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9.png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RGB LEDs 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특성 및 CTQ data!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" cy="91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000000"/>
                </a:solidFill>
                <a:latin typeface="나눔스퀘어 Bold"/>
              </a:defRPr>
            </a:pPr>
            <a:r>
              <a:t>공정 검토 결과 data</a:t>
            </a:r>
          </a:p>
          <a:p>
            <a:pPr>
              <a:defRPr b="1">
                <a:solidFill>
                  <a:srgbClr val="7A7A7A"/>
                </a:solidFill>
                <a:latin typeface="맑은 고딕"/>
              </a:defRPr>
            </a:pPr>
            <a:r>
              <a:t>          Luminous Intensity          Forward Voltage             Wavelength.</a:t>
            </a:r>
          </a:p>
        </p:txBody>
      </p:sp>
      <p:pic>
        <p:nvPicPr>
          <p:cNvPr id="3" name="Picture 2" descr="Iv_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2743200" cy="2286000"/>
          </a:xfrm>
          <a:prstGeom prst="rect">
            <a:avLst/>
          </a:prstGeom>
        </p:spPr>
      </p:pic>
      <p:pic>
        <p:nvPicPr>
          <p:cNvPr id="4" name="Picture 3" descr="Iv_gre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914400"/>
            <a:ext cx="2743200" cy="2286000"/>
          </a:xfrm>
          <a:prstGeom prst="rect">
            <a:avLst/>
          </a:prstGeom>
        </p:spPr>
      </p:pic>
      <p:pic>
        <p:nvPicPr>
          <p:cNvPr id="5" name="Picture 4" descr="Iv_r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960120"/>
            <a:ext cx="2743200" cy="2286000"/>
          </a:xfrm>
          <a:prstGeom prst="rect">
            <a:avLst/>
          </a:prstGeom>
        </p:spPr>
      </p:pic>
      <p:pic>
        <p:nvPicPr>
          <p:cNvPr id="6" name="Picture 5" descr="Vf_blu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743200"/>
            <a:ext cx="2743200" cy="2286000"/>
          </a:xfrm>
          <a:prstGeom prst="rect">
            <a:avLst/>
          </a:prstGeom>
        </p:spPr>
      </p:pic>
      <p:pic>
        <p:nvPicPr>
          <p:cNvPr id="7" name="Picture 6" descr="Vf_gree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2743200"/>
            <a:ext cx="2743200" cy="2286000"/>
          </a:xfrm>
          <a:prstGeom prst="rect">
            <a:avLst/>
          </a:prstGeom>
        </p:spPr>
      </p:pic>
      <p:pic>
        <p:nvPicPr>
          <p:cNvPr id="8" name="Picture 7" descr="Vf_r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3600" y="2743200"/>
            <a:ext cx="2743200" cy="2286000"/>
          </a:xfrm>
          <a:prstGeom prst="rect">
            <a:avLst/>
          </a:prstGeom>
        </p:spPr>
      </p:pic>
      <p:pic>
        <p:nvPicPr>
          <p:cNvPr id="9" name="Picture 8" descr="Wd_blu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4572000"/>
            <a:ext cx="2743200" cy="2286000"/>
          </a:xfrm>
          <a:prstGeom prst="rect">
            <a:avLst/>
          </a:prstGeom>
        </p:spPr>
      </p:pic>
      <p:pic>
        <p:nvPicPr>
          <p:cNvPr id="10" name="Picture 9" descr="Wd_green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00400" y="4572000"/>
            <a:ext cx="2743200" cy="2286000"/>
          </a:xfrm>
          <a:prstGeom prst="rect">
            <a:avLst/>
          </a:prstGeom>
        </p:spPr>
      </p:pic>
      <p:pic>
        <p:nvPicPr>
          <p:cNvPr id="11" name="Picture 10" descr="Wd_r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43600" y="4572000"/>
            <a:ext cx="2743200" cy="228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