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C1AC-32A2-4108-B766-BFE66D19C53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13E5-AF67-43BA-B558-A99DA3F0E6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59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C1AC-32A2-4108-B766-BFE66D19C53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13E5-AF67-43BA-B558-A99DA3F0E6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01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C1AC-32A2-4108-B766-BFE66D19C53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13E5-AF67-43BA-B558-A99DA3F0E6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10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C1AC-32A2-4108-B766-BFE66D19C53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13E5-AF67-43BA-B558-A99DA3F0E6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79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C1AC-32A2-4108-B766-BFE66D19C53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13E5-AF67-43BA-B558-A99DA3F0E6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6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C1AC-32A2-4108-B766-BFE66D19C53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13E5-AF67-43BA-B558-A99DA3F0E6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61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C1AC-32A2-4108-B766-BFE66D19C53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13E5-AF67-43BA-B558-A99DA3F0E6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3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C1AC-32A2-4108-B766-BFE66D19C53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13E5-AF67-43BA-B558-A99DA3F0E6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09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C1AC-32A2-4108-B766-BFE66D19C53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13E5-AF67-43BA-B558-A99DA3F0E6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41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C1AC-32A2-4108-B766-BFE66D19C53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13E5-AF67-43BA-B558-A99DA3F0E6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67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C1AC-32A2-4108-B766-BFE66D19C53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13E5-AF67-43BA-B558-A99DA3F0E6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9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4C1AC-32A2-4108-B766-BFE66D19C53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313E5-AF67-43BA-B558-A99DA3F0E6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11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zo91.wordpress.com/" TargetMode="External"/><Relationship Id="rId2" Type="http://schemas.openxmlformats.org/officeDocument/2006/relationships/hyperlink" Target="https://nzo91.github.io/accueil.github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870217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Présentation personnelle</a:t>
            </a:r>
            <a:endParaRPr lang="fr-FR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988840"/>
            <a:ext cx="7920880" cy="439248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fr-FR" sz="3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Brevet des collèges / BAC Général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fr-FR" sz="36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fr-FR" sz="3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Spécialité S.E.S / Anglais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fr-FR" sz="36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fr-FR" sz="3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Hobbies -&gt; Informatique</a:t>
            </a:r>
          </a:p>
        </p:txBody>
      </p:sp>
    </p:spTree>
    <p:extLst>
      <p:ext uri="{BB962C8B-B14F-4D97-AF65-F5344CB8AC3E}">
        <p14:creationId xmlns:p14="http://schemas.microsoft.com/office/powerpoint/2010/main" val="349502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La formation</a:t>
            </a:r>
            <a:endParaRPr lang="fr-FR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latin typeface="Arial Black" panose="020B0A04020102020204" pitchFamily="34" charset="0"/>
              </a:rPr>
              <a:t>Service Informatique aux Organisations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 smtClean="0"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latin typeface="Arial Black" panose="020B0A04020102020204" pitchFamily="34" charset="0"/>
              </a:rPr>
              <a:t>Option </a:t>
            </a:r>
            <a:r>
              <a:rPr lang="fr-FR" u="sng" dirty="0" smtClean="0">
                <a:latin typeface="Arial Black" panose="020B0A04020102020204" pitchFamily="34" charset="0"/>
              </a:rPr>
              <a:t>Développement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 smtClean="0"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latin typeface="Arial Black" panose="020B0A04020102020204" pitchFamily="34" charset="0"/>
              </a:rPr>
              <a:t>Autonomie / </a:t>
            </a:r>
            <a:r>
              <a:rPr lang="fr-FR" dirty="0" smtClean="0">
                <a:latin typeface="Arial Black" panose="020B0A04020102020204" pitchFamily="34" charset="0"/>
              </a:rPr>
              <a:t>Diversification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 smtClean="0">
              <a:latin typeface="Arial Black" panose="020B0A04020102020204" pitchFamily="34" charset="0"/>
            </a:endParaRPr>
          </a:p>
          <a:p>
            <a:endParaRPr lang="fr-FR" dirty="0">
              <a:latin typeface="Arial Black" panose="020B0A04020102020204" pitchFamily="34" charset="0"/>
            </a:endParaRP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9897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L’apport de la formatio</a:t>
            </a:r>
            <a:r>
              <a:rPr lang="fr-FR" dirty="0">
                <a:solidFill>
                  <a:schemeClr val="bg1"/>
                </a:solidFill>
                <a:latin typeface="Arial Rounded MT Bold" panose="020F0704030504030204" pitchFamily="34" charset="0"/>
              </a:rPr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latin typeface="Arial Black" panose="020B0A04020102020204" pitchFamily="34" charset="0"/>
              </a:rPr>
              <a:t> Développement - </a:t>
            </a:r>
            <a:r>
              <a:rPr lang="fr-FR" u="sng" dirty="0" smtClean="0">
                <a:latin typeface="Arial Black" panose="020B0A04020102020204" pitchFamily="34" charset="0"/>
              </a:rPr>
              <a:t>HTML / CSS / JavaScript / PHP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latin typeface="Arial Black" panose="020B0A04020102020204" pitchFamily="34" charset="0"/>
              </a:rPr>
              <a:t>Anglais - </a:t>
            </a:r>
            <a:r>
              <a:rPr lang="fr-FR" u="sng" dirty="0" smtClean="0">
                <a:latin typeface="Arial Black" panose="020B0A04020102020204" pitchFamily="34" charset="0"/>
              </a:rPr>
              <a:t>Vocabulaire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latin typeface="Arial Black" panose="020B0A04020102020204" pitchFamily="34" charset="0"/>
              </a:rPr>
              <a:t>Mathématiques - </a:t>
            </a:r>
            <a:r>
              <a:rPr lang="fr-FR" u="sng" dirty="0" smtClean="0">
                <a:latin typeface="Arial Black" panose="020B0A04020102020204" pitchFamily="34" charset="0"/>
              </a:rPr>
              <a:t>Python</a:t>
            </a:r>
            <a:endParaRPr lang="fr-FR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81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Organisation de travail</a:t>
            </a:r>
            <a:endParaRPr lang="fr-FR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Ecoute en cours</a:t>
            </a:r>
            <a:endParaRPr lang="fr-FR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Révisions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Recherches personnelles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Innovation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66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Expériences professionnelles</a:t>
            </a:r>
            <a:endParaRPr lang="fr-FR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latin typeface="Arial Black" panose="020B0A04020102020204" pitchFamily="34" charset="0"/>
              </a:rPr>
              <a:t>Stage de 3</a:t>
            </a:r>
            <a:r>
              <a:rPr lang="fr-FR" baseline="30000" dirty="0" smtClean="0">
                <a:latin typeface="Arial Black" panose="020B0A04020102020204" pitchFamily="34" charset="0"/>
              </a:rPr>
              <a:t>ème</a:t>
            </a:r>
            <a:endParaRPr lang="fr-FR" dirty="0" smtClean="0"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latin typeface="Arial Black" panose="020B0A04020102020204" pitchFamily="34" charset="0"/>
              </a:rPr>
              <a:t>BAC Général -&gt; Complexité</a:t>
            </a:r>
            <a:endParaRPr lang="fr-F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79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Après le BTS</a:t>
            </a:r>
            <a:endParaRPr lang="fr-FR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latin typeface="Arial Black" panose="020B0A04020102020204" pitchFamily="34" charset="0"/>
              </a:rPr>
              <a:t>Diversification de la formation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latin typeface="Arial Black" panose="020B0A04020102020204" pitchFamily="34" charset="0"/>
              </a:rPr>
              <a:t>Idée de départ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latin typeface="Arial Black" panose="020B0A04020102020204" pitchFamily="34" charset="0"/>
              </a:rPr>
              <a:t>Idée de fin</a:t>
            </a:r>
          </a:p>
        </p:txBody>
      </p:sp>
    </p:spTree>
    <p:extLst>
      <p:ext uri="{BB962C8B-B14F-4D97-AF65-F5344CB8AC3E}">
        <p14:creationId xmlns:p14="http://schemas.microsoft.com/office/powerpoint/2010/main" val="213633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Projet Professionnel</a:t>
            </a:r>
            <a:endParaRPr lang="fr-FR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latin typeface="Arial Black" panose="020B0A04020102020204" pitchFamily="34" charset="0"/>
              </a:rPr>
              <a:t>2 formations opposées au départ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latin typeface="Arial Black" panose="020B0A04020102020204" pitchFamily="34" charset="0"/>
              </a:rPr>
              <a:t>Problèmes </a:t>
            </a:r>
            <a:r>
              <a:rPr lang="fr-FR" dirty="0" err="1" smtClean="0">
                <a:latin typeface="Arial Black" panose="020B0A04020102020204" pitchFamily="34" charset="0"/>
              </a:rPr>
              <a:t>Parcoursup</a:t>
            </a:r>
            <a:endParaRPr lang="fr-FR" dirty="0"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 smtClean="0"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latin typeface="Arial Black" panose="020B0A04020102020204" pitchFamily="34" charset="0"/>
              </a:rPr>
              <a:t>Issues de la formation du BTS</a:t>
            </a:r>
            <a:endParaRPr lang="fr-FR" dirty="0"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05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Site Web</a:t>
            </a:r>
            <a:endParaRPr lang="fr-FR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latin typeface="Arial Black" panose="020B0A04020102020204" pitchFamily="34" charset="0"/>
                <a:hlinkClick r:id="rId2"/>
              </a:rPr>
              <a:t>https://nzo91.github.io/accueil.github.io/</a:t>
            </a:r>
            <a:endParaRPr lang="fr-FR" dirty="0" smtClean="0"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latin typeface="Arial Black" panose="020B0A04020102020204" pitchFamily="34" charset="0"/>
                <a:hlinkClick r:id="rId3"/>
              </a:rPr>
              <a:t>https://nzo91.wordpress.com/</a:t>
            </a:r>
            <a:endParaRPr lang="fr-FR" dirty="0" smtClean="0"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97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103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Présentation personnelle</vt:lpstr>
      <vt:lpstr>La formation</vt:lpstr>
      <vt:lpstr>L’apport de la formation</vt:lpstr>
      <vt:lpstr>Organisation de travail</vt:lpstr>
      <vt:lpstr>Expériences professionnelles</vt:lpstr>
      <vt:lpstr>Après le BTS</vt:lpstr>
      <vt:lpstr>Projet Professionnel</vt:lpstr>
      <vt:lpstr>Site Web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personnelle</dc:title>
  <dc:creator>pc</dc:creator>
  <cp:lastModifiedBy>pc</cp:lastModifiedBy>
  <cp:revision>7</cp:revision>
  <dcterms:created xsi:type="dcterms:W3CDTF">2022-01-05T09:25:11Z</dcterms:created>
  <dcterms:modified xsi:type="dcterms:W3CDTF">2022-01-05T10:22:40Z</dcterms:modified>
</cp:coreProperties>
</file>