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988F-24B7-4729-BADF-7524E56E74B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nzomo</dc:creator>
  <cp:lastModifiedBy>kelvin nzomo</cp:lastModifiedBy>
  <cp:revision>1</cp:revision>
  <dcterms:created xsi:type="dcterms:W3CDTF">2022-05-22T06:53:50Z</dcterms:created>
  <dcterms:modified xsi:type="dcterms:W3CDTF">2022-05-22T06:54:36Z</dcterms:modified>
</cp:coreProperties>
</file>