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8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32" autoAdjust="0"/>
  </p:normalViewPr>
  <p:slideViewPr>
    <p:cSldViewPr>
      <p:cViewPr varScale="1">
        <p:scale>
          <a:sx n="62" d="100"/>
          <a:sy n="62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A99FE3-3804-4446-BEAC-4C7B828D36EF}" type="doc">
      <dgm:prSet loTypeId="urn:microsoft.com/office/officeart/2005/8/layout/cycle8" loCatId="cycle" qsTypeId="urn:microsoft.com/office/officeart/2005/8/quickstyle/simple1" qsCatId="simple" csTypeId="urn:microsoft.com/office/officeart/2005/8/colors/colorful2" csCatId="colorful" phldr="1"/>
      <dgm:spPr/>
    </dgm:pt>
    <dgm:pt modelId="{F9D597E5-A98C-4A5F-979F-3A99ED6A2325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Determine the most profitable genres of films 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F6822BF8-7969-44DD-BF7E-4ECD7B462122}" type="parTrans" cxnId="{EF32586F-D06B-4AA3-8282-10508CBDA108}">
      <dgm:prSet/>
      <dgm:spPr/>
      <dgm:t>
        <a:bodyPr/>
        <a:lstStyle/>
        <a:p>
          <a:endParaRPr lang="en-US"/>
        </a:p>
      </dgm:t>
    </dgm:pt>
    <dgm:pt modelId="{7FDED022-9FE1-46A8-A1CA-31513476EDE8}" type="sibTrans" cxnId="{EF32586F-D06B-4AA3-8282-10508CBDA108}">
      <dgm:prSet/>
      <dgm:spPr/>
      <dgm:t>
        <a:bodyPr/>
        <a:lstStyle/>
        <a:p>
          <a:endParaRPr lang="en-US"/>
        </a:p>
      </dgm:t>
    </dgm:pt>
    <dgm:pt modelId="{0C4BB50E-7289-4367-8336-0576D14DD6BA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Establish the relationship between movie ratings and profitability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BABE5B25-2DF5-4E69-B84B-1867519A1788}" type="parTrans" cxnId="{9A62611B-0BFA-4CD4-B2EF-567C101AFCC4}">
      <dgm:prSet/>
      <dgm:spPr/>
      <dgm:t>
        <a:bodyPr/>
        <a:lstStyle/>
        <a:p>
          <a:endParaRPr lang="en-US"/>
        </a:p>
      </dgm:t>
    </dgm:pt>
    <dgm:pt modelId="{971BAFB5-5C03-4831-AE22-99DEA29DDCAA}" type="sibTrans" cxnId="{9A62611B-0BFA-4CD4-B2EF-567C101AFCC4}">
      <dgm:prSet/>
      <dgm:spPr/>
      <dgm:t>
        <a:bodyPr/>
        <a:lstStyle/>
        <a:p>
          <a:endParaRPr lang="en-US"/>
        </a:p>
      </dgm:t>
    </dgm:pt>
    <dgm:pt modelId="{205BFF3F-CB24-4557-90C6-A5CE3675C935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Determine the most popular genre of films 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47052DA3-D7CE-44F5-97A9-803173CD963C}" type="parTrans" cxnId="{F204CA7A-F7EA-4F3D-AD24-6BBB147DA2F9}">
      <dgm:prSet/>
      <dgm:spPr/>
      <dgm:t>
        <a:bodyPr/>
        <a:lstStyle/>
        <a:p>
          <a:endParaRPr lang="en-US"/>
        </a:p>
      </dgm:t>
    </dgm:pt>
    <dgm:pt modelId="{F3944337-A7F8-4ECA-9A3C-AF5FADD346B6}" type="sibTrans" cxnId="{F204CA7A-F7EA-4F3D-AD24-6BBB147DA2F9}">
      <dgm:prSet/>
      <dgm:spPr/>
      <dgm:t>
        <a:bodyPr/>
        <a:lstStyle/>
        <a:p>
          <a:endParaRPr lang="en-US"/>
        </a:p>
      </dgm:t>
    </dgm:pt>
    <dgm:pt modelId="{E5DF8766-8096-4F65-86E0-B775C6A2FA79}" type="pres">
      <dgm:prSet presAssocID="{F8A99FE3-3804-4446-BEAC-4C7B828D36EF}" presName="compositeShape" presStyleCnt="0">
        <dgm:presLayoutVars>
          <dgm:chMax val="7"/>
          <dgm:dir/>
          <dgm:resizeHandles val="exact"/>
        </dgm:presLayoutVars>
      </dgm:prSet>
      <dgm:spPr/>
    </dgm:pt>
    <dgm:pt modelId="{B64F9B58-78AC-444F-9D22-17C663B8DF3A}" type="pres">
      <dgm:prSet presAssocID="{F8A99FE3-3804-4446-BEAC-4C7B828D36EF}" presName="wedge1" presStyleLbl="node1" presStyleIdx="0" presStyleCnt="3"/>
      <dgm:spPr/>
      <dgm:t>
        <a:bodyPr/>
        <a:lstStyle/>
        <a:p>
          <a:endParaRPr lang="en-US"/>
        </a:p>
      </dgm:t>
    </dgm:pt>
    <dgm:pt modelId="{C44F0B3E-5A30-4202-8B90-F810FAC5D7DD}" type="pres">
      <dgm:prSet presAssocID="{F8A99FE3-3804-4446-BEAC-4C7B828D36EF}" presName="dummy1a" presStyleCnt="0"/>
      <dgm:spPr/>
    </dgm:pt>
    <dgm:pt modelId="{04D76F1E-773F-4E37-9FA4-5755696E34C3}" type="pres">
      <dgm:prSet presAssocID="{F8A99FE3-3804-4446-BEAC-4C7B828D36EF}" presName="dummy1b" presStyleCnt="0"/>
      <dgm:spPr/>
    </dgm:pt>
    <dgm:pt modelId="{231044C1-7C58-4631-B9C8-3C9C3FDDFD49}" type="pres">
      <dgm:prSet presAssocID="{F8A99FE3-3804-4446-BEAC-4C7B828D36EF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457B7A-BFFF-4C5B-BCB0-3FCCC43AA11D}" type="pres">
      <dgm:prSet presAssocID="{F8A99FE3-3804-4446-BEAC-4C7B828D36EF}" presName="wedge2" presStyleLbl="node1" presStyleIdx="1" presStyleCnt="3"/>
      <dgm:spPr/>
      <dgm:t>
        <a:bodyPr/>
        <a:lstStyle/>
        <a:p>
          <a:endParaRPr lang="en-US"/>
        </a:p>
      </dgm:t>
    </dgm:pt>
    <dgm:pt modelId="{5AB9848D-BC7C-41F7-9AB0-22028F0951F7}" type="pres">
      <dgm:prSet presAssocID="{F8A99FE3-3804-4446-BEAC-4C7B828D36EF}" presName="dummy2a" presStyleCnt="0"/>
      <dgm:spPr/>
    </dgm:pt>
    <dgm:pt modelId="{4D8C3930-CD4C-40E7-939E-DFE5F4108F05}" type="pres">
      <dgm:prSet presAssocID="{F8A99FE3-3804-4446-BEAC-4C7B828D36EF}" presName="dummy2b" presStyleCnt="0"/>
      <dgm:spPr/>
    </dgm:pt>
    <dgm:pt modelId="{A4D755AB-3325-4B9A-9B06-62E3236CBC90}" type="pres">
      <dgm:prSet presAssocID="{F8A99FE3-3804-4446-BEAC-4C7B828D36EF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88D4D8-7518-4E0B-8D21-CC5FF1059287}" type="pres">
      <dgm:prSet presAssocID="{F8A99FE3-3804-4446-BEAC-4C7B828D36EF}" presName="wedge3" presStyleLbl="node1" presStyleIdx="2" presStyleCnt="3"/>
      <dgm:spPr/>
      <dgm:t>
        <a:bodyPr/>
        <a:lstStyle/>
        <a:p>
          <a:endParaRPr lang="en-US"/>
        </a:p>
      </dgm:t>
    </dgm:pt>
    <dgm:pt modelId="{F6F02420-0105-438C-95DA-52261DE8384F}" type="pres">
      <dgm:prSet presAssocID="{F8A99FE3-3804-4446-BEAC-4C7B828D36EF}" presName="dummy3a" presStyleCnt="0"/>
      <dgm:spPr/>
    </dgm:pt>
    <dgm:pt modelId="{5F2D3FF1-FFB5-467E-9D3C-F5405BEEB325}" type="pres">
      <dgm:prSet presAssocID="{F8A99FE3-3804-4446-BEAC-4C7B828D36EF}" presName="dummy3b" presStyleCnt="0"/>
      <dgm:spPr/>
    </dgm:pt>
    <dgm:pt modelId="{53A2CAB9-4F3E-46B7-A6A4-0F911D8040B5}" type="pres">
      <dgm:prSet presAssocID="{F8A99FE3-3804-4446-BEAC-4C7B828D36EF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03371D-7A7A-4B17-AEEC-E842011E8DD6}" type="pres">
      <dgm:prSet presAssocID="{7FDED022-9FE1-46A8-A1CA-31513476EDE8}" presName="arrowWedge1" presStyleLbl="fgSibTrans2D1" presStyleIdx="0" presStyleCnt="3"/>
      <dgm:spPr/>
    </dgm:pt>
    <dgm:pt modelId="{1F621B3A-5DDA-4CA7-A443-6CE2B6EF5F28}" type="pres">
      <dgm:prSet presAssocID="{971BAFB5-5C03-4831-AE22-99DEA29DDCAA}" presName="arrowWedge2" presStyleLbl="fgSibTrans2D1" presStyleIdx="1" presStyleCnt="3"/>
      <dgm:spPr/>
    </dgm:pt>
    <dgm:pt modelId="{8371D00E-636C-42E5-B22D-C87B399F5DF2}" type="pres">
      <dgm:prSet presAssocID="{F3944337-A7F8-4ECA-9A3C-AF5FADD346B6}" presName="arrowWedge3" presStyleLbl="fgSibTrans2D1" presStyleIdx="2" presStyleCnt="3"/>
      <dgm:spPr/>
    </dgm:pt>
  </dgm:ptLst>
  <dgm:cxnLst>
    <dgm:cxn modelId="{FBECC5AA-60F9-4471-9CA1-EAAF1DF2B08E}" type="presOf" srcId="{0C4BB50E-7289-4367-8336-0576D14DD6BA}" destId="{A4D755AB-3325-4B9A-9B06-62E3236CBC90}" srcOrd="1" destOrd="0" presId="urn:microsoft.com/office/officeart/2005/8/layout/cycle8"/>
    <dgm:cxn modelId="{2A7E75FC-5383-4A86-8E9B-001EDC60CAF4}" type="presOf" srcId="{F8A99FE3-3804-4446-BEAC-4C7B828D36EF}" destId="{E5DF8766-8096-4F65-86E0-B775C6A2FA79}" srcOrd="0" destOrd="0" presId="urn:microsoft.com/office/officeart/2005/8/layout/cycle8"/>
    <dgm:cxn modelId="{FA14D4FE-BA95-4B25-A74D-5281506E6729}" type="presOf" srcId="{205BFF3F-CB24-4557-90C6-A5CE3675C935}" destId="{1788D4D8-7518-4E0B-8D21-CC5FF1059287}" srcOrd="0" destOrd="0" presId="urn:microsoft.com/office/officeart/2005/8/layout/cycle8"/>
    <dgm:cxn modelId="{ED86E900-2228-4A55-9FC2-AAFFD222CFA5}" type="presOf" srcId="{205BFF3F-CB24-4557-90C6-A5CE3675C935}" destId="{53A2CAB9-4F3E-46B7-A6A4-0F911D8040B5}" srcOrd="1" destOrd="0" presId="urn:microsoft.com/office/officeart/2005/8/layout/cycle8"/>
    <dgm:cxn modelId="{9A62611B-0BFA-4CD4-B2EF-567C101AFCC4}" srcId="{F8A99FE3-3804-4446-BEAC-4C7B828D36EF}" destId="{0C4BB50E-7289-4367-8336-0576D14DD6BA}" srcOrd="1" destOrd="0" parTransId="{BABE5B25-2DF5-4E69-B84B-1867519A1788}" sibTransId="{971BAFB5-5C03-4831-AE22-99DEA29DDCAA}"/>
    <dgm:cxn modelId="{34C496D9-C71F-4706-8763-A630C9B27B2A}" type="presOf" srcId="{F9D597E5-A98C-4A5F-979F-3A99ED6A2325}" destId="{B64F9B58-78AC-444F-9D22-17C663B8DF3A}" srcOrd="0" destOrd="0" presId="urn:microsoft.com/office/officeart/2005/8/layout/cycle8"/>
    <dgm:cxn modelId="{EF32586F-D06B-4AA3-8282-10508CBDA108}" srcId="{F8A99FE3-3804-4446-BEAC-4C7B828D36EF}" destId="{F9D597E5-A98C-4A5F-979F-3A99ED6A2325}" srcOrd="0" destOrd="0" parTransId="{F6822BF8-7969-44DD-BF7E-4ECD7B462122}" sibTransId="{7FDED022-9FE1-46A8-A1CA-31513476EDE8}"/>
    <dgm:cxn modelId="{A698DC73-4CD5-4E13-902E-F2681989535C}" type="presOf" srcId="{0C4BB50E-7289-4367-8336-0576D14DD6BA}" destId="{24457B7A-BFFF-4C5B-BCB0-3FCCC43AA11D}" srcOrd="0" destOrd="0" presId="urn:microsoft.com/office/officeart/2005/8/layout/cycle8"/>
    <dgm:cxn modelId="{F204CA7A-F7EA-4F3D-AD24-6BBB147DA2F9}" srcId="{F8A99FE3-3804-4446-BEAC-4C7B828D36EF}" destId="{205BFF3F-CB24-4557-90C6-A5CE3675C935}" srcOrd="2" destOrd="0" parTransId="{47052DA3-D7CE-44F5-97A9-803173CD963C}" sibTransId="{F3944337-A7F8-4ECA-9A3C-AF5FADD346B6}"/>
    <dgm:cxn modelId="{51F0CF63-EC44-417A-8A77-5DAA4EE02E6E}" type="presOf" srcId="{F9D597E5-A98C-4A5F-979F-3A99ED6A2325}" destId="{231044C1-7C58-4631-B9C8-3C9C3FDDFD49}" srcOrd="1" destOrd="0" presId="urn:microsoft.com/office/officeart/2005/8/layout/cycle8"/>
    <dgm:cxn modelId="{00673EF6-BE9B-4568-8B09-128E6F3F7174}" type="presParOf" srcId="{E5DF8766-8096-4F65-86E0-B775C6A2FA79}" destId="{B64F9B58-78AC-444F-9D22-17C663B8DF3A}" srcOrd="0" destOrd="0" presId="urn:microsoft.com/office/officeart/2005/8/layout/cycle8"/>
    <dgm:cxn modelId="{9A7810F3-2409-4B94-A940-CC72D7A18CF7}" type="presParOf" srcId="{E5DF8766-8096-4F65-86E0-B775C6A2FA79}" destId="{C44F0B3E-5A30-4202-8B90-F810FAC5D7DD}" srcOrd="1" destOrd="0" presId="urn:microsoft.com/office/officeart/2005/8/layout/cycle8"/>
    <dgm:cxn modelId="{63FB3908-3A11-4414-B225-EB2B36395F9C}" type="presParOf" srcId="{E5DF8766-8096-4F65-86E0-B775C6A2FA79}" destId="{04D76F1E-773F-4E37-9FA4-5755696E34C3}" srcOrd="2" destOrd="0" presId="urn:microsoft.com/office/officeart/2005/8/layout/cycle8"/>
    <dgm:cxn modelId="{332D2581-D97E-4630-BD3C-4BBDB9D7686E}" type="presParOf" srcId="{E5DF8766-8096-4F65-86E0-B775C6A2FA79}" destId="{231044C1-7C58-4631-B9C8-3C9C3FDDFD49}" srcOrd="3" destOrd="0" presId="urn:microsoft.com/office/officeart/2005/8/layout/cycle8"/>
    <dgm:cxn modelId="{8ACA332C-A87C-4C2A-8452-996D952907FA}" type="presParOf" srcId="{E5DF8766-8096-4F65-86E0-B775C6A2FA79}" destId="{24457B7A-BFFF-4C5B-BCB0-3FCCC43AA11D}" srcOrd="4" destOrd="0" presId="urn:microsoft.com/office/officeart/2005/8/layout/cycle8"/>
    <dgm:cxn modelId="{CB47A17A-19AC-42DD-B185-451680470913}" type="presParOf" srcId="{E5DF8766-8096-4F65-86E0-B775C6A2FA79}" destId="{5AB9848D-BC7C-41F7-9AB0-22028F0951F7}" srcOrd="5" destOrd="0" presId="urn:microsoft.com/office/officeart/2005/8/layout/cycle8"/>
    <dgm:cxn modelId="{F57971FF-E5B4-41FC-B5AC-36CB7BAA35DA}" type="presParOf" srcId="{E5DF8766-8096-4F65-86E0-B775C6A2FA79}" destId="{4D8C3930-CD4C-40E7-939E-DFE5F4108F05}" srcOrd="6" destOrd="0" presId="urn:microsoft.com/office/officeart/2005/8/layout/cycle8"/>
    <dgm:cxn modelId="{D49B3853-DC67-4DD6-BD7C-0A83BE8EFF4E}" type="presParOf" srcId="{E5DF8766-8096-4F65-86E0-B775C6A2FA79}" destId="{A4D755AB-3325-4B9A-9B06-62E3236CBC90}" srcOrd="7" destOrd="0" presId="urn:microsoft.com/office/officeart/2005/8/layout/cycle8"/>
    <dgm:cxn modelId="{54590A12-C74F-4D4E-B60C-98B65C203721}" type="presParOf" srcId="{E5DF8766-8096-4F65-86E0-B775C6A2FA79}" destId="{1788D4D8-7518-4E0B-8D21-CC5FF1059287}" srcOrd="8" destOrd="0" presId="urn:microsoft.com/office/officeart/2005/8/layout/cycle8"/>
    <dgm:cxn modelId="{5524DE11-ED39-421D-98FA-837A23E827FC}" type="presParOf" srcId="{E5DF8766-8096-4F65-86E0-B775C6A2FA79}" destId="{F6F02420-0105-438C-95DA-52261DE8384F}" srcOrd="9" destOrd="0" presId="urn:microsoft.com/office/officeart/2005/8/layout/cycle8"/>
    <dgm:cxn modelId="{A50D1860-83E7-44C3-8088-84C7FD159760}" type="presParOf" srcId="{E5DF8766-8096-4F65-86E0-B775C6A2FA79}" destId="{5F2D3FF1-FFB5-467E-9D3C-F5405BEEB325}" srcOrd="10" destOrd="0" presId="urn:microsoft.com/office/officeart/2005/8/layout/cycle8"/>
    <dgm:cxn modelId="{E77C8702-80CE-4FA3-83D0-44D31328D32C}" type="presParOf" srcId="{E5DF8766-8096-4F65-86E0-B775C6A2FA79}" destId="{53A2CAB9-4F3E-46B7-A6A4-0F911D8040B5}" srcOrd="11" destOrd="0" presId="urn:microsoft.com/office/officeart/2005/8/layout/cycle8"/>
    <dgm:cxn modelId="{42B751DF-0B85-42FF-938E-D40CD7443924}" type="presParOf" srcId="{E5DF8766-8096-4F65-86E0-B775C6A2FA79}" destId="{9703371D-7A7A-4B17-AEEC-E842011E8DD6}" srcOrd="12" destOrd="0" presId="urn:microsoft.com/office/officeart/2005/8/layout/cycle8"/>
    <dgm:cxn modelId="{8C91968B-8E6D-444B-A2CE-D827B07538B1}" type="presParOf" srcId="{E5DF8766-8096-4F65-86E0-B775C6A2FA79}" destId="{1F621B3A-5DDA-4CA7-A443-6CE2B6EF5F28}" srcOrd="13" destOrd="0" presId="urn:microsoft.com/office/officeart/2005/8/layout/cycle8"/>
    <dgm:cxn modelId="{545CF215-8EDD-4E5D-BD62-210A193476F4}" type="presParOf" srcId="{E5DF8766-8096-4F65-86E0-B775C6A2FA79}" destId="{8371D00E-636C-42E5-B22D-C87B399F5DF2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10B6F8-7CB1-4F53-B034-07EB8CEF2958}" type="doc">
      <dgm:prSet loTypeId="urn:microsoft.com/office/officeart/2008/layout/AlternatingHexagons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8D9541B-06C6-4EDC-9536-711D06CF7ED3}">
      <dgm:prSet phldrT="[Text]" custT="1"/>
      <dgm:spPr/>
      <dgm:t>
        <a:bodyPr/>
        <a:lstStyle/>
        <a:p>
          <a:r>
            <a:rPr lang="en-US" sz="1000" dirty="0" smtClean="0"/>
            <a:t>Pandas module</a:t>
          </a:r>
          <a:endParaRPr lang="en-US" sz="1000" dirty="0"/>
        </a:p>
      </dgm:t>
    </dgm:pt>
    <dgm:pt modelId="{4CB24C78-8099-4756-AE1A-A44BED01F81E}" type="parTrans" cxnId="{15AFFB61-D811-409E-A058-90C9DC8CCFCA}">
      <dgm:prSet/>
      <dgm:spPr/>
      <dgm:t>
        <a:bodyPr/>
        <a:lstStyle/>
        <a:p>
          <a:endParaRPr lang="en-US"/>
        </a:p>
      </dgm:t>
    </dgm:pt>
    <dgm:pt modelId="{AB4B138A-4221-4CDB-8F93-EBBBC949D639}" type="sibTrans" cxnId="{15AFFB61-D811-409E-A058-90C9DC8CCFCA}">
      <dgm:prSet/>
      <dgm:spPr/>
      <dgm:t>
        <a:bodyPr/>
        <a:lstStyle/>
        <a:p>
          <a:endParaRPr lang="en-US"/>
        </a:p>
      </dgm:t>
    </dgm:pt>
    <dgm:pt modelId="{02B7E7EF-5E8C-4DFE-83A7-7A88A9547E5E}">
      <dgm:prSet phldrT="[Text]" custT="1"/>
      <dgm:spPr/>
      <dgm:t>
        <a:bodyPr/>
        <a:lstStyle/>
        <a:p>
          <a:r>
            <a:rPr lang="en-US" sz="1000" dirty="0" err="1" smtClean="0"/>
            <a:t>Seaborn</a:t>
          </a:r>
          <a:r>
            <a:rPr lang="en-US" sz="1000" dirty="0" smtClean="0"/>
            <a:t> module</a:t>
          </a:r>
          <a:endParaRPr lang="en-US" sz="1000" dirty="0"/>
        </a:p>
      </dgm:t>
    </dgm:pt>
    <dgm:pt modelId="{0B73B321-C2B5-41F7-883D-D230A1FC724B}" type="parTrans" cxnId="{71DE1806-EEFF-4594-8C71-D58247713F8C}">
      <dgm:prSet/>
      <dgm:spPr/>
      <dgm:t>
        <a:bodyPr/>
        <a:lstStyle/>
        <a:p>
          <a:endParaRPr lang="en-US"/>
        </a:p>
      </dgm:t>
    </dgm:pt>
    <dgm:pt modelId="{A0D84C82-B349-4954-B43B-CB7B4A814A66}" type="sibTrans" cxnId="{71DE1806-EEFF-4594-8C71-D58247713F8C}">
      <dgm:prSet/>
      <dgm:spPr/>
      <dgm:t>
        <a:bodyPr/>
        <a:lstStyle/>
        <a:p>
          <a:endParaRPr lang="en-US"/>
        </a:p>
      </dgm:t>
    </dgm:pt>
    <dgm:pt modelId="{C4B5B04F-2C51-4922-89E5-707DFF7A3B8B}">
      <dgm:prSet phldrT="[Text]" custT="1"/>
      <dgm:spPr/>
      <dgm:t>
        <a:bodyPr/>
        <a:lstStyle/>
        <a:p>
          <a:r>
            <a:rPr lang="en-US" sz="1000" smtClean="0"/>
            <a:t>Matblotlib module</a:t>
          </a:r>
          <a:endParaRPr lang="en-US" sz="1000" dirty="0"/>
        </a:p>
      </dgm:t>
    </dgm:pt>
    <dgm:pt modelId="{AF0F05EA-89D5-4B09-BF4D-DDEC996B2756}" type="parTrans" cxnId="{20F2C9C6-BC19-46ED-96AD-1BBA0CB0954E}">
      <dgm:prSet/>
      <dgm:spPr/>
      <dgm:t>
        <a:bodyPr/>
        <a:lstStyle/>
        <a:p>
          <a:endParaRPr lang="en-US"/>
        </a:p>
      </dgm:t>
    </dgm:pt>
    <dgm:pt modelId="{F49C41D5-B1DB-4E4D-98E8-3F41AAEA30DC}" type="sibTrans" cxnId="{20F2C9C6-BC19-46ED-96AD-1BBA0CB0954E}">
      <dgm:prSet/>
      <dgm:spPr/>
      <dgm:t>
        <a:bodyPr/>
        <a:lstStyle/>
        <a:p>
          <a:endParaRPr lang="en-US"/>
        </a:p>
      </dgm:t>
    </dgm:pt>
    <dgm:pt modelId="{44A16E16-619D-455D-A8C3-5DE655FF41F6}">
      <dgm:prSet phldrT="[Text]" custT="1"/>
      <dgm:spPr/>
      <dgm:t>
        <a:bodyPr/>
        <a:lstStyle/>
        <a:p>
          <a:r>
            <a:rPr lang="en-US" sz="1000" smtClean="0"/>
            <a:t>Numpy module</a:t>
          </a:r>
          <a:endParaRPr lang="en-US" sz="1000" dirty="0"/>
        </a:p>
      </dgm:t>
    </dgm:pt>
    <dgm:pt modelId="{E4619E4C-16FA-4313-9D74-5E588C9DB223}" type="parTrans" cxnId="{7257BBE4-A2FB-46EC-8C74-BD74105F4A8C}">
      <dgm:prSet/>
      <dgm:spPr/>
      <dgm:t>
        <a:bodyPr/>
        <a:lstStyle/>
        <a:p>
          <a:endParaRPr lang="en-US"/>
        </a:p>
      </dgm:t>
    </dgm:pt>
    <dgm:pt modelId="{AE5CA6A1-3C0B-45C0-B3F3-FCDAD0763D87}" type="sibTrans" cxnId="{7257BBE4-A2FB-46EC-8C74-BD74105F4A8C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5EBA72B1-B585-4713-9E36-6D9CCC255375}">
      <dgm:prSet phldrT="[Text]" custT="1"/>
      <dgm:spPr/>
      <dgm:t>
        <a:bodyPr/>
        <a:lstStyle/>
        <a:p>
          <a:r>
            <a:rPr lang="en-US" sz="1000" smtClean="0"/>
            <a:t>Github</a:t>
          </a:r>
          <a:endParaRPr lang="en-US" sz="1000" dirty="0"/>
        </a:p>
      </dgm:t>
    </dgm:pt>
    <dgm:pt modelId="{6B007541-2006-4B5B-BBA3-57B4CCEA2F0F}" type="parTrans" cxnId="{3BA1787E-1A63-498A-94E8-8E2121B53D01}">
      <dgm:prSet/>
      <dgm:spPr/>
      <dgm:t>
        <a:bodyPr/>
        <a:lstStyle/>
        <a:p>
          <a:endParaRPr lang="en-US"/>
        </a:p>
      </dgm:t>
    </dgm:pt>
    <dgm:pt modelId="{6B88E6CC-ADFC-41C3-88CF-B362CE18EFF6}" type="sibTrans" cxnId="{3BA1787E-1A63-498A-94E8-8E2121B53D01}">
      <dgm:prSet/>
      <dgm:spPr/>
      <dgm:t>
        <a:bodyPr/>
        <a:lstStyle/>
        <a:p>
          <a:endParaRPr lang="en-US"/>
        </a:p>
      </dgm:t>
    </dgm:pt>
    <dgm:pt modelId="{71C8F802-8206-4DA0-8C97-CD3A43997E2E}">
      <dgm:prSet phldrT="[Text]" custT="1"/>
      <dgm:spPr/>
      <dgm:t>
        <a:bodyPr/>
        <a:lstStyle/>
        <a:p>
          <a:r>
            <a:rPr lang="en-US" sz="1000" smtClean="0"/>
            <a:t>Python language</a:t>
          </a:r>
          <a:endParaRPr lang="en-US" sz="1000" dirty="0"/>
        </a:p>
      </dgm:t>
    </dgm:pt>
    <dgm:pt modelId="{140E1767-999A-4870-BC6E-3004D4DF5C06}" type="parTrans" cxnId="{E0C6A4F0-87F1-4CE9-9DA0-7A847FC981FD}">
      <dgm:prSet/>
      <dgm:spPr/>
      <dgm:t>
        <a:bodyPr/>
        <a:lstStyle/>
        <a:p>
          <a:endParaRPr lang="en-US"/>
        </a:p>
      </dgm:t>
    </dgm:pt>
    <dgm:pt modelId="{78D1AB85-9302-4BDB-9C65-F769D4459F96}" type="sibTrans" cxnId="{E0C6A4F0-87F1-4CE9-9DA0-7A847FC981FD}">
      <dgm:prSet/>
      <dgm:spPr/>
      <dgm:t>
        <a:bodyPr/>
        <a:lstStyle/>
        <a:p>
          <a:endParaRPr lang="en-US"/>
        </a:p>
      </dgm:t>
    </dgm:pt>
    <dgm:pt modelId="{77112B59-B2CE-4590-AA04-46FD6290889C}" type="pres">
      <dgm:prSet presAssocID="{AF10B6F8-7CB1-4F53-B034-07EB8CEF2958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BFD9942-30DE-4512-AF2E-A615FD23BA5A}" type="pres">
      <dgm:prSet presAssocID="{08D9541B-06C6-4EDC-9536-711D06CF7ED3}" presName="composite" presStyleCnt="0"/>
      <dgm:spPr/>
    </dgm:pt>
    <dgm:pt modelId="{09082E00-0321-47CC-9B76-5CDE6F7F3D33}" type="pres">
      <dgm:prSet presAssocID="{08D9541B-06C6-4EDC-9536-711D06CF7ED3}" presName="Parent1" presStyleLbl="node1" presStyleIdx="0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F0D5B0-3C2E-48B8-8F82-A5F1C2BD8043}" type="pres">
      <dgm:prSet presAssocID="{08D9541B-06C6-4EDC-9536-711D06CF7ED3}" presName="Childtext1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72B08D-D748-41AB-B733-48CFD5203F79}" type="pres">
      <dgm:prSet presAssocID="{08D9541B-06C6-4EDC-9536-711D06CF7ED3}" presName="BalanceSpacing" presStyleCnt="0"/>
      <dgm:spPr/>
    </dgm:pt>
    <dgm:pt modelId="{34885AA5-AF2C-4054-BD52-A1840F79A091}" type="pres">
      <dgm:prSet presAssocID="{08D9541B-06C6-4EDC-9536-711D06CF7ED3}" presName="BalanceSpacing1" presStyleCnt="0"/>
      <dgm:spPr/>
    </dgm:pt>
    <dgm:pt modelId="{C24DC78A-66EE-4A72-BEC3-C75BE2A49671}" type="pres">
      <dgm:prSet presAssocID="{AB4B138A-4221-4CDB-8F93-EBBBC949D639}" presName="Accent1Text" presStyleLbl="node1" presStyleIdx="1" presStyleCnt="12"/>
      <dgm:spPr/>
      <dgm:t>
        <a:bodyPr/>
        <a:lstStyle/>
        <a:p>
          <a:endParaRPr lang="en-US"/>
        </a:p>
      </dgm:t>
    </dgm:pt>
    <dgm:pt modelId="{08EAA508-7990-468F-AB70-5675B29F6F6B}" type="pres">
      <dgm:prSet presAssocID="{AB4B138A-4221-4CDB-8F93-EBBBC949D639}" presName="spaceBetweenRectangles" presStyleCnt="0"/>
      <dgm:spPr/>
    </dgm:pt>
    <dgm:pt modelId="{1F4245ED-077C-4ED9-8B43-767C139E5289}" type="pres">
      <dgm:prSet presAssocID="{C4B5B04F-2C51-4922-89E5-707DFF7A3B8B}" presName="composite" presStyleCnt="0"/>
      <dgm:spPr/>
    </dgm:pt>
    <dgm:pt modelId="{5B8FD6DE-A459-42C9-8C8C-121A3ED4B1B8}" type="pres">
      <dgm:prSet presAssocID="{C4B5B04F-2C51-4922-89E5-707DFF7A3B8B}" presName="Parent1" presStyleLbl="node1" presStyleIdx="2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9E26C8-1CB7-4608-9875-57BAF2A661DA}" type="pres">
      <dgm:prSet presAssocID="{C4B5B04F-2C51-4922-89E5-707DFF7A3B8B}" presName="Childtext1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858F51-AAC5-4EEF-98AE-F537FE00AE9F}" type="pres">
      <dgm:prSet presAssocID="{C4B5B04F-2C51-4922-89E5-707DFF7A3B8B}" presName="BalanceSpacing" presStyleCnt="0"/>
      <dgm:spPr/>
    </dgm:pt>
    <dgm:pt modelId="{18A82BB1-3A9C-41D7-AC3E-8AA4A6C8AA8A}" type="pres">
      <dgm:prSet presAssocID="{C4B5B04F-2C51-4922-89E5-707DFF7A3B8B}" presName="BalanceSpacing1" presStyleCnt="0"/>
      <dgm:spPr/>
    </dgm:pt>
    <dgm:pt modelId="{93999D33-1531-40C9-8150-E1F0CD6DC0D3}" type="pres">
      <dgm:prSet presAssocID="{F49C41D5-B1DB-4E4D-98E8-3F41AAEA30DC}" presName="Accent1Text" presStyleLbl="node1" presStyleIdx="3" presStyleCnt="12"/>
      <dgm:spPr/>
      <dgm:t>
        <a:bodyPr/>
        <a:lstStyle/>
        <a:p>
          <a:endParaRPr lang="en-US"/>
        </a:p>
      </dgm:t>
    </dgm:pt>
    <dgm:pt modelId="{9D53EB63-27EB-471C-AFE3-D443531C6D71}" type="pres">
      <dgm:prSet presAssocID="{F49C41D5-B1DB-4E4D-98E8-3F41AAEA30DC}" presName="spaceBetweenRectangles" presStyleCnt="0"/>
      <dgm:spPr/>
    </dgm:pt>
    <dgm:pt modelId="{76A91C71-2DE6-4E5D-9090-9BD1C207010E}" type="pres">
      <dgm:prSet presAssocID="{02B7E7EF-5E8C-4DFE-83A7-7A88A9547E5E}" presName="composite" presStyleCnt="0"/>
      <dgm:spPr/>
    </dgm:pt>
    <dgm:pt modelId="{6463D528-73E1-41B2-9586-106E31A9A8AC}" type="pres">
      <dgm:prSet presAssocID="{02B7E7EF-5E8C-4DFE-83A7-7A88A9547E5E}" presName="Parent1" presStyleLbl="node1" presStyleIdx="4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86A77A-C7B8-4FEB-AD7B-36ABC5B438BD}" type="pres">
      <dgm:prSet presAssocID="{02B7E7EF-5E8C-4DFE-83A7-7A88A9547E5E}" presName="Childtext1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8F21CEFC-B482-45FE-BBA8-F5EE70C5035D}" type="pres">
      <dgm:prSet presAssocID="{02B7E7EF-5E8C-4DFE-83A7-7A88A9547E5E}" presName="BalanceSpacing" presStyleCnt="0"/>
      <dgm:spPr/>
    </dgm:pt>
    <dgm:pt modelId="{0A92EC84-DA34-4C12-BF60-3F0E35BD58DD}" type="pres">
      <dgm:prSet presAssocID="{02B7E7EF-5E8C-4DFE-83A7-7A88A9547E5E}" presName="BalanceSpacing1" presStyleCnt="0"/>
      <dgm:spPr/>
    </dgm:pt>
    <dgm:pt modelId="{6215383C-8C52-4CDA-B2AE-32A1EE11095F}" type="pres">
      <dgm:prSet presAssocID="{A0D84C82-B349-4954-B43B-CB7B4A814A66}" presName="Accent1Text" presStyleLbl="node1" presStyleIdx="5" presStyleCnt="12"/>
      <dgm:spPr/>
      <dgm:t>
        <a:bodyPr/>
        <a:lstStyle/>
        <a:p>
          <a:endParaRPr lang="en-US"/>
        </a:p>
      </dgm:t>
    </dgm:pt>
    <dgm:pt modelId="{08EDD5C9-223E-4393-BB1B-D51F7E37496B}" type="pres">
      <dgm:prSet presAssocID="{A0D84C82-B349-4954-B43B-CB7B4A814A66}" presName="spaceBetweenRectangles" presStyleCnt="0"/>
      <dgm:spPr/>
    </dgm:pt>
    <dgm:pt modelId="{95B18E32-E417-480D-86A9-1540E38101E0}" type="pres">
      <dgm:prSet presAssocID="{44A16E16-619D-455D-A8C3-5DE655FF41F6}" presName="composite" presStyleCnt="0"/>
      <dgm:spPr/>
    </dgm:pt>
    <dgm:pt modelId="{BFA5C7D8-4542-4EB4-8E28-509675C00802}" type="pres">
      <dgm:prSet presAssocID="{44A16E16-619D-455D-A8C3-5DE655FF41F6}" presName="Parent1" presStyleLbl="node1" presStyleIdx="6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1AAB45-4622-40FA-8B24-212D17F29A05}" type="pres">
      <dgm:prSet presAssocID="{44A16E16-619D-455D-A8C3-5DE655FF41F6}" presName="Childtext1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47D0FD13-0EC0-48F6-B237-29D9D2DDA2C1}" type="pres">
      <dgm:prSet presAssocID="{44A16E16-619D-455D-A8C3-5DE655FF41F6}" presName="BalanceSpacing" presStyleCnt="0"/>
      <dgm:spPr/>
    </dgm:pt>
    <dgm:pt modelId="{0C767D53-49F2-48BA-978D-BD3335634D18}" type="pres">
      <dgm:prSet presAssocID="{44A16E16-619D-455D-A8C3-5DE655FF41F6}" presName="BalanceSpacing1" presStyleCnt="0"/>
      <dgm:spPr/>
    </dgm:pt>
    <dgm:pt modelId="{0E2D5C4F-E1A1-41B9-9483-921E09E29694}" type="pres">
      <dgm:prSet presAssocID="{AE5CA6A1-3C0B-45C0-B3F3-FCDAD0763D87}" presName="Accent1Text" presStyleLbl="node1" presStyleIdx="7" presStyleCnt="12"/>
      <dgm:spPr/>
      <dgm:t>
        <a:bodyPr/>
        <a:lstStyle/>
        <a:p>
          <a:endParaRPr lang="en-US"/>
        </a:p>
      </dgm:t>
    </dgm:pt>
    <dgm:pt modelId="{4DB36BE1-3D6A-4C6E-A5AA-296E435AC7D2}" type="pres">
      <dgm:prSet presAssocID="{AE5CA6A1-3C0B-45C0-B3F3-FCDAD0763D87}" presName="spaceBetweenRectangles" presStyleCnt="0"/>
      <dgm:spPr/>
    </dgm:pt>
    <dgm:pt modelId="{D242E1B7-6D30-4381-AC25-0EB2A577E7B8}" type="pres">
      <dgm:prSet presAssocID="{5EBA72B1-B585-4713-9E36-6D9CCC255375}" presName="composite" presStyleCnt="0"/>
      <dgm:spPr/>
    </dgm:pt>
    <dgm:pt modelId="{186A0917-B540-49DA-A14E-A018588651D9}" type="pres">
      <dgm:prSet presAssocID="{5EBA72B1-B585-4713-9E36-6D9CCC255375}" presName="Parent1" presStyleLbl="node1" presStyleIdx="8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C814DB-ED05-4524-9CC3-94790477BB92}" type="pres">
      <dgm:prSet presAssocID="{5EBA72B1-B585-4713-9E36-6D9CCC255375}" presName="Childtext1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26847418-6921-4B85-B2CA-C89E1667AF3B}" type="pres">
      <dgm:prSet presAssocID="{5EBA72B1-B585-4713-9E36-6D9CCC255375}" presName="BalanceSpacing" presStyleCnt="0"/>
      <dgm:spPr/>
    </dgm:pt>
    <dgm:pt modelId="{61A321A9-70DA-43B0-805C-9A3FB8769A85}" type="pres">
      <dgm:prSet presAssocID="{5EBA72B1-B585-4713-9E36-6D9CCC255375}" presName="BalanceSpacing1" presStyleCnt="0"/>
      <dgm:spPr/>
    </dgm:pt>
    <dgm:pt modelId="{4C4FEF18-52A2-4486-AA01-CA538D08E0F4}" type="pres">
      <dgm:prSet presAssocID="{6B88E6CC-ADFC-41C3-88CF-B362CE18EFF6}" presName="Accent1Text" presStyleLbl="node1" presStyleIdx="9" presStyleCnt="12"/>
      <dgm:spPr/>
      <dgm:t>
        <a:bodyPr/>
        <a:lstStyle/>
        <a:p>
          <a:endParaRPr lang="en-US"/>
        </a:p>
      </dgm:t>
    </dgm:pt>
    <dgm:pt modelId="{FB800CA8-62E6-4D6C-8823-DA2E8FD6AEEC}" type="pres">
      <dgm:prSet presAssocID="{6B88E6CC-ADFC-41C3-88CF-B362CE18EFF6}" presName="spaceBetweenRectangles" presStyleCnt="0"/>
      <dgm:spPr/>
    </dgm:pt>
    <dgm:pt modelId="{506888F4-8CC2-491C-864F-71AC7D6C415C}" type="pres">
      <dgm:prSet presAssocID="{71C8F802-8206-4DA0-8C97-CD3A43997E2E}" presName="composite" presStyleCnt="0"/>
      <dgm:spPr/>
    </dgm:pt>
    <dgm:pt modelId="{AE968C70-A25B-414F-8548-BC6805C86DC9}" type="pres">
      <dgm:prSet presAssocID="{71C8F802-8206-4DA0-8C97-CD3A43997E2E}" presName="Parent1" presStyleLbl="node1" presStyleIdx="10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8BC4AE-70F1-476D-BA7C-7889327F138F}" type="pres">
      <dgm:prSet presAssocID="{71C8F802-8206-4DA0-8C97-CD3A43997E2E}" presName="Childtext1" presStyleLbl="revTx" presStyleIdx="5" presStyleCnt="6">
        <dgm:presLayoutVars>
          <dgm:chMax val="0"/>
          <dgm:chPref val="0"/>
          <dgm:bulletEnabled val="1"/>
        </dgm:presLayoutVars>
      </dgm:prSet>
      <dgm:spPr/>
    </dgm:pt>
    <dgm:pt modelId="{1F099DCF-D418-4537-9973-3B0BC4064C04}" type="pres">
      <dgm:prSet presAssocID="{71C8F802-8206-4DA0-8C97-CD3A43997E2E}" presName="BalanceSpacing" presStyleCnt="0"/>
      <dgm:spPr/>
    </dgm:pt>
    <dgm:pt modelId="{3BBCEBA7-2FA6-44A1-BADF-0DF8FEAA2C5D}" type="pres">
      <dgm:prSet presAssocID="{71C8F802-8206-4DA0-8C97-CD3A43997E2E}" presName="BalanceSpacing1" presStyleCnt="0"/>
      <dgm:spPr/>
    </dgm:pt>
    <dgm:pt modelId="{1DE2AD92-E4C8-4567-A57E-955630A3AD68}" type="pres">
      <dgm:prSet presAssocID="{78D1AB85-9302-4BDB-9C65-F769D4459F96}" presName="Accent1Text" presStyleLbl="node1" presStyleIdx="11" presStyleCnt="12"/>
      <dgm:spPr/>
      <dgm:t>
        <a:bodyPr/>
        <a:lstStyle/>
        <a:p>
          <a:endParaRPr lang="en-US"/>
        </a:p>
      </dgm:t>
    </dgm:pt>
  </dgm:ptLst>
  <dgm:cxnLst>
    <dgm:cxn modelId="{E0C6A4F0-87F1-4CE9-9DA0-7A847FC981FD}" srcId="{AF10B6F8-7CB1-4F53-B034-07EB8CEF2958}" destId="{71C8F802-8206-4DA0-8C97-CD3A43997E2E}" srcOrd="5" destOrd="0" parTransId="{140E1767-999A-4870-BC6E-3004D4DF5C06}" sibTransId="{78D1AB85-9302-4BDB-9C65-F769D4459F96}"/>
    <dgm:cxn modelId="{0A56EAB5-1309-4A23-A7A0-EB2054A36DE0}" type="presOf" srcId="{71C8F802-8206-4DA0-8C97-CD3A43997E2E}" destId="{AE968C70-A25B-414F-8548-BC6805C86DC9}" srcOrd="0" destOrd="0" presId="urn:microsoft.com/office/officeart/2008/layout/AlternatingHexagons"/>
    <dgm:cxn modelId="{3567BA82-4ED3-4C65-8888-A6BD2EB59A88}" type="presOf" srcId="{78D1AB85-9302-4BDB-9C65-F769D4459F96}" destId="{1DE2AD92-E4C8-4567-A57E-955630A3AD68}" srcOrd="0" destOrd="0" presId="urn:microsoft.com/office/officeart/2008/layout/AlternatingHexagons"/>
    <dgm:cxn modelId="{5AAF3DE9-8BCD-459F-BC11-46CF8E22D364}" type="presOf" srcId="{C4B5B04F-2C51-4922-89E5-707DFF7A3B8B}" destId="{5B8FD6DE-A459-42C9-8C8C-121A3ED4B1B8}" srcOrd="0" destOrd="0" presId="urn:microsoft.com/office/officeart/2008/layout/AlternatingHexagons"/>
    <dgm:cxn modelId="{E0C7F98B-883F-4A73-8B35-8EDA85B25070}" type="presOf" srcId="{AF10B6F8-7CB1-4F53-B034-07EB8CEF2958}" destId="{77112B59-B2CE-4590-AA04-46FD6290889C}" srcOrd="0" destOrd="0" presId="urn:microsoft.com/office/officeart/2008/layout/AlternatingHexagons"/>
    <dgm:cxn modelId="{1C9D00C0-8677-430C-97BB-FBAFCB8C8B91}" type="presOf" srcId="{02B7E7EF-5E8C-4DFE-83A7-7A88A9547E5E}" destId="{6463D528-73E1-41B2-9586-106E31A9A8AC}" srcOrd="0" destOrd="0" presId="urn:microsoft.com/office/officeart/2008/layout/AlternatingHexagons"/>
    <dgm:cxn modelId="{7257BBE4-A2FB-46EC-8C74-BD74105F4A8C}" srcId="{AF10B6F8-7CB1-4F53-B034-07EB8CEF2958}" destId="{44A16E16-619D-455D-A8C3-5DE655FF41F6}" srcOrd="3" destOrd="0" parTransId="{E4619E4C-16FA-4313-9D74-5E588C9DB223}" sibTransId="{AE5CA6A1-3C0B-45C0-B3F3-FCDAD0763D87}"/>
    <dgm:cxn modelId="{E540E1E7-0EAF-4959-8357-7A1D003B0995}" type="presOf" srcId="{5EBA72B1-B585-4713-9E36-6D9CCC255375}" destId="{186A0917-B540-49DA-A14E-A018588651D9}" srcOrd="0" destOrd="0" presId="urn:microsoft.com/office/officeart/2008/layout/AlternatingHexagons"/>
    <dgm:cxn modelId="{71DE1806-EEFF-4594-8C71-D58247713F8C}" srcId="{AF10B6F8-7CB1-4F53-B034-07EB8CEF2958}" destId="{02B7E7EF-5E8C-4DFE-83A7-7A88A9547E5E}" srcOrd="2" destOrd="0" parTransId="{0B73B321-C2B5-41F7-883D-D230A1FC724B}" sibTransId="{A0D84C82-B349-4954-B43B-CB7B4A814A66}"/>
    <dgm:cxn modelId="{3411FDD3-73EE-47D5-87F7-7DDAB5143F47}" type="presOf" srcId="{F49C41D5-B1DB-4E4D-98E8-3F41AAEA30DC}" destId="{93999D33-1531-40C9-8150-E1F0CD6DC0D3}" srcOrd="0" destOrd="0" presId="urn:microsoft.com/office/officeart/2008/layout/AlternatingHexagons"/>
    <dgm:cxn modelId="{3BA1787E-1A63-498A-94E8-8E2121B53D01}" srcId="{AF10B6F8-7CB1-4F53-B034-07EB8CEF2958}" destId="{5EBA72B1-B585-4713-9E36-6D9CCC255375}" srcOrd="4" destOrd="0" parTransId="{6B007541-2006-4B5B-BBA3-57B4CCEA2F0F}" sibTransId="{6B88E6CC-ADFC-41C3-88CF-B362CE18EFF6}"/>
    <dgm:cxn modelId="{9E0D9468-DF17-41A5-BF2A-953F8147DB4D}" type="presOf" srcId="{44A16E16-619D-455D-A8C3-5DE655FF41F6}" destId="{BFA5C7D8-4542-4EB4-8E28-509675C00802}" srcOrd="0" destOrd="0" presId="urn:microsoft.com/office/officeart/2008/layout/AlternatingHexagons"/>
    <dgm:cxn modelId="{B76652A4-159C-46D3-A69E-4F54F8926A21}" type="presOf" srcId="{6B88E6CC-ADFC-41C3-88CF-B362CE18EFF6}" destId="{4C4FEF18-52A2-4486-AA01-CA538D08E0F4}" srcOrd="0" destOrd="0" presId="urn:microsoft.com/office/officeart/2008/layout/AlternatingHexagons"/>
    <dgm:cxn modelId="{DF288D28-368A-4A1B-9B83-559261EDCFF1}" type="presOf" srcId="{A0D84C82-B349-4954-B43B-CB7B4A814A66}" destId="{6215383C-8C52-4CDA-B2AE-32A1EE11095F}" srcOrd="0" destOrd="0" presId="urn:microsoft.com/office/officeart/2008/layout/AlternatingHexagons"/>
    <dgm:cxn modelId="{6B62857D-CA02-4804-A891-D7A77B08F514}" type="presOf" srcId="{08D9541B-06C6-4EDC-9536-711D06CF7ED3}" destId="{09082E00-0321-47CC-9B76-5CDE6F7F3D33}" srcOrd="0" destOrd="0" presId="urn:microsoft.com/office/officeart/2008/layout/AlternatingHexagons"/>
    <dgm:cxn modelId="{B0BF2E0C-467E-4B59-8191-6D2212FCA9AA}" type="presOf" srcId="{AE5CA6A1-3C0B-45C0-B3F3-FCDAD0763D87}" destId="{0E2D5C4F-E1A1-41B9-9483-921E09E29694}" srcOrd="0" destOrd="0" presId="urn:microsoft.com/office/officeart/2008/layout/AlternatingHexagons"/>
    <dgm:cxn modelId="{20F2C9C6-BC19-46ED-96AD-1BBA0CB0954E}" srcId="{AF10B6F8-7CB1-4F53-B034-07EB8CEF2958}" destId="{C4B5B04F-2C51-4922-89E5-707DFF7A3B8B}" srcOrd="1" destOrd="0" parTransId="{AF0F05EA-89D5-4B09-BF4D-DDEC996B2756}" sibTransId="{F49C41D5-B1DB-4E4D-98E8-3F41AAEA30DC}"/>
    <dgm:cxn modelId="{15AFFB61-D811-409E-A058-90C9DC8CCFCA}" srcId="{AF10B6F8-7CB1-4F53-B034-07EB8CEF2958}" destId="{08D9541B-06C6-4EDC-9536-711D06CF7ED3}" srcOrd="0" destOrd="0" parTransId="{4CB24C78-8099-4756-AE1A-A44BED01F81E}" sibTransId="{AB4B138A-4221-4CDB-8F93-EBBBC949D639}"/>
    <dgm:cxn modelId="{A68AC6B8-47D2-4361-B1D0-6577CB411FBB}" type="presOf" srcId="{AB4B138A-4221-4CDB-8F93-EBBBC949D639}" destId="{C24DC78A-66EE-4A72-BEC3-C75BE2A49671}" srcOrd="0" destOrd="0" presId="urn:microsoft.com/office/officeart/2008/layout/AlternatingHexagons"/>
    <dgm:cxn modelId="{E4C47F55-BB27-4BF0-82F0-E90CD086E839}" type="presParOf" srcId="{77112B59-B2CE-4590-AA04-46FD6290889C}" destId="{0BFD9942-30DE-4512-AF2E-A615FD23BA5A}" srcOrd="0" destOrd="0" presId="urn:microsoft.com/office/officeart/2008/layout/AlternatingHexagons"/>
    <dgm:cxn modelId="{14C8E603-8CFF-4B99-908B-711827B99594}" type="presParOf" srcId="{0BFD9942-30DE-4512-AF2E-A615FD23BA5A}" destId="{09082E00-0321-47CC-9B76-5CDE6F7F3D33}" srcOrd="0" destOrd="0" presId="urn:microsoft.com/office/officeart/2008/layout/AlternatingHexagons"/>
    <dgm:cxn modelId="{7F668D57-8DB9-49DC-9E71-D4923719D2C3}" type="presParOf" srcId="{0BFD9942-30DE-4512-AF2E-A615FD23BA5A}" destId="{FCF0D5B0-3C2E-48B8-8F82-A5F1C2BD8043}" srcOrd="1" destOrd="0" presId="urn:microsoft.com/office/officeart/2008/layout/AlternatingHexagons"/>
    <dgm:cxn modelId="{6C3A32DE-1028-4F35-B4B9-B37580B0716E}" type="presParOf" srcId="{0BFD9942-30DE-4512-AF2E-A615FD23BA5A}" destId="{6D72B08D-D748-41AB-B733-48CFD5203F79}" srcOrd="2" destOrd="0" presId="urn:microsoft.com/office/officeart/2008/layout/AlternatingHexagons"/>
    <dgm:cxn modelId="{3E1F47E1-DAF1-4683-BA02-68AB61CE7ECB}" type="presParOf" srcId="{0BFD9942-30DE-4512-AF2E-A615FD23BA5A}" destId="{34885AA5-AF2C-4054-BD52-A1840F79A091}" srcOrd="3" destOrd="0" presId="urn:microsoft.com/office/officeart/2008/layout/AlternatingHexagons"/>
    <dgm:cxn modelId="{AAFC1E19-01B9-429F-83AC-21926DF7BA44}" type="presParOf" srcId="{0BFD9942-30DE-4512-AF2E-A615FD23BA5A}" destId="{C24DC78A-66EE-4A72-BEC3-C75BE2A49671}" srcOrd="4" destOrd="0" presId="urn:microsoft.com/office/officeart/2008/layout/AlternatingHexagons"/>
    <dgm:cxn modelId="{576A5598-5838-426A-979A-1BA4B3B28528}" type="presParOf" srcId="{77112B59-B2CE-4590-AA04-46FD6290889C}" destId="{08EAA508-7990-468F-AB70-5675B29F6F6B}" srcOrd="1" destOrd="0" presId="urn:microsoft.com/office/officeart/2008/layout/AlternatingHexagons"/>
    <dgm:cxn modelId="{DC42067C-2BA3-41D3-AA78-630769B6AA5D}" type="presParOf" srcId="{77112B59-B2CE-4590-AA04-46FD6290889C}" destId="{1F4245ED-077C-4ED9-8B43-767C139E5289}" srcOrd="2" destOrd="0" presId="urn:microsoft.com/office/officeart/2008/layout/AlternatingHexagons"/>
    <dgm:cxn modelId="{7EF12F8E-EE46-4480-B084-8A6F4821273F}" type="presParOf" srcId="{1F4245ED-077C-4ED9-8B43-767C139E5289}" destId="{5B8FD6DE-A459-42C9-8C8C-121A3ED4B1B8}" srcOrd="0" destOrd="0" presId="urn:microsoft.com/office/officeart/2008/layout/AlternatingHexagons"/>
    <dgm:cxn modelId="{EF863184-3DD2-44AF-B9D6-215563157F13}" type="presParOf" srcId="{1F4245ED-077C-4ED9-8B43-767C139E5289}" destId="{D69E26C8-1CB7-4608-9875-57BAF2A661DA}" srcOrd="1" destOrd="0" presId="urn:microsoft.com/office/officeart/2008/layout/AlternatingHexagons"/>
    <dgm:cxn modelId="{74151416-9D03-45B8-8FA7-CB32D475F985}" type="presParOf" srcId="{1F4245ED-077C-4ED9-8B43-767C139E5289}" destId="{A5858F51-AAC5-4EEF-98AE-F537FE00AE9F}" srcOrd="2" destOrd="0" presId="urn:microsoft.com/office/officeart/2008/layout/AlternatingHexagons"/>
    <dgm:cxn modelId="{B666C795-D494-45BC-8044-029C73CE0932}" type="presParOf" srcId="{1F4245ED-077C-4ED9-8B43-767C139E5289}" destId="{18A82BB1-3A9C-41D7-AC3E-8AA4A6C8AA8A}" srcOrd="3" destOrd="0" presId="urn:microsoft.com/office/officeart/2008/layout/AlternatingHexagons"/>
    <dgm:cxn modelId="{5A95D3A3-90B5-4C4B-B712-F9D95B41B939}" type="presParOf" srcId="{1F4245ED-077C-4ED9-8B43-767C139E5289}" destId="{93999D33-1531-40C9-8150-E1F0CD6DC0D3}" srcOrd="4" destOrd="0" presId="urn:microsoft.com/office/officeart/2008/layout/AlternatingHexagons"/>
    <dgm:cxn modelId="{FB8A9D13-7724-4FE5-A297-BC6919A169DD}" type="presParOf" srcId="{77112B59-B2CE-4590-AA04-46FD6290889C}" destId="{9D53EB63-27EB-471C-AFE3-D443531C6D71}" srcOrd="3" destOrd="0" presId="urn:microsoft.com/office/officeart/2008/layout/AlternatingHexagons"/>
    <dgm:cxn modelId="{280033ED-02B8-4431-83F5-E1D5AEE267B7}" type="presParOf" srcId="{77112B59-B2CE-4590-AA04-46FD6290889C}" destId="{76A91C71-2DE6-4E5D-9090-9BD1C207010E}" srcOrd="4" destOrd="0" presId="urn:microsoft.com/office/officeart/2008/layout/AlternatingHexagons"/>
    <dgm:cxn modelId="{E2CF106D-5C4D-49F4-9888-CDA8EB673645}" type="presParOf" srcId="{76A91C71-2DE6-4E5D-9090-9BD1C207010E}" destId="{6463D528-73E1-41B2-9586-106E31A9A8AC}" srcOrd="0" destOrd="0" presId="urn:microsoft.com/office/officeart/2008/layout/AlternatingHexagons"/>
    <dgm:cxn modelId="{D7C6C5DE-80C4-4566-9016-ADFE4C5674E6}" type="presParOf" srcId="{76A91C71-2DE6-4E5D-9090-9BD1C207010E}" destId="{9686A77A-C7B8-4FEB-AD7B-36ABC5B438BD}" srcOrd="1" destOrd="0" presId="urn:microsoft.com/office/officeart/2008/layout/AlternatingHexagons"/>
    <dgm:cxn modelId="{5AC5FFDF-6C19-468D-AB2C-26C6912C95A3}" type="presParOf" srcId="{76A91C71-2DE6-4E5D-9090-9BD1C207010E}" destId="{8F21CEFC-B482-45FE-BBA8-F5EE70C5035D}" srcOrd="2" destOrd="0" presId="urn:microsoft.com/office/officeart/2008/layout/AlternatingHexagons"/>
    <dgm:cxn modelId="{05FEF968-EDB6-4DA1-82C5-E84F9C0495F0}" type="presParOf" srcId="{76A91C71-2DE6-4E5D-9090-9BD1C207010E}" destId="{0A92EC84-DA34-4C12-BF60-3F0E35BD58DD}" srcOrd="3" destOrd="0" presId="urn:microsoft.com/office/officeart/2008/layout/AlternatingHexagons"/>
    <dgm:cxn modelId="{ABA88C10-B625-4AFA-A9B8-EFC716ADCB18}" type="presParOf" srcId="{76A91C71-2DE6-4E5D-9090-9BD1C207010E}" destId="{6215383C-8C52-4CDA-B2AE-32A1EE11095F}" srcOrd="4" destOrd="0" presId="urn:microsoft.com/office/officeart/2008/layout/AlternatingHexagons"/>
    <dgm:cxn modelId="{877C0E3B-1955-4132-8FAF-A5B5EA67688D}" type="presParOf" srcId="{77112B59-B2CE-4590-AA04-46FD6290889C}" destId="{08EDD5C9-223E-4393-BB1B-D51F7E37496B}" srcOrd="5" destOrd="0" presId="urn:microsoft.com/office/officeart/2008/layout/AlternatingHexagons"/>
    <dgm:cxn modelId="{9843D77F-0CFA-4FA2-952A-99CA88DD5FF8}" type="presParOf" srcId="{77112B59-B2CE-4590-AA04-46FD6290889C}" destId="{95B18E32-E417-480D-86A9-1540E38101E0}" srcOrd="6" destOrd="0" presId="urn:microsoft.com/office/officeart/2008/layout/AlternatingHexagons"/>
    <dgm:cxn modelId="{8EFE0A63-E64A-4B91-9BB7-D401F27FE197}" type="presParOf" srcId="{95B18E32-E417-480D-86A9-1540E38101E0}" destId="{BFA5C7D8-4542-4EB4-8E28-509675C00802}" srcOrd="0" destOrd="0" presId="urn:microsoft.com/office/officeart/2008/layout/AlternatingHexagons"/>
    <dgm:cxn modelId="{D0F47CBB-DAA8-427C-83EB-F96848287DF9}" type="presParOf" srcId="{95B18E32-E417-480D-86A9-1540E38101E0}" destId="{C61AAB45-4622-40FA-8B24-212D17F29A05}" srcOrd="1" destOrd="0" presId="urn:microsoft.com/office/officeart/2008/layout/AlternatingHexagons"/>
    <dgm:cxn modelId="{1C836A7C-694A-4724-9FA4-1DF501F6A16A}" type="presParOf" srcId="{95B18E32-E417-480D-86A9-1540E38101E0}" destId="{47D0FD13-0EC0-48F6-B237-29D9D2DDA2C1}" srcOrd="2" destOrd="0" presId="urn:microsoft.com/office/officeart/2008/layout/AlternatingHexagons"/>
    <dgm:cxn modelId="{8508F175-E4BB-4DF7-9A61-94E748C8FA49}" type="presParOf" srcId="{95B18E32-E417-480D-86A9-1540E38101E0}" destId="{0C767D53-49F2-48BA-978D-BD3335634D18}" srcOrd="3" destOrd="0" presId="urn:microsoft.com/office/officeart/2008/layout/AlternatingHexagons"/>
    <dgm:cxn modelId="{59A47118-4735-42A4-97C0-3EEDE87B9C58}" type="presParOf" srcId="{95B18E32-E417-480D-86A9-1540E38101E0}" destId="{0E2D5C4F-E1A1-41B9-9483-921E09E29694}" srcOrd="4" destOrd="0" presId="urn:microsoft.com/office/officeart/2008/layout/AlternatingHexagons"/>
    <dgm:cxn modelId="{A5E31764-ADC0-4FE5-940B-7D42A197D348}" type="presParOf" srcId="{77112B59-B2CE-4590-AA04-46FD6290889C}" destId="{4DB36BE1-3D6A-4C6E-A5AA-296E435AC7D2}" srcOrd="7" destOrd="0" presId="urn:microsoft.com/office/officeart/2008/layout/AlternatingHexagons"/>
    <dgm:cxn modelId="{97D1D830-C03A-4CFB-8794-AC972977EC73}" type="presParOf" srcId="{77112B59-B2CE-4590-AA04-46FD6290889C}" destId="{D242E1B7-6D30-4381-AC25-0EB2A577E7B8}" srcOrd="8" destOrd="0" presId="urn:microsoft.com/office/officeart/2008/layout/AlternatingHexagons"/>
    <dgm:cxn modelId="{384165F1-F6DF-4514-8184-6608EA2C6A56}" type="presParOf" srcId="{D242E1B7-6D30-4381-AC25-0EB2A577E7B8}" destId="{186A0917-B540-49DA-A14E-A018588651D9}" srcOrd="0" destOrd="0" presId="urn:microsoft.com/office/officeart/2008/layout/AlternatingHexagons"/>
    <dgm:cxn modelId="{A2D3421E-8D74-4992-9209-1CC0F8B5CFB8}" type="presParOf" srcId="{D242E1B7-6D30-4381-AC25-0EB2A577E7B8}" destId="{9EC814DB-ED05-4524-9CC3-94790477BB92}" srcOrd="1" destOrd="0" presId="urn:microsoft.com/office/officeart/2008/layout/AlternatingHexagons"/>
    <dgm:cxn modelId="{A976056A-4639-4FBD-8BE9-120981983054}" type="presParOf" srcId="{D242E1B7-6D30-4381-AC25-0EB2A577E7B8}" destId="{26847418-6921-4B85-B2CA-C89E1667AF3B}" srcOrd="2" destOrd="0" presId="urn:microsoft.com/office/officeart/2008/layout/AlternatingHexagons"/>
    <dgm:cxn modelId="{A243CCB1-3F79-491A-AF77-2F0D43F1A80A}" type="presParOf" srcId="{D242E1B7-6D30-4381-AC25-0EB2A577E7B8}" destId="{61A321A9-70DA-43B0-805C-9A3FB8769A85}" srcOrd="3" destOrd="0" presId="urn:microsoft.com/office/officeart/2008/layout/AlternatingHexagons"/>
    <dgm:cxn modelId="{701D650F-8A62-4BF3-8221-14DB51075097}" type="presParOf" srcId="{D242E1B7-6D30-4381-AC25-0EB2A577E7B8}" destId="{4C4FEF18-52A2-4486-AA01-CA538D08E0F4}" srcOrd="4" destOrd="0" presId="urn:microsoft.com/office/officeart/2008/layout/AlternatingHexagons"/>
    <dgm:cxn modelId="{BAD1F06D-BA29-4C84-9247-AE92986C95A4}" type="presParOf" srcId="{77112B59-B2CE-4590-AA04-46FD6290889C}" destId="{FB800CA8-62E6-4D6C-8823-DA2E8FD6AEEC}" srcOrd="9" destOrd="0" presId="urn:microsoft.com/office/officeart/2008/layout/AlternatingHexagons"/>
    <dgm:cxn modelId="{6B857711-A69C-4CC0-9110-618306DF3B61}" type="presParOf" srcId="{77112B59-B2CE-4590-AA04-46FD6290889C}" destId="{506888F4-8CC2-491C-864F-71AC7D6C415C}" srcOrd="10" destOrd="0" presId="urn:microsoft.com/office/officeart/2008/layout/AlternatingHexagons"/>
    <dgm:cxn modelId="{AEED724A-5F5C-4D87-BE34-F057CDA839C9}" type="presParOf" srcId="{506888F4-8CC2-491C-864F-71AC7D6C415C}" destId="{AE968C70-A25B-414F-8548-BC6805C86DC9}" srcOrd="0" destOrd="0" presId="urn:microsoft.com/office/officeart/2008/layout/AlternatingHexagons"/>
    <dgm:cxn modelId="{D7AE8006-C5F0-48E2-8EE8-9BCA101ECC8D}" type="presParOf" srcId="{506888F4-8CC2-491C-864F-71AC7D6C415C}" destId="{1E8BC4AE-70F1-476D-BA7C-7889327F138F}" srcOrd="1" destOrd="0" presId="urn:microsoft.com/office/officeart/2008/layout/AlternatingHexagons"/>
    <dgm:cxn modelId="{EBDDB111-3AC8-4538-8177-410FB48D6F69}" type="presParOf" srcId="{506888F4-8CC2-491C-864F-71AC7D6C415C}" destId="{1F099DCF-D418-4537-9973-3B0BC4064C04}" srcOrd="2" destOrd="0" presId="urn:microsoft.com/office/officeart/2008/layout/AlternatingHexagons"/>
    <dgm:cxn modelId="{C42CA1A8-68B2-4C43-9A55-9622BB1C9D0B}" type="presParOf" srcId="{506888F4-8CC2-491C-864F-71AC7D6C415C}" destId="{3BBCEBA7-2FA6-44A1-BADF-0DF8FEAA2C5D}" srcOrd="3" destOrd="0" presId="urn:microsoft.com/office/officeart/2008/layout/AlternatingHexagons"/>
    <dgm:cxn modelId="{FDC4A618-9035-4543-B5FE-0110F51A1F76}" type="presParOf" srcId="{506888F4-8CC2-491C-864F-71AC7D6C415C}" destId="{1DE2AD92-E4C8-4567-A57E-955630A3AD6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8D9D14-557E-42A5-8ED5-A2DA372F00A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AF3637-F3FC-4C3F-8CFD-93465E1D6DE6}">
      <dgm:prSet phldrT="[Text]"/>
      <dgm:spPr/>
      <dgm:t>
        <a:bodyPr/>
        <a:lstStyle/>
        <a:p>
          <a:r>
            <a:rPr lang="en-US" b="1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1</a:t>
          </a:r>
          <a:endParaRPr lang="en-US" b="1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9631EBE3-A9D5-40F0-9EE3-CEE6DB1F6B2C}" type="parTrans" cxnId="{B9435C9C-0970-4D11-89B3-32C2FAC735F4}">
      <dgm:prSet/>
      <dgm:spPr/>
      <dgm:t>
        <a:bodyPr/>
        <a:lstStyle/>
        <a:p>
          <a:endParaRPr lang="en-US"/>
        </a:p>
      </dgm:t>
    </dgm:pt>
    <dgm:pt modelId="{DFFFEB2E-B64C-48F1-82D4-D121A1B87A6C}" type="sibTrans" cxnId="{B9435C9C-0970-4D11-89B3-32C2FAC735F4}">
      <dgm:prSet/>
      <dgm:spPr/>
      <dgm:t>
        <a:bodyPr/>
        <a:lstStyle/>
        <a:p>
          <a:endParaRPr lang="en-US"/>
        </a:p>
      </dgm:t>
    </dgm:pt>
    <dgm:pt modelId="{78571683-8264-4B35-9CE1-841B692E0316}">
      <dgm:prSet phldrT="[Text]"/>
      <dgm:spPr/>
      <dgm:t>
        <a:bodyPr/>
        <a:lstStyle/>
        <a:p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Data exploration </a:t>
          </a:r>
          <a:endParaRPr lang="en-US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BF6AE316-76E6-41EF-A075-FFAA126C25B2}" type="parTrans" cxnId="{0AAD4FFD-5A7A-4CA8-BA18-A5181DC48D8D}">
      <dgm:prSet/>
      <dgm:spPr/>
      <dgm:t>
        <a:bodyPr/>
        <a:lstStyle/>
        <a:p>
          <a:endParaRPr lang="en-US"/>
        </a:p>
      </dgm:t>
    </dgm:pt>
    <dgm:pt modelId="{065F8825-AE12-414D-A32A-D71ADE6942AD}" type="sibTrans" cxnId="{0AAD4FFD-5A7A-4CA8-BA18-A5181DC48D8D}">
      <dgm:prSet/>
      <dgm:spPr/>
      <dgm:t>
        <a:bodyPr/>
        <a:lstStyle/>
        <a:p>
          <a:endParaRPr lang="en-US"/>
        </a:p>
      </dgm:t>
    </dgm:pt>
    <dgm:pt modelId="{AFEC564E-FA2D-4B0A-8409-0FA30DCE7896}">
      <dgm:prSet phldrT="[Text]"/>
      <dgm:spPr/>
      <dgm:t>
        <a:bodyPr/>
        <a:lstStyle/>
        <a:p>
          <a:r>
            <a:rPr lang="en-US" b="1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2</a:t>
          </a:r>
          <a:r>
            <a:rPr lang="en-US" dirty="0" smtClean="0"/>
            <a:t> </a:t>
          </a:r>
          <a:endParaRPr lang="en-US" dirty="0"/>
        </a:p>
      </dgm:t>
    </dgm:pt>
    <dgm:pt modelId="{CEAFF3C6-3CC7-4BE0-BF7F-570801CD855C}" type="parTrans" cxnId="{C5EB1160-18C1-473F-8D49-AB2C3D8DF39C}">
      <dgm:prSet/>
      <dgm:spPr/>
      <dgm:t>
        <a:bodyPr/>
        <a:lstStyle/>
        <a:p>
          <a:endParaRPr lang="en-US"/>
        </a:p>
      </dgm:t>
    </dgm:pt>
    <dgm:pt modelId="{465E325C-77D3-46BE-9229-45879EDF3B35}" type="sibTrans" cxnId="{C5EB1160-18C1-473F-8D49-AB2C3D8DF39C}">
      <dgm:prSet/>
      <dgm:spPr/>
      <dgm:t>
        <a:bodyPr/>
        <a:lstStyle/>
        <a:p>
          <a:endParaRPr lang="en-US"/>
        </a:p>
      </dgm:t>
    </dgm:pt>
    <dgm:pt modelId="{B9F17F51-4E13-4924-A184-6981EB61E4C0}">
      <dgm:prSet phldrT="[Text]"/>
      <dgm:spPr/>
      <dgm:t>
        <a:bodyPr/>
        <a:lstStyle/>
        <a:p>
          <a:r>
            <a:rPr lang="en-US" b="1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Data Cleaning</a:t>
          </a:r>
          <a:endParaRPr lang="en-US" b="1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7FE1E37C-3B25-4C47-A9B5-DA7D4D4E7859}" type="parTrans" cxnId="{7AF1AD20-43CC-4F90-8E0C-DDD69DBB0D78}">
      <dgm:prSet/>
      <dgm:spPr/>
      <dgm:t>
        <a:bodyPr/>
        <a:lstStyle/>
        <a:p>
          <a:endParaRPr lang="en-US"/>
        </a:p>
      </dgm:t>
    </dgm:pt>
    <dgm:pt modelId="{28374457-390D-41E3-81C8-791C08CCC1FB}" type="sibTrans" cxnId="{7AF1AD20-43CC-4F90-8E0C-DDD69DBB0D78}">
      <dgm:prSet/>
      <dgm:spPr/>
      <dgm:t>
        <a:bodyPr/>
        <a:lstStyle/>
        <a:p>
          <a:endParaRPr lang="en-US"/>
        </a:p>
      </dgm:t>
    </dgm:pt>
    <dgm:pt modelId="{2D4BB20A-6C15-4745-A2EE-A5A0833EEB23}">
      <dgm:prSet phldrT="[Text]"/>
      <dgm:spPr/>
      <dgm:t>
        <a:bodyPr/>
        <a:lstStyle/>
        <a:p>
          <a:r>
            <a:rPr lang="en-US" b="1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3</a:t>
          </a:r>
          <a:endParaRPr lang="en-US" b="1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D92A2286-1CC4-46BB-9AFE-D4F758E32B95}" type="parTrans" cxnId="{3092B54F-0F56-46E2-894A-102DB55FF51A}">
      <dgm:prSet/>
      <dgm:spPr/>
      <dgm:t>
        <a:bodyPr/>
        <a:lstStyle/>
        <a:p>
          <a:endParaRPr lang="en-US"/>
        </a:p>
      </dgm:t>
    </dgm:pt>
    <dgm:pt modelId="{8318D903-BAB8-446F-A879-A02D8CD504CA}" type="sibTrans" cxnId="{3092B54F-0F56-46E2-894A-102DB55FF51A}">
      <dgm:prSet/>
      <dgm:spPr/>
      <dgm:t>
        <a:bodyPr/>
        <a:lstStyle/>
        <a:p>
          <a:endParaRPr lang="en-US"/>
        </a:p>
      </dgm:t>
    </dgm:pt>
    <dgm:pt modelId="{2D7ED7E3-E569-4C6F-8EFC-8FF14A805CB4}">
      <dgm:prSet phldrT="[Text]"/>
      <dgm:spPr/>
      <dgm:t>
        <a:bodyPr/>
        <a:lstStyle/>
        <a:p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Data aggregation </a:t>
          </a:r>
          <a:endParaRPr lang="en-US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48E22BBF-4EC7-43C4-A69C-B69C48D2FBCF}" type="parTrans" cxnId="{425D5AAA-47AE-4FEE-9901-857AEEC4E0B5}">
      <dgm:prSet/>
      <dgm:spPr/>
      <dgm:t>
        <a:bodyPr/>
        <a:lstStyle/>
        <a:p>
          <a:endParaRPr lang="en-US"/>
        </a:p>
      </dgm:t>
    </dgm:pt>
    <dgm:pt modelId="{F32F6BD4-074E-4F36-85DE-6DAC10F51E0A}" type="sibTrans" cxnId="{425D5AAA-47AE-4FEE-9901-857AEEC4E0B5}">
      <dgm:prSet/>
      <dgm:spPr/>
      <dgm:t>
        <a:bodyPr/>
        <a:lstStyle/>
        <a:p>
          <a:endParaRPr lang="en-US"/>
        </a:p>
      </dgm:t>
    </dgm:pt>
    <dgm:pt modelId="{54C46D31-B9E9-4458-B819-765B5430047E}">
      <dgm:prSet phldrT="[Text]"/>
      <dgm:spPr/>
      <dgm:t>
        <a:bodyPr/>
        <a:lstStyle/>
        <a:p>
          <a:r>
            <a:rPr lang="en-US" b="1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4</a:t>
          </a:r>
          <a:endParaRPr lang="en-US" b="1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71F38D18-F875-4D25-A13F-B001415F94C7}" type="parTrans" cxnId="{AFD0AA38-A74D-4334-B940-055DCFE8BC13}">
      <dgm:prSet/>
      <dgm:spPr/>
      <dgm:t>
        <a:bodyPr/>
        <a:lstStyle/>
        <a:p>
          <a:endParaRPr lang="en-US"/>
        </a:p>
      </dgm:t>
    </dgm:pt>
    <dgm:pt modelId="{79E9A0B2-E06D-4B67-8933-356307D3C01B}" type="sibTrans" cxnId="{AFD0AA38-A74D-4334-B940-055DCFE8BC13}">
      <dgm:prSet/>
      <dgm:spPr/>
      <dgm:t>
        <a:bodyPr/>
        <a:lstStyle/>
        <a:p>
          <a:endParaRPr lang="en-US"/>
        </a:p>
      </dgm:t>
    </dgm:pt>
    <dgm:pt modelId="{AEA63722-EA35-4587-8303-21B39AC3AAA3}">
      <dgm:prSet phldrT="[Text]"/>
      <dgm:spPr/>
      <dgm:t>
        <a:bodyPr/>
        <a:lstStyle/>
        <a:p>
          <a:r>
            <a:rPr lang="en-US" b="1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Data Visualization</a:t>
          </a:r>
          <a:endParaRPr lang="en-US" b="1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B904A3E5-EF7F-4BB6-B333-F8D9E3C2E9AF}" type="parTrans" cxnId="{9DEEFD71-6E71-4733-A111-72F52D42188D}">
      <dgm:prSet/>
      <dgm:spPr/>
      <dgm:t>
        <a:bodyPr/>
        <a:lstStyle/>
        <a:p>
          <a:endParaRPr lang="en-US"/>
        </a:p>
      </dgm:t>
    </dgm:pt>
    <dgm:pt modelId="{4AD045E4-A5C5-46D7-9164-E0CB53E71267}" type="sibTrans" cxnId="{9DEEFD71-6E71-4733-A111-72F52D42188D}">
      <dgm:prSet/>
      <dgm:spPr/>
      <dgm:t>
        <a:bodyPr/>
        <a:lstStyle/>
        <a:p>
          <a:endParaRPr lang="en-US"/>
        </a:p>
      </dgm:t>
    </dgm:pt>
    <dgm:pt modelId="{2DCE010C-226D-44D8-9945-035FCB3EC84A}">
      <dgm:prSet phldrT="[Text]"/>
      <dgm:spPr/>
      <dgm:t>
        <a:bodyPr/>
        <a:lstStyle/>
        <a:p>
          <a:r>
            <a:rPr lang="en-US" b="1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5</a:t>
          </a:r>
          <a:endParaRPr lang="en-US" b="1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E62B4A63-1C6F-433F-83F3-8A32A43F736E}" type="parTrans" cxnId="{22F73BF3-29A1-4422-8D17-8062626EEB66}">
      <dgm:prSet/>
      <dgm:spPr/>
      <dgm:t>
        <a:bodyPr/>
        <a:lstStyle/>
        <a:p>
          <a:endParaRPr lang="en-US"/>
        </a:p>
      </dgm:t>
    </dgm:pt>
    <dgm:pt modelId="{AC82D929-ACB9-4372-BC98-5A5D0832255C}" type="sibTrans" cxnId="{22F73BF3-29A1-4422-8D17-8062626EEB66}">
      <dgm:prSet/>
      <dgm:spPr/>
      <dgm:t>
        <a:bodyPr/>
        <a:lstStyle/>
        <a:p>
          <a:endParaRPr lang="en-US"/>
        </a:p>
      </dgm:t>
    </dgm:pt>
    <dgm:pt modelId="{5C0FF0FC-D5BE-4A89-B707-89A2176BDBA4}">
      <dgm:prSet phldrT="[Text]"/>
      <dgm:spPr/>
      <dgm:t>
        <a:bodyPr/>
        <a:lstStyle/>
        <a:p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Share Data Driven Action</a:t>
          </a:r>
          <a:endParaRPr lang="en-US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A8112961-DED3-45CD-91AF-1C32C432E9EC}" type="parTrans" cxnId="{863D15AA-224B-4536-BFA3-4DDA9A3A1886}">
      <dgm:prSet/>
      <dgm:spPr/>
      <dgm:t>
        <a:bodyPr/>
        <a:lstStyle/>
        <a:p>
          <a:endParaRPr lang="en-US"/>
        </a:p>
      </dgm:t>
    </dgm:pt>
    <dgm:pt modelId="{16C8ABE5-53FB-4793-850F-DA461E798714}" type="sibTrans" cxnId="{863D15AA-224B-4536-BFA3-4DDA9A3A1886}">
      <dgm:prSet/>
      <dgm:spPr/>
      <dgm:t>
        <a:bodyPr/>
        <a:lstStyle/>
        <a:p>
          <a:endParaRPr lang="en-US"/>
        </a:p>
      </dgm:t>
    </dgm:pt>
    <dgm:pt modelId="{4F26B338-5A80-43F7-8F99-75CB0CB1461E}" type="pres">
      <dgm:prSet presAssocID="{8B8D9D14-557E-42A5-8ED5-A2DA372F00A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4AAAF6-5F23-4E77-B970-F267EEAEC582}" type="pres">
      <dgm:prSet presAssocID="{68AF3637-F3FC-4C3F-8CFD-93465E1D6DE6}" presName="composite" presStyleCnt="0"/>
      <dgm:spPr/>
    </dgm:pt>
    <dgm:pt modelId="{9BA1B67A-0FCC-4D72-840B-9A355DE35B64}" type="pres">
      <dgm:prSet presAssocID="{68AF3637-F3FC-4C3F-8CFD-93465E1D6DE6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C47A1F-0336-41E6-AC59-68D8076EC69D}" type="pres">
      <dgm:prSet presAssocID="{68AF3637-F3FC-4C3F-8CFD-93465E1D6DE6}" presName="descendantText" presStyleLbl="alignAcc1" presStyleIdx="0" presStyleCnt="5" custLinFactNeighborX="-47" custLinFactNeighborY="-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D4BAF-EC4D-4789-BC4E-3F935E220FEC}" type="pres">
      <dgm:prSet presAssocID="{DFFFEB2E-B64C-48F1-82D4-D121A1B87A6C}" presName="sp" presStyleCnt="0"/>
      <dgm:spPr/>
    </dgm:pt>
    <dgm:pt modelId="{AC260EA7-64E1-4951-BE88-140FB1205334}" type="pres">
      <dgm:prSet presAssocID="{AFEC564E-FA2D-4B0A-8409-0FA30DCE7896}" presName="composite" presStyleCnt="0"/>
      <dgm:spPr/>
    </dgm:pt>
    <dgm:pt modelId="{18042AF8-3E24-4BCE-B5B1-9345880EC4DA}" type="pres">
      <dgm:prSet presAssocID="{AFEC564E-FA2D-4B0A-8409-0FA30DCE7896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EB18B4-33D3-49B8-9BBE-F1B77C4709F4}" type="pres">
      <dgm:prSet presAssocID="{AFEC564E-FA2D-4B0A-8409-0FA30DCE7896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8E8B57-BD8C-4FF1-99C9-3024C1F0E7AA}" type="pres">
      <dgm:prSet presAssocID="{465E325C-77D3-46BE-9229-45879EDF3B35}" presName="sp" presStyleCnt="0"/>
      <dgm:spPr/>
    </dgm:pt>
    <dgm:pt modelId="{3A9DA968-87DD-46F0-8882-F24607CAFBA8}" type="pres">
      <dgm:prSet presAssocID="{2D4BB20A-6C15-4745-A2EE-A5A0833EEB23}" presName="composite" presStyleCnt="0"/>
      <dgm:spPr/>
    </dgm:pt>
    <dgm:pt modelId="{A5C47CE5-DCD5-4703-B75A-9E5DB4F38634}" type="pres">
      <dgm:prSet presAssocID="{2D4BB20A-6C15-4745-A2EE-A5A0833EEB23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F0FAD2-1CDE-4BB3-92D5-CC794A1F47AA}" type="pres">
      <dgm:prSet presAssocID="{2D4BB20A-6C15-4745-A2EE-A5A0833EEB23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31BC6A-DE32-43E9-934F-38187D81C403}" type="pres">
      <dgm:prSet presAssocID="{8318D903-BAB8-446F-A879-A02D8CD504CA}" presName="sp" presStyleCnt="0"/>
      <dgm:spPr/>
    </dgm:pt>
    <dgm:pt modelId="{0D978FE0-C412-436F-AB98-0393E5FDA371}" type="pres">
      <dgm:prSet presAssocID="{54C46D31-B9E9-4458-B819-765B5430047E}" presName="composite" presStyleCnt="0"/>
      <dgm:spPr/>
    </dgm:pt>
    <dgm:pt modelId="{4C3C4EDD-3442-4C78-80D4-2A619257B867}" type="pres">
      <dgm:prSet presAssocID="{54C46D31-B9E9-4458-B819-765B5430047E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4C75F-543D-453A-8CE4-EFC8635D1E82}" type="pres">
      <dgm:prSet presAssocID="{54C46D31-B9E9-4458-B819-765B5430047E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63A731-7CE6-44A8-AE44-F9FAED6F96E4}" type="pres">
      <dgm:prSet presAssocID="{79E9A0B2-E06D-4B67-8933-356307D3C01B}" presName="sp" presStyleCnt="0"/>
      <dgm:spPr/>
    </dgm:pt>
    <dgm:pt modelId="{CD145571-488A-4DCC-A6EF-91E85B009DF5}" type="pres">
      <dgm:prSet presAssocID="{2DCE010C-226D-44D8-9945-035FCB3EC84A}" presName="composite" presStyleCnt="0"/>
      <dgm:spPr/>
    </dgm:pt>
    <dgm:pt modelId="{D4AE444C-D53E-4F21-91D5-C44065F5ABFE}" type="pres">
      <dgm:prSet presAssocID="{2DCE010C-226D-44D8-9945-035FCB3EC84A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3F11B9-B2FE-4926-B9B9-C26541DF8EA5}" type="pres">
      <dgm:prSet presAssocID="{2DCE010C-226D-44D8-9945-035FCB3EC84A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F04CB3-F549-4476-BD74-76C58893F22E}" type="presOf" srcId="{5C0FF0FC-D5BE-4A89-B707-89A2176BDBA4}" destId="{533F11B9-B2FE-4926-B9B9-C26541DF8EA5}" srcOrd="0" destOrd="0" presId="urn:microsoft.com/office/officeart/2005/8/layout/chevron2"/>
    <dgm:cxn modelId="{2C234467-5A33-4476-93BC-A32CF7B2D0C5}" type="presOf" srcId="{8B8D9D14-557E-42A5-8ED5-A2DA372F00AD}" destId="{4F26B338-5A80-43F7-8F99-75CB0CB1461E}" srcOrd="0" destOrd="0" presId="urn:microsoft.com/office/officeart/2005/8/layout/chevron2"/>
    <dgm:cxn modelId="{7AF1AD20-43CC-4F90-8E0C-DDD69DBB0D78}" srcId="{AFEC564E-FA2D-4B0A-8409-0FA30DCE7896}" destId="{B9F17F51-4E13-4924-A184-6981EB61E4C0}" srcOrd="0" destOrd="0" parTransId="{7FE1E37C-3B25-4C47-A9B5-DA7D4D4E7859}" sibTransId="{28374457-390D-41E3-81C8-791C08CCC1FB}"/>
    <dgm:cxn modelId="{3092B54F-0F56-46E2-894A-102DB55FF51A}" srcId="{8B8D9D14-557E-42A5-8ED5-A2DA372F00AD}" destId="{2D4BB20A-6C15-4745-A2EE-A5A0833EEB23}" srcOrd="2" destOrd="0" parTransId="{D92A2286-1CC4-46BB-9AFE-D4F758E32B95}" sibTransId="{8318D903-BAB8-446F-A879-A02D8CD504CA}"/>
    <dgm:cxn modelId="{9DEEFD71-6E71-4733-A111-72F52D42188D}" srcId="{54C46D31-B9E9-4458-B819-765B5430047E}" destId="{AEA63722-EA35-4587-8303-21B39AC3AAA3}" srcOrd="0" destOrd="0" parTransId="{B904A3E5-EF7F-4BB6-B333-F8D9E3C2E9AF}" sibTransId="{4AD045E4-A5C5-46D7-9164-E0CB53E71267}"/>
    <dgm:cxn modelId="{3EBC21FC-72B0-40E6-BB87-8794F67514BF}" type="presOf" srcId="{2D7ED7E3-E569-4C6F-8EFC-8FF14A805CB4}" destId="{49F0FAD2-1CDE-4BB3-92D5-CC794A1F47AA}" srcOrd="0" destOrd="0" presId="urn:microsoft.com/office/officeart/2005/8/layout/chevron2"/>
    <dgm:cxn modelId="{863D15AA-224B-4536-BFA3-4DDA9A3A1886}" srcId="{2DCE010C-226D-44D8-9945-035FCB3EC84A}" destId="{5C0FF0FC-D5BE-4A89-B707-89A2176BDBA4}" srcOrd="0" destOrd="0" parTransId="{A8112961-DED3-45CD-91AF-1C32C432E9EC}" sibTransId="{16C8ABE5-53FB-4793-850F-DA461E798714}"/>
    <dgm:cxn modelId="{56163586-D54A-4603-8EA0-123A1887973D}" type="presOf" srcId="{B9F17F51-4E13-4924-A184-6981EB61E4C0}" destId="{30EB18B4-33D3-49B8-9BBE-F1B77C4709F4}" srcOrd="0" destOrd="0" presId="urn:microsoft.com/office/officeart/2005/8/layout/chevron2"/>
    <dgm:cxn modelId="{68357249-0975-48D8-A517-0F2D859DCB37}" type="presOf" srcId="{AEA63722-EA35-4587-8303-21B39AC3AAA3}" destId="{AAA4C75F-543D-453A-8CE4-EFC8635D1E82}" srcOrd="0" destOrd="0" presId="urn:microsoft.com/office/officeart/2005/8/layout/chevron2"/>
    <dgm:cxn modelId="{22F73BF3-29A1-4422-8D17-8062626EEB66}" srcId="{8B8D9D14-557E-42A5-8ED5-A2DA372F00AD}" destId="{2DCE010C-226D-44D8-9945-035FCB3EC84A}" srcOrd="4" destOrd="0" parTransId="{E62B4A63-1C6F-433F-83F3-8A32A43F736E}" sibTransId="{AC82D929-ACB9-4372-BC98-5A5D0832255C}"/>
    <dgm:cxn modelId="{95A24C39-492A-4FE5-8594-0C1598AEDCA0}" type="presOf" srcId="{78571683-8264-4B35-9CE1-841B692E0316}" destId="{24C47A1F-0336-41E6-AC59-68D8076EC69D}" srcOrd="0" destOrd="0" presId="urn:microsoft.com/office/officeart/2005/8/layout/chevron2"/>
    <dgm:cxn modelId="{AFD0AA38-A74D-4334-B940-055DCFE8BC13}" srcId="{8B8D9D14-557E-42A5-8ED5-A2DA372F00AD}" destId="{54C46D31-B9E9-4458-B819-765B5430047E}" srcOrd="3" destOrd="0" parTransId="{71F38D18-F875-4D25-A13F-B001415F94C7}" sibTransId="{79E9A0B2-E06D-4B67-8933-356307D3C01B}"/>
    <dgm:cxn modelId="{C5EB1160-18C1-473F-8D49-AB2C3D8DF39C}" srcId="{8B8D9D14-557E-42A5-8ED5-A2DA372F00AD}" destId="{AFEC564E-FA2D-4B0A-8409-0FA30DCE7896}" srcOrd="1" destOrd="0" parTransId="{CEAFF3C6-3CC7-4BE0-BF7F-570801CD855C}" sibTransId="{465E325C-77D3-46BE-9229-45879EDF3B35}"/>
    <dgm:cxn modelId="{47A79174-E191-4DC9-915C-AD75EBE833F3}" type="presOf" srcId="{2DCE010C-226D-44D8-9945-035FCB3EC84A}" destId="{D4AE444C-D53E-4F21-91D5-C44065F5ABFE}" srcOrd="0" destOrd="0" presId="urn:microsoft.com/office/officeart/2005/8/layout/chevron2"/>
    <dgm:cxn modelId="{5CD6476B-E859-4C5D-AAF4-E8BC6014B0AA}" type="presOf" srcId="{54C46D31-B9E9-4458-B819-765B5430047E}" destId="{4C3C4EDD-3442-4C78-80D4-2A619257B867}" srcOrd="0" destOrd="0" presId="urn:microsoft.com/office/officeart/2005/8/layout/chevron2"/>
    <dgm:cxn modelId="{425D5AAA-47AE-4FEE-9901-857AEEC4E0B5}" srcId="{2D4BB20A-6C15-4745-A2EE-A5A0833EEB23}" destId="{2D7ED7E3-E569-4C6F-8EFC-8FF14A805CB4}" srcOrd="0" destOrd="0" parTransId="{48E22BBF-4EC7-43C4-A69C-B69C48D2FBCF}" sibTransId="{F32F6BD4-074E-4F36-85DE-6DAC10F51E0A}"/>
    <dgm:cxn modelId="{569D428B-70C7-40F5-9132-56EE1CA15AAC}" type="presOf" srcId="{AFEC564E-FA2D-4B0A-8409-0FA30DCE7896}" destId="{18042AF8-3E24-4BCE-B5B1-9345880EC4DA}" srcOrd="0" destOrd="0" presId="urn:microsoft.com/office/officeart/2005/8/layout/chevron2"/>
    <dgm:cxn modelId="{5F48A179-D88C-4306-B324-6A3A2820C786}" type="presOf" srcId="{2D4BB20A-6C15-4745-A2EE-A5A0833EEB23}" destId="{A5C47CE5-DCD5-4703-B75A-9E5DB4F38634}" srcOrd="0" destOrd="0" presId="urn:microsoft.com/office/officeart/2005/8/layout/chevron2"/>
    <dgm:cxn modelId="{325A8B90-AA73-4F2A-9EA2-76369241E234}" type="presOf" srcId="{68AF3637-F3FC-4C3F-8CFD-93465E1D6DE6}" destId="{9BA1B67A-0FCC-4D72-840B-9A355DE35B64}" srcOrd="0" destOrd="0" presId="urn:microsoft.com/office/officeart/2005/8/layout/chevron2"/>
    <dgm:cxn modelId="{B9435C9C-0970-4D11-89B3-32C2FAC735F4}" srcId="{8B8D9D14-557E-42A5-8ED5-A2DA372F00AD}" destId="{68AF3637-F3FC-4C3F-8CFD-93465E1D6DE6}" srcOrd="0" destOrd="0" parTransId="{9631EBE3-A9D5-40F0-9EE3-CEE6DB1F6B2C}" sibTransId="{DFFFEB2E-B64C-48F1-82D4-D121A1B87A6C}"/>
    <dgm:cxn modelId="{0AAD4FFD-5A7A-4CA8-BA18-A5181DC48D8D}" srcId="{68AF3637-F3FC-4C3F-8CFD-93465E1D6DE6}" destId="{78571683-8264-4B35-9CE1-841B692E0316}" srcOrd="0" destOrd="0" parTransId="{BF6AE316-76E6-41EF-A075-FFAA126C25B2}" sibTransId="{065F8825-AE12-414D-A32A-D71ADE6942AD}"/>
    <dgm:cxn modelId="{2B5197F9-2649-48F9-80E2-1CB3B0F5C923}" type="presParOf" srcId="{4F26B338-5A80-43F7-8F99-75CB0CB1461E}" destId="{744AAAF6-5F23-4E77-B970-F267EEAEC582}" srcOrd="0" destOrd="0" presId="urn:microsoft.com/office/officeart/2005/8/layout/chevron2"/>
    <dgm:cxn modelId="{B4651E5F-9370-4F97-B2D9-08CD93F2A690}" type="presParOf" srcId="{744AAAF6-5F23-4E77-B970-F267EEAEC582}" destId="{9BA1B67A-0FCC-4D72-840B-9A355DE35B64}" srcOrd="0" destOrd="0" presId="urn:microsoft.com/office/officeart/2005/8/layout/chevron2"/>
    <dgm:cxn modelId="{00CAAE5A-1623-435B-9DAB-B72524D2DCBB}" type="presParOf" srcId="{744AAAF6-5F23-4E77-B970-F267EEAEC582}" destId="{24C47A1F-0336-41E6-AC59-68D8076EC69D}" srcOrd="1" destOrd="0" presId="urn:microsoft.com/office/officeart/2005/8/layout/chevron2"/>
    <dgm:cxn modelId="{6C539AA2-1E18-4362-A453-E01285885937}" type="presParOf" srcId="{4F26B338-5A80-43F7-8F99-75CB0CB1461E}" destId="{1C7D4BAF-EC4D-4789-BC4E-3F935E220FEC}" srcOrd="1" destOrd="0" presId="urn:microsoft.com/office/officeart/2005/8/layout/chevron2"/>
    <dgm:cxn modelId="{1AA6FAAB-30AE-42B6-AE7A-146E2488A97D}" type="presParOf" srcId="{4F26B338-5A80-43F7-8F99-75CB0CB1461E}" destId="{AC260EA7-64E1-4951-BE88-140FB1205334}" srcOrd="2" destOrd="0" presId="urn:microsoft.com/office/officeart/2005/8/layout/chevron2"/>
    <dgm:cxn modelId="{ED3D2BF5-BCD6-4710-ACD1-EAC00A22BA7B}" type="presParOf" srcId="{AC260EA7-64E1-4951-BE88-140FB1205334}" destId="{18042AF8-3E24-4BCE-B5B1-9345880EC4DA}" srcOrd="0" destOrd="0" presId="urn:microsoft.com/office/officeart/2005/8/layout/chevron2"/>
    <dgm:cxn modelId="{D3EFCED2-E140-4527-B14B-D3FC0A65D8E8}" type="presParOf" srcId="{AC260EA7-64E1-4951-BE88-140FB1205334}" destId="{30EB18B4-33D3-49B8-9BBE-F1B77C4709F4}" srcOrd="1" destOrd="0" presId="urn:microsoft.com/office/officeart/2005/8/layout/chevron2"/>
    <dgm:cxn modelId="{D6D50F7B-34EC-421D-817F-5DA667846005}" type="presParOf" srcId="{4F26B338-5A80-43F7-8F99-75CB0CB1461E}" destId="{308E8B57-BD8C-4FF1-99C9-3024C1F0E7AA}" srcOrd="3" destOrd="0" presId="urn:microsoft.com/office/officeart/2005/8/layout/chevron2"/>
    <dgm:cxn modelId="{DD80ACE2-BCB9-409D-A819-3CB2D44DC132}" type="presParOf" srcId="{4F26B338-5A80-43F7-8F99-75CB0CB1461E}" destId="{3A9DA968-87DD-46F0-8882-F24607CAFBA8}" srcOrd="4" destOrd="0" presId="urn:microsoft.com/office/officeart/2005/8/layout/chevron2"/>
    <dgm:cxn modelId="{7AB944D7-5D7E-4D33-B1A0-906173D298AA}" type="presParOf" srcId="{3A9DA968-87DD-46F0-8882-F24607CAFBA8}" destId="{A5C47CE5-DCD5-4703-B75A-9E5DB4F38634}" srcOrd="0" destOrd="0" presId="urn:microsoft.com/office/officeart/2005/8/layout/chevron2"/>
    <dgm:cxn modelId="{7F31B545-C743-4253-8709-73B6EFF5EA63}" type="presParOf" srcId="{3A9DA968-87DD-46F0-8882-F24607CAFBA8}" destId="{49F0FAD2-1CDE-4BB3-92D5-CC794A1F47AA}" srcOrd="1" destOrd="0" presId="urn:microsoft.com/office/officeart/2005/8/layout/chevron2"/>
    <dgm:cxn modelId="{FB48F6F4-1BCD-4DB7-829B-B16C3BBC5717}" type="presParOf" srcId="{4F26B338-5A80-43F7-8F99-75CB0CB1461E}" destId="{5031BC6A-DE32-43E9-934F-38187D81C403}" srcOrd="5" destOrd="0" presId="urn:microsoft.com/office/officeart/2005/8/layout/chevron2"/>
    <dgm:cxn modelId="{7AE4ECF2-BE4E-4BA4-952B-DF29C75658A9}" type="presParOf" srcId="{4F26B338-5A80-43F7-8F99-75CB0CB1461E}" destId="{0D978FE0-C412-436F-AB98-0393E5FDA371}" srcOrd="6" destOrd="0" presId="urn:microsoft.com/office/officeart/2005/8/layout/chevron2"/>
    <dgm:cxn modelId="{7ED1118C-1D1B-4FAE-8E94-5BA29D1EF71D}" type="presParOf" srcId="{0D978FE0-C412-436F-AB98-0393E5FDA371}" destId="{4C3C4EDD-3442-4C78-80D4-2A619257B867}" srcOrd="0" destOrd="0" presId="urn:microsoft.com/office/officeart/2005/8/layout/chevron2"/>
    <dgm:cxn modelId="{FC466F4E-B15A-4E8B-9AFE-2ED00FE1F291}" type="presParOf" srcId="{0D978FE0-C412-436F-AB98-0393E5FDA371}" destId="{AAA4C75F-543D-453A-8CE4-EFC8635D1E82}" srcOrd="1" destOrd="0" presId="urn:microsoft.com/office/officeart/2005/8/layout/chevron2"/>
    <dgm:cxn modelId="{6D96C2E7-5797-4AFD-9DA2-C86D9C1F1BF3}" type="presParOf" srcId="{4F26B338-5A80-43F7-8F99-75CB0CB1461E}" destId="{1263A731-7CE6-44A8-AE44-F9FAED6F96E4}" srcOrd="7" destOrd="0" presId="urn:microsoft.com/office/officeart/2005/8/layout/chevron2"/>
    <dgm:cxn modelId="{19C4246B-3096-4F75-BA52-592452759487}" type="presParOf" srcId="{4F26B338-5A80-43F7-8F99-75CB0CB1461E}" destId="{CD145571-488A-4DCC-A6EF-91E85B009DF5}" srcOrd="8" destOrd="0" presId="urn:microsoft.com/office/officeart/2005/8/layout/chevron2"/>
    <dgm:cxn modelId="{FF72B04F-61D8-40BF-A992-E56D142F0534}" type="presParOf" srcId="{CD145571-488A-4DCC-A6EF-91E85B009DF5}" destId="{D4AE444C-D53E-4F21-91D5-C44065F5ABFE}" srcOrd="0" destOrd="0" presId="urn:microsoft.com/office/officeart/2005/8/layout/chevron2"/>
    <dgm:cxn modelId="{53A18A98-4959-456A-990F-C6E95BE264A0}" type="presParOf" srcId="{CD145571-488A-4DCC-A6EF-91E85B009DF5}" destId="{533F11B9-B2FE-4926-B9B9-C26541DF8EA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419183-4A75-4A2B-87ED-0203D9DD419F}" type="doc">
      <dgm:prSet loTypeId="urn:microsoft.com/office/officeart/2005/8/layout/pyramid2" loCatId="pyramid" qsTypeId="urn:microsoft.com/office/officeart/2005/8/quickstyle/simple1" qsCatId="simple" csTypeId="urn:microsoft.com/office/officeart/2005/8/colors/colorful1" csCatId="colorful" phldr="1"/>
      <dgm:spPr/>
    </dgm:pt>
    <dgm:pt modelId="{495E74D8-6E65-49D6-A78B-EBDEFB2CA4AC}">
      <dgm:prSet phldrT="[Text]" custT="1"/>
      <dgm:spPr/>
      <dgm:t>
        <a:bodyPr/>
        <a:lstStyle/>
        <a:p>
          <a:r>
            <a:rPr lang="en-US" sz="1050" dirty="0" smtClean="0"/>
            <a:t>Drama </a:t>
          </a:r>
          <a:endParaRPr lang="en-US" sz="1050" dirty="0"/>
        </a:p>
      </dgm:t>
    </dgm:pt>
    <dgm:pt modelId="{E991E214-7348-489C-AB92-377C4398EE5F}" type="parTrans" cxnId="{25751621-A100-4DB9-9FF8-72420F35C0BC}">
      <dgm:prSet/>
      <dgm:spPr/>
      <dgm:t>
        <a:bodyPr/>
        <a:lstStyle/>
        <a:p>
          <a:endParaRPr lang="en-US"/>
        </a:p>
      </dgm:t>
    </dgm:pt>
    <dgm:pt modelId="{4F3EBE80-0F4F-4AB5-99E0-7FDA66BD6D88}" type="sibTrans" cxnId="{25751621-A100-4DB9-9FF8-72420F35C0BC}">
      <dgm:prSet/>
      <dgm:spPr/>
      <dgm:t>
        <a:bodyPr/>
        <a:lstStyle/>
        <a:p>
          <a:endParaRPr lang="en-US"/>
        </a:p>
      </dgm:t>
    </dgm:pt>
    <dgm:pt modelId="{7ECD4B53-6E06-4AFD-BA53-F04F1EEB8282}">
      <dgm:prSet phldrT="[Text]" custT="1"/>
      <dgm:spPr/>
      <dgm:t>
        <a:bodyPr/>
        <a:lstStyle/>
        <a:p>
          <a:r>
            <a:rPr lang="en-US" sz="1050" dirty="0" err="1" smtClean="0"/>
            <a:t>Comedy,Drama</a:t>
          </a:r>
          <a:endParaRPr lang="en-US" sz="1050" dirty="0"/>
        </a:p>
      </dgm:t>
    </dgm:pt>
    <dgm:pt modelId="{D389BCA4-079C-4D77-8B5A-0235D0C5C5EB}" type="parTrans" cxnId="{F244C7AE-76E4-47C7-B147-079DDBF89633}">
      <dgm:prSet/>
      <dgm:spPr/>
      <dgm:t>
        <a:bodyPr/>
        <a:lstStyle/>
        <a:p>
          <a:endParaRPr lang="en-US"/>
        </a:p>
      </dgm:t>
    </dgm:pt>
    <dgm:pt modelId="{937FF7D3-685E-4647-9DC0-0ABA084A585E}" type="sibTrans" cxnId="{F244C7AE-76E4-47C7-B147-079DDBF89633}">
      <dgm:prSet/>
      <dgm:spPr/>
      <dgm:t>
        <a:bodyPr/>
        <a:lstStyle/>
        <a:p>
          <a:endParaRPr lang="en-US"/>
        </a:p>
      </dgm:t>
    </dgm:pt>
    <dgm:pt modelId="{7478E75F-7B34-4756-B85C-A6C45E41B9FA}">
      <dgm:prSet phldrT="[Text]" custT="1"/>
      <dgm:spPr/>
      <dgm:t>
        <a:bodyPr/>
        <a:lstStyle/>
        <a:p>
          <a:r>
            <a:rPr lang="en-US" sz="1050" dirty="0" smtClean="0"/>
            <a:t>Documentary </a:t>
          </a:r>
          <a:endParaRPr lang="en-US" sz="1050" dirty="0"/>
        </a:p>
      </dgm:t>
    </dgm:pt>
    <dgm:pt modelId="{B7C29C5F-B540-4996-AC96-B30A8C6C4090}" type="parTrans" cxnId="{48ABC49A-DA82-4DDE-86E9-6FA8CF00F742}">
      <dgm:prSet/>
      <dgm:spPr/>
      <dgm:t>
        <a:bodyPr/>
        <a:lstStyle/>
        <a:p>
          <a:endParaRPr lang="en-US"/>
        </a:p>
      </dgm:t>
    </dgm:pt>
    <dgm:pt modelId="{FCD13F53-2D66-4F02-92A0-8F420EC2A005}" type="sibTrans" cxnId="{48ABC49A-DA82-4DDE-86E9-6FA8CF00F742}">
      <dgm:prSet/>
      <dgm:spPr/>
      <dgm:t>
        <a:bodyPr/>
        <a:lstStyle/>
        <a:p>
          <a:endParaRPr lang="en-US"/>
        </a:p>
      </dgm:t>
    </dgm:pt>
    <dgm:pt modelId="{16F20FE6-D148-46C9-943C-963C1EE3D740}">
      <dgm:prSet phldrT="[Text]" custT="1"/>
      <dgm:spPr/>
      <dgm:t>
        <a:bodyPr/>
        <a:lstStyle/>
        <a:p>
          <a:r>
            <a:rPr lang="en-US" sz="1050" dirty="0" smtClean="0"/>
            <a:t>Comedy</a:t>
          </a:r>
          <a:endParaRPr lang="en-US" sz="1050" dirty="0"/>
        </a:p>
      </dgm:t>
    </dgm:pt>
    <dgm:pt modelId="{B3B0F42F-E536-4FA6-8828-B3E1AF112795}" type="parTrans" cxnId="{C29FB018-F997-4D92-8D7C-0B9043A4A2A1}">
      <dgm:prSet/>
      <dgm:spPr/>
      <dgm:t>
        <a:bodyPr/>
        <a:lstStyle/>
        <a:p>
          <a:endParaRPr lang="en-US"/>
        </a:p>
      </dgm:t>
    </dgm:pt>
    <dgm:pt modelId="{E0C69031-CC22-44B2-B1D3-5C7ADCD3DD3C}" type="sibTrans" cxnId="{C29FB018-F997-4D92-8D7C-0B9043A4A2A1}">
      <dgm:prSet/>
      <dgm:spPr/>
      <dgm:t>
        <a:bodyPr/>
        <a:lstStyle/>
        <a:p>
          <a:endParaRPr lang="en-US"/>
        </a:p>
      </dgm:t>
    </dgm:pt>
    <dgm:pt modelId="{2EEEB4E0-9653-45BA-93D5-AAE0BF18DFAE}">
      <dgm:prSet phldrT="[Text]" custT="1"/>
      <dgm:spPr/>
      <dgm:t>
        <a:bodyPr/>
        <a:lstStyle/>
        <a:p>
          <a:r>
            <a:rPr lang="en-US" sz="1050" dirty="0" err="1" smtClean="0"/>
            <a:t>Adventure,Animation,Comedy</a:t>
          </a:r>
          <a:r>
            <a:rPr lang="en-US" sz="1050" dirty="0" smtClean="0"/>
            <a:t> </a:t>
          </a:r>
          <a:endParaRPr lang="en-US" sz="1050" dirty="0"/>
        </a:p>
      </dgm:t>
    </dgm:pt>
    <dgm:pt modelId="{EA49EB6E-B46D-4144-AC89-38876660C5BE}" type="parTrans" cxnId="{A45F0381-9C4D-4F2D-B142-571F4ACD6597}">
      <dgm:prSet/>
      <dgm:spPr/>
      <dgm:t>
        <a:bodyPr/>
        <a:lstStyle/>
        <a:p>
          <a:endParaRPr lang="en-US"/>
        </a:p>
      </dgm:t>
    </dgm:pt>
    <dgm:pt modelId="{9B24B8E7-A3D7-4DB9-9A62-693E047ECA0D}" type="sibTrans" cxnId="{A45F0381-9C4D-4F2D-B142-571F4ACD6597}">
      <dgm:prSet/>
      <dgm:spPr/>
      <dgm:t>
        <a:bodyPr/>
        <a:lstStyle/>
        <a:p>
          <a:endParaRPr lang="en-US"/>
        </a:p>
      </dgm:t>
    </dgm:pt>
    <dgm:pt modelId="{819D90AC-0EE8-4412-92B6-C665727E36C3}">
      <dgm:prSet phldrT="[Text]" custT="1"/>
      <dgm:spPr/>
      <dgm:t>
        <a:bodyPr/>
        <a:lstStyle/>
        <a:p>
          <a:r>
            <a:rPr lang="en-US" sz="1050" dirty="0" err="1" smtClean="0"/>
            <a:t>Comedy,Romance</a:t>
          </a:r>
          <a:endParaRPr lang="en-US" sz="1050" dirty="0"/>
        </a:p>
      </dgm:t>
    </dgm:pt>
    <dgm:pt modelId="{8B86C3A3-6187-4312-8343-F222C947C158}" type="parTrans" cxnId="{886C79AE-CEE1-461A-BDE7-EC7EFEC10726}">
      <dgm:prSet/>
      <dgm:spPr/>
      <dgm:t>
        <a:bodyPr/>
        <a:lstStyle/>
        <a:p>
          <a:endParaRPr lang="en-US"/>
        </a:p>
      </dgm:t>
    </dgm:pt>
    <dgm:pt modelId="{FFEA4CA0-0EA4-45F6-9F7F-C3376ACA4F2B}" type="sibTrans" cxnId="{886C79AE-CEE1-461A-BDE7-EC7EFEC10726}">
      <dgm:prSet/>
      <dgm:spPr/>
      <dgm:t>
        <a:bodyPr/>
        <a:lstStyle/>
        <a:p>
          <a:endParaRPr lang="en-US"/>
        </a:p>
      </dgm:t>
    </dgm:pt>
    <dgm:pt modelId="{129CF70D-A885-4C17-A029-E7D277F99BF2}">
      <dgm:prSet phldrT="[Text]" custT="1"/>
      <dgm:spPr/>
      <dgm:t>
        <a:bodyPr/>
        <a:lstStyle/>
        <a:p>
          <a:r>
            <a:rPr lang="en-US" sz="1050" dirty="0" err="1" smtClean="0"/>
            <a:t>Drama,Thriller</a:t>
          </a:r>
          <a:endParaRPr lang="en-US" sz="1050" dirty="0"/>
        </a:p>
      </dgm:t>
    </dgm:pt>
    <dgm:pt modelId="{AC9B5BAB-168E-45D8-8ED7-81DB3B5AD500}" type="parTrans" cxnId="{4052F451-065B-4860-9C5A-A0467DCC9758}">
      <dgm:prSet/>
      <dgm:spPr/>
      <dgm:t>
        <a:bodyPr/>
        <a:lstStyle/>
        <a:p>
          <a:endParaRPr lang="en-US"/>
        </a:p>
      </dgm:t>
    </dgm:pt>
    <dgm:pt modelId="{F5AFCD6A-17A2-4473-BC8E-4F32C64075EB}" type="sibTrans" cxnId="{4052F451-065B-4860-9C5A-A0467DCC9758}">
      <dgm:prSet/>
      <dgm:spPr/>
      <dgm:t>
        <a:bodyPr/>
        <a:lstStyle/>
        <a:p>
          <a:endParaRPr lang="en-US"/>
        </a:p>
      </dgm:t>
    </dgm:pt>
    <dgm:pt modelId="{B1F46343-4283-4097-A68D-2963FC3E0170}">
      <dgm:prSet phldrT="[Text]" custT="1"/>
      <dgm:spPr/>
      <dgm:t>
        <a:bodyPr/>
        <a:lstStyle/>
        <a:p>
          <a:r>
            <a:rPr lang="en-US" sz="1050" dirty="0" err="1" smtClean="0"/>
            <a:t>Action,Adventure,Sci</a:t>
          </a:r>
          <a:r>
            <a:rPr lang="en-US" sz="1050" dirty="0" smtClean="0"/>
            <a:t>-Fi</a:t>
          </a:r>
          <a:endParaRPr lang="en-US" sz="1050" dirty="0"/>
        </a:p>
      </dgm:t>
    </dgm:pt>
    <dgm:pt modelId="{06AD0478-3AE3-44C0-906C-BBDE6BAD1F74}" type="parTrans" cxnId="{9356B93F-F33C-43C1-9622-9B7C3473E6DE}">
      <dgm:prSet/>
      <dgm:spPr/>
      <dgm:t>
        <a:bodyPr/>
        <a:lstStyle/>
        <a:p>
          <a:endParaRPr lang="en-US"/>
        </a:p>
      </dgm:t>
    </dgm:pt>
    <dgm:pt modelId="{BBE4B2E5-C938-4DFA-9639-B9C100E22685}" type="sibTrans" cxnId="{9356B93F-F33C-43C1-9622-9B7C3473E6DE}">
      <dgm:prSet/>
      <dgm:spPr/>
      <dgm:t>
        <a:bodyPr/>
        <a:lstStyle/>
        <a:p>
          <a:endParaRPr lang="en-US"/>
        </a:p>
      </dgm:t>
    </dgm:pt>
    <dgm:pt modelId="{76F78B04-69E1-4841-ACFF-17911764F55E}">
      <dgm:prSet custT="1"/>
      <dgm:spPr/>
      <dgm:t>
        <a:bodyPr/>
        <a:lstStyle/>
        <a:p>
          <a:r>
            <a:rPr lang="en-US" sz="1050" dirty="0" err="1" smtClean="0"/>
            <a:t>Comedy,Drama,Romance</a:t>
          </a:r>
          <a:endParaRPr lang="en-US" sz="1050" dirty="0" smtClean="0"/>
        </a:p>
      </dgm:t>
    </dgm:pt>
    <dgm:pt modelId="{5C3916DA-1E31-4C35-BE86-91EE4B58ACFD}" type="parTrans" cxnId="{1DC9A534-8B58-43D2-8C88-D6AC4C7AE0CF}">
      <dgm:prSet/>
      <dgm:spPr/>
      <dgm:t>
        <a:bodyPr/>
        <a:lstStyle/>
        <a:p>
          <a:endParaRPr lang="en-US"/>
        </a:p>
      </dgm:t>
    </dgm:pt>
    <dgm:pt modelId="{35D40278-0DC1-42E7-BF84-DFB3AAA9A245}" type="sibTrans" cxnId="{1DC9A534-8B58-43D2-8C88-D6AC4C7AE0CF}">
      <dgm:prSet/>
      <dgm:spPr/>
      <dgm:t>
        <a:bodyPr/>
        <a:lstStyle/>
        <a:p>
          <a:endParaRPr lang="en-US"/>
        </a:p>
      </dgm:t>
    </dgm:pt>
    <dgm:pt modelId="{8CBC4E2B-B238-4455-9E44-BC120A566AD6}">
      <dgm:prSet custT="1"/>
      <dgm:spPr/>
      <dgm:t>
        <a:bodyPr/>
        <a:lstStyle/>
        <a:p>
          <a:r>
            <a:rPr lang="en-US" sz="1050" dirty="0" err="1" smtClean="0"/>
            <a:t>Drama,Romance</a:t>
          </a:r>
          <a:r>
            <a:rPr lang="en-US" sz="1050" dirty="0" smtClean="0"/>
            <a:t> </a:t>
          </a:r>
          <a:endParaRPr lang="en-US" sz="1050" dirty="0"/>
        </a:p>
      </dgm:t>
    </dgm:pt>
    <dgm:pt modelId="{51F8CB14-A640-455C-A884-1F99BF82962A}" type="parTrans" cxnId="{E616C71A-9B82-4996-9E9F-91E3F210508E}">
      <dgm:prSet/>
      <dgm:spPr/>
      <dgm:t>
        <a:bodyPr/>
        <a:lstStyle/>
        <a:p>
          <a:endParaRPr lang="en-US"/>
        </a:p>
      </dgm:t>
    </dgm:pt>
    <dgm:pt modelId="{9A62E551-9EBA-4602-91FC-83F897FDA487}" type="sibTrans" cxnId="{E616C71A-9B82-4996-9E9F-91E3F210508E}">
      <dgm:prSet/>
      <dgm:spPr/>
      <dgm:t>
        <a:bodyPr/>
        <a:lstStyle/>
        <a:p>
          <a:endParaRPr lang="en-US"/>
        </a:p>
      </dgm:t>
    </dgm:pt>
    <dgm:pt modelId="{B83FCED0-4EDB-4E97-A2D8-A36E9714A7A9}" type="pres">
      <dgm:prSet presAssocID="{EB419183-4A75-4A2B-87ED-0203D9DD419F}" presName="compositeShape" presStyleCnt="0">
        <dgm:presLayoutVars>
          <dgm:dir/>
          <dgm:resizeHandles/>
        </dgm:presLayoutVars>
      </dgm:prSet>
      <dgm:spPr/>
    </dgm:pt>
    <dgm:pt modelId="{117D0A16-07FC-4061-9412-E8F14F3B6085}" type="pres">
      <dgm:prSet presAssocID="{EB419183-4A75-4A2B-87ED-0203D9DD419F}" presName="pyramid" presStyleLbl="node1" presStyleIdx="0" presStyleCnt="1" custLinFactNeighborX="1250" custLinFactNeighborY="135"/>
      <dgm:spPr/>
      <dgm:t>
        <a:bodyPr/>
        <a:lstStyle/>
        <a:p>
          <a:endParaRPr lang="en-US"/>
        </a:p>
      </dgm:t>
    </dgm:pt>
    <dgm:pt modelId="{8197CAA3-4D48-4CFF-9B55-99A6E7FD910F}" type="pres">
      <dgm:prSet presAssocID="{EB419183-4A75-4A2B-87ED-0203D9DD419F}" presName="theList" presStyleCnt="0"/>
      <dgm:spPr/>
    </dgm:pt>
    <dgm:pt modelId="{9C0C946B-7AFB-47A1-9A23-4AC138F3BD3B}" type="pres">
      <dgm:prSet presAssocID="{495E74D8-6E65-49D6-A78B-EBDEFB2CA4AC}" presName="aNode" presStyleLbl="fgAcc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3C4D21-612E-4679-9CDE-EC0CAF5DB336}" type="pres">
      <dgm:prSet presAssocID="{495E74D8-6E65-49D6-A78B-EBDEFB2CA4AC}" presName="aSpace" presStyleCnt="0"/>
      <dgm:spPr/>
    </dgm:pt>
    <dgm:pt modelId="{A4EB1670-6A24-46AC-93B8-EECDA247A26A}" type="pres">
      <dgm:prSet presAssocID="{7ECD4B53-6E06-4AFD-BA53-F04F1EEB8282}" presName="aNode" presStyleLbl="fgAcc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227694-5CCE-4896-86C8-289FB46ED7B8}" type="pres">
      <dgm:prSet presAssocID="{7ECD4B53-6E06-4AFD-BA53-F04F1EEB8282}" presName="aSpace" presStyleCnt="0"/>
      <dgm:spPr/>
    </dgm:pt>
    <dgm:pt modelId="{95824A49-5DF4-4E55-AE6C-ACBD69234B7B}" type="pres">
      <dgm:prSet presAssocID="{76F78B04-69E1-4841-ACFF-17911764F55E}" presName="aNode" presStyleLbl="fgAcc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ABC2A9-96AE-4AF4-9925-C4CDA214687B}" type="pres">
      <dgm:prSet presAssocID="{76F78B04-69E1-4841-ACFF-17911764F55E}" presName="aSpace" presStyleCnt="0"/>
      <dgm:spPr/>
    </dgm:pt>
    <dgm:pt modelId="{1FA21F14-BEA5-4866-B370-2DB78307687C}" type="pres">
      <dgm:prSet presAssocID="{8CBC4E2B-B238-4455-9E44-BC120A566AD6}" presName="aNode" presStyleLbl="fgAcc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40B926-1085-4418-B052-920DC87D5820}" type="pres">
      <dgm:prSet presAssocID="{8CBC4E2B-B238-4455-9E44-BC120A566AD6}" presName="aSpace" presStyleCnt="0"/>
      <dgm:spPr/>
    </dgm:pt>
    <dgm:pt modelId="{DABDEC18-5D95-45A3-B4D6-612D12FCFAEB}" type="pres">
      <dgm:prSet presAssocID="{7478E75F-7B34-4756-B85C-A6C45E41B9FA}" presName="aNode" presStyleLbl="fgAcc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A47C12-C6BE-4CE8-A6AC-BCF09275C6EB}" type="pres">
      <dgm:prSet presAssocID="{7478E75F-7B34-4756-B85C-A6C45E41B9FA}" presName="aSpace" presStyleCnt="0"/>
      <dgm:spPr/>
    </dgm:pt>
    <dgm:pt modelId="{70290927-BBFD-424A-8A84-95769734B762}" type="pres">
      <dgm:prSet presAssocID="{16F20FE6-D148-46C9-943C-963C1EE3D740}" presName="aNode" presStyleLbl="fgAcc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50F145-1139-422E-9A48-1F7B6BFE7A3B}" type="pres">
      <dgm:prSet presAssocID="{16F20FE6-D148-46C9-943C-963C1EE3D740}" presName="aSpace" presStyleCnt="0"/>
      <dgm:spPr/>
    </dgm:pt>
    <dgm:pt modelId="{18318A82-EF08-4FB1-9F5F-F00F0C780690}" type="pres">
      <dgm:prSet presAssocID="{2EEEB4E0-9653-45BA-93D5-AAE0BF18DFAE}" presName="aNode" presStyleLbl="fgAcc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3E5C0A-618D-4A11-98C1-CBAB028D24DF}" type="pres">
      <dgm:prSet presAssocID="{2EEEB4E0-9653-45BA-93D5-AAE0BF18DFAE}" presName="aSpace" presStyleCnt="0"/>
      <dgm:spPr/>
    </dgm:pt>
    <dgm:pt modelId="{EAB98F97-E3F0-4C15-9B8D-06D344A600FF}" type="pres">
      <dgm:prSet presAssocID="{819D90AC-0EE8-4412-92B6-C665727E36C3}" presName="aNode" presStyleLbl="fgAcc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B56F02-E2AA-4D93-B530-38A09BF78EEA}" type="pres">
      <dgm:prSet presAssocID="{819D90AC-0EE8-4412-92B6-C665727E36C3}" presName="aSpace" presStyleCnt="0"/>
      <dgm:spPr/>
    </dgm:pt>
    <dgm:pt modelId="{A976F810-473F-4CFB-BC96-12DAA2E8CFE9}" type="pres">
      <dgm:prSet presAssocID="{129CF70D-A885-4C17-A029-E7D277F99BF2}" presName="aNode" presStyleLbl="fgAcc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B517C2-CD44-4094-92E4-80C4612B7F21}" type="pres">
      <dgm:prSet presAssocID="{129CF70D-A885-4C17-A029-E7D277F99BF2}" presName="aSpace" presStyleCnt="0"/>
      <dgm:spPr/>
    </dgm:pt>
    <dgm:pt modelId="{B01BE412-852B-4DB2-8C72-FD0181E5DDB6}" type="pres">
      <dgm:prSet presAssocID="{B1F46343-4283-4097-A68D-2963FC3E0170}" presName="aNode" presStyleLbl="fgAcc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5CFC15-830B-49A1-BE08-F610AD50003E}" type="pres">
      <dgm:prSet presAssocID="{B1F46343-4283-4097-A68D-2963FC3E0170}" presName="aSpace" presStyleCnt="0"/>
      <dgm:spPr/>
    </dgm:pt>
  </dgm:ptLst>
  <dgm:cxnLst>
    <dgm:cxn modelId="{56A1381B-890F-4BD7-8806-5D3754BE90F2}" type="presOf" srcId="{7ECD4B53-6E06-4AFD-BA53-F04F1EEB8282}" destId="{A4EB1670-6A24-46AC-93B8-EECDA247A26A}" srcOrd="0" destOrd="0" presId="urn:microsoft.com/office/officeart/2005/8/layout/pyramid2"/>
    <dgm:cxn modelId="{15EAEEE0-4CBA-493F-888A-815C5D806A0D}" type="presOf" srcId="{2EEEB4E0-9653-45BA-93D5-AAE0BF18DFAE}" destId="{18318A82-EF08-4FB1-9F5F-F00F0C780690}" srcOrd="0" destOrd="0" presId="urn:microsoft.com/office/officeart/2005/8/layout/pyramid2"/>
    <dgm:cxn modelId="{C29FB018-F997-4D92-8D7C-0B9043A4A2A1}" srcId="{EB419183-4A75-4A2B-87ED-0203D9DD419F}" destId="{16F20FE6-D148-46C9-943C-963C1EE3D740}" srcOrd="5" destOrd="0" parTransId="{B3B0F42F-E536-4FA6-8828-B3E1AF112795}" sibTransId="{E0C69031-CC22-44B2-B1D3-5C7ADCD3DD3C}"/>
    <dgm:cxn modelId="{F244C7AE-76E4-47C7-B147-079DDBF89633}" srcId="{EB419183-4A75-4A2B-87ED-0203D9DD419F}" destId="{7ECD4B53-6E06-4AFD-BA53-F04F1EEB8282}" srcOrd="1" destOrd="0" parTransId="{D389BCA4-079C-4D77-8B5A-0235D0C5C5EB}" sibTransId="{937FF7D3-685E-4647-9DC0-0ABA084A585E}"/>
    <dgm:cxn modelId="{886C79AE-CEE1-461A-BDE7-EC7EFEC10726}" srcId="{EB419183-4A75-4A2B-87ED-0203D9DD419F}" destId="{819D90AC-0EE8-4412-92B6-C665727E36C3}" srcOrd="7" destOrd="0" parTransId="{8B86C3A3-6187-4312-8343-F222C947C158}" sibTransId="{FFEA4CA0-0EA4-45F6-9F7F-C3376ACA4F2B}"/>
    <dgm:cxn modelId="{A45F0381-9C4D-4F2D-B142-571F4ACD6597}" srcId="{EB419183-4A75-4A2B-87ED-0203D9DD419F}" destId="{2EEEB4E0-9653-45BA-93D5-AAE0BF18DFAE}" srcOrd="6" destOrd="0" parTransId="{EA49EB6E-B46D-4144-AC89-38876660C5BE}" sibTransId="{9B24B8E7-A3D7-4DB9-9A62-693E047ECA0D}"/>
    <dgm:cxn modelId="{4052F451-065B-4860-9C5A-A0467DCC9758}" srcId="{EB419183-4A75-4A2B-87ED-0203D9DD419F}" destId="{129CF70D-A885-4C17-A029-E7D277F99BF2}" srcOrd="8" destOrd="0" parTransId="{AC9B5BAB-168E-45D8-8ED7-81DB3B5AD500}" sibTransId="{F5AFCD6A-17A2-4473-BC8E-4F32C64075EB}"/>
    <dgm:cxn modelId="{56B01CE1-0CE4-4F43-8545-A0F3F5C7481B}" type="presOf" srcId="{819D90AC-0EE8-4412-92B6-C665727E36C3}" destId="{EAB98F97-E3F0-4C15-9B8D-06D344A600FF}" srcOrd="0" destOrd="0" presId="urn:microsoft.com/office/officeart/2005/8/layout/pyramid2"/>
    <dgm:cxn modelId="{A850A4CE-1EAE-4A0B-9539-110EA1543C3B}" type="presOf" srcId="{16F20FE6-D148-46C9-943C-963C1EE3D740}" destId="{70290927-BBFD-424A-8A84-95769734B762}" srcOrd="0" destOrd="0" presId="urn:microsoft.com/office/officeart/2005/8/layout/pyramid2"/>
    <dgm:cxn modelId="{9356B93F-F33C-43C1-9622-9B7C3473E6DE}" srcId="{EB419183-4A75-4A2B-87ED-0203D9DD419F}" destId="{B1F46343-4283-4097-A68D-2963FC3E0170}" srcOrd="9" destOrd="0" parTransId="{06AD0478-3AE3-44C0-906C-BBDE6BAD1F74}" sibTransId="{BBE4B2E5-C938-4DFA-9639-B9C100E22685}"/>
    <dgm:cxn modelId="{E616C71A-9B82-4996-9E9F-91E3F210508E}" srcId="{EB419183-4A75-4A2B-87ED-0203D9DD419F}" destId="{8CBC4E2B-B238-4455-9E44-BC120A566AD6}" srcOrd="3" destOrd="0" parTransId="{51F8CB14-A640-455C-A884-1F99BF82962A}" sibTransId="{9A62E551-9EBA-4602-91FC-83F897FDA487}"/>
    <dgm:cxn modelId="{80A8C8B0-5CD7-4B71-AEF6-F3C796E648BB}" type="presOf" srcId="{7478E75F-7B34-4756-B85C-A6C45E41B9FA}" destId="{DABDEC18-5D95-45A3-B4D6-612D12FCFAEB}" srcOrd="0" destOrd="0" presId="urn:microsoft.com/office/officeart/2005/8/layout/pyramid2"/>
    <dgm:cxn modelId="{747B05AE-980F-4922-B1D9-A6E0C8A3B90E}" type="presOf" srcId="{8CBC4E2B-B238-4455-9E44-BC120A566AD6}" destId="{1FA21F14-BEA5-4866-B370-2DB78307687C}" srcOrd="0" destOrd="0" presId="urn:microsoft.com/office/officeart/2005/8/layout/pyramid2"/>
    <dgm:cxn modelId="{EB641F18-6B52-4703-9FCA-5C5A0430E5A9}" type="presOf" srcId="{129CF70D-A885-4C17-A029-E7D277F99BF2}" destId="{A976F810-473F-4CFB-BC96-12DAA2E8CFE9}" srcOrd="0" destOrd="0" presId="urn:microsoft.com/office/officeart/2005/8/layout/pyramid2"/>
    <dgm:cxn modelId="{D5CF50FB-EA93-4D8D-B282-4B96EDA6EADB}" type="presOf" srcId="{EB419183-4A75-4A2B-87ED-0203D9DD419F}" destId="{B83FCED0-4EDB-4E97-A2D8-A36E9714A7A9}" srcOrd="0" destOrd="0" presId="urn:microsoft.com/office/officeart/2005/8/layout/pyramid2"/>
    <dgm:cxn modelId="{25751621-A100-4DB9-9FF8-72420F35C0BC}" srcId="{EB419183-4A75-4A2B-87ED-0203D9DD419F}" destId="{495E74D8-6E65-49D6-A78B-EBDEFB2CA4AC}" srcOrd="0" destOrd="0" parTransId="{E991E214-7348-489C-AB92-377C4398EE5F}" sibTransId="{4F3EBE80-0F4F-4AB5-99E0-7FDA66BD6D88}"/>
    <dgm:cxn modelId="{E4A09A41-64E5-448C-94B9-F36337650719}" type="presOf" srcId="{B1F46343-4283-4097-A68D-2963FC3E0170}" destId="{B01BE412-852B-4DB2-8C72-FD0181E5DDB6}" srcOrd="0" destOrd="0" presId="urn:microsoft.com/office/officeart/2005/8/layout/pyramid2"/>
    <dgm:cxn modelId="{1DC9A534-8B58-43D2-8C88-D6AC4C7AE0CF}" srcId="{EB419183-4A75-4A2B-87ED-0203D9DD419F}" destId="{76F78B04-69E1-4841-ACFF-17911764F55E}" srcOrd="2" destOrd="0" parTransId="{5C3916DA-1E31-4C35-BE86-91EE4B58ACFD}" sibTransId="{35D40278-0DC1-42E7-BF84-DFB3AAA9A245}"/>
    <dgm:cxn modelId="{E2D68560-B4D7-432C-8944-7CDC20947E23}" type="presOf" srcId="{76F78B04-69E1-4841-ACFF-17911764F55E}" destId="{95824A49-5DF4-4E55-AE6C-ACBD69234B7B}" srcOrd="0" destOrd="0" presId="urn:microsoft.com/office/officeart/2005/8/layout/pyramid2"/>
    <dgm:cxn modelId="{C0BD4AC2-E6C9-400F-A96F-CD5AB9076E91}" type="presOf" srcId="{495E74D8-6E65-49D6-A78B-EBDEFB2CA4AC}" destId="{9C0C946B-7AFB-47A1-9A23-4AC138F3BD3B}" srcOrd="0" destOrd="0" presId="urn:microsoft.com/office/officeart/2005/8/layout/pyramid2"/>
    <dgm:cxn modelId="{48ABC49A-DA82-4DDE-86E9-6FA8CF00F742}" srcId="{EB419183-4A75-4A2B-87ED-0203D9DD419F}" destId="{7478E75F-7B34-4756-B85C-A6C45E41B9FA}" srcOrd="4" destOrd="0" parTransId="{B7C29C5F-B540-4996-AC96-B30A8C6C4090}" sibTransId="{FCD13F53-2D66-4F02-92A0-8F420EC2A005}"/>
    <dgm:cxn modelId="{B64B12F0-DB2E-4FB6-9F58-FD1E79B1D1C3}" type="presParOf" srcId="{B83FCED0-4EDB-4E97-A2D8-A36E9714A7A9}" destId="{117D0A16-07FC-4061-9412-E8F14F3B6085}" srcOrd="0" destOrd="0" presId="urn:microsoft.com/office/officeart/2005/8/layout/pyramid2"/>
    <dgm:cxn modelId="{0572312E-8DD7-411C-A55E-3A6C1E7A699D}" type="presParOf" srcId="{B83FCED0-4EDB-4E97-A2D8-A36E9714A7A9}" destId="{8197CAA3-4D48-4CFF-9B55-99A6E7FD910F}" srcOrd="1" destOrd="0" presId="urn:microsoft.com/office/officeart/2005/8/layout/pyramid2"/>
    <dgm:cxn modelId="{9D4ACDD2-214E-4876-8572-4F3E41245C6B}" type="presParOf" srcId="{8197CAA3-4D48-4CFF-9B55-99A6E7FD910F}" destId="{9C0C946B-7AFB-47A1-9A23-4AC138F3BD3B}" srcOrd="0" destOrd="0" presId="urn:microsoft.com/office/officeart/2005/8/layout/pyramid2"/>
    <dgm:cxn modelId="{F884D0F8-06B8-4201-9587-4F3747794765}" type="presParOf" srcId="{8197CAA3-4D48-4CFF-9B55-99A6E7FD910F}" destId="{EF3C4D21-612E-4679-9CDE-EC0CAF5DB336}" srcOrd="1" destOrd="0" presId="urn:microsoft.com/office/officeart/2005/8/layout/pyramid2"/>
    <dgm:cxn modelId="{B93CA04F-93F5-4AE7-BFB8-78FE20EA5E76}" type="presParOf" srcId="{8197CAA3-4D48-4CFF-9B55-99A6E7FD910F}" destId="{A4EB1670-6A24-46AC-93B8-EECDA247A26A}" srcOrd="2" destOrd="0" presId="urn:microsoft.com/office/officeart/2005/8/layout/pyramid2"/>
    <dgm:cxn modelId="{2F3E6EC0-5664-4343-B3AB-B4EF693E1722}" type="presParOf" srcId="{8197CAA3-4D48-4CFF-9B55-99A6E7FD910F}" destId="{4A227694-5CCE-4896-86C8-289FB46ED7B8}" srcOrd="3" destOrd="0" presId="urn:microsoft.com/office/officeart/2005/8/layout/pyramid2"/>
    <dgm:cxn modelId="{179A7C1E-D5CF-4846-A56E-4C4B198F2E33}" type="presParOf" srcId="{8197CAA3-4D48-4CFF-9B55-99A6E7FD910F}" destId="{95824A49-5DF4-4E55-AE6C-ACBD69234B7B}" srcOrd="4" destOrd="0" presId="urn:microsoft.com/office/officeart/2005/8/layout/pyramid2"/>
    <dgm:cxn modelId="{9D1DED71-CF71-49CF-B289-B26F8E9DE858}" type="presParOf" srcId="{8197CAA3-4D48-4CFF-9B55-99A6E7FD910F}" destId="{3EABC2A9-96AE-4AF4-9925-C4CDA214687B}" srcOrd="5" destOrd="0" presId="urn:microsoft.com/office/officeart/2005/8/layout/pyramid2"/>
    <dgm:cxn modelId="{C070D28F-D481-43B2-BBC1-F31D3910494F}" type="presParOf" srcId="{8197CAA3-4D48-4CFF-9B55-99A6E7FD910F}" destId="{1FA21F14-BEA5-4866-B370-2DB78307687C}" srcOrd="6" destOrd="0" presId="urn:microsoft.com/office/officeart/2005/8/layout/pyramid2"/>
    <dgm:cxn modelId="{F98987A6-81A9-40A0-8396-B32FD174DF23}" type="presParOf" srcId="{8197CAA3-4D48-4CFF-9B55-99A6E7FD910F}" destId="{5A40B926-1085-4418-B052-920DC87D5820}" srcOrd="7" destOrd="0" presId="urn:microsoft.com/office/officeart/2005/8/layout/pyramid2"/>
    <dgm:cxn modelId="{E84F7151-6C98-448A-94D9-C07596EF543F}" type="presParOf" srcId="{8197CAA3-4D48-4CFF-9B55-99A6E7FD910F}" destId="{DABDEC18-5D95-45A3-B4D6-612D12FCFAEB}" srcOrd="8" destOrd="0" presId="urn:microsoft.com/office/officeart/2005/8/layout/pyramid2"/>
    <dgm:cxn modelId="{B45AEFDC-F25B-49A2-959D-4A9C1589408B}" type="presParOf" srcId="{8197CAA3-4D48-4CFF-9B55-99A6E7FD910F}" destId="{A3A47C12-C6BE-4CE8-A6AC-BCF09275C6EB}" srcOrd="9" destOrd="0" presId="urn:microsoft.com/office/officeart/2005/8/layout/pyramid2"/>
    <dgm:cxn modelId="{8F430F36-1CE6-464A-94EB-CE75533AE993}" type="presParOf" srcId="{8197CAA3-4D48-4CFF-9B55-99A6E7FD910F}" destId="{70290927-BBFD-424A-8A84-95769734B762}" srcOrd="10" destOrd="0" presId="urn:microsoft.com/office/officeart/2005/8/layout/pyramid2"/>
    <dgm:cxn modelId="{A10B90B5-4CBE-4E83-975D-4454F44D87CE}" type="presParOf" srcId="{8197CAA3-4D48-4CFF-9B55-99A6E7FD910F}" destId="{A550F145-1139-422E-9A48-1F7B6BFE7A3B}" srcOrd="11" destOrd="0" presId="urn:microsoft.com/office/officeart/2005/8/layout/pyramid2"/>
    <dgm:cxn modelId="{315AA610-1D5A-4B5D-8971-4EAFB99787C8}" type="presParOf" srcId="{8197CAA3-4D48-4CFF-9B55-99A6E7FD910F}" destId="{18318A82-EF08-4FB1-9F5F-F00F0C780690}" srcOrd="12" destOrd="0" presId="urn:microsoft.com/office/officeart/2005/8/layout/pyramid2"/>
    <dgm:cxn modelId="{BBA9AC86-F88D-41D0-AE7D-D3676E968B5C}" type="presParOf" srcId="{8197CAA3-4D48-4CFF-9B55-99A6E7FD910F}" destId="{483E5C0A-618D-4A11-98C1-CBAB028D24DF}" srcOrd="13" destOrd="0" presId="urn:microsoft.com/office/officeart/2005/8/layout/pyramid2"/>
    <dgm:cxn modelId="{39635E96-9EE9-47EA-B5A3-BA3BC2F87719}" type="presParOf" srcId="{8197CAA3-4D48-4CFF-9B55-99A6E7FD910F}" destId="{EAB98F97-E3F0-4C15-9B8D-06D344A600FF}" srcOrd="14" destOrd="0" presId="urn:microsoft.com/office/officeart/2005/8/layout/pyramid2"/>
    <dgm:cxn modelId="{EE0F7FAF-D943-4C82-81C7-4BAC0CCFA324}" type="presParOf" srcId="{8197CAA3-4D48-4CFF-9B55-99A6E7FD910F}" destId="{48B56F02-E2AA-4D93-B530-38A09BF78EEA}" srcOrd="15" destOrd="0" presId="urn:microsoft.com/office/officeart/2005/8/layout/pyramid2"/>
    <dgm:cxn modelId="{0579A933-E25C-4752-9C66-A06D434311BA}" type="presParOf" srcId="{8197CAA3-4D48-4CFF-9B55-99A6E7FD910F}" destId="{A976F810-473F-4CFB-BC96-12DAA2E8CFE9}" srcOrd="16" destOrd="0" presId="urn:microsoft.com/office/officeart/2005/8/layout/pyramid2"/>
    <dgm:cxn modelId="{8385DBEC-EBE1-42D5-8CE6-B455B2D1428F}" type="presParOf" srcId="{8197CAA3-4D48-4CFF-9B55-99A6E7FD910F}" destId="{8FB517C2-CD44-4094-92E4-80C4612B7F21}" srcOrd="17" destOrd="0" presId="urn:microsoft.com/office/officeart/2005/8/layout/pyramid2"/>
    <dgm:cxn modelId="{0C0CFE69-FAFA-4623-8EB4-F138000CE888}" type="presParOf" srcId="{8197CAA3-4D48-4CFF-9B55-99A6E7FD910F}" destId="{B01BE412-852B-4DB2-8C72-FD0181E5DDB6}" srcOrd="18" destOrd="0" presId="urn:microsoft.com/office/officeart/2005/8/layout/pyramid2"/>
    <dgm:cxn modelId="{123CF22E-D975-4824-BC45-5C3A7DD1BAFA}" type="presParOf" srcId="{8197CAA3-4D48-4CFF-9B55-99A6E7FD910F}" destId="{105CFC15-830B-49A1-BE08-F610AD50003E}" srcOrd="1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F9B58-78AC-444F-9D22-17C663B8DF3A}">
      <dsp:nvSpPr>
        <dsp:cNvPr id="0" name=""/>
        <dsp:cNvSpPr/>
      </dsp:nvSpPr>
      <dsp:spPr>
        <a:xfrm>
          <a:off x="2292195" y="294187"/>
          <a:ext cx="3801808" cy="3801808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Determine the most profitable genres of films </a:t>
          </a:r>
          <a:endParaRPr lang="en-US" sz="13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4295838" y="1099808"/>
        <a:ext cx="1357788" cy="1131490"/>
      </dsp:txXfrm>
    </dsp:sp>
    <dsp:sp modelId="{24457B7A-BFFF-4C5B-BCB0-3FCCC43AA11D}">
      <dsp:nvSpPr>
        <dsp:cNvPr id="0" name=""/>
        <dsp:cNvSpPr/>
      </dsp:nvSpPr>
      <dsp:spPr>
        <a:xfrm>
          <a:off x="2213895" y="429966"/>
          <a:ext cx="3801808" cy="3801808"/>
        </a:xfrm>
        <a:prstGeom prst="pie">
          <a:avLst>
            <a:gd name="adj1" fmla="val 1800000"/>
            <a:gd name="adj2" fmla="val 9000000"/>
          </a:avLst>
        </a:prstGeom>
        <a:solidFill>
          <a:schemeClr val="accent2">
            <a:hueOff val="-10081594"/>
            <a:satOff val="4384"/>
            <a:lumOff val="1275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Establish the relationship between movie ratings and profitability</a:t>
          </a:r>
          <a:endParaRPr lang="en-US" sz="13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3119088" y="2896615"/>
        <a:ext cx="2036682" cy="995711"/>
      </dsp:txXfrm>
    </dsp:sp>
    <dsp:sp modelId="{1788D4D8-7518-4E0B-8D21-CC5FF1059287}">
      <dsp:nvSpPr>
        <dsp:cNvPr id="0" name=""/>
        <dsp:cNvSpPr/>
      </dsp:nvSpPr>
      <dsp:spPr>
        <a:xfrm>
          <a:off x="2135596" y="294187"/>
          <a:ext cx="3801808" cy="3801808"/>
        </a:xfrm>
        <a:prstGeom prst="pie">
          <a:avLst>
            <a:gd name="adj1" fmla="val 9000000"/>
            <a:gd name="adj2" fmla="val 16200000"/>
          </a:avLst>
        </a:prstGeom>
        <a:solidFill>
          <a:schemeClr val="accent2">
            <a:hueOff val="-20163188"/>
            <a:satOff val="8769"/>
            <a:lumOff val="255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Determine the most popular genre of films </a:t>
          </a:r>
          <a:endParaRPr lang="en-US" sz="13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2575972" y="1099808"/>
        <a:ext cx="1357788" cy="1131490"/>
      </dsp:txXfrm>
    </dsp:sp>
    <dsp:sp modelId="{9703371D-7A7A-4B17-AEEC-E842011E8DD6}">
      <dsp:nvSpPr>
        <dsp:cNvPr id="0" name=""/>
        <dsp:cNvSpPr/>
      </dsp:nvSpPr>
      <dsp:spPr>
        <a:xfrm>
          <a:off x="2057158" y="58837"/>
          <a:ext cx="4272508" cy="4272508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21B3A-5DDA-4CA7-A443-6CE2B6EF5F28}">
      <dsp:nvSpPr>
        <dsp:cNvPr id="0" name=""/>
        <dsp:cNvSpPr/>
      </dsp:nvSpPr>
      <dsp:spPr>
        <a:xfrm>
          <a:off x="1978545" y="194375"/>
          <a:ext cx="4272508" cy="4272508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2">
            <a:hueOff val="-10081594"/>
            <a:satOff val="4384"/>
            <a:lumOff val="12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1D00E-636C-42E5-B22D-C87B399F5DF2}">
      <dsp:nvSpPr>
        <dsp:cNvPr id="0" name=""/>
        <dsp:cNvSpPr/>
      </dsp:nvSpPr>
      <dsp:spPr>
        <a:xfrm>
          <a:off x="1899932" y="58837"/>
          <a:ext cx="4272508" cy="4272508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2">
            <a:hueOff val="-20163188"/>
            <a:satOff val="8769"/>
            <a:lumOff val="255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082E00-0321-47CC-9B76-5CDE6F7F3D33}">
      <dsp:nvSpPr>
        <dsp:cNvPr id="0" name=""/>
        <dsp:cNvSpPr/>
      </dsp:nvSpPr>
      <dsp:spPr>
        <a:xfrm rot="5400000">
          <a:off x="4089880" y="58987"/>
          <a:ext cx="861945" cy="74989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Pandas module</a:t>
          </a:r>
          <a:endParaRPr lang="en-US" sz="1000" kern="1200" dirty="0"/>
        </a:p>
      </dsp:txBody>
      <dsp:txXfrm rot="-5400000">
        <a:off x="4262764" y="137281"/>
        <a:ext cx="516176" cy="593305"/>
      </dsp:txXfrm>
    </dsp:sp>
    <dsp:sp modelId="{FCF0D5B0-3C2E-48B8-8F82-A5F1C2BD8043}">
      <dsp:nvSpPr>
        <dsp:cNvPr id="0" name=""/>
        <dsp:cNvSpPr/>
      </dsp:nvSpPr>
      <dsp:spPr>
        <a:xfrm>
          <a:off x="4918554" y="175350"/>
          <a:ext cx="961930" cy="517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DC78A-66EE-4A72-BEC3-C75BE2A49671}">
      <dsp:nvSpPr>
        <dsp:cNvPr id="0" name=""/>
        <dsp:cNvSpPr/>
      </dsp:nvSpPr>
      <dsp:spPr>
        <a:xfrm rot="5400000">
          <a:off x="3279996" y="58987"/>
          <a:ext cx="861945" cy="74989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1833017"/>
                <a:satOff val="797"/>
                <a:lumOff val="232"/>
                <a:alphaOff val="0"/>
                <a:tint val="62000"/>
                <a:satMod val="180000"/>
              </a:schemeClr>
            </a:gs>
            <a:gs pos="65000">
              <a:schemeClr val="accent2">
                <a:hueOff val="-1833017"/>
                <a:satOff val="797"/>
                <a:lumOff val="232"/>
                <a:alphaOff val="0"/>
                <a:tint val="32000"/>
                <a:satMod val="250000"/>
              </a:schemeClr>
            </a:gs>
            <a:gs pos="100000">
              <a:schemeClr val="accent2">
                <a:hueOff val="-1833017"/>
                <a:satOff val="797"/>
                <a:lumOff val="232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 rot="-5400000">
        <a:off x="3452880" y="137281"/>
        <a:ext cx="516176" cy="593305"/>
      </dsp:txXfrm>
    </dsp:sp>
    <dsp:sp modelId="{5B8FD6DE-A459-42C9-8C8C-121A3ED4B1B8}">
      <dsp:nvSpPr>
        <dsp:cNvPr id="0" name=""/>
        <dsp:cNvSpPr/>
      </dsp:nvSpPr>
      <dsp:spPr>
        <a:xfrm rot="5400000">
          <a:off x="3683387" y="790606"/>
          <a:ext cx="861945" cy="74989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3666034"/>
                <a:satOff val="1594"/>
                <a:lumOff val="464"/>
                <a:alphaOff val="0"/>
                <a:tint val="62000"/>
                <a:satMod val="180000"/>
              </a:schemeClr>
            </a:gs>
            <a:gs pos="65000">
              <a:schemeClr val="accent2">
                <a:hueOff val="-3666034"/>
                <a:satOff val="1594"/>
                <a:lumOff val="464"/>
                <a:alphaOff val="0"/>
                <a:tint val="32000"/>
                <a:satMod val="250000"/>
              </a:schemeClr>
            </a:gs>
            <a:gs pos="100000">
              <a:schemeClr val="accent2">
                <a:hueOff val="-3666034"/>
                <a:satOff val="1594"/>
                <a:lumOff val="464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Matblotlib module</a:t>
          </a:r>
          <a:endParaRPr lang="en-US" sz="1000" kern="1200" dirty="0"/>
        </a:p>
      </dsp:txBody>
      <dsp:txXfrm rot="-5400000">
        <a:off x="3856271" y="868900"/>
        <a:ext cx="516176" cy="593305"/>
      </dsp:txXfrm>
    </dsp:sp>
    <dsp:sp modelId="{D69E26C8-1CB7-4608-9875-57BAF2A661DA}">
      <dsp:nvSpPr>
        <dsp:cNvPr id="0" name=""/>
        <dsp:cNvSpPr/>
      </dsp:nvSpPr>
      <dsp:spPr>
        <a:xfrm>
          <a:off x="2777482" y="906969"/>
          <a:ext cx="930900" cy="517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99D33-1531-40C9-8150-E1F0CD6DC0D3}">
      <dsp:nvSpPr>
        <dsp:cNvPr id="0" name=""/>
        <dsp:cNvSpPr/>
      </dsp:nvSpPr>
      <dsp:spPr>
        <a:xfrm rot="5400000">
          <a:off x="4493270" y="790606"/>
          <a:ext cx="861945" cy="74989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5499051"/>
                <a:satOff val="2392"/>
                <a:lumOff val="695"/>
                <a:alphaOff val="0"/>
                <a:tint val="62000"/>
                <a:satMod val="180000"/>
              </a:schemeClr>
            </a:gs>
            <a:gs pos="65000">
              <a:schemeClr val="accent2">
                <a:hueOff val="-5499051"/>
                <a:satOff val="2392"/>
                <a:lumOff val="695"/>
                <a:alphaOff val="0"/>
                <a:tint val="32000"/>
                <a:satMod val="250000"/>
              </a:schemeClr>
            </a:gs>
            <a:gs pos="100000">
              <a:schemeClr val="accent2">
                <a:hueOff val="-5499051"/>
                <a:satOff val="2392"/>
                <a:lumOff val="695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 rot="-5400000">
        <a:off x="4666154" y="868900"/>
        <a:ext cx="516176" cy="593305"/>
      </dsp:txXfrm>
    </dsp:sp>
    <dsp:sp modelId="{6463D528-73E1-41B2-9586-106E31A9A8AC}">
      <dsp:nvSpPr>
        <dsp:cNvPr id="0" name=""/>
        <dsp:cNvSpPr/>
      </dsp:nvSpPr>
      <dsp:spPr>
        <a:xfrm rot="5400000">
          <a:off x="4089880" y="1522225"/>
          <a:ext cx="861945" cy="74989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7332068"/>
                <a:satOff val="3189"/>
                <a:lumOff val="927"/>
                <a:alphaOff val="0"/>
                <a:tint val="62000"/>
                <a:satMod val="180000"/>
              </a:schemeClr>
            </a:gs>
            <a:gs pos="65000">
              <a:schemeClr val="accent2">
                <a:hueOff val="-7332068"/>
                <a:satOff val="3189"/>
                <a:lumOff val="927"/>
                <a:alphaOff val="0"/>
                <a:tint val="32000"/>
                <a:satMod val="250000"/>
              </a:schemeClr>
            </a:gs>
            <a:gs pos="100000">
              <a:schemeClr val="accent2">
                <a:hueOff val="-7332068"/>
                <a:satOff val="3189"/>
                <a:lumOff val="927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Seaborn</a:t>
          </a:r>
          <a:r>
            <a:rPr lang="en-US" sz="1000" kern="1200" dirty="0" smtClean="0"/>
            <a:t> module</a:t>
          </a:r>
          <a:endParaRPr lang="en-US" sz="1000" kern="1200" dirty="0"/>
        </a:p>
      </dsp:txBody>
      <dsp:txXfrm rot="-5400000">
        <a:off x="4262764" y="1600519"/>
        <a:ext cx="516176" cy="593305"/>
      </dsp:txXfrm>
    </dsp:sp>
    <dsp:sp modelId="{9686A77A-C7B8-4FEB-AD7B-36ABC5B438BD}">
      <dsp:nvSpPr>
        <dsp:cNvPr id="0" name=""/>
        <dsp:cNvSpPr/>
      </dsp:nvSpPr>
      <dsp:spPr>
        <a:xfrm>
          <a:off x="4918554" y="1638588"/>
          <a:ext cx="961930" cy="517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5383C-8C52-4CDA-B2AE-32A1EE11095F}">
      <dsp:nvSpPr>
        <dsp:cNvPr id="0" name=""/>
        <dsp:cNvSpPr/>
      </dsp:nvSpPr>
      <dsp:spPr>
        <a:xfrm rot="5400000">
          <a:off x="3279996" y="1522225"/>
          <a:ext cx="861945" cy="74989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9165086"/>
                <a:satOff val="3986"/>
                <a:lumOff val="1159"/>
                <a:alphaOff val="0"/>
                <a:tint val="62000"/>
                <a:satMod val="180000"/>
              </a:schemeClr>
            </a:gs>
            <a:gs pos="65000">
              <a:schemeClr val="accent2">
                <a:hueOff val="-9165086"/>
                <a:satOff val="3986"/>
                <a:lumOff val="1159"/>
                <a:alphaOff val="0"/>
                <a:tint val="32000"/>
                <a:satMod val="250000"/>
              </a:schemeClr>
            </a:gs>
            <a:gs pos="100000">
              <a:schemeClr val="accent2">
                <a:hueOff val="-9165086"/>
                <a:satOff val="3986"/>
                <a:lumOff val="1159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 rot="-5400000">
        <a:off x="3452880" y="1600519"/>
        <a:ext cx="516176" cy="593305"/>
      </dsp:txXfrm>
    </dsp:sp>
    <dsp:sp modelId="{BFA5C7D8-4542-4EB4-8E28-509675C00802}">
      <dsp:nvSpPr>
        <dsp:cNvPr id="0" name=""/>
        <dsp:cNvSpPr/>
      </dsp:nvSpPr>
      <dsp:spPr>
        <a:xfrm rot="5400000">
          <a:off x="3683387" y="2253844"/>
          <a:ext cx="861945" cy="74989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10998103"/>
                <a:satOff val="4783"/>
                <a:lumOff val="1391"/>
                <a:alphaOff val="0"/>
                <a:tint val="62000"/>
                <a:satMod val="180000"/>
              </a:schemeClr>
            </a:gs>
            <a:gs pos="65000">
              <a:schemeClr val="accent2">
                <a:hueOff val="-10998103"/>
                <a:satOff val="4783"/>
                <a:lumOff val="1391"/>
                <a:alphaOff val="0"/>
                <a:tint val="32000"/>
                <a:satMod val="250000"/>
              </a:schemeClr>
            </a:gs>
            <a:gs pos="100000">
              <a:schemeClr val="accent2">
                <a:hueOff val="-10998103"/>
                <a:satOff val="4783"/>
                <a:lumOff val="1391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Numpy module</a:t>
          </a:r>
          <a:endParaRPr lang="en-US" sz="1000" kern="1200" dirty="0"/>
        </a:p>
      </dsp:txBody>
      <dsp:txXfrm rot="-5400000">
        <a:off x="3856271" y="2332138"/>
        <a:ext cx="516176" cy="593305"/>
      </dsp:txXfrm>
    </dsp:sp>
    <dsp:sp modelId="{C61AAB45-4622-40FA-8B24-212D17F29A05}">
      <dsp:nvSpPr>
        <dsp:cNvPr id="0" name=""/>
        <dsp:cNvSpPr/>
      </dsp:nvSpPr>
      <dsp:spPr>
        <a:xfrm>
          <a:off x="2777482" y="2370207"/>
          <a:ext cx="930900" cy="517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2D5C4F-E1A1-41B9-9483-921E09E29694}">
      <dsp:nvSpPr>
        <dsp:cNvPr id="0" name=""/>
        <dsp:cNvSpPr/>
      </dsp:nvSpPr>
      <dsp:spPr>
        <a:xfrm rot="5400000">
          <a:off x="4493270" y="2253844"/>
          <a:ext cx="861945" cy="74989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12831119"/>
                <a:satOff val="5580"/>
                <a:lumOff val="1623"/>
                <a:alphaOff val="0"/>
                <a:tint val="62000"/>
                <a:satMod val="180000"/>
              </a:schemeClr>
            </a:gs>
            <a:gs pos="65000">
              <a:schemeClr val="accent2">
                <a:hueOff val="-12831119"/>
                <a:satOff val="5580"/>
                <a:lumOff val="1623"/>
                <a:alphaOff val="0"/>
                <a:tint val="32000"/>
                <a:satMod val="250000"/>
              </a:schemeClr>
            </a:gs>
            <a:gs pos="100000">
              <a:schemeClr val="accent2">
                <a:hueOff val="-12831119"/>
                <a:satOff val="5580"/>
                <a:lumOff val="1623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>
            <a:solidFill>
              <a:schemeClr val="bg2">
                <a:lumMod val="10000"/>
              </a:schemeClr>
            </a:solidFill>
          </a:endParaRPr>
        </a:p>
      </dsp:txBody>
      <dsp:txXfrm rot="-5400000">
        <a:off x="4666154" y="2332138"/>
        <a:ext cx="516176" cy="593305"/>
      </dsp:txXfrm>
    </dsp:sp>
    <dsp:sp modelId="{186A0917-B540-49DA-A14E-A018588651D9}">
      <dsp:nvSpPr>
        <dsp:cNvPr id="0" name=""/>
        <dsp:cNvSpPr/>
      </dsp:nvSpPr>
      <dsp:spPr>
        <a:xfrm rot="5400000">
          <a:off x="4089880" y="2985463"/>
          <a:ext cx="861945" cy="74989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14664137"/>
                <a:satOff val="6377"/>
                <a:lumOff val="1855"/>
                <a:alphaOff val="0"/>
                <a:tint val="62000"/>
                <a:satMod val="180000"/>
              </a:schemeClr>
            </a:gs>
            <a:gs pos="65000">
              <a:schemeClr val="accent2">
                <a:hueOff val="-14664137"/>
                <a:satOff val="6377"/>
                <a:lumOff val="1855"/>
                <a:alphaOff val="0"/>
                <a:tint val="32000"/>
                <a:satMod val="250000"/>
              </a:schemeClr>
            </a:gs>
            <a:gs pos="100000">
              <a:schemeClr val="accent2">
                <a:hueOff val="-14664137"/>
                <a:satOff val="6377"/>
                <a:lumOff val="1855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Github</a:t>
          </a:r>
          <a:endParaRPr lang="en-US" sz="1000" kern="1200" dirty="0"/>
        </a:p>
      </dsp:txBody>
      <dsp:txXfrm rot="-5400000">
        <a:off x="4262764" y="3063757"/>
        <a:ext cx="516176" cy="593305"/>
      </dsp:txXfrm>
    </dsp:sp>
    <dsp:sp modelId="{9EC814DB-ED05-4524-9CC3-94790477BB92}">
      <dsp:nvSpPr>
        <dsp:cNvPr id="0" name=""/>
        <dsp:cNvSpPr/>
      </dsp:nvSpPr>
      <dsp:spPr>
        <a:xfrm>
          <a:off x="4918554" y="3101826"/>
          <a:ext cx="961930" cy="517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FEF18-52A2-4486-AA01-CA538D08E0F4}">
      <dsp:nvSpPr>
        <dsp:cNvPr id="0" name=""/>
        <dsp:cNvSpPr/>
      </dsp:nvSpPr>
      <dsp:spPr>
        <a:xfrm rot="5400000">
          <a:off x="3279996" y="2985463"/>
          <a:ext cx="861945" cy="74989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16497153"/>
                <a:satOff val="7175"/>
                <a:lumOff val="2086"/>
                <a:alphaOff val="0"/>
                <a:tint val="62000"/>
                <a:satMod val="180000"/>
              </a:schemeClr>
            </a:gs>
            <a:gs pos="65000">
              <a:schemeClr val="accent2">
                <a:hueOff val="-16497153"/>
                <a:satOff val="7175"/>
                <a:lumOff val="2086"/>
                <a:alphaOff val="0"/>
                <a:tint val="32000"/>
                <a:satMod val="250000"/>
              </a:schemeClr>
            </a:gs>
            <a:gs pos="100000">
              <a:schemeClr val="accent2">
                <a:hueOff val="-16497153"/>
                <a:satOff val="7175"/>
                <a:lumOff val="2086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 rot="-5400000">
        <a:off x="3452880" y="3063757"/>
        <a:ext cx="516176" cy="593305"/>
      </dsp:txXfrm>
    </dsp:sp>
    <dsp:sp modelId="{AE968C70-A25B-414F-8548-BC6805C86DC9}">
      <dsp:nvSpPr>
        <dsp:cNvPr id="0" name=""/>
        <dsp:cNvSpPr/>
      </dsp:nvSpPr>
      <dsp:spPr>
        <a:xfrm rot="5400000">
          <a:off x="3683387" y="3717082"/>
          <a:ext cx="861945" cy="74989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18330172"/>
                <a:satOff val="7972"/>
                <a:lumOff val="2318"/>
                <a:alphaOff val="0"/>
                <a:tint val="62000"/>
                <a:satMod val="180000"/>
              </a:schemeClr>
            </a:gs>
            <a:gs pos="65000">
              <a:schemeClr val="accent2">
                <a:hueOff val="-18330172"/>
                <a:satOff val="7972"/>
                <a:lumOff val="2318"/>
                <a:alphaOff val="0"/>
                <a:tint val="32000"/>
                <a:satMod val="250000"/>
              </a:schemeClr>
            </a:gs>
            <a:gs pos="100000">
              <a:schemeClr val="accent2">
                <a:hueOff val="-18330172"/>
                <a:satOff val="7972"/>
                <a:lumOff val="2318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Python language</a:t>
          </a:r>
          <a:endParaRPr lang="en-US" sz="1000" kern="1200" dirty="0"/>
        </a:p>
      </dsp:txBody>
      <dsp:txXfrm rot="-5400000">
        <a:off x="3856271" y="3795376"/>
        <a:ext cx="516176" cy="593305"/>
      </dsp:txXfrm>
    </dsp:sp>
    <dsp:sp modelId="{1E8BC4AE-70F1-476D-BA7C-7889327F138F}">
      <dsp:nvSpPr>
        <dsp:cNvPr id="0" name=""/>
        <dsp:cNvSpPr/>
      </dsp:nvSpPr>
      <dsp:spPr>
        <a:xfrm>
          <a:off x="2777482" y="3833445"/>
          <a:ext cx="930900" cy="517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E2AD92-E4C8-4567-A57E-955630A3AD68}">
      <dsp:nvSpPr>
        <dsp:cNvPr id="0" name=""/>
        <dsp:cNvSpPr/>
      </dsp:nvSpPr>
      <dsp:spPr>
        <a:xfrm rot="5400000">
          <a:off x="4493270" y="3717082"/>
          <a:ext cx="861945" cy="74989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20163188"/>
                <a:satOff val="8769"/>
                <a:lumOff val="2550"/>
                <a:alphaOff val="0"/>
                <a:tint val="62000"/>
                <a:satMod val="180000"/>
              </a:schemeClr>
            </a:gs>
            <a:gs pos="65000">
              <a:schemeClr val="accent2">
                <a:hueOff val="-20163188"/>
                <a:satOff val="8769"/>
                <a:lumOff val="2550"/>
                <a:alphaOff val="0"/>
                <a:tint val="32000"/>
                <a:satMod val="250000"/>
              </a:schemeClr>
            </a:gs>
            <a:gs pos="100000">
              <a:schemeClr val="accent2">
                <a:hueOff val="-20163188"/>
                <a:satOff val="8769"/>
                <a:lumOff val="255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 rot="-5400000">
        <a:off x="4666154" y="3795376"/>
        <a:ext cx="516176" cy="5933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1B67A-0FCC-4D72-840B-9A355DE35B64}">
      <dsp:nvSpPr>
        <dsp:cNvPr id="0" name=""/>
        <dsp:cNvSpPr/>
      </dsp:nvSpPr>
      <dsp:spPr>
        <a:xfrm rot="5400000">
          <a:off x="-149834" y="152032"/>
          <a:ext cx="998893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1</a:t>
          </a:r>
          <a:endParaRPr lang="en-US" sz="1500" b="1" kern="1200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sp:txBody>
      <dsp:txXfrm rot="-5400000">
        <a:off x="1" y="351811"/>
        <a:ext cx="699225" cy="299668"/>
      </dsp:txXfrm>
    </dsp:sp>
    <dsp:sp modelId="{24C47A1F-0336-41E6-AC59-68D8076EC69D}">
      <dsp:nvSpPr>
        <dsp:cNvPr id="0" name=""/>
        <dsp:cNvSpPr/>
      </dsp:nvSpPr>
      <dsp:spPr>
        <a:xfrm rot="5400000">
          <a:off x="4136233" y="-3438620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Data exploration </a:t>
          </a:r>
          <a:endParaRPr lang="en-US" sz="30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 rot="-5400000">
        <a:off x="695687" y="33621"/>
        <a:ext cx="7498679" cy="585891"/>
      </dsp:txXfrm>
    </dsp:sp>
    <dsp:sp modelId="{18042AF8-3E24-4BCE-B5B1-9345880EC4DA}">
      <dsp:nvSpPr>
        <dsp:cNvPr id="0" name=""/>
        <dsp:cNvSpPr/>
      </dsp:nvSpPr>
      <dsp:spPr>
        <a:xfrm rot="5400000">
          <a:off x="-149834" y="1032700"/>
          <a:ext cx="998893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2</a:t>
          </a:r>
          <a:r>
            <a:rPr lang="en-US" sz="1500" kern="1200" dirty="0" smtClean="0"/>
            <a:t> </a:t>
          </a:r>
          <a:endParaRPr lang="en-US" sz="1500" kern="1200" dirty="0"/>
        </a:p>
      </dsp:txBody>
      <dsp:txXfrm rot="-5400000">
        <a:off x="1" y="1232479"/>
        <a:ext cx="699225" cy="299668"/>
      </dsp:txXfrm>
    </dsp:sp>
    <dsp:sp modelId="{30EB18B4-33D3-49B8-9BBE-F1B77C4709F4}">
      <dsp:nvSpPr>
        <dsp:cNvPr id="0" name=""/>
        <dsp:cNvSpPr/>
      </dsp:nvSpPr>
      <dsp:spPr>
        <a:xfrm rot="5400000">
          <a:off x="4139772" y="-2557680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1" kern="1200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Data Cleaning</a:t>
          </a:r>
          <a:endParaRPr lang="en-US" sz="3000" b="1" kern="1200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sp:txBody>
      <dsp:txXfrm rot="-5400000">
        <a:off x="699226" y="914561"/>
        <a:ext cx="7498679" cy="585891"/>
      </dsp:txXfrm>
    </dsp:sp>
    <dsp:sp modelId="{A5C47CE5-DCD5-4703-B75A-9E5DB4F38634}">
      <dsp:nvSpPr>
        <dsp:cNvPr id="0" name=""/>
        <dsp:cNvSpPr/>
      </dsp:nvSpPr>
      <dsp:spPr>
        <a:xfrm rot="5400000">
          <a:off x="-149834" y="1913368"/>
          <a:ext cx="998893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3</a:t>
          </a:r>
          <a:endParaRPr lang="en-US" sz="1500" b="1" kern="1200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sp:txBody>
      <dsp:txXfrm rot="-5400000">
        <a:off x="1" y="2113147"/>
        <a:ext cx="699225" cy="299668"/>
      </dsp:txXfrm>
    </dsp:sp>
    <dsp:sp modelId="{49F0FAD2-1CDE-4BB3-92D5-CC794A1F47AA}">
      <dsp:nvSpPr>
        <dsp:cNvPr id="0" name=""/>
        <dsp:cNvSpPr/>
      </dsp:nvSpPr>
      <dsp:spPr>
        <a:xfrm rot="5400000">
          <a:off x="4139772" y="-1677012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Data aggregation </a:t>
          </a:r>
          <a:endParaRPr lang="en-US" sz="30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 rot="-5400000">
        <a:off x="699226" y="1795229"/>
        <a:ext cx="7498679" cy="585891"/>
      </dsp:txXfrm>
    </dsp:sp>
    <dsp:sp modelId="{4C3C4EDD-3442-4C78-80D4-2A619257B867}">
      <dsp:nvSpPr>
        <dsp:cNvPr id="0" name=""/>
        <dsp:cNvSpPr/>
      </dsp:nvSpPr>
      <dsp:spPr>
        <a:xfrm rot="5400000">
          <a:off x="-149834" y="2794035"/>
          <a:ext cx="998893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4</a:t>
          </a:r>
          <a:endParaRPr lang="en-US" sz="1500" b="1" kern="1200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sp:txBody>
      <dsp:txXfrm rot="-5400000">
        <a:off x="1" y="2993814"/>
        <a:ext cx="699225" cy="299668"/>
      </dsp:txXfrm>
    </dsp:sp>
    <dsp:sp modelId="{AAA4C75F-543D-453A-8CE4-EFC8635D1E82}">
      <dsp:nvSpPr>
        <dsp:cNvPr id="0" name=""/>
        <dsp:cNvSpPr/>
      </dsp:nvSpPr>
      <dsp:spPr>
        <a:xfrm rot="5400000">
          <a:off x="4139772" y="-796344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1" kern="1200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Data Visualization</a:t>
          </a:r>
          <a:endParaRPr lang="en-US" sz="3000" b="1" kern="1200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sp:txBody>
      <dsp:txXfrm rot="-5400000">
        <a:off x="699226" y="2675897"/>
        <a:ext cx="7498679" cy="585891"/>
      </dsp:txXfrm>
    </dsp:sp>
    <dsp:sp modelId="{D4AE444C-D53E-4F21-91D5-C44065F5ABFE}">
      <dsp:nvSpPr>
        <dsp:cNvPr id="0" name=""/>
        <dsp:cNvSpPr/>
      </dsp:nvSpPr>
      <dsp:spPr>
        <a:xfrm rot="5400000">
          <a:off x="-149834" y="3674703"/>
          <a:ext cx="998893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rPr>
            <a:t>5</a:t>
          </a:r>
          <a:endParaRPr lang="en-US" sz="1500" b="1" kern="1200" cap="none" spc="0" dirty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sp:txBody>
      <dsp:txXfrm rot="-5400000">
        <a:off x="1" y="3874482"/>
        <a:ext cx="699225" cy="299668"/>
      </dsp:txXfrm>
    </dsp:sp>
    <dsp:sp modelId="{533F11B9-B2FE-4926-B9B9-C26541DF8EA5}">
      <dsp:nvSpPr>
        <dsp:cNvPr id="0" name=""/>
        <dsp:cNvSpPr/>
      </dsp:nvSpPr>
      <dsp:spPr>
        <a:xfrm rot="5400000">
          <a:off x="4139772" y="84322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Share Data Driven Action</a:t>
          </a:r>
          <a:endParaRPr lang="en-US" sz="30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 rot="-5400000">
        <a:off x="699226" y="3556564"/>
        <a:ext cx="7498679" cy="5858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D0A16-07FC-4061-9412-E8F14F3B6085}">
      <dsp:nvSpPr>
        <dsp:cNvPr id="0" name=""/>
        <dsp:cNvSpPr/>
      </dsp:nvSpPr>
      <dsp:spPr>
        <a:xfrm>
          <a:off x="1147762" y="0"/>
          <a:ext cx="3581400" cy="35814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C946B-7AFB-47A1-9A23-4AC138F3BD3B}">
      <dsp:nvSpPr>
        <dsp:cNvPr id="0" name=""/>
        <dsp:cNvSpPr/>
      </dsp:nvSpPr>
      <dsp:spPr>
        <a:xfrm>
          <a:off x="2893695" y="358489"/>
          <a:ext cx="2327910" cy="2546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Drama </a:t>
          </a:r>
          <a:endParaRPr lang="en-US" sz="1050" kern="1200" dirty="0"/>
        </a:p>
      </dsp:txBody>
      <dsp:txXfrm>
        <a:off x="2906124" y="370918"/>
        <a:ext cx="2303052" cy="229757"/>
      </dsp:txXfrm>
    </dsp:sp>
    <dsp:sp modelId="{A4EB1670-6A24-46AC-93B8-EECDA247A26A}">
      <dsp:nvSpPr>
        <dsp:cNvPr id="0" name=""/>
        <dsp:cNvSpPr/>
      </dsp:nvSpPr>
      <dsp:spPr>
        <a:xfrm>
          <a:off x="2893695" y="644931"/>
          <a:ext cx="2327910" cy="2546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 smtClean="0"/>
            <a:t>Comedy,Drama</a:t>
          </a:r>
          <a:endParaRPr lang="en-US" sz="1050" kern="1200" dirty="0"/>
        </a:p>
      </dsp:txBody>
      <dsp:txXfrm>
        <a:off x="2906124" y="657360"/>
        <a:ext cx="2303052" cy="229757"/>
      </dsp:txXfrm>
    </dsp:sp>
    <dsp:sp modelId="{95824A49-5DF4-4E55-AE6C-ACBD69234B7B}">
      <dsp:nvSpPr>
        <dsp:cNvPr id="0" name=""/>
        <dsp:cNvSpPr/>
      </dsp:nvSpPr>
      <dsp:spPr>
        <a:xfrm>
          <a:off x="2893695" y="931373"/>
          <a:ext cx="2327910" cy="2546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 smtClean="0"/>
            <a:t>Comedy,Drama,Romance</a:t>
          </a:r>
          <a:endParaRPr lang="en-US" sz="1050" kern="1200" dirty="0" smtClean="0"/>
        </a:p>
      </dsp:txBody>
      <dsp:txXfrm>
        <a:off x="2906124" y="943802"/>
        <a:ext cx="2303052" cy="229757"/>
      </dsp:txXfrm>
    </dsp:sp>
    <dsp:sp modelId="{1FA21F14-BEA5-4866-B370-2DB78307687C}">
      <dsp:nvSpPr>
        <dsp:cNvPr id="0" name=""/>
        <dsp:cNvSpPr/>
      </dsp:nvSpPr>
      <dsp:spPr>
        <a:xfrm>
          <a:off x="2893695" y="1217815"/>
          <a:ext cx="2327910" cy="2546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 smtClean="0"/>
            <a:t>Drama,Romance</a:t>
          </a:r>
          <a:r>
            <a:rPr lang="en-US" sz="1050" kern="1200" dirty="0" smtClean="0"/>
            <a:t> </a:t>
          </a:r>
          <a:endParaRPr lang="en-US" sz="1050" kern="1200" dirty="0"/>
        </a:p>
      </dsp:txBody>
      <dsp:txXfrm>
        <a:off x="2906124" y="1230244"/>
        <a:ext cx="2303052" cy="229757"/>
      </dsp:txXfrm>
    </dsp:sp>
    <dsp:sp modelId="{DABDEC18-5D95-45A3-B4D6-612D12FCFAEB}">
      <dsp:nvSpPr>
        <dsp:cNvPr id="0" name=""/>
        <dsp:cNvSpPr/>
      </dsp:nvSpPr>
      <dsp:spPr>
        <a:xfrm>
          <a:off x="2893695" y="1504257"/>
          <a:ext cx="2327910" cy="2546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Documentary </a:t>
          </a:r>
          <a:endParaRPr lang="en-US" sz="1050" kern="1200" dirty="0"/>
        </a:p>
      </dsp:txBody>
      <dsp:txXfrm>
        <a:off x="2906124" y="1516686"/>
        <a:ext cx="2303052" cy="229757"/>
      </dsp:txXfrm>
    </dsp:sp>
    <dsp:sp modelId="{70290927-BBFD-424A-8A84-95769734B762}">
      <dsp:nvSpPr>
        <dsp:cNvPr id="0" name=""/>
        <dsp:cNvSpPr/>
      </dsp:nvSpPr>
      <dsp:spPr>
        <a:xfrm>
          <a:off x="2893695" y="1790699"/>
          <a:ext cx="2327910" cy="2546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Comedy</a:t>
          </a:r>
          <a:endParaRPr lang="en-US" sz="1050" kern="1200" dirty="0"/>
        </a:p>
      </dsp:txBody>
      <dsp:txXfrm>
        <a:off x="2906124" y="1803128"/>
        <a:ext cx="2303052" cy="229757"/>
      </dsp:txXfrm>
    </dsp:sp>
    <dsp:sp modelId="{18318A82-EF08-4FB1-9F5F-F00F0C780690}">
      <dsp:nvSpPr>
        <dsp:cNvPr id="0" name=""/>
        <dsp:cNvSpPr/>
      </dsp:nvSpPr>
      <dsp:spPr>
        <a:xfrm>
          <a:off x="2893695" y="2077142"/>
          <a:ext cx="2327910" cy="2546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 smtClean="0"/>
            <a:t>Adventure,Animation,Comedy</a:t>
          </a:r>
          <a:r>
            <a:rPr lang="en-US" sz="1050" kern="1200" dirty="0" smtClean="0"/>
            <a:t> </a:t>
          </a:r>
          <a:endParaRPr lang="en-US" sz="1050" kern="1200" dirty="0"/>
        </a:p>
      </dsp:txBody>
      <dsp:txXfrm>
        <a:off x="2906124" y="2089571"/>
        <a:ext cx="2303052" cy="229757"/>
      </dsp:txXfrm>
    </dsp:sp>
    <dsp:sp modelId="{EAB98F97-E3F0-4C15-9B8D-06D344A600FF}">
      <dsp:nvSpPr>
        <dsp:cNvPr id="0" name=""/>
        <dsp:cNvSpPr/>
      </dsp:nvSpPr>
      <dsp:spPr>
        <a:xfrm>
          <a:off x="2893695" y="2363584"/>
          <a:ext cx="2327910" cy="2546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 smtClean="0"/>
            <a:t>Comedy,Romance</a:t>
          </a:r>
          <a:endParaRPr lang="en-US" sz="1050" kern="1200" dirty="0"/>
        </a:p>
      </dsp:txBody>
      <dsp:txXfrm>
        <a:off x="2906124" y="2376013"/>
        <a:ext cx="2303052" cy="229757"/>
      </dsp:txXfrm>
    </dsp:sp>
    <dsp:sp modelId="{A976F810-473F-4CFB-BC96-12DAA2E8CFE9}">
      <dsp:nvSpPr>
        <dsp:cNvPr id="0" name=""/>
        <dsp:cNvSpPr/>
      </dsp:nvSpPr>
      <dsp:spPr>
        <a:xfrm>
          <a:off x="2893695" y="2650026"/>
          <a:ext cx="2327910" cy="2546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 smtClean="0"/>
            <a:t>Drama,Thriller</a:t>
          </a:r>
          <a:endParaRPr lang="en-US" sz="1050" kern="1200" dirty="0"/>
        </a:p>
      </dsp:txBody>
      <dsp:txXfrm>
        <a:off x="2906124" y="2662455"/>
        <a:ext cx="2303052" cy="229757"/>
      </dsp:txXfrm>
    </dsp:sp>
    <dsp:sp modelId="{B01BE412-852B-4DB2-8C72-FD0181E5DDB6}">
      <dsp:nvSpPr>
        <dsp:cNvPr id="0" name=""/>
        <dsp:cNvSpPr/>
      </dsp:nvSpPr>
      <dsp:spPr>
        <a:xfrm>
          <a:off x="2893695" y="2936468"/>
          <a:ext cx="2327910" cy="2546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 smtClean="0"/>
            <a:t>Action,Adventure,Sci</a:t>
          </a:r>
          <a:r>
            <a:rPr lang="en-US" sz="1050" kern="1200" dirty="0" smtClean="0"/>
            <a:t>-Fi</a:t>
          </a:r>
          <a:endParaRPr lang="en-US" sz="1050" kern="1200" dirty="0"/>
        </a:p>
      </dsp:txBody>
      <dsp:txXfrm>
        <a:off x="2906124" y="2948897"/>
        <a:ext cx="2303052" cy="229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F3A82-5F5B-4E2E-B88F-F25DFDB81C7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1085C-E107-46F9-8CF2-EB16135B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0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sees all the big companies creating original video content and they want to get in on the fun.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have decided to create a new movie studio, but they don’t know anything about creating movies.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are charged with exploring what types of films are currently doing the best at the box office.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must then translate those findings into actionable insights that the head of Microsoft's new movie studio can use to help decide what type of films to create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1085C-E107-46F9-8CF2-EB16135BB8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07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Determine the most popular genre of films 2. Determine the most profitable genres of films 3. Establish the relationship between movie ratings and profitability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1085C-E107-46F9-8CF2-EB16135BB8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91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exploration 2. Data Cleaning 3. Data aggregation 4.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1085C-E107-46F9-8CF2-EB16135BB8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76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C14988F-24B7-4729-BADF-7524E56E74B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14988F-24B7-4729-BADF-7524E56E74B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14988F-24B7-4729-BADF-7524E56E74B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14988F-24B7-4729-BADF-7524E56E74B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14988F-24B7-4729-BADF-7524E56E74B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14988F-24B7-4729-BADF-7524E56E74B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14988F-24B7-4729-BADF-7524E56E74B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14988F-24B7-4729-BADF-7524E56E74B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14988F-24B7-4729-BADF-7524E56E74B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C14988F-24B7-4729-BADF-7524E56E74B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C14988F-24B7-4729-BADF-7524E56E74B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C14988F-24B7-4729-BADF-7524E56E74B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0CBC2E5-18AB-4B51-8101-83D77E55E9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MOVIES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6324600"/>
            <a:ext cx="3733800" cy="381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By: Kelvin </a:t>
            </a:r>
            <a:r>
              <a:rPr lang="en-US" dirty="0" err="1" smtClean="0"/>
              <a:t>Nzomo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8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smtClean="0"/>
              <a:t>recommend the following to Microsoft:</a:t>
            </a:r>
          </a:p>
          <a:p>
            <a:pPr lvl="1"/>
            <a:r>
              <a:rPr lang="en-US" dirty="0" smtClean="0"/>
              <a:t>Movie production genre: </a:t>
            </a:r>
            <a:r>
              <a:rPr lang="en-US" dirty="0" smtClean="0"/>
              <a:t>Drama and </a:t>
            </a:r>
            <a:r>
              <a:rPr lang="en-US" dirty="0" err="1"/>
              <a:t>c</a:t>
            </a:r>
            <a:r>
              <a:rPr lang="en-US" dirty="0" err="1" smtClean="0"/>
              <a:t>omedy,drama</a:t>
            </a:r>
            <a:endParaRPr lang="en-US" dirty="0"/>
          </a:p>
          <a:p>
            <a:pPr lvl="1"/>
            <a:r>
              <a:rPr lang="en-US" dirty="0" smtClean="0"/>
              <a:t>Reason: </a:t>
            </a:r>
            <a:endParaRPr lang="en-US" dirty="0" smtClean="0"/>
          </a:p>
          <a:p>
            <a:pPr lvl="2"/>
            <a:r>
              <a:rPr lang="en-US" dirty="0" smtClean="0"/>
              <a:t>Drama - </a:t>
            </a:r>
            <a:r>
              <a:rPr lang="en-US" dirty="0" smtClean="0"/>
              <a:t>most </a:t>
            </a:r>
            <a:r>
              <a:rPr lang="en-US" dirty="0" smtClean="0"/>
              <a:t>profitable </a:t>
            </a:r>
            <a:r>
              <a:rPr lang="en-US" dirty="0" smtClean="0"/>
              <a:t>genre</a:t>
            </a:r>
          </a:p>
          <a:p>
            <a:pPr lvl="2"/>
            <a:r>
              <a:rPr lang="en-US" dirty="0" err="1" smtClean="0"/>
              <a:t>Comedy,drama</a:t>
            </a:r>
            <a:r>
              <a:rPr lang="en-US" dirty="0" smtClean="0"/>
              <a:t> – most </a:t>
            </a:r>
            <a:r>
              <a:rPr lang="en-US" smtClean="0"/>
              <a:t>popular genre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2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Introduction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Objectives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Tools use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Data </a:t>
            </a:r>
            <a:r>
              <a:rPr lang="en-US" dirty="0"/>
              <a:t>analysis work </a:t>
            </a:r>
            <a:r>
              <a:rPr lang="en-US" dirty="0" smtClean="0"/>
              <a:t>done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Conclusions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Recommendations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5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Business Problem: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Microsoft </a:t>
            </a:r>
            <a:r>
              <a:rPr lang="en-US" dirty="0" smtClean="0"/>
              <a:t>intends to create </a:t>
            </a:r>
            <a:r>
              <a:rPr lang="en-US" dirty="0"/>
              <a:t>original video </a:t>
            </a:r>
            <a:r>
              <a:rPr lang="en-US" dirty="0" smtClean="0"/>
              <a:t>content.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They will create a new movie studio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Need data analysis to determine the best films </a:t>
            </a:r>
            <a:r>
              <a:rPr lang="en-US" dirty="0"/>
              <a:t>at the box office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H</a:t>
            </a:r>
            <a:r>
              <a:rPr lang="en-US" dirty="0" smtClean="0"/>
              <a:t>ead </a:t>
            </a:r>
            <a:r>
              <a:rPr lang="en-US" dirty="0"/>
              <a:t>of Microsoft's new movie </a:t>
            </a:r>
            <a:r>
              <a:rPr lang="en-US" dirty="0" smtClean="0"/>
              <a:t>studio requires data driven help to decide </a:t>
            </a:r>
            <a:r>
              <a:rPr lang="en-US" dirty="0"/>
              <a:t>what type of films to create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59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103712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1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107397"/>
              </p:ext>
            </p:extLst>
          </p:nvPr>
        </p:nvGraphicFramePr>
        <p:xfrm>
          <a:off x="457200" y="1600200"/>
          <a:ext cx="865796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</a:t>
            </a:r>
            <a:r>
              <a:rPr lang="en-US" dirty="0" smtClean="0"/>
              <a:t>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3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276493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analysis work done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28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572000"/>
            <a:ext cx="7696200" cy="15541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 smtClean="0"/>
              <a:t>2</a:t>
            </a:r>
            <a:r>
              <a:rPr lang="en-US" b="1" dirty="0"/>
              <a:t>. The most profitable movie genre was drama, followed closely by </a:t>
            </a:r>
            <a:r>
              <a:rPr lang="en-US" b="1" dirty="0" err="1" smtClean="0"/>
              <a:t>comedy,drama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/>
              <a:t>3. It was observed that the genres with a high rating also had the highest total profit.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26950182"/>
              </p:ext>
            </p:extLst>
          </p:nvPr>
        </p:nvGraphicFramePr>
        <p:xfrm>
          <a:off x="190500" y="1371600"/>
          <a:ext cx="63246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762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opular movie genres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2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867400" cy="68579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The </a:t>
            </a:r>
            <a:r>
              <a:rPr lang="en-US" b="1" dirty="0"/>
              <a:t>most profitable movie </a:t>
            </a:r>
            <a:r>
              <a:rPr lang="en-US" b="1" dirty="0" smtClean="0"/>
              <a:t>genre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172200" cy="868362"/>
          </a:xfrm>
        </p:spPr>
        <p:txBody>
          <a:bodyPr/>
          <a:lstStyle/>
          <a:p>
            <a:pPr algn="l"/>
            <a:r>
              <a:rPr lang="en-US" dirty="0" smtClean="0"/>
              <a:t>Conclusions…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6338685" cy="337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2996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267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Profit In Movie Ratings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52800" cy="944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Conclusion…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600"/>
            <a:ext cx="68961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7407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84</TotalTime>
  <Words>343</Words>
  <Application>Microsoft Office PowerPoint</Application>
  <PresentationFormat>On-screen Show (4:3)</PresentationFormat>
  <Paragraphs>72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MOVIES DATA ANALYSIS</vt:lpstr>
      <vt:lpstr>OUTLINE</vt:lpstr>
      <vt:lpstr>Introduction </vt:lpstr>
      <vt:lpstr>Business Objectives</vt:lpstr>
      <vt:lpstr>Tools used</vt:lpstr>
      <vt:lpstr>Data analysis work done </vt:lpstr>
      <vt:lpstr>Conclusions  </vt:lpstr>
      <vt:lpstr>Conclusions…</vt:lpstr>
      <vt:lpstr>Conclusion…</vt:lpstr>
      <vt:lpstr>Recommendation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nzomo</dc:creator>
  <cp:lastModifiedBy>kelvin nzomo</cp:lastModifiedBy>
  <cp:revision>8</cp:revision>
  <dcterms:created xsi:type="dcterms:W3CDTF">2022-05-22T06:53:50Z</dcterms:created>
  <dcterms:modified xsi:type="dcterms:W3CDTF">2022-05-23T13:31:01Z</dcterms:modified>
</cp:coreProperties>
</file>