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38aa5f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38aa5f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38aa5fd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38aa5fd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38aa5f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38aa5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654a05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654a05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38aa5f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38aa5f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654a05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654a05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38aa5fd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38aa5fd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654a056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654a056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stands for term frequency, not tensorflow in this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38aa5f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38aa5f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654a056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6654a056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654a056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654a056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38aa5f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38aa5f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654a056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6654a056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8c962f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68c962f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8c962f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8c962f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8c962f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8c962f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68c962f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68c962f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8c962f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68c962f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68c962f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68c962f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68c962f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68c962f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8c962f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68c962f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38aa5f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38aa5f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68c962f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68c962f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8c962f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8c962f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68c962f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68c962f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68c962f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68c962f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8c962f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68c962f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8c962f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8c962f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38aa5f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38aa5f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38aa5fd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38aa5fd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38aa5f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38aa5f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38aa5f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38aa5f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38aa5f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38aa5f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38aa5f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38aa5f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Relationship Id="rId7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and race prediction of twitter users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Finn Jensen, Nick Zotalis, Keith Tyser, Aditya Agrawal, Minh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50" y="1854650"/>
            <a:ext cx="7473699" cy="23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302100" y="1030875"/>
            <a:ext cx="253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and Sexy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000" y="593475"/>
            <a:ext cx="1806101" cy="13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Labels distributions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150950" y="2078875"/>
            <a:ext cx="42672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-&gt; Cause overfitting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50" y="2078866"/>
            <a:ext cx="3013303" cy="16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391" y="2745650"/>
            <a:ext cx="41243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5">
            <a:alphaModFix/>
          </a:blip>
          <a:srcRect b="0" l="819" r="3906" t="0"/>
          <a:stretch/>
        </p:blipFill>
        <p:spPr>
          <a:xfrm>
            <a:off x="3526350" y="3331025"/>
            <a:ext cx="5290501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062925" y="2402475"/>
            <a:ext cx="505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Race Prediction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Imbalanced labels</a:t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685900" y="141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Prediction Model with Tweets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50" y="2741825"/>
            <a:ext cx="2157415" cy="1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 models for text classification combine with Tensorflow Keras Neural Network 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88" y="2525525"/>
            <a:ext cx="75914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BERT model achieved 82% accuracy, but suffered from poor 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using oversampling the minority classes to correct: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50" y="3314900"/>
            <a:ext cx="3599325" cy="11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812350"/>
            <a:ext cx="3810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267150" y="2078875"/>
            <a:ext cx="315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 so great. Oversampling did not work!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25" y="2156900"/>
            <a:ext cx="4400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solution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5000 unigram features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with multi-class predictions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Balanced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weights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566300"/>
            <a:ext cx="5743849" cy="3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Validation for Race Models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Folds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900" y="959999"/>
            <a:ext cx="2134250" cy="17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75" y="2702975"/>
            <a:ext cx="1980900" cy="16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7800" y="2719250"/>
            <a:ext cx="1913750" cy="160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6875" y="2668200"/>
            <a:ext cx="1913750" cy="16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0800" y="2719244"/>
            <a:ext cx="2016594" cy="16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-&gt; 76% accuracy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325" y="914213"/>
            <a:ext cx="163830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50" y="2595388"/>
            <a:ext cx="18192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425" y="2462125"/>
            <a:ext cx="2635709" cy="60941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6303800" y="2030525"/>
            <a:ext cx="1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17925" y="2218775"/>
            <a:ext cx="644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for Race Prediction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P</a:t>
            </a:r>
            <a:r>
              <a:rPr lang="en"/>
              <a:t>rediction</a:t>
            </a:r>
            <a:r>
              <a:rPr lang="en"/>
              <a:t> Model with profile pictures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2078875"/>
            <a:ext cx="235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Keras Neural Networks from Tensorflow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0" y="3015875"/>
            <a:ext cx="3982175" cy="1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00" y="1959775"/>
            <a:ext cx="4619125" cy="29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problem as before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Unbalanced data leads to high accuracy and poor 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profile pictures were not useful for this project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75" y="2832350"/>
            <a:ext cx="3810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478750" y="2218775"/>
            <a:ext cx="63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Age Prediction Dataset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1083975" y="504325"/>
            <a:ext cx="310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tweets.json 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00" y="1131250"/>
            <a:ext cx="7083209" cy="38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4832750" y="642925"/>
            <a:ext cx="42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2678 users, 100 tweets per users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727650" y="579275"/>
            <a:ext cx="286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labeled_users.csv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6642825" y="1693050"/>
            <a:ext cx="24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1145  users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Division of labels: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925" y="2405081"/>
            <a:ext cx="1229150" cy="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5" y="1416900"/>
            <a:ext cx="6338023" cy="315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675875" y="493550"/>
            <a:ext cx="666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Combining, and extracting columns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" y="1149025"/>
            <a:ext cx="6048973" cy="38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625" y="3377875"/>
            <a:ext cx="1340050" cy="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6611550" y="2207425"/>
            <a:ext cx="236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1145 screen names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Approx 100 tweets per screen name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Division of labels: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727650" y="53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Tweets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5743600" y="943000"/>
            <a:ext cx="29211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Removed HTML Tags, @Username, #Hashtags, https links, and punctuations.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25"/>
            <a:ext cx="5438800" cy="371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 Prediction Models </a:t>
            </a:r>
            <a:endParaRPr u="sng"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Naive Bayes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BERT Model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BERT Model Classification after Oversampling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0" y="519675"/>
            <a:ext cx="631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 - Age Prediction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0" y="1275200"/>
            <a:ext cx="50898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Dataframe of Concatenated Tweets for every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dictionary of tokens using CountVectorizer() while removing stop words.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MultinomialNB() as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5-cross validation on the dataset.</a:t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00" y="2571788"/>
            <a:ext cx="3749401" cy="231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163" y="1054875"/>
            <a:ext cx="19907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27650" y="51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Naive Bayes Classifier - Age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25" y="1148975"/>
            <a:ext cx="2915892" cy="39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4768450" y="1500200"/>
            <a:ext cx="32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66.8 % 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Poor recall w.r.t Label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Userdemo.json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665175" y="5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Age Prediction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0" y="1275200"/>
            <a:ext cx="50898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Dataframe of Concatenated Tweets for every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using TfidfVectorizer() while removing stop words.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LogisticRegression() as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5-cross validation on the dataset.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00" y="2571788"/>
            <a:ext cx="3749401" cy="231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800" y="1191850"/>
            <a:ext cx="19526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727650" y="48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 - Age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924" y="1234725"/>
            <a:ext cx="2575726" cy="39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4950625" y="1853800"/>
            <a:ext cx="3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5154225" y="1864525"/>
            <a:ext cx="32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Accuracy of 69.4%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Better Recall w.r.t Label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665175" y="5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Model Classification - Age Prediction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2027100" y="1200200"/>
            <a:ext cx="50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 u="sng">
                <a:solidFill>
                  <a:schemeClr val="dk2"/>
                </a:solidFill>
              </a:rPr>
              <a:t>Pytorch Neural Network Model</a:t>
            </a:r>
            <a:endParaRPr b="1" sz="1700" u="sng">
              <a:solidFill>
                <a:schemeClr val="dk2"/>
              </a:solidFill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50" y="1735400"/>
            <a:ext cx="8579712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0" y="504250"/>
            <a:ext cx="657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Model Classification - Age Prediction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551850" y="1415050"/>
            <a:ext cx="50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 u="sng">
                <a:solidFill>
                  <a:schemeClr val="dk2"/>
                </a:solidFill>
              </a:rPr>
              <a:t>Training and Testing</a:t>
            </a:r>
            <a:endParaRPr b="1" sz="1700" u="sng">
              <a:solidFill>
                <a:schemeClr val="dk2"/>
              </a:solidFill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0" y="1950250"/>
            <a:ext cx="619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5-fold cross validation split by screen names. [No Concatenation]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Used BertTokenizer for converting tweets into tokens for BERT Model. Added padding to same length. (Max Len - 160)</a:t>
            </a:r>
            <a:endParaRPr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Train model with all tweets in train split regardless of screen names.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4 Epochs per Fold and Batch Size = 64.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For each user, test model with all tweets, take most frequent prediction and use it as prediction for the user.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25" y="504250"/>
            <a:ext cx="2746275" cy="45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729450" y="49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</a:t>
            </a:r>
            <a:endParaRPr/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6900"/>
            <a:ext cx="44767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913" y="1566888"/>
            <a:ext cx="2507800" cy="7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25" y="2230113"/>
            <a:ext cx="4532100" cy="6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 rotWithShape="1">
          <a:blip r:embed="rId6">
            <a:alphaModFix/>
          </a:blip>
          <a:srcRect b="0" l="0" r="0" t="9198"/>
          <a:stretch/>
        </p:blipFill>
        <p:spPr>
          <a:xfrm>
            <a:off x="1716300" y="4044612"/>
            <a:ext cx="2733675" cy="6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 rotWithShape="1">
          <a:blip r:embed="rId7">
            <a:alphaModFix/>
          </a:blip>
          <a:srcRect b="9" l="0" r="0" t="8965"/>
          <a:stretch/>
        </p:blipFill>
        <p:spPr>
          <a:xfrm>
            <a:off x="4512475" y="4078439"/>
            <a:ext cx="2809875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/>
        </p:nvSpPr>
        <p:spPr>
          <a:xfrm>
            <a:off x="6032900" y="1050125"/>
            <a:ext cx="25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Distribution of Users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1716300" y="3343300"/>
            <a:ext cx="571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Distribution of tweets during training of BERT Model, before and after oversampling.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2032350" y="547100"/>
            <a:ext cx="50793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BERT Model Classification - Age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351" y="1586000"/>
            <a:ext cx="2792125" cy="353873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75000" y="2003825"/>
            <a:ext cx="21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Without Oversampling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4824476" y="2003825"/>
            <a:ext cx="17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With Oversampling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551" y="1586000"/>
            <a:ext cx="2292414" cy="35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 txBox="1"/>
          <p:nvPr/>
        </p:nvSpPr>
        <p:spPr>
          <a:xfrm>
            <a:off x="75000" y="2506925"/>
            <a:ext cx="205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68% Accuracy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Low recall w.r.t label 1 due to imbalance in labels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4862413" y="2506925"/>
            <a:ext cx="18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1.5 % increase in Accuracy.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Slight increase in recall.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9" cy="505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Twitter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"/>
              <a:t>users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"/>
              <a:t>Labeled.json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06"/>
            <a:ext cx="9144000" cy="50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11376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was ugly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75" y="1161250"/>
            <a:ext cx="29823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037925" y="761450"/>
            <a:ext cx="253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looks like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13" y="1493823"/>
            <a:ext cx="6860625" cy="2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