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7"/>
  </p:notesMasterIdLst>
  <p:sldIdLst>
    <p:sldId id="256" r:id="rId2"/>
    <p:sldId id="262" r:id="rId3"/>
    <p:sldId id="265" r:id="rId4"/>
    <p:sldId id="266" r:id="rId5"/>
    <p:sldId id="263" r:id="rId6"/>
    <p:sldId id="286" r:id="rId7"/>
    <p:sldId id="268" r:id="rId8"/>
    <p:sldId id="297" r:id="rId9"/>
    <p:sldId id="267" r:id="rId10"/>
    <p:sldId id="258" r:id="rId11"/>
    <p:sldId id="259" r:id="rId12"/>
    <p:sldId id="270" r:id="rId13"/>
    <p:sldId id="271" r:id="rId14"/>
    <p:sldId id="272" r:id="rId15"/>
    <p:sldId id="273" r:id="rId16"/>
    <p:sldId id="274" r:id="rId17"/>
    <p:sldId id="283" r:id="rId18"/>
    <p:sldId id="275" r:id="rId19"/>
    <p:sldId id="282" r:id="rId20"/>
    <p:sldId id="280" r:id="rId21"/>
    <p:sldId id="289" r:id="rId22"/>
    <p:sldId id="293" r:id="rId23"/>
    <p:sldId id="291" r:id="rId24"/>
    <p:sldId id="290" r:id="rId25"/>
    <p:sldId id="285" r:id="rId26"/>
    <p:sldId id="276" r:id="rId27"/>
    <p:sldId id="294" r:id="rId28"/>
    <p:sldId id="292" r:id="rId29"/>
    <p:sldId id="278" r:id="rId30"/>
    <p:sldId id="295" r:id="rId31"/>
    <p:sldId id="296" r:id="rId32"/>
    <p:sldId id="287" r:id="rId33"/>
    <p:sldId id="288" r:id="rId34"/>
    <p:sldId id="264" r:id="rId35"/>
    <p:sldId id="26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47" autoAdjust="0"/>
    <p:restoredTop sz="81973" autoAdjust="0"/>
  </p:normalViewPr>
  <p:slideViewPr>
    <p:cSldViewPr snapToGrid="0">
      <p:cViewPr varScale="1">
        <p:scale>
          <a:sx n="87" d="100"/>
          <a:sy n="87" d="100"/>
        </p:scale>
        <p:origin x="291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9ECD6-31D0-4FD1-8317-20B62D963312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4E2E4A-C1D1-40EC-9E89-899E3F53C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14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p11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0" name="Google Shape;230;p11:notes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5920740" cy="355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© Microsoft Corporation. All rights reserved. MICROSOFT MAKES NO WARRANTIES, EXPRESS, IMPLIED OR STATUTORY, AS TO THE INFORMATION IN THIS PRESENTATION.</a:t>
            </a:r>
            <a:endParaRPr sz="40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1" name="Google Shape;231;p11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9/23/2018 12:44 PM</a:t>
            </a:r>
            <a:endParaRPr sz="12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2" name="Google Shape;232;p11:notes"/>
          <p:cNvSpPr txBox="1">
            <a:spLocks noGrp="1"/>
          </p:cNvSpPr>
          <p:nvPr>
            <p:ph type="sldNum" idx="12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BC004A-C08A-4FC0-A10F-C0D5CD0016AC}" type="slidenum">
              <a:rPr lang="en-NZ" smtClean="0"/>
              <a:t>21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042678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E2E4A-C1D1-40EC-9E89-899E3F53C23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184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warm path data is required ASAP, but does not have to be quite as fast as near-real-time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BC004A-C08A-4FC0-A10F-C0D5CD0016AC}" type="slidenum">
              <a:rPr lang="en-NZ" smtClean="0"/>
              <a:t>27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504409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cold path data can take a lot longer and is typically batched.  Hourly, Daily, Monthly – depending on the situation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BC004A-C08A-4FC0-A10F-C0D5CD0016AC}" type="slidenum">
              <a:rPr lang="en-NZ" smtClean="0"/>
              <a:t>30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75091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13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93" name="Google Shape;293;p13:notes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5920740" cy="355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© Microsoft Corporation. All rights reserved. MICROSOFT MAKES NO WARRANTIES, EXPRESS, IMPLIED OR STATUTORY, AS TO THE INFORMATION IN THIS PRESENTATION.</a:t>
            </a:r>
            <a:endParaRPr sz="40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94" name="Google Shape;294;p13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9/23/2018 12:44 PM</a:t>
            </a:r>
            <a:endParaRPr sz="12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95" name="Google Shape;295;p13:notes"/>
          <p:cNvSpPr txBox="1">
            <a:spLocks noGrp="1"/>
          </p:cNvSpPr>
          <p:nvPr>
            <p:ph type="sldNum" idx="12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882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Remove this slide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what a typical mobile telco billing model would look like.</a:t>
            </a:r>
          </a:p>
          <a:p>
            <a:pPr marL="228600" indent="-228600">
              <a:buAutoNum type="arabicPeriod"/>
            </a:pPr>
            <a:r>
              <a:rPr lang="en-US" dirty="0"/>
              <a:t>User makes call, the cell tower records a “CDR” (call detail record)</a:t>
            </a:r>
          </a:p>
          <a:p>
            <a:pPr marL="228600" indent="-228600">
              <a:buAutoNum type="arabicPeriod"/>
            </a:pPr>
            <a:r>
              <a:rPr lang="en-US" dirty="0"/>
              <a:t>The CDR logs would batched and sent from the tower to a central file store</a:t>
            </a:r>
          </a:p>
          <a:p>
            <a:pPr marL="228600" indent="-228600">
              <a:buAutoNum type="arabicPeriod"/>
            </a:pPr>
            <a:r>
              <a:rPr lang="en-US" dirty="0"/>
              <a:t>An ETL process would run over the files to insert the data, with some aggregation, into a back end database – typically an SQL based DB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are some obvious challenges with this architecture – particularly at scale.  How many of you have logged in to your mobile providers app or website and seen the following? &lt;next slide&gt;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BC004A-C08A-4FC0-A10F-C0D5CD0016AC}" type="slidenum">
              <a:rPr lang="en-NZ" smtClean="0"/>
              <a:t>10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82622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“just so you know… usage information for the last few hours may not ne displayed”</a:t>
            </a:r>
          </a:p>
          <a:p>
            <a:endParaRPr lang="en-US" dirty="0"/>
          </a:p>
          <a:p>
            <a:r>
              <a:rPr lang="en-US" dirty="0"/>
              <a:t>This is because there is a latency between when you make your call, and when the data about that call is available for the billing system to present to you as the user.</a:t>
            </a:r>
          </a:p>
          <a:p>
            <a:endParaRPr lang="en-US" dirty="0"/>
          </a:p>
          <a:p>
            <a:r>
              <a:rPr lang="en-US" dirty="0"/>
              <a:t>In the beginning, when a mobile provider only handled calls and SMS, and with fewer customers, this model probably worked ok.  These days a mobile provider has a complex business offering calls, </a:t>
            </a:r>
            <a:r>
              <a:rPr lang="en-US" dirty="0" err="1"/>
              <a:t>sms</a:t>
            </a:r>
            <a:r>
              <a:rPr lang="en-US" dirty="0"/>
              <a:t>, and web – with many products and billing plans – such as free SMS to certain destinations, or  zero-rated traffic to particular websites.</a:t>
            </a:r>
          </a:p>
          <a:p>
            <a:endParaRPr lang="en-US" dirty="0"/>
          </a:p>
          <a:p>
            <a:r>
              <a:rPr lang="en-US" dirty="0"/>
              <a:t>There are also a lot more mobile subscribers, and the size of the logging has increased exponentially with the addition of web/data traffic given the number of requests per session of browsing, for example.</a:t>
            </a:r>
          </a:p>
          <a:p>
            <a:endParaRPr lang="en-US" dirty="0"/>
          </a:p>
          <a:p>
            <a:r>
              <a:rPr lang="en-US" dirty="0"/>
              <a:t>What does this all mean?  It means that the delay between when a customer makes a call, SMS, or browses a website, and when that usage data is available in the billing app to show the customer what they effectively have left on their plan, gets larger and larger.</a:t>
            </a:r>
          </a:p>
          <a:p>
            <a:endParaRPr lang="en-US" dirty="0"/>
          </a:p>
          <a:p>
            <a:r>
              <a:rPr lang="en-US" dirty="0"/>
              <a:t>This is where a modern big data architecture can help.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BC004A-C08A-4FC0-A10F-C0D5CD0016AC}" type="slidenum">
              <a:rPr lang="en-NZ" smtClean="0"/>
              <a:t>11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7354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 year at </a:t>
            </a:r>
            <a:r>
              <a:rPr lang="en-US" dirty="0" err="1"/>
              <a:t>Difinity</a:t>
            </a:r>
            <a:r>
              <a:rPr lang="en-US" dirty="0"/>
              <a:t> we took a look at how we would build this architecture incorporating Stream Analytics and HD Insight (Hadoop).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Microsoft Ignite 2016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2/20/2019 11:56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5105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year at </a:t>
            </a:r>
            <a:r>
              <a:rPr lang="en-US" dirty="0" err="1"/>
              <a:t>Difinity</a:t>
            </a:r>
            <a:r>
              <a:rPr lang="en-US" dirty="0"/>
              <a:t>, we’ll see how it looks when we drop in Azure Databricks.  You could still build this out using Stream Analytics and HD Insight – or create a hybrid with all of the products.</a:t>
            </a:r>
          </a:p>
          <a:p>
            <a:pPr marL="228600" indent="-228600">
              <a:buAutoNum type="arabicPeriod"/>
            </a:pPr>
            <a:r>
              <a:rPr lang="en-US" dirty="0"/>
              <a:t>Near real-time anomaly detection – like fraud, tower capacity trends</a:t>
            </a:r>
          </a:p>
          <a:p>
            <a:pPr marL="228600" indent="-228600">
              <a:buAutoNum type="arabicPeriod"/>
            </a:pPr>
            <a:r>
              <a:rPr lang="en-US" dirty="0"/>
              <a:t>Near real-time insight dashboards</a:t>
            </a:r>
          </a:p>
          <a:p>
            <a:pPr marL="228600" indent="-228600">
              <a:buAutoNum type="arabicPeriod"/>
            </a:pPr>
            <a:r>
              <a:rPr lang="en-US" dirty="0"/>
              <a:t>Machine Learning model training, Ad-hoc queries over raw big data</a:t>
            </a:r>
          </a:p>
          <a:p>
            <a:pPr marL="228600" indent="-228600">
              <a:buAutoNum type="arabicPeriod"/>
            </a:pPr>
            <a:r>
              <a:rPr lang="en-US" dirty="0"/>
              <a:t>Transactional/Billing system of record</a:t>
            </a:r>
          </a:p>
          <a:p>
            <a:pPr marL="228600" indent="-228600">
              <a:buAutoNum type="arabicPeriod"/>
            </a:pPr>
            <a:r>
              <a:rPr lang="en-US" dirty="0"/>
              <a:t>Modern data warehouse for historical reporting</a:t>
            </a:r>
          </a:p>
          <a:p>
            <a:pPr marL="228600" indent="-228600">
              <a:buAutoNum type="arabicPeriod"/>
            </a:pPr>
            <a:r>
              <a:rPr lang="en-US" dirty="0"/>
              <a:t>User profiles and mobile app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BC004A-C08A-4FC0-A10F-C0D5CD0016AC}" type="slidenum">
              <a:rPr lang="en-NZ" smtClean="0"/>
              <a:t>13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0095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is that Lambda architecture.  It consists of</a:t>
            </a:r>
          </a:p>
          <a:p>
            <a:pPr marL="228600" indent="-228600">
              <a:buAutoNum type="arabicPeriod"/>
            </a:pPr>
            <a:r>
              <a:rPr lang="en-US" dirty="0"/>
              <a:t>Hot Path</a:t>
            </a:r>
          </a:p>
          <a:p>
            <a:pPr marL="228600" indent="-228600">
              <a:buAutoNum type="arabicPeriod"/>
            </a:pPr>
            <a:r>
              <a:rPr lang="en-US" dirty="0"/>
              <a:t>Warm Path</a:t>
            </a:r>
          </a:p>
          <a:p>
            <a:pPr marL="228600" indent="-228600">
              <a:buAutoNum type="arabicPeriod"/>
            </a:pPr>
            <a:r>
              <a:rPr lang="en-US" dirty="0"/>
              <a:t>Cold Path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hot path is where insights and anomaly detection are done in near-real-time.  This is very time sensitive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BC004A-C08A-4FC0-A10F-C0D5CD0016AC}" type="slidenum">
              <a:rPr lang="en-NZ" smtClean="0"/>
              <a:t>14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39506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warm path data is required ASAP, but does not have to be quite as fast as near-real-time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BC004A-C08A-4FC0-A10F-C0D5CD0016AC}" type="slidenum">
              <a:rPr lang="en-NZ" smtClean="0"/>
              <a:t>15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164899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cold path data can take a lot longer and is typically batched.  Hourly, Daily, Monthly – depending on the situation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BC004A-C08A-4FC0-A10F-C0D5CD0016AC}" type="slidenum">
              <a:rPr lang="en-NZ" smtClean="0"/>
              <a:t>16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45448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60284527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DF6CA-3734-4F85-B8B7-7B3B45CF07BD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3D66-B1A6-4734-9C0B-5B381ABBA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27454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DF6CA-3734-4F85-B8B7-7B3B45CF07BD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3D66-B1A6-4734-9C0B-5B381ABBA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79210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_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2" y="294379"/>
            <a:ext cx="11655840" cy="899665"/>
          </a:xfrm>
        </p:spPr>
        <p:txBody>
          <a:bodyPr/>
          <a:lstStyle>
            <a:lvl1pPr marL="0" algn="l" defTabSz="895691" rtl="0" eaLnBrk="1" latinLnBrk="0" hangingPunct="1">
              <a:spcBef>
                <a:spcPct val="0"/>
              </a:spcBef>
              <a:buNone/>
              <a:defRPr lang="en-US" sz="4310" b="0" i="0" u="none" kern="1200" spc="-147" baseline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5307472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_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2198D98-907E-485B-BA32-4CC31788C626}"/>
              </a:ext>
            </a:extLst>
          </p:cNvPr>
          <p:cNvSpPr/>
          <p:nvPr userDrawn="1"/>
        </p:nvSpPr>
        <p:spPr>
          <a:xfrm>
            <a:off x="0" y="6195526"/>
            <a:ext cx="12192000" cy="6624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F6EF85-DFE7-4FE7-B133-5F36A0B2C98B}"/>
              </a:ext>
            </a:extLst>
          </p:cNvPr>
          <p:cNvSpPr/>
          <p:nvPr userDrawn="1"/>
        </p:nvSpPr>
        <p:spPr>
          <a:xfrm>
            <a:off x="1" y="0"/>
            <a:ext cx="12192000" cy="899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2" y="294379"/>
            <a:ext cx="11655840" cy="899665"/>
          </a:xfrm>
        </p:spPr>
        <p:txBody>
          <a:bodyPr/>
          <a:lstStyle>
            <a:lvl1pPr marL="0" algn="l" defTabSz="895691" rtl="0" eaLnBrk="1" latinLnBrk="0" hangingPunct="1">
              <a:spcBef>
                <a:spcPct val="0"/>
              </a:spcBef>
              <a:buNone/>
              <a:defRPr lang="en-US" sz="4310" b="0" i="0" u="none" kern="1200" spc="-147" baseline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375219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 Accent Colo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D76CE-9D92-421D-B260-054F28102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14943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  <a:defRPr sz="36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1"/>
          </p:nvPr>
        </p:nvSpPr>
        <p:spPr>
          <a:xfrm>
            <a:off x="584200" y="1435497"/>
            <a:ext cx="11018520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38862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Noto Sans Symbols"/>
              <a:buChar char="·"/>
              <a:defRPr sz="2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·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2003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·"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0861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Noto Sans Symbols"/>
              <a:buChar char="·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0861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Noto Sans Symbols"/>
              <a:buChar char="·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299221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288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5964967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DF6CA-3734-4F85-B8B7-7B3B45CF07BD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3D66-B1A6-4734-9C0B-5B381ABBA7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677524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DF6CA-3734-4F85-B8B7-7B3B45CF07BD}" type="datetimeFigureOut">
              <a:rPr lang="en-US" smtClean="0"/>
              <a:t>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3D66-B1A6-4734-9C0B-5B381ABBA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83705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DF6CA-3734-4F85-B8B7-7B3B45CF07BD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3D66-B1A6-4734-9C0B-5B381ABBA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350758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DF6CA-3734-4F85-B8B7-7B3B45CF07BD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3D66-B1A6-4734-9C0B-5B381ABBA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129482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DF6CA-3734-4F85-B8B7-7B3B45CF07BD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3D66-B1A6-4734-9C0B-5B381ABBA7C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C55D6D-938F-434B-A121-2EEC9257B1FB}"/>
              </a:ext>
            </a:extLst>
          </p:cNvPr>
          <p:cNvSpPr/>
          <p:nvPr userDrawn="1"/>
        </p:nvSpPr>
        <p:spPr>
          <a:xfrm>
            <a:off x="0" y="66782"/>
            <a:ext cx="9894013" cy="5137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25B3D6-08C3-4678-9F99-1A730571F7B4}"/>
              </a:ext>
            </a:extLst>
          </p:cNvPr>
          <p:cNvSpPr/>
          <p:nvPr userDrawn="1"/>
        </p:nvSpPr>
        <p:spPr>
          <a:xfrm>
            <a:off x="0" y="6099496"/>
            <a:ext cx="12192000" cy="758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128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DF6CA-3734-4F85-B8B7-7B3B45CF07BD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3D66-B1A6-4734-9C0B-5B381ABBA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20512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DF6CA-3734-4F85-B8B7-7B3B45CF07BD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3D66-B1A6-4734-9C0B-5B381ABBA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26366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DF6CA-3734-4F85-B8B7-7B3B45CF07BD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E3D66-B1A6-4734-9C0B-5B381ABBA7C3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0" y="6222320"/>
            <a:ext cx="12192000" cy="633183"/>
          </a:xfrm>
          <a:prstGeom prst="rect">
            <a:avLst/>
          </a:prstGeom>
        </p:spPr>
      </p:pic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9465426" y="6374830"/>
            <a:ext cx="203107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http://difinity.co.nz</a:t>
            </a:r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95498" y="6356348"/>
            <a:ext cx="204943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#Difinity</a:t>
            </a:r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4949536" y="6374830"/>
            <a:ext cx="218347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1"/>
                </a:solidFill>
              </a:rPr>
              <a:t>18</a:t>
            </a:r>
            <a:r>
              <a:rPr lang="en-US" sz="1400" baseline="30000" dirty="0">
                <a:solidFill>
                  <a:schemeClr val="bg1"/>
                </a:solidFill>
              </a:rPr>
              <a:t>th</a:t>
            </a:r>
            <a:r>
              <a:rPr lang="en-US" sz="1400" dirty="0">
                <a:solidFill>
                  <a:schemeClr val="bg1"/>
                </a:solidFill>
              </a:rPr>
              <a:t> – 20</a:t>
            </a:r>
            <a:r>
              <a:rPr lang="en-US" sz="1400" baseline="30000" dirty="0">
                <a:solidFill>
                  <a:schemeClr val="bg1"/>
                </a:solidFill>
              </a:rPr>
              <a:t>th</a:t>
            </a:r>
            <a:r>
              <a:rPr lang="en-US" sz="1400" dirty="0">
                <a:solidFill>
                  <a:schemeClr val="bg1"/>
                </a:solidFill>
              </a:rPr>
              <a:t> Feb 2019</a:t>
            </a:r>
          </a:p>
        </p:txBody>
      </p:sp>
      <p:pic>
        <p:nvPicPr>
          <p:cNvPr id="1026" name="Picture 2" descr="Image result for twitter icon transparent background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05" y="6329519"/>
            <a:ext cx="418782" cy="418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 flipV="1">
            <a:off x="0" y="275424"/>
            <a:ext cx="9825644" cy="672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774" y="37676"/>
            <a:ext cx="2217420" cy="60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245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slow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18" Type="http://schemas.openxmlformats.org/officeDocument/2006/relationships/image" Target="../media/image31.png"/><Relationship Id="rId3" Type="http://schemas.openxmlformats.org/officeDocument/2006/relationships/image" Target="../media/image12.png"/><Relationship Id="rId21" Type="http://schemas.openxmlformats.org/officeDocument/2006/relationships/image" Target="../media/image34.svg"/><Relationship Id="rId7" Type="http://schemas.openxmlformats.org/officeDocument/2006/relationships/image" Target="../media/image20.svg"/><Relationship Id="rId12" Type="http://schemas.openxmlformats.org/officeDocument/2006/relationships/image" Target="../media/image25.png"/><Relationship Id="rId17" Type="http://schemas.openxmlformats.org/officeDocument/2006/relationships/image" Target="../media/image30.sv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png"/><Relationship Id="rId15" Type="http://schemas.openxmlformats.org/officeDocument/2006/relationships/image" Target="../media/image28.svg"/><Relationship Id="rId10" Type="http://schemas.openxmlformats.org/officeDocument/2006/relationships/image" Target="../media/image23.png"/><Relationship Id="rId19" Type="http://schemas.openxmlformats.org/officeDocument/2006/relationships/image" Target="../media/image32.svg"/><Relationship Id="rId4" Type="http://schemas.openxmlformats.org/officeDocument/2006/relationships/image" Target="../media/image13.png"/><Relationship Id="rId9" Type="http://schemas.openxmlformats.org/officeDocument/2006/relationships/image" Target="../media/image22.svg"/><Relationship Id="rId1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13" Type="http://schemas.openxmlformats.org/officeDocument/2006/relationships/image" Target="../media/image33.png"/><Relationship Id="rId18" Type="http://schemas.openxmlformats.org/officeDocument/2006/relationships/image" Target="../media/image12.png"/><Relationship Id="rId3" Type="http://schemas.openxmlformats.org/officeDocument/2006/relationships/image" Target="../media/image23.png"/><Relationship Id="rId21" Type="http://schemas.openxmlformats.org/officeDocument/2006/relationships/image" Target="../media/image22.svg"/><Relationship Id="rId7" Type="http://schemas.openxmlformats.org/officeDocument/2006/relationships/image" Target="../media/image27.png"/><Relationship Id="rId12" Type="http://schemas.openxmlformats.org/officeDocument/2006/relationships/image" Target="../media/image32.svg"/><Relationship Id="rId17" Type="http://schemas.openxmlformats.org/officeDocument/2006/relationships/image" Target="../media/image20.sv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9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sv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18.png"/><Relationship Id="rId10" Type="http://schemas.openxmlformats.org/officeDocument/2006/relationships/image" Target="../media/image30.svg"/><Relationship Id="rId19" Type="http://schemas.openxmlformats.org/officeDocument/2006/relationships/image" Target="../media/image13.png"/><Relationship Id="rId4" Type="http://schemas.openxmlformats.org/officeDocument/2006/relationships/image" Target="../media/image24.svg"/><Relationship Id="rId9" Type="http://schemas.openxmlformats.org/officeDocument/2006/relationships/image" Target="../media/image29.png"/><Relationship Id="rId14" Type="http://schemas.openxmlformats.org/officeDocument/2006/relationships/image" Target="../media/image34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13" Type="http://schemas.openxmlformats.org/officeDocument/2006/relationships/image" Target="../media/image33.png"/><Relationship Id="rId18" Type="http://schemas.openxmlformats.org/officeDocument/2006/relationships/image" Target="../media/image21.png"/><Relationship Id="rId3" Type="http://schemas.openxmlformats.org/officeDocument/2006/relationships/image" Target="../media/image19.png"/><Relationship Id="rId21" Type="http://schemas.openxmlformats.org/officeDocument/2006/relationships/image" Target="../media/image32.sv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2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sv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18.png"/><Relationship Id="rId10" Type="http://schemas.openxmlformats.org/officeDocument/2006/relationships/image" Target="../media/image28.svg"/><Relationship Id="rId19" Type="http://schemas.openxmlformats.org/officeDocument/2006/relationships/image" Target="../media/image22.svg"/><Relationship Id="rId4" Type="http://schemas.openxmlformats.org/officeDocument/2006/relationships/image" Target="../media/image20.svg"/><Relationship Id="rId9" Type="http://schemas.openxmlformats.org/officeDocument/2006/relationships/image" Target="../media/image27.png"/><Relationship Id="rId14" Type="http://schemas.openxmlformats.org/officeDocument/2006/relationships/image" Target="../media/image34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18" Type="http://schemas.openxmlformats.org/officeDocument/2006/relationships/image" Target="../media/image29.png"/><Relationship Id="rId3" Type="http://schemas.openxmlformats.org/officeDocument/2006/relationships/image" Target="../media/image12.png"/><Relationship Id="rId21" Type="http://schemas.openxmlformats.org/officeDocument/2006/relationships/image" Target="../media/image34.sv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sv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7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svg"/><Relationship Id="rId11" Type="http://schemas.openxmlformats.org/officeDocument/2006/relationships/image" Target="../media/image32.svg"/><Relationship Id="rId5" Type="http://schemas.openxmlformats.org/officeDocument/2006/relationships/image" Target="../media/image21.png"/><Relationship Id="rId15" Type="http://schemas.openxmlformats.org/officeDocument/2006/relationships/image" Target="../media/image26.svg"/><Relationship Id="rId10" Type="http://schemas.openxmlformats.org/officeDocument/2006/relationships/image" Target="../media/image31.png"/><Relationship Id="rId19" Type="http://schemas.openxmlformats.org/officeDocument/2006/relationships/image" Target="../media/image30.svg"/><Relationship Id="rId4" Type="http://schemas.openxmlformats.org/officeDocument/2006/relationships/image" Target="../media/image13.png"/><Relationship Id="rId9" Type="http://schemas.openxmlformats.org/officeDocument/2006/relationships/image" Target="../media/image20.svg"/><Relationship Id="rId1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13" Type="http://schemas.openxmlformats.org/officeDocument/2006/relationships/image" Target="../media/image33.png"/><Relationship Id="rId18" Type="http://schemas.openxmlformats.org/officeDocument/2006/relationships/image" Target="../media/image12.png"/><Relationship Id="rId3" Type="http://schemas.openxmlformats.org/officeDocument/2006/relationships/image" Target="../media/image23.png"/><Relationship Id="rId21" Type="http://schemas.openxmlformats.org/officeDocument/2006/relationships/image" Target="../media/image22.svg"/><Relationship Id="rId7" Type="http://schemas.openxmlformats.org/officeDocument/2006/relationships/image" Target="../media/image27.png"/><Relationship Id="rId12" Type="http://schemas.openxmlformats.org/officeDocument/2006/relationships/image" Target="../media/image32.svg"/><Relationship Id="rId17" Type="http://schemas.openxmlformats.org/officeDocument/2006/relationships/image" Target="../media/image20.sv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9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sv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18.png"/><Relationship Id="rId10" Type="http://schemas.openxmlformats.org/officeDocument/2006/relationships/image" Target="../media/image30.svg"/><Relationship Id="rId19" Type="http://schemas.openxmlformats.org/officeDocument/2006/relationships/image" Target="../media/image13.png"/><Relationship Id="rId4" Type="http://schemas.openxmlformats.org/officeDocument/2006/relationships/image" Target="../media/image24.svg"/><Relationship Id="rId9" Type="http://schemas.openxmlformats.org/officeDocument/2006/relationships/image" Target="../media/image29.png"/><Relationship Id="rId14" Type="http://schemas.openxmlformats.org/officeDocument/2006/relationships/image" Target="../media/image34.sv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zure/azure-event-hubs-spark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13" Type="http://schemas.openxmlformats.org/officeDocument/2006/relationships/image" Target="../media/image33.png"/><Relationship Id="rId18" Type="http://schemas.openxmlformats.org/officeDocument/2006/relationships/image" Target="../media/image21.png"/><Relationship Id="rId3" Type="http://schemas.openxmlformats.org/officeDocument/2006/relationships/image" Target="../media/image19.png"/><Relationship Id="rId21" Type="http://schemas.openxmlformats.org/officeDocument/2006/relationships/image" Target="../media/image32.sv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2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sv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18.png"/><Relationship Id="rId10" Type="http://schemas.openxmlformats.org/officeDocument/2006/relationships/image" Target="../media/image28.svg"/><Relationship Id="rId19" Type="http://schemas.openxmlformats.org/officeDocument/2006/relationships/image" Target="../media/image22.svg"/><Relationship Id="rId4" Type="http://schemas.openxmlformats.org/officeDocument/2006/relationships/image" Target="../media/image20.svg"/><Relationship Id="rId9" Type="http://schemas.openxmlformats.org/officeDocument/2006/relationships/image" Target="../media/image27.png"/><Relationship Id="rId14" Type="http://schemas.openxmlformats.org/officeDocument/2006/relationships/image" Target="../media/image34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/azure-cosmosdb-spark" TargetMode="External"/><Relationship Id="rId2" Type="http://schemas.openxmlformats.org/officeDocument/2006/relationships/hyperlink" Target="https://github.com/Azure/azure-event-hubs-spark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18" Type="http://schemas.openxmlformats.org/officeDocument/2006/relationships/image" Target="../media/image29.png"/><Relationship Id="rId3" Type="http://schemas.openxmlformats.org/officeDocument/2006/relationships/image" Target="../media/image12.png"/><Relationship Id="rId21" Type="http://schemas.openxmlformats.org/officeDocument/2006/relationships/image" Target="../media/image34.sv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sv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27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svg"/><Relationship Id="rId11" Type="http://schemas.openxmlformats.org/officeDocument/2006/relationships/image" Target="../media/image32.svg"/><Relationship Id="rId5" Type="http://schemas.openxmlformats.org/officeDocument/2006/relationships/image" Target="../media/image21.png"/><Relationship Id="rId15" Type="http://schemas.openxmlformats.org/officeDocument/2006/relationships/image" Target="../media/image26.svg"/><Relationship Id="rId10" Type="http://schemas.openxmlformats.org/officeDocument/2006/relationships/image" Target="../media/image31.png"/><Relationship Id="rId19" Type="http://schemas.openxmlformats.org/officeDocument/2006/relationships/image" Target="../media/image30.svg"/><Relationship Id="rId4" Type="http://schemas.openxmlformats.org/officeDocument/2006/relationships/image" Target="../media/image13.png"/><Relationship Id="rId9" Type="http://schemas.openxmlformats.org/officeDocument/2006/relationships/image" Target="../media/image20.svg"/><Relationship Id="rId1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event-hubs/event-hubs-capture-overview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ignite-brk3313" TargetMode="External"/><Relationship Id="rId2" Type="http://schemas.openxmlformats.org/officeDocument/2006/relationships/hyperlink" Target="http://bit.ly/ignite-thr218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ignite-brk3202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www.surveymonkey.com/r/5LR9LFB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en.wikipedia.org/wiki/File:Gift_box_icon.png" TargetMode="External"/><Relationship Id="rId4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sz="11500" dirty="0"/>
              <a:t>Welcome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2581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72A0C5-B834-4114-BF8F-C8265BBF36F5}"/>
              </a:ext>
            </a:extLst>
          </p:cNvPr>
          <p:cNvSpPr txBox="1"/>
          <p:nvPr/>
        </p:nvSpPr>
        <p:spPr>
          <a:xfrm>
            <a:off x="3847750" y="3891310"/>
            <a:ext cx="4496499" cy="107721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3200" dirty="0"/>
              <a:t>Auckland, New Zealand</a:t>
            </a:r>
          </a:p>
          <a:p>
            <a:pPr algn="ctr"/>
            <a:r>
              <a:rPr lang="en-NZ" sz="3200" dirty="0"/>
              <a:t>18-20 February 2019</a:t>
            </a:r>
          </a:p>
        </p:txBody>
      </p:sp>
    </p:spTree>
    <p:extLst>
      <p:ext uri="{BB962C8B-B14F-4D97-AF65-F5344CB8AC3E}">
        <p14:creationId xmlns:p14="http://schemas.microsoft.com/office/powerpoint/2010/main" val="3612350112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30AC97F-EC56-4860-A314-80996608D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321" y="3083263"/>
            <a:ext cx="1664912" cy="12486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249319-A4CF-415B-9BE4-7E6F8C575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185763" y="2159906"/>
            <a:ext cx="1664912" cy="124868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2D90F06-B33C-4992-A491-3C937A3EA576}"/>
              </a:ext>
            </a:extLst>
          </p:cNvPr>
          <p:cNvCxnSpPr/>
          <p:nvPr/>
        </p:nvCxnSpPr>
        <p:spPr>
          <a:xfrm flipV="1">
            <a:off x="2007800" y="4234165"/>
            <a:ext cx="2155991" cy="72587"/>
          </a:xfrm>
          <a:prstGeom prst="straightConnector1">
            <a:avLst/>
          </a:prstGeom>
          <a:ln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1EE8DCB-BFCC-4B12-9359-A319229FCC69}"/>
              </a:ext>
            </a:extLst>
          </p:cNvPr>
          <p:cNvCxnSpPr/>
          <p:nvPr/>
        </p:nvCxnSpPr>
        <p:spPr>
          <a:xfrm>
            <a:off x="2896154" y="3525259"/>
            <a:ext cx="1466286" cy="533059"/>
          </a:xfrm>
          <a:prstGeom prst="straightConnector1">
            <a:avLst/>
          </a:prstGeom>
          <a:ln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3B68F1B9-6EA6-4AC0-A926-06429BB0E386}"/>
              </a:ext>
            </a:extLst>
          </p:cNvPr>
          <p:cNvGrpSpPr/>
          <p:nvPr/>
        </p:nvGrpSpPr>
        <p:grpSpPr>
          <a:xfrm>
            <a:off x="8285930" y="3510453"/>
            <a:ext cx="1760336" cy="1211555"/>
            <a:chOff x="9910801" y="2434267"/>
            <a:chExt cx="1878892" cy="1293151"/>
          </a:xfrm>
          <a:solidFill>
            <a:schemeClr val="accent2"/>
          </a:solidFill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341031E-C214-47C8-94C9-0B83C59598B7}"/>
                </a:ext>
              </a:extLst>
            </p:cNvPr>
            <p:cNvSpPr txBox="1"/>
            <p:nvPr/>
          </p:nvSpPr>
          <p:spPr>
            <a:xfrm>
              <a:off x="9910801" y="3234749"/>
              <a:ext cx="1090058" cy="492669"/>
            </a:xfrm>
            <a:prstGeom prst="rect">
              <a:avLst/>
            </a:prstGeom>
            <a:noFill/>
          </p:spPr>
          <p:txBody>
            <a:bodyPr wrap="square" lIns="182828" tIns="146262" rIns="182828" bIns="146262" rtlCol="0">
              <a:spAutoFit/>
            </a:bodyPr>
            <a:lstStyle/>
            <a:p>
              <a:pPr defTabSz="932384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1200" spc="-3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Apps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3C32EF8-120D-4EE8-B762-1F20189D6E7A}"/>
                </a:ext>
              </a:extLst>
            </p:cNvPr>
            <p:cNvGrpSpPr/>
            <p:nvPr/>
          </p:nvGrpSpPr>
          <p:grpSpPr>
            <a:xfrm>
              <a:off x="10012430" y="2917883"/>
              <a:ext cx="462396" cy="357669"/>
              <a:chOff x="5007615" y="2323753"/>
              <a:chExt cx="649029" cy="502032"/>
            </a:xfrm>
            <a:grpFill/>
          </p:grpSpPr>
          <p:sp>
            <p:nvSpPr>
              <p:cNvPr id="18" name="Freeform 219">
                <a:extLst>
                  <a:ext uri="{FF2B5EF4-FFF2-40B4-BE49-F238E27FC236}">
                    <a16:creationId xmlns:a16="http://schemas.microsoft.com/office/drawing/2014/main" id="{CFB8C0B1-0798-4877-8A7B-686A8B28CE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5285" y="2455306"/>
                <a:ext cx="313688" cy="314768"/>
              </a:xfrm>
              <a:custGeom>
                <a:avLst/>
                <a:gdLst>
                  <a:gd name="connsiteX0" fmla="*/ 193673 w 319670"/>
                  <a:gd name="connsiteY0" fmla="*/ 280605 h 320770"/>
                  <a:gd name="connsiteX1" fmla="*/ 165888 w 319670"/>
                  <a:gd name="connsiteY1" fmla="*/ 281661 h 320770"/>
                  <a:gd name="connsiteX2" fmla="*/ 167460 w 319670"/>
                  <a:gd name="connsiteY2" fmla="*/ 307015 h 320770"/>
                  <a:gd name="connsiteX3" fmla="*/ 181091 w 319670"/>
                  <a:gd name="connsiteY3" fmla="*/ 305430 h 320770"/>
                  <a:gd name="connsiteX4" fmla="*/ 193673 w 319670"/>
                  <a:gd name="connsiteY4" fmla="*/ 280605 h 320770"/>
                  <a:gd name="connsiteX5" fmla="*/ 127923 w 319670"/>
                  <a:gd name="connsiteY5" fmla="*/ 280054 h 320770"/>
                  <a:gd name="connsiteX6" fmla="*/ 141657 w 319670"/>
                  <a:gd name="connsiteY6" fmla="*/ 305957 h 320770"/>
                  <a:gd name="connsiteX7" fmla="*/ 154333 w 319670"/>
                  <a:gd name="connsiteY7" fmla="*/ 307015 h 320770"/>
                  <a:gd name="connsiteX8" fmla="*/ 152749 w 319670"/>
                  <a:gd name="connsiteY8" fmla="*/ 281640 h 320770"/>
                  <a:gd name="connsiteX9" fmla="*/ 127923 w 319670"/>
                  <a:gd name="connsiteY9" fmla="*/ 280054 h 320770"/>
                  <a:gd name="connsiteX10" fmla="*/ 226960 w 319670"/>
                  <a:gd name="connsiteY10" fmla="*/ 275378 h 320770"/>
                  <a:gd name="connsiteX11" fmla="*/ 209629 w 319670"/>
                  <a:gd name="connsiteY11" fmla="*/ 278547 h 320770"/>
                  <a:gd name="connsiteX12" fmla="*/ 198075 w 319670"/>
                  <a:gd name="connsiteY12" fmla="*/ 301788 h 320770"/>
                  <a:gd name="connsiteX13" fmla="*/ 204377 w 319670"/>
                  <a:gd name="connsiteY13" fmla="*/ 300203 h 320770"/>
                  <a:gd name="connsiteX14" fmla="*/ 226960 w 319670"/>
                  <a:gd name="connsiteY14" fmla="*/ 275378 h 320770"/>
                  <a:gd name="connsiteX15" fmla="*/ 94911 w 319670"/>
                  <a:gd name="connsiteY15" fmla="*/ 274277 h 320770"/>
                  <a:gd name="connsiteX16" fmla="*/ 120163 w 319670"/>
                  <a:gd name="connsiteY16" fmla="*/ 301828 h 320770"/>
                  <a:gd name="connsiteX17" fmla="*/ 124897 w 319670"/>
                  <a:gd name="connsiteY17" fmla="*/ 302888 h 320770"/>
                  <a:gd name="connsiteX18" fmla="*/ 112797 w 319670"/>
                  <a:gd name="connsiteY18" fmla="*/ 277456 h 320770"/>
                  <a:gd name="connsiteX19" fmla="*/ 94911 w 319670"/>
                  <a:gd name="connsiteY19" fmla="*/ 274277 h 320770"/>
                  <a:gd name="connsiteX20" fmla="*/ 261623 w 319670"/>
                  <a:gd name="connsiteY20" fmla="*/ 266024 h 320770"/>
                  <a:gd name="connsiteX21" fmla="*/ 247511 w 319670"/>
                  <a:gd name="connsiteY21" fmla="*/ 270781 h 320770"/>
                  <a:gd name="connsiteX22" fmla="*/ 235489 w 319670"/>
                  <a:gd name="connsiteY22" fmla="*/ 286107 h 320770"/>
                  <a:gd name="connsiteX23" fmla="*/ 261623 w 319670"/>
                  <a:gd name="connsiteY23" fmla="*/ 266024 h 320770"/>
                  <a:gd name="connsiteX24" fmla="*/ 53646 w 319670"/>
                  <a:gd name="connsiteY24" fmla="*/ 261072 h 320770"/>
                  <a:gd name="connsiteX25" fmla="*/ 90509 w 319670"/>
                  <a:gd name="connsiteY25" fmla="*/ 289683 h 320770"/>
                  <a:gd name="connsiteX26" fmla="*/ 74184 w 319670"/>
                  <a:gd name="connsiteY26" fmla="*/ 268490 h 320770"/>
                  <a:gd name="connsiteX27" fmla="*/ 53646 w 319670"/>
                  <a:gd name="connsiteY27" fmla="*/ 261072 h 320770"/>
                  <a:gd name="connsiteX28" fmla="*/ 213205 w 319670"/>
                  <a:gd name="connsiteY28" fmla="*/ 224209 h 320770"/>
                  <a:gd name="connsiteX29" fmla="*/ 163687 w 319670"/>
                  <a:gd name="connsiteY29" fmla="*/ 228957 h 320770"/>
                  <a:gd name="connsiteX30" fmla="*/ 165267 w 319670"/>
                  <a:gd name="connsiteY30" fmla="*/ 269051 h 320770"/>
                  <a:gd name="connsiteX31" fmla="*/ 200035 w 319670"/>
                  <a:gd name="connsiteY31" fmla="*/ 266413 h 320770"/>
                  <a:gd name="connsiteX32" fmla="*/ 213205 w 319670"/>
                  <a:gd name="connsiteY32" fmla="*/ 224209 h 320770"/>
                  <a:gd name="connsiteX33" fmla="*/ 108941 w 319670"/>
                  <a:gd name="connsiteY33" fmla="*/ 224209 h 320770"/>
                  <a:gd name="connsiteX34" fmla="*/ 122109 w 319670"/>
                  <a:gd name="connsiteY34" fmla="*/ 265864 h 320770"/>
                  <a:gd name="connsiteX35" fmla="*/ 152132 w 319670"/>
                  <a:gd name="connsiteY35" fmla="*/ 268500 h 320770"/>
                  <a:gd name="connsiteX36" fmla="*/ 150552 w 319670"/>
                  <a:gd name="connsiteY36" fmla="*/ 228954 h 320770"/>
                  <a:gd name="connsiteX37" fmla="*/ 108941 w 319670"/>
                  <a:gd name="connsiteY37" fmla="*/ 224209 h 320770"/>
                  <a:gd name="connsiteX38" fmla="*/ 58322 w 319670"/>
                  <a:gd name="connsiteY38" fmla="*/ 209903 h 320770"/>
                  <a:gd name="connsiteX39" fmla="*/ 82669 w 319670"/>
                  <a:gd name="connsiteY39" fmla="*/ 257461 h 320770"/>
                  <a:gd name="connsiteX40" fmla="*/ 107016 w 319670"/>
                  <a:gd name="connsiteY40" fmla="*/ 263273 h 320770"/>
                  <a:gd name="connsiteX41" fmla="*/ 94842 w 319670"/>
                  <a:gd name="connsiteY41" fmla="*/ 221000 h 320770"/>
                  <a:gd name="connsiteX42" fmla="*/ 58322 w 319670"/>
                  <a:gd name="connsiteY42" fmla="*/ 209903 h 320770"/>
                  <a:gd name="connsiteX43" fmla="*/ 264925 w 319670"/>
                  <a:gd name="connsiteY43" fmla="*/ 209078 h 320770"/>
                  <a:gd name="connsiteX44" fmla="*/ 227505 w 319670"/>
                  <a:gd name="connsiteY44" fmla="*/ 221190 h 320770"/>
                  <a:gd name="connsiteX45" fmla="*/ 214856 w 319670"/>
                  <a:gd name="connsiteY45" fmla="*/ 264374 h 320770"/>
                  <a:gd name="connsiteX46" fmla="*/ 239100 w 319670"/>
                  <a:gd name="connsiteY46" fmla="*/ 259634 h 320770"/>
                  <a:gd name="connsiteX47" fmla="*/ 264925 w 319670"/>
                  <a:gd name="connsiteY47" fmla="*/ 209078 h 320770"/>
                  <a:gd name="connsiteX48" fmla="*/ 303989 w 319670"/>
                  <a:gd name="connsiteY48" fmla="*/ 187895 h 320770"/>
                  <a:gd name="connsiteX49" fmla="*/ 280765 w 319670"/>
                  <a:gd name="connsiteY49" fmla="*/ 201624 h 320770"/>
                  <a:gd name="connsiteX50" fmla="*/ 258597 w 319670"/>
                  <a:gd name="connsiteY50" fmla="*/ 253370 h 320770"/>
                  <a:gd name="connsiteX51" fmla="*/ 279710 w 319670"/>
                  <a:gd name="connsiteY51" fmla="*/ 244921 h 320770"/>
                  <a:gd name="connsiteX52" fmla="*/ 303989 w 319670"/>
                  <a:gd name="connsiteY52" fmla="*/ 187895 h 320770"/>
                  <a:gd name="connsiteX53" fmla="*/ 15131 w 319670"/>
                  <a:gd name="connsiteY53" fmla="*/ 186244 h 320770"/>
                  <a:gd name="connsiteX54" fmla="*/ 35764 w 319670"/>
                  <a:gd name="connsiteY54" fmla="*/ 239029 h 320770"/>
                  <a:gd name="connsiteX55" fmla="*/ 63274 w 319670"/>
                  <a:gd name="connsiteY55" fmla="*/ 251169 h 320770"/>
                  <a:gd name="connsiteX56" fmla="*/ 42641 w 319670"/>
                  <a:gd name="connsiteY56" fmla="*/ 202607 h 320770"/>
                  <a:gd name="connsiteX57" fmla="*/ 15131 w 319670"/>
                  <a:gd name="connsiteY57" fmla="*/ 186244 h 320770"/>
                  <a:gd name="connsiteX58" fmla="*/ 220633 w 319670"/>
                  <a:gd name="connsiteY58" fmla="*/ 169463 h 320770"/>
                  <a:gd name="connsiteX59" fmla="*/ 162861 w 319670"/>
                  <a:gd name="connsiteY59" fmla="*/ 176816 h 320770"/>
                  <a:gd name="connsiteX60" fmla="*/ 163386 w 319670"/>
                  <a:gd name="connsiteY60" fmla="*/ 215680 h 320770"/>
                  <a:gd name="connsiteX61" fmla="*/ 216431 w 319670"/>
                  <a:gd name="connsiteY61" fmla="*/ 209903 h 320770"/>
                  <a:gd name="connsiteX62" fmla="*/ 220633 w 319670"/>
                  <a:gd name="connsiteY62" fmla="*/ 169463 h 320770"/>
                  <a:gd name="connsiteX63" fmla="*/ 101513 w 319670"/>
                  <a:gd name="connsiteY63" fmla="*/ 169463 h 320770"/>
                  <a:gd name="connsiteX64" fmla="*/ 105748 w 319670"/>
                  <a:gd name="connsiteY64" fmla="*/ 210428 h 320770"/>
                  <a:gd name="connsiteX65" fmla="*/ 150207 w 319670"/>
                  <a:gd name="connsiteY65" fmla="*/ 215680 h 320770"/>
                  <a:gd name="connsiteX66" fmla="*/ 149678 w 319670"/>
                  <a:gd name="connsiteY66" fmla="*/ 176291 h 320770"/>
                  <a:gd name="connsiteX67" fmla="*/ 101513 w 319670"/>
                  <a:gd name="connsiteY67" fmla="*/ 169463 h 320770"/>
                  <a:gd name="connsiteX68" fmla="*/ 51121 w 319670"/>
                  <a:gd name="connsiteY68" fmla="*/ 149931 h 320770"/>
                  <a:gd name="connsiteX69" fmla="*/ 50069 w 319670"/>
                  <a:gd name="connsiteY69" fmla="*/ 159953 h 320770"/>
                  <a:gd name="connsiteX70" fmla="*/ 53752 w 319670"/>
                  <a:gd name="connsiteY70" fmla="*/ 193713 h 320770"/>
                  <a:gd name="connsiteX71" fmla="*/ 92160 w 319670"/>
                  <a:gd name="connsiteY71" fmla="*/ 207427 h 320770"/>
                  <a:gd name="connsiteX72" fmla="*/ 89003 w 319670"/>
                  <a:gd name="connsiteY72" fmla="*/ 166283 h 320770"/>
                  <a:gd name="connsiteX73" fmla="*/ 51121 w 319670"/>
                  <a:gd name="connsiteY73" fmla="*/ 149931 h 320770"/>
                  <a:gd name="connsiteX74" fmla="*/ 271850 w 319670"/>
                  <a:gd name="connsiteY74" fmla="*/ 148830 h 320770"/>
                  <a:gd name="connsiteX75" fmla="*/ 233420 w 319670"/>
                  <a:gd name="connsiteY75" fmla="*/ 165717 h 320770"/>
                  <a:gd name="connsiteX76" fmla="*/ 230262 w 319670"/>
                  <a:gd name="connsiteY76" fmla="*/ 206877 h 320770"/>
                  <a:gd name="connsiteX77" fmla="*/ 269218 w 319670"/>
                  <a:gd name="connsiteY77" fmla="*/ 193157 h 320770"/>
                  <a:gd name="connsiteX78" fmla="*/ 272903 w 319670"/>
                  <a:gd name="connsiteY78" fmla="*/ 159912 h 320770"/>
                  <a:gd name="connsiteX79" fmla="*/ 271850 w 319670"/>
                  <a:gd name="connsiteY79" fmla="*/ 148830 h 320770"/>
                  <a:gd name="connsiteX80" fmla="*/ 302793 w 319670"/>
                  <a:gd name="connsiteY80" fmla="*/ 126547 h 320770"/>
                  <a:gd name="connsiteX81" fmla="*/ 284431 w 319670"/>
                  <a:gd name="connsiteY81" fmla="*/ 141328 h 320770"/>
                  <a:gd name="connsiteX82" fmla="*/ 286005 w 319670"/>
                  <a:gd name="connsiteY82" fmla="*/ 159805 h 320770"/>
                  <a:gd name="connsiteX83" fmla="*/ 283907 w 319670"/>
                  <a:gd name="connsiteY83" fmla="*/ 185144 h 320770"/>
                  <a:gd name="connsiteX84" fmla="*/ 306465 w 319670"/>
                  <a:gd name="connsiteY84" fmla="*/ 169835 h 320770"/>
                  <a:gd name="connsiteX85" fmla="*/ 306465 w 319670"/>
                  <a:gd name="connsiteY85" fmla="*/ 160333 h 320770"/>
                  <a:gd name="connsiteX86" fmla="*/ 302793 w 319670"/>
                  <a:gd name="connsiteY86" fmla="*/ 126547 h 320770"/>
                  <a:gd name="connsiteX87" fmla="*/ 17427 w 319670"/>
                  <a:gd name="connsiteY87" fmla="*/ 125172 h 320770"/>
                  <a:gd name="connsiteX88" fmla="*/ 13205 w 319670"/>
                  <a:gd name="connsiteY88" fmla="*/ 160446 h 320770"/>
                  <a:gd name="connsiteX89" fmla="*/ 13205 w 319670"/>
                  <a:gd name="connsiteY89" fmla="*/ 168870 h 320770"/>
                  <a:gd name="connsiteX90" fmla="*/ 39065 w 319670"/>
                  <a:gd name="connsiteY90" fmla="*/ 186244 h 320770"/>
                  <a:gd name="connsiteX91" fmla="*/ 36954 w 319670"/>
                  <a:gd name="connsiteY91" fmla="*/ 159920 h 320770"/>
                  <a:gd name="connsiteX92" fmla="*/ 38537 w 319670"/>
                  <a:gd name="connsiteY92" fmla="*/ 142546 h 320770"/>
                  <a:gd name="connsiteX93" fmla="*/ 17427 w 319670"/>
                  <a:gd name="connsiteY93" fmla="*/ 125172 h 320770"/>
                  <a:gd name="connsiteX94" fmla="*/ 215883 w 319670"/>
                  <a:gd name="connsiteY94" fmla="*/ 122420 h 320770"/>
                  <a:gd name="connsiteX95" fmla="*/ 165486 w 319670"/>
                  <a:gd name="connsiteY95" fmla="*/ 128769 h 320770"/>
                  <a:gd name="connsiteX96" fmla="*/ 163386 w 319670"/>
                  <a:gd name="connsiteY96" fmla="*/ 128769 h 320770"/>
                  <a:gd name="connsiteX97" fmla="*/ 162861 w 319670"/>
                  <a:gd name="connsiteY97" fmla="*/ 155221 h 320770"/>
                  <a:gd name="connsiteX98" fmla="*/ 162861 w 319670"/>
                  <a:gd name="connsiteY98" fmla="*/ 163686 h 320770"/>
                  <a:gd name="connsiteX99" fmla="*/ 220083 w 319670"/>
                  <a:gd name="connsiteY99" fmla="*/ 155750 h 320770"/>
                  <a:gd name="connsiteX100" fmla="*/ 215883 w 319670"/>
                  <a:gd name="connsiteY100" fmla="*/ 122420 h 320770"/>
                  <a:gd name="connsiteX101" fmla="*/ 106825 w 319670"/>
                  <a:gd name="connsiteY101" fmla="*/ 120220 h 320770"/>
                  <a:gd name="connsiteX102" fmla="*/ 102064 w 319670"/>
                  <a:gd name="connsiteY102" fmla="*/ 156248 h 320770"/>
                  <a:gd name="connsiteX103" fmla="*/ 149678 w 319670"/>
                  <a:gd name="connsiteY103" fmla="*/ 163136 h 320770"/>
                  <a:gd name="connsiteX104" fmla="*/ 149678 w 319670"/>
                  <a:gd name="connsiteY104" fmla="*/ 155188 h 320770"/>
                  <a:gd name="connsiteX105" fmla="*/ 150207 w 319670"/>
                  <a:gd name="connsiteY105" fmla="*/ 128167 h 320770"/>
                  <a:gd name="connsiteX106" fmla="*/ 106825 w 319670"/>
                  <a:gd name="connsiteY106" fmla="*/ 120220 h 320770"/>
                  <a:gd name="connsiteX107" fmla="*/ 259617 w 319670"/>
                  <a:gd name="connsiteY107" fmla="*/ 103988 h 320770"/>
                  <a:gd name="connsiteX108" fmla="*/ 228611 w 319670"/>
                  <a:gd name="connsiteY108" fmla="*/ 118717 h 320770"/>
                  <a:gd name="connsiteX109" fmla="*/ 233341 w 319670"/>
                  <a:gd name="connsiteY109" fmla="*/ 151856 h 320770"/>
                  <a:gd name="connsiteX110" fmla="*/ 269602 w 319670"/>
                  <a:gd name="connsiteY110" fmla="*/ 135024 h 320770"/>
                  <a:gd name="connsiteX111" fmla="*/ 259617 w 319670"/>
                  <a:gd name="connsiteY111" fmla="*/ 103988 h 320770"/>
                  <a:gd name="connsiteX112" fmla="*/ 65249 w 319670"/>
                  <a:gd name="connsiteY112" fmla="*/ 99862 h 320770"/>
                  <a:gd name="connsiteX113" fmla="*/ 52545 w 319670"/>
                  <a:gd name="connsiteY113" fmla="*/ 136118 h 320770"/>
                  <a:gd name="connsiteX114" fmla="*/ 89068 w 319670"/>
                  <a:gd name="connsiteY114" fmla="*/ 152407 h 320770"/>
                  <a:gd name="connsiteX115" fmla="*/ 94361 w 319670"/>
                  <a:gd name="connsiteY115" fmla="*/ 115625 h 320770"/>
                  <a:gd name="connsiteX116" fmla="*/ 65249 w 319670"/>
                  <a:gd name="connsiteY116" fmla="*/ 99862 h 320770"/>
                  <a:gd name="connsiteX117" fmla="*/ 285381 w 319670"/>
                  <a:gd name="connsiteY117" fmla="*/ 83906 h 320770"/>
                  <a:gd name="connsiteX118" fmla="*/ 270702 w 319670"/>
                  <a:gd name="connsiteY118" fmla="*/ 96554 h 320770"/>
                  <a:gd name="connsiteX119" fmla="*/ 281711 w 319670"/>
                  <a:gd name="connsiteY119" fmla="*/ 127648 h 320770"/>
                  <a:gd name="connsiteX120" fmla="*/ 298487 w 319670"/>
                  <a:gd name="connsiteY120" fmla="*/ 112365 h 320770"/>
                  <a:gd name="connsiteX121" fmla="*/ 285381 w 319670"/>
                  <a:gd name="connsiteY121" fmla="*/ 83906 h 320770"/>
                  <a:gd name="connsiteX122" fmla="*/ 39411 w 319670"/>
                  <a:gd name="connsiteY122" fmla="*/ 75928 h 320770"/>
                  <a:gd name="connsiteX123" fmla="*/ 21458 w 319670"/>
                  <a:gd name="connsiteY123" fmla="*/ 111317 h 320770"/>
                  <a:gd name="connsiteX124" fmla="*/ 40995 w 319670"/>
                  <a:gd name="connsiteY124" fmla="*/ 128748 h 320770"/>
                  <a:gd name="connsiteX125" fmla="*/ 54196 w 319670"/>
                  <a:gd name="connsiteY125" fmla="*/ 91774 h 320770"/>
                  <a:gd name="connsiteX126" fmla="*/ 39411 w 319670"/>
                  <a:gd name="connsiteY126" fmla="*/ 75928 h 320770"/>
                  <a:gd name="connsiteX127" fmla="*/ 201616 w 319670"/>
                  <a:gd name="connsiteY127" fmla="*/ 73452 h 320770"/>
                  <a:gd name="connsiteX128" fmla="*/ 165267 w 319670"/>
                  <a:gd name="connsiteY128" fmla="*/ 78187 h 320770"/>
                  <a:gd name="connsiteX129" fmla="*/ 164740 w 319670"/>
                  <a:gd name="connsiteY129" fmla="*/ 78187 h 320770"/>
                  <a:gd name="connsiteX130" fmla="*/ 163687 w 319670"/>
                  <a:gd name="connsiteY130" fmla="*/ 115543 h 320770"/>
                  <a:gd name="connsiteX131" fmla="*/ 165267 w 319670"/>
                  <a:gd name="connsiteY131" fmla="*/ 115543 h 320770"/>
                  <a:gd name="connsiteX132" fmla="*/ 213205 w 319670"/>
                  <a:gd name="connsiteY132" fmla="*/ 109756 h 320770"/>
                  <a:gd name="connsiteX133" fmla="*/ 201616 w 319670"/>
                  <a:gd name="connsiteY133" fmla="*/ 73452 h 320770"/>
                  <a:gd name="connsiteX134" fmla="*/ 121592 w 319670"/>
                  <a:gd name="connsiteY134" fmla="*/ 70701 h 320770"/>
                  <a:gd name="connsiteX135" fmla="*/ 109491 w 319670"/>
                  <a:gd name="connsiteY135" fmla="*/ 107084 h 320770"/>
                  <a:gd name="connsiteX136" fmla="*/ 150530 w 319670"/>
                  <a:gd name="connsiteY136" fmla="*/ 114993 h 320770"/>
                  <a:gd name="connsiteX137" fmla="*/ 151582 w 319670"/>
                  <a:gd name="connsiteY137" fmla="*/ 77028 h 320770"/>
                  <a:gd name="connsiteX138" fmla="*/ 121592 w 319670"/>
                  <a:gd name="connsiteY138" fmla="*/ 70701 h 320770"/>
                  <a:gd name="connsiteX139" fmla="*/ 233321 w 319670"/>
                  <a:gd name="connsiteY139" fmla="*/ 59697 h 320770"/>
                  <a:gd name="connsiteX140" fmla="*/ 214306 w 319670"/>
                  <a:gd name="connsiteY140" fmla="*/ 69207 h 320770"/>
                  <a:gd name="connsiteX141" fmla="*/ 225926 w 319670"/>
                  <a:gd name="connsiteY141" fmla="*/ 106189 h 320770"/>
                  <a:gd name="connsiteX142" fmla="*/ 253921 w 319670"/>
                  <a:gd name="connsiteY142" fmla="*/ 92453 h 320770"/>
                  <a:gd name="connsiteX143" fmla="*/ 233321 w 319670"/>
                  <a:gd name="connsiteY143" fmla="*/ 59697 h 320770"/>
                  <a:gd name="connsiteX144" fmla="*/ 92595 w 319670"/>
                  <a:gd name="connsiteY144" fmla="*/ 55846 h 320770"/>
                  <a:gd name="connsiteX145" fmla="*/ 70977 w 319670"/>
                  <a:gd name="connsiteY145" fmla="*/ 88088 h 320770"/>
                  <a:gd name="connsiteX146" fmla="*/ 97341 w 319670"/>
                  <a:gd name="connsiteY146" fmla="*/ 102888 h 320770"/>
                  <a:gd name="connsiteX147" fmla="*/ 108941 w 319670"/>
                  <a:gd name="connsiteY147" fmla="*/ 65360 h 320770"/>
                  <a:gd name="connsiteX148" fmla="*/ 92595 w 319670"/>
                  <a:gd name="connsiteY148" fmla="*/ 55846 h 320770"/>
                  <a:gd name="connsiteX149" fmla="*/ 251144 w 319670"/>
                  <a:gd name="connsiteY149" fmla="*/ 44842 h 320770"/>
                  <a:gd name="connsiteX150" fmla="*/ 243742 w 319670"/>
                  <a:gd name="connsiteY150" fmla="*/ 51712 h 320770"/>
                  <a:gd name="connsiteX151" fmla="*/ 264890 w 319670"/>
                  <a:gd name="connsiteY151" fmla="*/ 85007 h 320770"/>
                  <a:gd name="connsiteX152" fmla="*/ 277579 w 319670"/>
                  <a:gd name="connsiteY152" fmla="*/ 72851 h 320770"/>
                  <a:gd name="connsiteX153" fmla="*/ 251144 w 319670"/>
                  <a:gd name="connsiteY153" fmla="*/ 44842 h 320770"/>
                  <a:gd name="connsiteX154" fmla="*/ 75908 w 319670"/>
                  <a:gd name="connsiteY154" fmla="*/ 39614 h 320770"/>
                  <a:gd name="connsiteX155" fmla="*/ 47868 w 319670"/>
                  <a:gd name="connsiteY155" fmla="*/ 65510 h 320770"/>
                  <a:gd name="connsiteX156" fmla="*/ 60565 w 319670"/>
                  <a:gd name="connsiteY156" fmla="*/ 79779 h 320770"/>
                  <a:gd name="connsiteX157" fmla="*/ 82256 w 319670"/>
                  <a:gd name="connsiteY157" fmla="*/ 47013 h 320770"/>
                  <a:gd name="connsiteX158" fmla="*/ 75908 w 319670"/>
                  <a:gd name="connsiteY158" fmla="*/ 39614 h 320770"/>
                  <a:gd name="connsiteX159" fmla="*/ 224484 w 319670"/>
                  <a:gd name="connsiteY159" fmla="*/ 28060 h 320770"/>
                  <a:gd name="connsiteX160" fmla="*/ 236003 w 319670"/>
                  <a:gd name="connsiteY160" fmla="*/ 41815 h 320770"/>
                  <a:gd name="connsiteX161" fmla="*/ 240716 w 319670"/>
                  <a:gd name="connsiteY161" fmla="*/ 37583 h 320770"/>
                  <a:gd name="connsiteX162" fmla="*/ 224484 w 319670"/>
                  <a:gd name="connsiteY162" fmla="*/ 28060 h 320770"/>
                  <a:gd name="connsiteX163" fmla="*/ 101238 w 319670"/>
                  <a:gd name="connsiteY163" fmla="*/ 25309 h 320770"/>
                  <a:gd name="connsiteX164" fmla="*/ 86933 w 319670"/>
                  <a:gd name="connsiteY164" fmla="*/ 32662 h 320770"/>
                  <a:gd name="connsiteX165" fmla="*/ 90642 w 319670"/>
                  <a:gd name="connsiteY165" fmla="*/ 36863 h 320770"/>
                  <a:gd name="connsiteX166" fmla="*/ 101238 w 319670"/>
                  <a:gd name="connsiteY166" fmla="*/ 25309 h 320770"/>
                  <a:gd name="connsiteX167" fmla="*/ 189546 w 319670"/>
                  <a:gd name="connsiteY167" fmla="*/ 16506 h 320770"/>
                  <a:gd name="connsiteX168" fmla="*/ 209532 w 319670"/>
                  <a:gd name="connsiteY168" fmla="*/ 56946 h 320770"/>
                  <a:gd name="connsiteX169" fmla="*/ 225310 w 319670"/>
                  <a:gd name="connsiteY169" fmla="*/ 49068 h 320770"/>
                  <a:gd name="connsiteX170" fmla="*/ 194280 w 319670"/>
                  <a:gd name="connsiteY170" fmla="*/ 17556 h 320770"/>
                  <a:gd name="connsiteX171" fmla="*/ 189546 w 319670"/>
                  <a:gd name="connsiteY171" fmla="*/ 16506 h 320770"/>
                  <a:gd name="connsiteX172" fmla="*/ 132600 w 319670"/>
                  <a:gd name="connsiteY172" fmla="*/ 15955 h 320770"/>
                  <a:gd name="connsiteX173" fmla="*/ 128938 w 319670"/>
                  <a:gd name="connsiteY173" fmla="*/ 16483 h 320770"/>
                  <a:gd name="connsiteX174" fmla="*/ 100688 w 319670"/>
                  <a:gd name="connsiteY174" fmla="*/ 46010 h 320770"/>
                  <a:gd name="connsiteX175" fmla="*/ 114290 w 319670"/>
                  <a:gd name="connsiteY175" fmla="*/ 53920 h 320770"/>
                  <a:gd name="connsiteX176" fmla="*/ 132600 w 319670"/>
                  <a:gd name="connsiteY176" fmla="*/ 15955 h 320770"/>
                  <a:gd name="connsiteX177" fmla="*/ 167974 w 319670"/>
                  <a:gd name="connsiteY177" fmla="*/ 13204 h 320770"/>
                  <a:gd name="connsiteX178" fmla="*/ 165337 w 319670"/>
                  <a:gd name="connsiteY178" fmla="*/ 64924 h 320770"/>
                  <a:gd name="connsiteX179" fmla="*/ 196974 w 319670"/>
                  <a:gd name="connsiteY179" fmla="*/ 60702 h 320770"/>
                  <a:gd name="connsiteX180" fmla="*/ 173247 w 319670"/>
                  <a:gd name="connsiteY180" fmla="*/ 13732 h 320770"/>
                  <a:gd name="connsiteX181" fmla="*/ 167974 w 319670"/>
                  <a:gd name="connsiteY181" fmla="*/ 13204 h 320770"/>
                  <a:gd name="connsiteX182" fmla="*/ 149585 w 319670"/>
                  <a:gd name="connsiteY182" fmla="*/ 13204 h 320770"/>
                  <a:gd name="connsiteX183" fmla="*/ 126273 w 319670"/>
                  <a:gd name="connsiteY183" fmla="*/ 58551 h 320770"/>
                  <a:gd name="connsiteX184" fmla="*/ 152764 w 319670"/>
                  <a:gd name="connsiteY184" fmla="*/ 63823 h 320770"/>
                  <a:gd name="connsiteX185" fmla="*/ 154883 w 319670"/>
                  <a:gd name="connsiteY185" fmla="*/ 13204 h 320770"/>
                  <a:gd name="connsiteX186" fmla="*/ 149585 w 319670"/>
                  <a:gd name="connsiteY186" fmla="*/ 13204 h 320770"/>
                  <a:gd name="connsiteX187" fmla="*/ 160099 w 319670"/>
                  <a:gd name="connsiteY187" fmla="*/ 0 h 320770"/>
                  <a:gd name="connsiteX188" fmla="*/ 248047 w 319670"/>
                  <a:gd name="connsiteY188" fmla="*/ 26906 h 320770"/>
                  <a:gd name="connsiteX189" fmla="*/ 259107 w 319670"/>
                  <a:gd name="connsiteY189" fmla="*/ 34293 h 320770"/>
                  <a:gd name="connsiteX190" fmla="*/ 285965 w 319670"/>
                  <a:gd name="connsiteY190" fmla="*/ 61727 h 320770"/>
                  <a:gd name="connsiteX191" fmla="*/ 293865 w 319670"/>
                  <a:gd name="connsiteY191" fmla="*/ 72806 h 320770"/>
                  <a:gd name="connsiteX192" fmla="*/ 308084 w 319670"/>
                  <a:gd name="connsiteY192" fmla="*/ 100768 h 320770"/>
                  <a:gd name="connsiteX193" fmla="*/ 313350 w 319670"/>
                  <a:gd name="connsiteY193" fmla="*/ 115013 h 320770"/>
                  <a:gd name="connsiteX194" fmla="*/ 319670 w 319670"/>
                  <a:gd name="connsiteY194" fmla="*/ 157747 h 320770"/>
                  <a:gd name="connsiteX195" fmla="*/ 319670 w 319670"/>
                  <a:gd name="connsiteY195" fmla="*/ 160385 h 320770"/>
                  <a:gd name="connsiteX196" fmla="*/ 319144 w 319670"/>
                  <a:gd name="connsiteY196" fmla="*/ 176212 h 320770"/>
                  <a:gd name="connsiteX197" fmla="*/ 302291 w 319670"/>
                  <a:gd name="connsiteY197" fmla="*/ 232664 h 320770"/>
                  <a:gd name="connsiteX198" fmla="*/ 288598 w 319670"/>
                  <a:gd name="connsiteY198" fmla="*/ 254822 h 320770"/>
                  <a:gd name="connsiteX199" fmla="*/ 160099 w 319670"/>
                  <a:gd name="connsiteY199" fmla="*/ 320242 h 320770"/>
                  <a:gd name="connsiteX200" fmla="*/ 159572 w 319670"/>
                  <a:gd name="connsiteY200" fmla="*/ 320242 h 320770"/>
                  <a:gd name="connsiteX201" fmla="*/ 155359 w 319670"/>
                  <a:gd name="connsiteY201" fmla="*/ 320770 h 320770"/>
                  <a:gd name="connsiteX202" fmla="*/ 155359 w 319670"/>
                  <a:gd name="connsiteY202" fmla="*/ 320242 h 320770"/>
                  <a:gd name="connsiteX203" fmla="*/ 26332 w 319670"/>
                  <a:gd name="connsiteY203" fmla="*/ 248491 h 320770"/>
                  <a:gd name="connsiteX204" fmla="*/ 13693 w 319670"/>
                  <a:gd name="connsiteY204" fmla="*/ 225278 h 320770"/>
                  <a:gd name="connsiteX205" fmla="*/ 527 w 319670"/>
                  <a:gd name="connsiteY205" fmla="*/ 174630 h 320770"/>
                  <a:gd name="connsiteX206" fmla="*/ 0 w 319670"/>
                  <a:gd name="connsiteY206" fmla="*/ 160385 h 320770"/>
                  <a:gd name="connsiteX207" fmla="*/ 0 w 319670"/>
                  <a:gd name="connsiteY207" fmla="*/ 156164 h 320770"/>
                  <a:gd name="connsiteX208" fmla="*/ 6847 w 319670"/>
                  <a:gd name="connsiteY208" fmla="*/ 113958 h 320770"/>
                  <a:gd name="connsiteX209" fmla="*/ 12113 w 319670"/>
                  <a:gd name="connsiteY209" fmla="*/ 99185 h 320770"/>
                  <a:gd name="connsiteX210" fmla="*/ 32125 w 319670"/>
                  <a:gd name="connsiteY210" fmla="*/ 64365 h 320770"/>
                  <a:gd name="connsiteX211" fmla="*/ 41078 w 319670"/>
                  <a:gd name="connsiteY211" fmla="*/ 52758 h 320770"/>
                  <a:gd name="connsiteX212" fmla="*/ 68990 w 319670"/>
                  <a:gd name="connsiteY212" fmla="*/ 28489 h 320770"/>
                  <a:gd name="connsiteX213" fmla="*/ 80576 w 319670"/>
                  <a:gd name="connsiteY213" fmla="*/ 21103 h 320770"/>
                  <a:gd name="connsiteX214" fmla="*/ 160099 w 319670"/>
                  <a:gd name="connsiteY214" fmla="*/ 0 h 320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</a:cxnLst>
                <a:rect l="l" t="t" r="r" b="b"/>
                <a:pathLst>
                  <a:path w="319670" h="320770">
                    <a:moveTo>
                      <a:pt x="193673" y="280605"/>
                    </a:moveTo>
                    <a:cubicBezTo>
                      <a:pt x="184761" y="281133"/>
                      <a:pt x="175324" y="281661"/>
                      <a:pt x="165888" y="281661"/>
                    </a:cubicBezTo>
                    <a:cubicBezTo>
                      <a:pt x="166412" y="292225"/>
                      <a:pt x="166936" y="300676"/>
                      <a:pt x="167460" y="307015"/>
                    </a:cubicBezTo>
                    <a:cubicBezTo>
                      <a:pt x="172179" y="306486"/>
                      <a:pt x="176373" y="305958"/>
                      <a:pt x="181091" y="305430"/>
                    </a:cubicBezTo>
                    <a:cubicBezTo>
                      <a:pt x="183188" y="301733"/>
                      <a:pt x="188430" y="292753"/>
                      <a:pt x="193673" y="280605"/>
                    </a:cubicBezTo>
                    <a:close/>
                    <a:moveTo>
                      <a:pt x="127923" y="280054"/>
                    </a:moveTo>
                    <a:cubicBezTo>
                      <a:pt x="133734" y="293270"/>
                      <a:pt x="139016" y="302257"/>
                      <a:pt x="141657" y="305957"/>
                    </a:cubicBezTo>
                    <a:cubicBezTo>
                      <a:pt x="145882" y="306486"/>
                      <a:pt x="150108" y="307015"/>
                      <a:pt x="154333" y="307015"/>
                    </a:cubicBezTo>
                    <a:cubicBezTo>
                      <a:pt x="153805" y="300671"/>
                      <a:pt x="153277" y="291684"/>
                      <a:pt x="152749" y="281640"/>
                    </a:cubicBezTo>
                    <a:cubicBezTo>
                      <a:pt x="144298" y="281640"/>
                      <a:pt x="135846" y="280583"/>
                      <a:pt x="127923" y="280054"/>
                    </a:cubicBezTo>
                    <a:close/>
                    <a:moveTo>
                      <a:pt x="226960" y="275378"/>
                    </a:moveTo>
                    <a:cubicBezTo>
                      <a:pt x="221183" y="276962"/>
                      <a:pt x="215406" y="277491"/>
                      <a:pt x="209629" y="278547"/>
                    </a:cubicBezTo>
                    <a:cubicBezTo>
                      <a:pt x="205427" y="288055"/>
                      <a:pt x="201226" y="295978"/>
                      <a:pt x="198075" y="301788"/>
                    </a:cubicBezTo>
                    <a:cubicBezTo>
                      <a:pt x="200175" y="301260"/>
                      <a:pt x="202276" y="300731"/>
                      <a:pt x="204377" y="300203"/>
                    </a:cubicBezTo>
                    <a:cubicBezTo>
                      <a:pt x="208053" y="296506"/>
                      <a:pt x="216982" y="288055"/>
                      <a:pt x="226960" y="275378"/>
                    </a:cubicBezTo>
                    <a:close/>
                    <a:moveTo>
                      <a:pt x="94911" y="274277"/>
                    </a:moveTo>
                    <a:cubicBezTo>
                      <a:pt x="107537" y="290172"/>
                      <a:pt x="118584" y="300239"/>
                      <a:pt x="120163" y="301828"/>
                    </a:cubicBezTo>
                    <a:cubicBezTo>
                      <a:pt x="121741" y="302358"/>
                      <a:pt x="123319" y="302358"/>
                      <a:pt x="124897" y="302888"/>
                    </a:cubicBezTo>
                    <a:cubicBezTo>
                      <a:pt x="121215" y="296530"/>
                      <a:pt x="117006" y="288053"/>
                      <a:pt x="112797" y="277456"/>
                    </a:cubicBezTo>
                    <a:cubicBezTo>
                      <a:pt x="106485" y="276927"/>
                      <a:pt x="100698" y="275337"/>
                      <a:pt x="94911" y="274277"/>
                    </a:cubicBezTo>
                    <a:close/>
                    <a:moveTo>
                      <a:pt x="261623" y="266024"/>
                    </a:moveTo>
                    <a:cubicBezTo>
                      <a:pt x="256919" y="267610"/>
                      <a:pt x="252215" y="269195"/>
                      <a:pt x="247511" y="270781"/>
                    </a:cubicBezTo>
                    <a:cubicBezTo>
                      <a:pt x="243329" y="276066"/>
                      <a:pt x="239670" y="281351"/>
                      <a:pt x="235489" y="286107"/>
                    </a:cubicBezTo>
                    <a:cubicBezTo>
                      <a:pt x="244897" y="280294"/>
                      <a:pt x="253783" y="273952"/>
                      <a:pt x="261623" y="266024"/>
                    </a:cubicBezTo>
                    <a:close/>
                    <a:moveTo>
                      <a:pt x="53646" y="261072"/>
                    </a:moveTo>
                    <a:cubicBezTo>
                      <a:pt x="64178" y="272729"/>
                      <a:pt x="76817" y="282266"/>
                      <a:pt x="90509" y="289683"/>
                    </a:cubicBezTo>
                    <a:cubicBezTo>
                      <a:pt x="85243" y="283855"/>
                      <a:pt x="79977" y="276438"/>
                      <a:pt x="74184" y="268490"/>
                    </a:cubicBezTo>
                    <a:cubicBezTo>
                      <a:pt x="66811" y="266371"/>
                      <a:pt x="59965" y="264252"/>
                      <a:pt x="53646" y="261072"/>
                    </a:cubicBezTo>
                    <a:close/>
                    <a:moveTo>
                      <a:pt x="213205" y="224209"/>
                    </a:moveTo>
                    <a:cubicBezTo>
                      <a:pt x="197402" y="226846"/>
                      <a:pt x="180544" y="228429"/>
                      <a:pt x="163687" y="228957"/>
                    </a:cubicBezTo>
                    <a:cubicBezTo>
                      <a:pt x="163687" y="243201"/>
                      <a:pt x="164740" y="256917"/>
                      <a:pt x="165267" y="269051"/>
                    </a:cubicBezTo>
                    <a:cubicBezTo>
                      <a:pt x="176857" y="268523"/>
                      <a:pt x="188446" y="267996"/>
                      <a:pt x="200035" y="266413"/>
                    </a:cubicBezTo>
                    <a:cubicBezTo>
                      <a:pt x="204777" y="254279"/>
                      <a:pt x="209518" y="240035"/>
                      <a:pt x="213205" y="224209"/>
                    </a:cubicBezTo>
                    <a:close/>
                    <a:moveTo>
                      <a:pt x="108941" y="224209"/>
                    </a:moveTo>
                    <a:cubicBezTo>
                      <a:pt x="112628" y="240027"/>
                      <a:pt x="117369" y="253736"/>
                      <a:pt x="122109" y="265864"/>
                    </a:cubicBezTo>
                    <a:cubicBezTo>
                      <a:pt x="131590" y="267446"/>
                      <a:pt x="141598" y="267973"/>
                      <a:pt x="152132" y="268500"/>
                    </a:cubicBezTo>
                    <a:cubicBezTo>
                      <a:pt x="151606" y="256373"/>
                      <a:pt x="151079" y="243191"/>
                      <a:pt x="150552" y="228954"/>
                    </a:cubicBezTo>
                    <a:cubicBezTo>
                      <a:pt x="135804" y="228427"/>
                      <a:pt x="122109" y="226845"/>
                      <a:pt x="108941" y="224209"/>
                    </a:cubicBezTo>
                    <a:close/>
                    <a:moveTo>
                      <a:pt x="58322" y="209903"/>
                    </a:moveTo>
                    <a:cubicBezTo>
                      <a:pt x="64673" y="227869"/>
                      <a:pt x="73671" y="243722"/>
                      <a:pt x="82669" y="257461"/>
                    </a:cubicBezTo>
                    <a:cubicBezTo>
                      <a:pt x="90608" y="260103"/>
                      <a:pt x="98547" y="261688"/>
                      <a:pt x="107016" y="263273"/>
                    </a:cubicBezTo>
                    <a:cubicBezTo>
                      <a:pt x="102252" y="251120"/>
                      <a:pt x="98018" y="236852"/>
                      <a:pt x="94842" y="221000"/>
                    </a:cubicBezTo>
                    <a:cubicBezTo>
                      <a:pt x="82140" y="218358"/>
                      <a:pt x="69966" y="214131"/>
                      <a:pt x="58322" y="209903"/>
                    </a:cubicBezTo>
                    <a:close/>
                    <a:moveTo>
                      <a:pt x="264925" y="209078"/>
                    </a:moveTo>
                    <a:cubicBezTo>
                      <a:pt x="253330" y="213818"/>
                      <a:pt x="240681" y="218031"/>
                      <a:pt x="227505" y="221190"/>
                    </a:cubicBezTo>
                    <a:cubicBezTo>
                      <a:pt x="224343" y="236989"/>
                      <a:pt x="219599" y="251735"/>
                      <a:pt x="214856" y="264374"/>
                    </a:cubicBezTo>
                    <a:cubicBezTo>
                      <a:pt x="223289" y="263320"/>
                      <a:pt x="231194" y="261214"/>
                      <a:pt x="239100" y="259634"/>
                    </a:cubicBezTo>
                    <a:cubicBezTo>
                      <a:pt x="248586" y="245415"/>
                      <a:pt x="258073" y="228037"/>
                      <a:pt x="264925" y="209078"/>
                    </a:cubicBezTo>
                    <a:close/>
                    <a:moveTo>
                      <a:pt x="303989" y="187895"/>
                    </a:moveTo>
                    <a:cubicBezTo>
                      <a:pt x="297128" y="192647"/>
                      <a:pt x="289211" y="197399"/>
                      <a:pt x="280765" y="201624"/>
                    </a:cubicBezTo>
                    <a:cubicBezTo>
                      <a:pt x="275487" y="220632"/>
                      <a:pt x="267570" y="238057"/>
                      <a:pt x="258597" y="253370"/>
                    </a:cubicBezTo>
                    <a:cubicBezTo>
                      <a:pt x="265987" y="250729"/>
                      <a:pt x="273376" y="248089"/>
                      <a:pt x="279710" y="244921"/>
                    </a:cubicBezTo>
                    <a:cubicBezTo>
                      <a:pt x="291850" y="228025"/>
                      <a:pt x="300295" y="209016"/>
                      <a:pt x="303989" y="187895"/>
                    </a:cubicBezTo>
                    <a:close/>
                    <a:moveTo>
                      <a:pt x="15131" y="186244"/>
                    </a:moveTo>
                    <a:cubicBezTo>
                      <a:pt x="18834" y="205247"/>
                      <a:pt x="25712" y="223193"/>
                      <a:pt x="35764" y="239029"/>
                    </a:cubicBezTo>
                    <a:cubicBezTo>
                      <a:pt x="44229" y="243251"/>
                      <a:pt x="53751" y="247474"/>
                      <a:pt x="63274" y="251169"/>
                    </a:cubicBezTo>
                    <a:cubicBezTo>
                      <a:pt x="54810" y="236917"/>
                      <a:pt x="47403" y="220554"/>
                      <a:pt x="42641" y="202607"/>
                    </a:cubicBezTo>
                    <a:cubicBezTo>
                      <a:pt x="32590" y="197857"/>
                      <a:pt x="23596" y="192578"/>
                      <a:pt x="15131" y="186244"/>
                    </a:cubicBezTo>
                    <a:close/>
                    <a:moveTo>
                      <a:pt x="220633" y="169463"/>
                    </a:moveTo>
                    <a:cubicBezTo>
                      <a:pt x="202251" y="174190"/>
                      <a:pt x="182819" y="176291"/>
                      <a:pt x="162861" y="176816"/>
                    </a:cubicBezTo>
                    <a:cubicBezTo>
                      <a:pt x="162861" y="189946"/>
                      <a:pt x="162861" y="203076"/>
                      <a:pt x="163386" y="215680"/>
                    </a:cubicBezTo>
                    <a:cubicBezTo>
                      <a:pt x="181768" y="215680"/>
                      <a:pt x="199625" y="213580"/>
                      <a:pt x="216431" y="209903"/>
                    </a:cubicBezTo>
                    <a:cubicBezTo>
                      <a:pt x="218532" y="197298"/>
                      <a:pt x="220108" y="183643"/>
                      <a:pt x="220633" y="169463"/>
                    </a:cubicBezTo>
                    <a:close/>
                    <a:moveTo>
                      <a:pt x="101513" y="169463"/>
                    </a:moveTo>
                    <a:cubicBezTo>
                      <a:pt x="102043" y="183643"/>
                      <a:pt x="103631" y="197298"/>
                      <a:pt x="105748" y="210428"/>
                    </a:cubicBezTo>
                    <a:cubicBezTo>
                      <a:pt x="120038" y="213054"/>
                      <a:pt x="134858" y="215155"/>
                      <a:pt x="150207" y="215680"/>
                    </a:cubicBezTo>
                    <a:cubicBezTo>
                      <a:pt x="149678" y="203076"/>
                      <a:pt x="149678" y="189946"/>
                      <a:pt x="149678" y="176291"/>
                    </a:cubicBezTo>
                    <a:cubicBezTo>
                      <a:pt x="132741" y="175765"/>
                      <a:pt x="116862" y="173139"/>
                      <a:pt x="101513" y="169463"/>
                    </a:cubicBezTo>
                    <a:close/>
                    <a:moveTo>
                      <a:pt x="51121" y="149931"/>
                    </a:moveTo>
                    <a:cubicBezTo>
                      <a:pt x="50595" y="153623"/>
                      <a:pt x="50069" y="156788"/>
                      <a:pt x="50069" y="159953"/>
                    </a:cubicBezTo>
                    <a:cubicBezTo>
                      <a:pt x="50069" y="171558"/>
                      <a:pt x="51647" y="183163"/>
                      <a:pt x="53752" y="193713"/>
                    </a:cubicBezTo>
                    <a:cubicBezTo>
                      <a:pt x="65853" y="198988"/>
                      <a:pt x="78480" y="203735"/>
                      <a:pt x="92160" y="207427"/>
                    </a:cubicBezTo>
                    <a:cubicBezTo>
                      <a:pt x="90055" y="194240"/>
                      <a:pt x="88477" y="180525"/>
                      <a:pt x="89003" y="166283"/>
                    </a:cubicBezTo>
                    <a:cubicBezTo>
                      <a:pt x="75324" y="161536"/>
                      <a:pt x="62170" y="156261"/>
                      <a:pt x="51121" y="149931"/>
                    </a:cubicBezTo>
                    <a:close/>
                    <a:moveTo>
                      <a:pt x="271850" y="148830"/>
                    </a:moveTo>
                    <a:cubicBezTo>
                      <a:pt x="260269" y="155690"/>
                      <a:pt x="247634" y="161495"/>
                      <a:pt x="233420" y="165717"/>
                    </a:cubicBezTo>
                    <a:cubicBezTo>
                      <a:pt x="233947" y="179965"/>
                      <a:pt x="232367" y="193685"/>
                      <a:pt x="230262" y="206877"/>
                    </a:cubicBezTo>
                    <a:cubicBezTo>
                      <a:pt x="244475" y="203183"/>
                      <a:pt x="257110" y="198434"/>
                      <a:pt x="269218" y="193157"/>
                    </a:cubicBezTo>
                    <a:cubicBezTo>
                      <a:pt x="271850" y="182603"/>
                      <a:pt x="272903" y="171521"/>
                      <a:pt x="272903" y="159912"/>
                    </a:cubicBezTo>
                    <a:cubicBezTo>
                      <a:pt x="272903" y="156218"/>
                      <a:pt x="272376" y="152524"/>
                      <a:pt x="271850" y="148830"/>
                    </a:cubicBezTo>
                    <a:close/>
                    <a:moveTo>
                      <a:pt x="302793" y="126547"/>
                    </a:moveTo>
                    <a:cubicBezTo>
                      <a:pt x="297022" y="131826"/>
                      <a:pt x="290727" y="136577"/>
                      <a:pt x="284431" y="141328"/>
                    </a:cubicBezTo>
                    <a:cubicBezTo>
                      <a:pt x="284956" y="147135"/>
                      <a:pt x="286005" y="153470"/>
                      <a:pt x="286005" y="159805"/>
                    </a:cubicBezTo>
                    <a:cubicBezTo>
                      <a:pt x="286005" y="168251"/>
                      <a:pt x="285481" y="176698"/>
                      <a:pt x="283907" y="185144"/>
                    </a:cubicBezTo>
                    <a:cubicBezTo>
                      <a:pt x="292301" y="180393"/>
                      <a:pt x="299645" y="175642"/>
                      <a:pt x="306465" y="169835"/>
                    </a:cubicBezTo>
                    <a:cubicBezTo>
                      <a:pt x="306465" y="166668"/>
                      <a:pt x="306465" y="163500"/>
                      <a:pt x="306465" y="160333"/>
                    </a:cubicBezTo>
                    <a:cubicBezTo>
                      <a:pt x="306465" y="148719"/>
                      <a:pt x="305416" y="137105"/>
                      <a:pt x="302793" y="126547"/>
                    </a:cubicBezTo>
                    <a:close/>
                    <a:moveTo>
                      <a:pt x="17427" y="125172"/>
                    </a:moveTo>
                    <a:cubicBezTo>
                      <a:pt x="14789" y="136754"/>
                      <a:pt x="13205" y="148337"/>
                      <a:pt x="13205" y="160446"/>
                    </a:cubicBezTo>
                    <a:cubicBezTo>
                      <a:pt x="13205" y="163079"/>
                      <a:pt x="13205" y="165711"/>
                      <a:pt x="13205" y="168870"/>
                    </a:cubicBezTo>
                    <a:cubicBezTo>
                      <a:pt x="21122" y="175188"/>
                      <a:pt x="29565" y="180979"/>
                      <a:pt x="39065" y="186244"/>
                    </a:cubicBezTo>
                    <a:cubicBezTo>
                      <a:pt x="37482" y="177821"/>
                      <a:pt x="36954" y="168870"/>
                      <a:pt x="36954" y="159920"/>
                    </a:cubicBezTo>
                    <a:cubicBezTo>
                      <a:pt x="37482" y="154128"/>
                      <a:pt x="38009" y="148337"/>
                      <a:pt x="38537" y="142546"/>
                    </a:cubicBezTo>
                    <a:cubicBezTo>
                      <a:pt x="30621" y="137281"/>
                      <a:pt x="23760" y="131489"/>
                      <a:pt x="17427" y="125172"/>
                    </a:cubicBezTo>
                    <a:close/>
                    <a:moveTo>
                      <a:pt x="215883" y="122420"/>
                    </a:moveTo>
                    <a:cubicBezTo>
                      <a:pt x="200134" y="126653"/>
                      <a:pt x="183335" y="128769"/>
                      <a:pt x="165486" y="128769"/>
                    </a:cubicBezTo>
                    <a:cubicBezTo>
                      <a:pt x="164961" y="128769"/>
                      <a:pt x="164436" y="128769"/>
                      <a:pt x="163386" y="128769"/>
                    </a:cubicBezTo>
                    <a:cubicBezTo>
                      <a:pt x="163386" y="137763"/>
                      <a:pt x="163386" y="146228"/>
                      <a:pt x="162861" y="155221"/>
                    </a:cubicBezTo>
                    <a:cubicBezTo>
                      <a:pt x="162861" y="157866"/>
                      <a:pt x="162861" y="161041"/>
                      <a:pt x="162861" y="163686"/>
                    </a:cubicBezTo>
                    <a:cubicBezTo>
                      <a:pt x="183335" y="163157"/>
                      <a:pt x="202234" y="160512"/>
                      <a:pt x="220083" y="155750"/>
                    </a:cubicBezTo>
                    <a:cubicBezTo>
                      <a:pt x="219558" y="144640"/>
                      <a:pt x="217983" y="133530"/>
                      <a:pt x="215883" y="122420"/>
                    </a:cubicBezTo>
                    <a:close/>
                    <a:moveTo>
                      <a:pt x="106825" y="120220"/>
                    </a:moveTo>
                    <a:cubicBezTo>
                      <a:pt x="104180" y="131876"/>
                      <a:pt x="102593" y="144062"/>
                      <a:pt x="102064" y="156248"/>
                    </a:cubicBezTo>
                    <a:cubicBezTo>
                      <a:pt x="116877" y="159957"/>
                      <a:pt x="132748" y="162606"/>
                      <a:pt x="149678" y="163136"/>
                    </a:cubicBezTo>
                    <a:cubicBezTo>
                      <a:pt x="149678" y="160487"/>
                      <a:pt x="149678" y="157837"/>
                      <a:pt x="149678" y="155188"/>
                    </a:cubicBezTo>
                    <a:cubicBezTo>
                      <a:pt x="150207" y="146181"/>
                      <a:pt x="150207" y="137174"/>
                      <a:pt x="150207" y="128167"/>
                    </a:cubicBezTo>
                    <a:cubicBezTo>
                      <a:pt x="134864" y="127107"/>
                      <a:pt x="120051" y="124458"/>
                      <a:pt x="106825" y="120220"/>
                    </a:cubicBezTo>
                    <a:close/>
                    <a:moveTo>
                      <a:pt x="259617" y="103988"/>
                    </a:moveTo>
                    <a:cubicBezTo>
                      <a:pt x="250157" y="109775"/>
                      <a:pt x="240173" y="115035"/>
                      <a:pt x="228611" y="118717"/>
                    </a:cubicBezTo>
                    <a:cubicBezTo>
                      <a:pt x="230713" y="129238"/>
                      <a:pt x="232290" y="140810"/>
                      <a:pt x="233341" y="151856"/>
                    </a:cubicBezTo>
                    <a:cubicBezTo>
                      <a:pt x="246479" y="147648"/>
                      <a:pt x="258566" y="141862"/>
                      <a:pt x="269602" y="135024"/>
                    </a:cubicBezTo>
                    <a:cubicBezTo>
                      <a:pt x="267500" y="124503"/>
                      <a:pt x="263821" y="113983"/>
                      <a:pt x="259617" y="103988"/>
                    </a:cubicBezTo>
                    <a:close/>
                    <a:moveTo>
                      <a:pt x="65249" y="99862"/>
                    </a:moveTo>
                    <a:cubicBezTo>
                      <a:pt x="59956" y="111422"/>
                      <a:pt x="55192" y="123507"/>
                      <a:pt x="52545" y="136118"/>
                    </a:cubicBezTo>
                    <a:cubicBezTo>
                      <a:pt x="63661" y="142423"/>
                      <a:pt x="75835" y="148203"/>
                      <a:pt x="89068" y="152407"/>
                    </a:cubicBezTo>
                    <a:cubicBezTo>
                      <a:pt x="90126" y="139796"/>
                      <a:pt x="91714" y="127185"/>
                      <a:pt x="94361" y="115625"/>
                    </a:cubicBezTo>
                    <a:cubicBezTo>
                      <a:pt x="83774" y="111422"/>
                      <a:pt x="73718" y="106167"/>
                      <a:pt x="65249" y="99862"/>
                    </a:cubicBezTo>
                    <a:close/>
                    <a:moveTo>
                      <a:pt x="285381" y="83906"/>
                    </a:moveTo>
                    <a:cubicBezTo>
                      <a:pt x="280663" y="88122"/>
                      <a:pt x="275944" y="92338"/>
                      <a:pt x="270702" y="96554"/>
                    </a:cubicBezTo>
                    <a:cubicBezTo>
                      <a:pt x="275420" y="106567"/>
                      <a:pt x="279090" y="116581"/>
                      <a:pt x="281711" y="127648"/>
                    </a:cubicBezTo>
                    <a:cubicBezTo>
                      <a:pt x="288002" y="122905"/>
                      <a:pt x="293769" y="117635"/>
                      <a:pt x="298487" y="112365"/>
                    </a:cubicBezTo>
                    <a:cubicBezTo>
                      <a:pt x="295342" y="102351"/>
                      <a:pt x="290624" y="92865"/>
                      <a:pt x="285381" y="83906"/>
                    </a:cubicBezTo>
                    <a:close/>
                    <a:moveTo>
                      <a:pt x="39411" y="75928"/>
                    </a:moveTo>
                    <a:cubicBezTo>
                      <a:pt x="32019" y="87020"/>
                      <a:pt x="25683" y="98640"/>
                      <a:pt x="21458" y="111317"/>
                    </a:cubicBezTo>
                    <a:cubicBezTo>
                      <a:pt x="26739" y="117656"/>
                      <a:pt x="33603" y="122938"/>
                      <a:pt x="40995" y="128748"/>
                    </a:cubicBezTo>
                    <a:cubicBezTo>
                      <a:pt x="44163" y="115543"/>
                      <a:pt x="48916" y="103394"/>
                      <a:pt x="54196" y="91774"/>
                    </a:cubicBezTo>
                    <a:cubicBezTo>
                      <a:pt x="48916" y="87020"/>
                      <a:pt x="43635" y="81738"/>
                      <a:pt x="39411" y="75928"/>
                    </a:cubicBezTo>
                    <a:close/>
                    <a:moveTo>
                      <a:pt x="201616" y="73452"/>
                    </a:moveTo>
                    <a:cubicBezTo>
                      <a:pt x="190553" y="76083"/>
                      <a:pt x="178437" y="78187"/>
                      <a:pt x="165267" y="78187"/>
                    </a:cubicBezTo>
                    <a:cubicBezTo>
                      <a:pt x="165267" y="78187"/>
                      <a:pt x="165267" y="78187"/>
                      <a:pt x="164740" y="78187"/>
                    </a:cubicBezTo>
                    <a:cubicBezTo>
                      <a:pt x="164740" y="89762"/>
                      <a:pt x="164214" y="102390"/>
                      <a:pt x="163687" y="115543"/>
                    </a:cubicBezTo>
                    <a:cubicBezTo>
                      <a:pt x="164214" y="115543"/>
                      <a:pt x="164740" y="115543"/>
                      <a:pt x="165267" y="115543"/>
                    </a:cubicBezTo>
                    <a:cubicBezTo>
                      <a:pt x="182125" y="115543"/>
                      <a:pt x="198455" y="113438"/>
                      <a:pt x="213205" y="109756"/>
                    </a:cubicBezTo>
                    <a:cubicBezTo>
                      <a:pt x="210044" y="96602"/>
                      <a:pt x="205830" y="84501"/>
                      <a:pt x="201616" y="73452"/>
                    </a:cubicBezTo>
                    <a:close/>
                    <a:moveTo>
                      <a:pt x="121592" y="70701"/>
                    </a:moveTo>
                    <a:cubicBezTo>
                      <a:pt x="116857" y="81774"/>
                      <a:pt x="113174" y="94429"/>
                      <a:pt x="109491" y="107084"/>
                    </a:cubicBezTo>
                    <a:cubicBezTo>
                      <a:pt x="122119" y="111302"/>
                      <a:pt x="136324" y="113938"/>
                      <a:pt x="150530" y="114993"/>
                    </a:cubicBezTo>
                    <a:cubicBezTo>
                      <a:pt x="151056" y="101811"/>
                      <a:pt x="151582" y="88629"/>
                      <a:pt x="151582" y="77028"/>
                    </a:cubicBezTo>
                    <a:cubicBezTo>
                      <a:pt x="141060" y="75974"/>
                      <a:pt x="131063" y="73865"/>
                      <a:pt x="121592" y="70701"/>
                    </a:cubicBezTo>
                    <a:close/>
                    <a:moveTo>
                      <a:pt x="233321" y="59697"/>
                    </a:moveTo>
                    <a:cubicBezTo>
                      <a:pt x="227511" y="63395"/>
                      <a:pt x="221172" y="66565"/>
                      <a:pt x="214306" y="69207"/>
                    </a:cubicBezTo>
                    <a:cubicBezTo>
                      <a:pt x="218531" y="80302"/>
                      <a:pt x="222757" y="92981"/>
                      <a:pt x="225926" y="106189"/>
                    </a:cubicBezTo>
                    <a:cubicBezTo>
                      <a:pt x="235962" y="102491"/>
                      <a:pt x="245469" y="97736"/>
                      <a:pt x="253921" y="92453"/>
                    </a:cubicBezTo>
                    <a:cubicBezTo>
                      <a:pt x="247582" y="80302"/>
                      <a:pt x="240716" y="69207"/>
                      <a:pt x="233321" y="59697"/>
                    </a:cubicBezTo>
                    <a:close/>
                    <a:moveTo>
                      <a:pt x="92595" y="55846"/>
                    </a:moveTo>
                    <a:cubicBezTo>
                      <a:pt x="85214" y="65360"/>
                      <a:pt x="77832" y="76460"/>
                      <a:pt x="70977" y="88088"/>
                    </a:cubicBezTo>
                    <a:cubicBezTo>
                      <a:pt x="78886" y="93902"/>
                      <a:pt x="87323" y="98660"/>
                      <a:pt x="97341" y="102888"/>
                    </a:cubicBezTo>
                    <a:cubicBezTo>
                      <a:pt x="100505" y="89674"/>
                      <a:pt x="104723" y="76988"/>
                      <a:pt x="108941" y="65360"/>
                    </a:cubicBezTo>
                    <a:cubicBezTo>
                      <a:pt x="103141" y="62717"/>
                      <a:pt x="97341" y="59546"/>
                      <a:pt x="92595" y="55846"/>
                    </a:cubicBezTo>
                    <a:close/>
                    <a:moveTo>
                      <a:pt x="251144" y="44842"/>
                    </a:moveTo>
                    <a:cubicBezTo>
                      <a:pt x="248500" y="47484"/>
                      <a:pt x="246385" y="49598"/>
                      <a:pt x="243742" y="51712"/>
                    </a:cubicBezTo>
                    <a:cubicBezTo>
                      <a:pt x="251144" y="61225"/>
                      <a:pt x="258546" y="72323"/>
                      <a:pt x="264890" y="85007"/>
                    </a:cubicBezTo>
                    <a:cubicBezTo>
                      <a:pt x="269649" y="80779"/>
                      <a:pt x="273878" y="77079"/>
                      <a:pt x="277579" y="72851"/>
                    </a:cubicBezTo>
                    <a:cubicBezTo>
                      <a:pt x="270177" y="62282"/>
                      <a:pt x="261189" y="52769"/>
                      <a:pt x="251144" y="44842"/>
                    </a:cubicBezTo>
                    <a:close/>
                    <a:moveTo>
                      <a:pt x="75908" y="39614"/>
                    </a:moveTo>
                    <a:cubicBezTo>
                      <a:pt x="65327" y="47013"/>
                      <a:pt x="55804" y="55469"/>
                      <a:pt x="47868" y="65510"/>
                    </a:cubicBezTo>
                    <a:cubicBezTo>
                      <a:pt x="51043" y="70795"/>
                      <a:pt x="55804" y="75551"/>
                      <a:pt x="60565" y="79779"/>
                    </a:cubicBezTo>
                    <a:cubicBezTo>
                      <a:pt x="67443" y="67624"/>
                      <a:pt x="74850" y="56526"/>
                      <a:pt x="82256" y="47013"/>
                    </a:cubicBezTo>
                    <a:cubicBezTo>
                      <a:pt x="80140" y="44899"/>
                      <a:pt x="78024" y="42257"/>
                      <a:pt x="75908" y="39614"/>
                    </a:cubicBezTo>
                    <a:close/>
                    <a:moveTo>
                      <a:pt x="224484" y="28060"/>
                    </a:moveTo>
                    <a:cubicBezTo>
                      <a:pt x="228150" y="32293"/>
                      <a:pt x="231815" y="36525"/>
                      <a:pt x="236003" y="41815"/>
                    </a:cubicBezTo>
                    <a:cubicBezTo>
                      <a:pt x="237574" y="40228"/>
                      <a:pt x="239145" y="38641"/>
                      <a:pt x="240716" y="37583"/>
                    </a:cubicBezTo>
                    <a:cubicBezTo>
                      <a:pt x="235480" y="33880"/>
                      <a:pt x="230244" y="31234"/>
                      <a:pt x="224484" y="28060"/>
                    </a:cubicBezTo>
                    <a:close/>
                    <a:moveTo>
                      <a:pt x="101238" y="25309"/>
                    </a:moveTo>
                    <a:cubicBezTo>
                      <a:pt x="95940" y="27410"/>
                      <a:pt x="91172" y="30036"/>
                      <a:pt x="86933" y="32662"/>
                    </a:cubicBezTo>
                    <a:cubicBezTo>
                      <a:pt x="87993" y="34237"/>
                      <a:pt x="89582" y="35288"/>
                      <a:pt x="90642" y="36863"/>
                    </a:cubicBezTo>
                    <a:cubicBezTo>
                      <a:pt x="94350" y="32662"/>
                      <a:pt x="97529" y="28985"/>
                      <a:pt x="101238" y="25309"/>
                    </a:cubicBezTo>
                    <a:close/>
                    <a:moveTo>
                      <a:pt x="189546" y="16506"/>
                    </a:moveTo>
                    <a:cubicBezTo>
                      <a:pt x="195332" y="25959"/>
                      <a:pt x="202695" y="39614"/>
                      <a:pt x="209532" y="56946"/>
                    </a:cubicBezTo>
                    <a:cubicBezTo>
                      <a:pt x="215317" y="54845"/>
                      <a:pt x="220576" y="52219"/>
                      <a:pt x="225310" y="49068"/>
                    </a:cubicBezTo>
                    <a:cubicBezTo>
                      <a:pt x="210584" y="31736"/>
                      <a:pt x="197961" y="20707"/>
                      <a:pt x="194280" y="17556"/>
                    </a:cubicBezTo>
                    <a:cubicBezTo>
                      <a:pt x="192702" y="17031"/>
                      <a:pt x="191124" y="16506"/>
                      <a:pt x="189546" y="16506"/>
                    </a:cubicBezTo>
                    <a:close/>
                    <a:moveTo>
                      <a:pt x="132600" y="15955"/>
                    </a:moveTo>
                    <a:cubicBezTo>
                      <a:pt x="131554" y="15955"/>
                      <a:pt x="130507" y="15955"/>
                      <a:pt x="128938" y="16483"/>
                    </a:cubicBezTo>
                    <a:cubicBezTo>
                      <a:pt x="128938" y="17010"/>
                      <a:pt x="115859" y="27556"/>
                      <a:pt x="100688" y="46010"/>
                    </a:cubicBezTo>
                    <a:cubicBezTo>
                      <a:pt x="104873" y="48647"/>
                      <a:pt x="109058" y="51283"/>
                      <a:pt x="114290" y="53920"/>
                    </a:cubicBezTo>
                    <a:cubicBezTo>
                      <a:pt x="121091" y="37574"/>
                      <a:pt x="127892" y="24919"/>
                      <a:pt x="132600" y="15955"/>
                    </a:cubicBezTo>
                    <a:close/>
                    <a:moveTo>
                      <a:pt x="167974" y="13204"/>
                    </a:moveTo>
                    <a:cubicBezTo>
                      <a:pt x="167447" y="22704"/>
                      <a:pt x="166392" y="40647"/>
                      <a:pt x="165337" y="64924"/>
                    </a:cubicBezTo>
                    <a:cubicBezTo>
                      <a:pt x="176410" y="64924"/>
                      <a:pt x="186956" y="63341"/>
                      <a:pt x="196974" y="60702"/>
                    </a:cubicBezTo>
                    <a:cubicBezTo>
                      <a:pt x="187483" y="38009"/>
                      <a:pt x="177465" y="21121"/>
                      <a:pt x="173247" y="13732"/>
                    </a:cubicBezTo>
                    <a:cubicBezTo>
                      <a:pt x="171665" y="13732"/>
                      <a:pt x="169556" y="13732"/>
                      <a:pt x="167974" y="13204"/>
                    </a:cubicBezTo>
                    <a:close/>
                    <a:moveTo>
                      <a:pt x="149585" y="13204"/>
                    </a:moveTo>
                    <a:cubicBezTo>
                      <a:pt x="145346" y="20059"/>
                      <a:pt x="135810" y="36405"/>
                      <a:pt x="126273" y="58551"/>
                    </a:cubicBezTo>
                    <a:cubicBezTo>
                      <a:pt x="134220" y="61187"/>
                      <a:pt x="143227" y="63296"/>
                      <a:pt x="152764" y="63823"/>
                    </a:cubicBezTo>
                    <a:cubicBezTo>
                      <a:pt x="153294" y="40623"/>
                      <a:pt x="154354" y="22696"/>
                      <a:pt x="154883" y="13204"/>
                    </a:cubicBezTo>
                    <a:cubicBezTo>
                      <a:pt x="153294" y="13204"/>
                      <a:pt x="151175" y="13204"/>
                      <a:pt x="149585" y="13204"/>
                    </a:cubicBezTo>
                    <a:close/>
                    <a:moveTo>
                      <a:pt x="160099" y="0"/>
                    </a:moveTo>
                    <a:cubicBezTo>
                      <a:pt x="192750" y="0"/>
                      <a:pt x="222769" y="10024"/>
                      <a:pt x="248047" y="26906"/>
                    </a:cubicBezTo>
                    <a:cubicBezTo>
                      <a:pt x="251734" y="29017"/>
                      <a:pt x="255420" y="31655"/>
                      <a:pt x="259107" y="34293"/>
                    </a:cubicBezTo>
                    <a:cubicBezTo>
                      <a:pt x="269113" y="42206"/>
                      <a:pt x="278066" y="51703"/>
                      <a:pt x="285965" y="61727"/>
                    </a:cubicBezTo>
                    <a:cubicBezTo>
                      <a:pt x="288598" y="65420"/>
                      <a:pt x="291232" y="69113"/>
                      <a:pt x="293865" y="72806"/>
                    </a:cubicBezTo>
                    <a:cubicBezTo>
                      <a:pt x="299658" y="81775"/>
                      <a:pt x="304398" y="90744"/>
                      <a:pt x="308084" y="100768"/>
                    </a:cubicBezTo>
                    <a:cubicBezTo>
                      <a:pt x="310191" y="105516"/>
                      <a:pt x="311771" y="110264"/>
                      <a:pt x="313350" y="115013"/>
                    </a:cubicBezTo>
                    <a:cubicBezTo>
                      <a:pt x="317564" y="128730"/>
                      <a:pt x="319670" y="142975"/>
                      <a:pt x="319670" y="157747"/>
                    </a:cubicBezTo>
                    <a:cubicBezTo>
                      <a:pt x="319670" y="158275"/>
                      <a:pt x="319670" y="159330"/>
                      <a:pt x="319670" y="160385"/>
                    </a:cubicBezTo>
                    <a:cubicBezTo>
                      <a:pt x="319670" y="165661"/>
                      <a:pt x="319670" y="170937"/>
                      <a:pt x="319144" y="176212"/>
                    </a:cubicBezTo>
                    <a:cubicBezTo>
                      <a:pt x="317037" y="196260"/>
                      <a:pt x="311244" y="215253"/>
                      <a:pt x="302291" y="232664"/>
                    </a:cubicBezTo>
                    <a:cubicBezTo>
                      <a:pt x="298605" y="240577"/>
                      <a:pt x="293865" y="247964"/>
                      <a:pt x="288598" y="254822"/>
                    </a:cubicBezTo>
                    <a:cubicBezTo>
                      <a:pt x="259633" y="294391"/>
                      <a:pt x="212763" y="320242"/>
                      <a:pt x="160099" y="320242"/>
                    </a:cubicBezTo>
                    <a:cubicBezTo>
                      <a:pt x="159572" y="320242"/>
                      <a:pt x="159572" y="320242"/>
                      <a:pt x="159572" y="320242"/>
                    </a:cubicBezTo>
                    <a:cubicBezTo>
                      <a:pt x="159572" y="320242"/>
                      <a:pt x="159572" y="320242"/>
                      <a:pt x="155359" y="320770"/>
                    </a:cubicBezTo>
                    <a:cubicBezTo>
                      <a:pt x="155359" y="320770"/>
                      <a:pt x="155359" y="320242"/>
                      <a:pt x="155359" y="320242"/>
                    </a:cubicBezTo>
                    <a:cubicBezTo>
                      <a:pt x="101642" y="318660"/>
                      <a:pt x="54244" y="290698"/>
                      <a:pt x="26332" y="248491"/>
                    </a:cubicBezTo>
                    <a:cubicBezTo>
                      <a:pt x="21593" y="241105"/>
                      <a:pt x="17379" y="233191"/>
                      <a:pt x="13693" y="225278"/>
                    </a:cubicBezTo>
                    <a:cubicBezTo>
                      <a:pt x="6847" y="209450"/>
                      <a:pt x="2107" y="192567"/>
                      <a:pt x="527" y="174630"/>
                    </a:cubicBezTo>
                    <a:cubicBezTo>
                      <a:pt x="0" y="169881"/>
                      <a:pt x="0" y="165133"/>
                      <a:pt x="0" y="160385"/>
                    </a:cubicBezTo>
                    <a:cubicBezTo>
                      <a:pt x="0" y="158802"/>
                      <a:pt x="0" y="157219"/>
                      <a:pt x="0" y="156164"/>
                    </a:cubicBezTo>
                    <a:cubicBezTo>
                      <a:pt x="527" y="141392"/>
                      <a:pt x="2634" y="127147"/>
                      <a:pt x="6847" y="113958"/>
                    </a:cubicBezTo>
                    <a:cubicBezTo>
                      <a:pt x="8427" y="108682"/>
                      <a:pt x="10006" y="103934"/>
                      <a:pt x="12113" y="99185"/>
                    </a:cubicBezTo>
                    <a:cubicBezTo>
                      <a:pt x="17379" y="86523"/>
                      <a:pt x="23699" y="74916"/>
                      <a:pt x="32125" y="64365"/>
                    </a:cubicBezTo>
                    <a:cubicBezTo>
                      <a:pt x="34758" y="60144"/>
                      <a:pt x="37918" y="56451"/>
                      <a:pt x="41078" y="52758"/>
                    </a:cubicBezTo>
                    <a:cubicBezTo>
                      <a:pt x="49505" y="43789"/>
                      <a:pt x="58984" y="35348"/>
                      <a:pt x="68990" y="28489"/>
                    </a:cubicBezTo>
                    <a:cubicBezTo>
                      <a:pt x="72677" y="25851"/>
                      <a:pt x="76363" y="23213"/>
                      <a:pt x="80576" y="21103"/>
                    </a:cubicBezTo>
                    <a:cubicBezTo>
                      <a:pt x="103748" y="7913"/>
                      <a:pt x="131133" y="0"/>
                      <a:pt x="16009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914367"/>
                <a:endParaRPr lang="en-US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9" name="Freeform 220">
                <a:extLst>
                  <a:ext uri="{FF2B5EF4-FFF2-40B4-BE49-F238E27FC236}">
                    <a16:creationId xmlns:a16="http://schemas.microsoft.com/office/drawing/2014/main" id="{06EDA648-BB31-4FCF-8440-D33120999A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7615" y="2323753"/>
                <a:ext cx="649029" cy="502032"/>
              </a:xfrm>
              <a:custGeom>
                <a:avLst/>
                <a:gdLst>
                  <a:gd name="connsiteX0" fmla="*/ 33287 w 649029"/>
                  <a:gd name="connsiteY0" fmla="*/ 88963 h 502032"/>
                  <a:gd name="connsiteX1" fmla="*/ 21098 w 649029"/>
                  <a:gd name="connsiteY1" fmla="*/ 102250 h 502032"/>
                  <a:gd name="connsiteX2" fmla="*/ 21098 w 649029"/>
                  <a:gd name="connsiteY2" fmla="*/ 467370 h 502032"/>
                  <a:gd name="connsiteX3" fmla="*/ 33287 w 649029"/>
                  <a:gd name="connsiteY3" fmla="*/ 480657 h 502032"/>
                  <a:gd name="connsiteX4" fmla="*/ 615742 w 649029"/>
                  <a:gd name="connsiteY4" fmla="*/ 480657 h 502032"/>
                  <a:gd name="connsiteX5" fmla="*/ 627932 w 649029"/>
                  <a:gd name="connsiteY5" fmla="*/ 467370 h 502032"/>
                  <a:gd name="connsiteX6" fmla="*/ 627932 w 649029"/>
                  <a:gd name="connsiteY6" fmla="*/ 102250 h 502032"/>
                  <a:gd name="connsiteX7" fmla="*/ 615742 w 649029"/>
                  <a:gd name="connsiteY7" fmla="*/ 88963 h 502032"/>
                  <a:gd name="connsiteX8" fmla="*/ 71744 w 649029"/>
                  <a:gd name="connsiteY8" fmla="*/ 21375 h 502032"/>
                  <a:gd name="connsiteX9" fmla="*/ 61676 w 649029"/>
                  <a:gd name="connsiteY9" fmla="*/ 31460 h 502032"/>
                  <a:gd name="connsiteX10" fmla="*/ 61676 w 649029"/>
                  <a:gd name="connsiteY10" fmla="*/ 67588 h 502032"/>
                  <a:gd name="connsiteX11" fmla="*/ 281061 w 649029"/>
                  <a:gd name="connsiteY11" fmla="*/ 67588 h 502032"/>
                  <a:gd name="connsiteX12" fmla="*/ 281061 w 649029"/>
                  <a:gd name="connsiteY12" fmla="*/ 31460 h 502032"/>
                  <a:gd name="connsiteX13" fmla="*/ 270993 w 649029"/>
                  <a:gd name="connsiteY13" fmla="*/ 21375 h 502032"/>
                  <a:gd name="connsiteX14" fmla="*/ 71826 w 649029"/>
                  <a:gd name="connsiteY14" fmla="*/ 0 h 502032"/>
                  <a:gd name="connsiteX15" fmla="*/ 271010 w 649029"/>
                  <a:gd name="connsiteY15" fmla="*/ 0 h 502032"/>
                  <a:gd name="connsiteX16" fmla="*/ 302265 w 649029"/>
                  <a:gd name="connsiteY16" fmla="*/ 31399 h 502032"/>
                  <a:gd name="connsiteX17" fmla="*/ 302265 w 649029"/>
                  <a:gd name="connsiteY17" fmla="*/ 59604 h 502032"/>
                  <a:gd name="connsiteX18" fmla="*/ 614285 w 649029"/>
                  <a:gd name="connsiteY18" fmla="*/ 59604 h 502032"/>
                  <a:gd name="connsiteX19" fmla="*/ 625873 w 649029"/>
                  <a:gd name="connsiteY19" fmla="*/ 64461 h 502032"/>
                  <a:gd name="connsiteX20" fmla="*/ 629657 w 649029"/>
                  <a:gd name="connsiteY20" fmla="*/ 73573 h 502032"/>
                  <a:gd name="connsiteX21" fmla="*/ 639294 w 649029"/>
                  <a:gd name="connsiteY21" fmla="*/ 77692 h 502032"/>
                  <a:gd name="connsiteX22" fmla="*/ 649029 w 649029"/>
                  <a:gd name="connsiteY22" fmla="*/ 102152 h 502032"/>
                  <a:gd name="connsiteX23" fmla="*/ 649029 w 649029"/>
                  <a:gd name="connsiteY23" fmla="*/ 467468 h 502032"/>
                  <a:gd name="connsiteX24" fmla="*/ 615651 w 649029"/>
                  <a:gd name="connsiteY24" fmla="*/ 502032 h 502032"/>
                  <a:gd name="connsiteX25" fmla="*/ 33379 w 649029"/>
                  <a:gd name="connsiteY25" fmla="*/ 502032 h 502032"/>
                  <a:gd name="connsiteX26" fmla="*/ 0 w 649029"/>
                  <a:gd name="connsiteY26" fmla="*/ 467468 h 502032"/>
                  <a:gd name="connsiteX27" fmla="*/ 0 w 649029"/>
                  <a:gd name="connsiteY27" fmla="*/ 102152 h 502032"/>
                  <a:gd name="connsiteX28" fmla="*/ 9735 w 649029"/>
                  <a:gd name="connsiteY28" fmla="*/ 77692 h 502032"/>
                  <a:gd name="connsiteX29" fmla="*/ 19371 w 649029"/>
                  <a:gd name="connsiteY29" fmla="*/ 73574 h 502032"/>
                  <a:gd name="connsiteX30" fmla="*/ 23155 w 649029"/>
                  <a:gd name="connsiteY30" fmla="*/ 64461 h 502032"/>
                  <a:gd name="connsiteX31" fmla="*/ 34744 w 649029"/>
                  <a:gd name="connsiteY31" fmla="*/ 59604 h 502032"/>
                  <a:gd name="connsiteX32" fmla="*/ 40571 w 649029"/>
                  <a:gd name="connsiteY32" fmla="*/ 59604 h 502032"/>
                  <a:gd name="connsiteX33" fmla="*/ 40571 w 649029"/>
                  <a:gd name="connsiteY33" fmla="*/ 31399 h 502032"/>
                  <a:gd name="connsiteX34" fmla="*/ 71826 w 649029"/>
                  <a:gd name="connsiteY34" fmla="*/ 0 h 502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649029" h="502032">
                    <a:moveTo>
                      <a:pt x="33287" y="88963"/>
                    </a:moveTo>
                    <a:cubicBezTo>
                      <a:pt x="26398" y="88963"/>
                      <a:pt x="21098" y="94809"/>
                      <a:pt x="21098" y="102250"/>
                    </a:cubicBezTo>
                    <a:lnTo>
                      <a:pt x="21098" y="467370"/>
                    </a:lnTo>
                    <a:cubicBezTo>
                      <a:pt x="21098" y="474811"/>
                      <a:pt x="26398" y="480657"/>
                      <a:pt x="33287" y="480657"/>
                    </a:cubicBezTo>
                    <a:lnTo>
                      <a:pt x="615742" y="480657"/>
                    </a:lnTo>
                    <a:cubicBezTo>
                      <a:pt x="622632" y="480657"/>
                      <a:pt x="627932" y="474811"/>
                      <a:pt x="627932" y="467370"/>
                    </a:cubicBezTo>
                    <a:lnTo>
                      <a:pt x="627932" y="102250"/>
                    </a:lnTo>
                    <a:cubicBezTo>
                      <a:pt x="627932" y="94809"/>
                      <a:pt x="622632" y="88963"/>
                      <a:pt x="615742" y="88963"/>
                    </a:cubicBezTo>
                    <a:close/>
                    <a:moveTo>
                      <a:pt x="71744" y="21375"/>
                    </a:moveTo>
                    <a:cubicBezTo>
                      <a:pt x="66445" y="21375"/>
                      <a:pt x="61676" y="26152"/>
                      <a:pt x="61676" y="31460"/>
                    </a:cubicBezTo>
                    <a:lnTo>
                      <a:pt x="61676" y="67588"/>
                    </a:lnTo>
                    <a:lnTo>
                      <a:pt x="281061" y="67588"/>
                    </a:lnTo>
                    <a:lnTo>
                      <a:pt x="281061" y="31460"/>
                    </a:lnTo>
                    <a:cubicBezTo>
                      <a:pt x="281061" y="26152"/>
                      <a:pt x="276292" y="21375"/>
                      <a:pt x="270993" y="21375"/>
                    </a:cubicBezTo>
                    <a:close/>
                    <a:moveTo>
                      <a:pt x="71826" y="0"/>
                    </a:moveTo>
                    <a:lnTo>
                      <a:pt x="271010" y="0"/>
                    </a:lnTo>
                    <a:cubicBezTo>
                      <a:pt x="287962" y="0"/>
                      <a:pt x="302265" y="14369"/>
                      <a:pt x="302265" y="31399"/>
                    </a:cubicBezTo>
                    <a:lnTo>
                      <a:pt x="302265" y="59604"/>
                    </a:lnTo>
                    <a:lnTo>
                      <a:pt x="614285" y="59604"/>
                    </a:lnTo>
                    <a:cubicBezTo>
                      <a:pt x="618788" y="59604"/>
                      <a:pt x="622894" y="61467"/>
                      <a:pt x="625873" y="64461"/>
                    </a:cubicBezTo>
                    <a:lnTo>
                      <a:pt x="629657" y="73573"/>
                    </a:lnTo>
                    <a:lnTo>
                      <a:pt x="639294" y="77692"/>
                    </a:lnTo>
                    <a:cubicBezTo>
                      <a:pt x="645320" y="83940"/>
                      <a:pt x="649029" y="92581"/>
                      <a:pt x="649029" y="102152"/>
                    </a:cubicBezTo>
                    <a:lnTo>
                      <a:pt x="649029" y="467468"/>
                    </a:lnTo>
                    <a:cubicBezTo>
                      <a:pt x="649029" y="486611"/>
                      <a:pt x="634194" y="502032"/>
                      <a:pt x="615651" y="502032"/>
                    </a:cubicBezTo>
                    <a:lnTo>
                      <a:pt x="33379" y="502032"/>
                    </a:lnTo>
                    <a:cubicBezTo>
                      <a:pt x="14835" y="502032"/>
                      <a:pt x="0" y="486611"/>
                      <a:pt x="0" y="467468"/>
                    </a:cubicBezTo>
                    <a:lnTo>
                      <a:pt x="0" y="102152"/>
                    </a:lnTo>
                    <a:cubicBezTo>
                      <a:pt x="0" y="92581"/>
                      <a:pt x="3709" y="83940"/>
                      <a:pt x="9735" y="77692"/>
                    </a:cubicBezTo>
                    <a:lnTo>
                      <a:pt x="19371" y="73574"/>
                    </a:lnTo>
                    <a:lnTo>
                      <a:pt x="23155" y="64461"/>
                    </a:lnTo>
                    <a:cubicBezTo>
                      <a:pt x="26135" y="61467"/>
                      <a:pt x="30241" y="59604"/>
                      <a:pt x="34744" y="59604"/>
                    </a:cubicBezTo>
                    <a:lnTo>
                      <a:pt x="40571" y="59604"/>
                    </a:lnTo>
                    <a:lnTo>
                      <a:pt x="40571" y="31399"/>
                    </a:lnTo>
                    <a:cubicBezTo>
                      <a:pt x="40571" y="14369"/>
                      <a:pt x="54344" y="0"/>
                      <a:pt x="7182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914367"/>
                <a:endParaRPr lang="en-US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32D0EF2-B407-4ACE-9653-91CC0608D2A2}"/>
                </a:ext>
              </a:extLst>
            </p:cNvPr>
            <p:cNvGrpSpPr/>
            <p:nvPr/>
          </p:nvGrpSpPr>
          <p:grpSpPr>
            <a:xfrm>
              <a:off x="10486805" y="2434267"/>
              <a:ext cx="1302888" cy="1070225"/>
              <a:chOff x="10486805" y="2923046"/>
              <a:chExt cx="1302888" cy="1070225"/>
            </a:xfrm>
            <a:grpFill/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262DEFA-9151-4475-AA28-023A8A657D9F}"/>
                  </a:ext>
                </a:extLst>
              </p:cNvPr>
              <p:cNvSpPr/>
              <p:nvPr/>
            </p:nvSpPr>
            <p:spPr bwMode="auto">
              <a:xfrm>
                <a:off x="10802824" y="2923046"/>
                <a:ext cx="986869" cy="1070225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  <a:prstDash val="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solidFill>
                    <a:prstClr val="white"/>
                  </a:soli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B849619-7C99-499E-A847-FCFDA8FD0030}"/>
                  </a:ext>
                </a:extLst>
              </p:cNvPr>
              <p:cNvSpPr txBox="1"/>
              <p:nvPr/>
            </p:nvSpPr>
            <p:spPr>
              <a:xfrm>
                <a:off x="11212738" y="3022354"/>
                <a:ext cx="473389" cy="1724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932384">
                  <a:spcBef>
                    <a:spcPct val="0"/>
                  </a:spcBef>
                  <a:spcAft>
                    <a:spcPts val="600"/>
                  </a:spcAft>
                </a:pPr>
                <a:r>
                  <a:rPr lang="en-US" sz="1050" dirty="0">
                    <a:solidFill>
                      <a:schemeClr val="bg1"/>
                    </a:solidFill>
                    <a:latin typeface="Segoe UI"/>
                    <a:cs typeface="Segoe UI Semilight" panose="020B0402040204020203" pitchFamily="34" charset="0"/>
                  </a:rPr>
                  <a:t>Web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8EF3F31-26B5-4BE7-8A75-7A2008FE1D4B}"/>
                  </a:ext>
                </a:extLst>
              </p:cNvPr>
              <p:cNvSpPr txBox="1"/>
              <p:nvPr/>
            </p:nvSpPr>
            <p:spPr>
              <a:xfrm>
                <a:off x="11212738" y="3571986"/>
                <a:ext cx="473389" cy="1724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932384">
                  <a:spcBef>
                    <a:spcPct val="0"/>
                  </a:spcBef>
                  <a:spcAft>
                    <a:spcPts val="600"/>
                  </a:spcAft>
                </a:pPr>
                <a:r>
                  <a:rPr lang="en-US" sz="1050" dirty="0">
                    <a:solidFill>
                      <a:schemeClr val="bg1"/>
                    </a:solidFill>
                    <a:latin typeface="Segoe UI"/>
                    <a:cs typeface="Segoe UI Semilight" panose="020B0402040204020203" pitchFamily="34" charset="0"/>
                  </a:rPr>
                  <a:t>Mobile</a:t>
                </a:r>
              </a:p>
            </p:txBody>
          </p:sp>
          <p:sp>
            <p:nvSpPr>
              <p:cNvPr id="15" name="Freeform 226">
                <a:extLst>
                  <a:ext uri="{FF2B5EF4-FFF2-40B4-BE49-F238E27FC236}">
                    <a16:creationId xmlns:a16="http://schemas.microsoft.com/office/drawing/2014/main" id="{B3A499B1-78AD-4A48-A17B-3F15F2D7A9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07711" y="3020740"/>
                <a:ext cx="187689" cy="187689"/>
              </a:xfrm>
              <a:custGeom>
                <a:avLst/>
                <a:gdLst>
                  <a:gd name="connsiteX0" fmla="*/ 2240514 w 3214688"/>
                  <a:gd name="connsiteY0" fmla="*/ 2452692 h 3214688"/>
                  <a:gd name="connsiteX1" fmla="*/ 2164154 w 3214688"/>
                  <a:gd name="connsiteY1" fmla="*/ 2577661 h 3214688"/>
                  <a:gd name="connsiteX2" fmla="*/ 2066550 w 3214688"/>
                  <a:gd name="connsiteY2" fmla="*/ 2716118 h 3214688"/>
                  <a:gd name="connsiteX3" fmla="*/ 1754615 w 3214688"/>
                  <a:gd name="connsiteY3" fmla="*/ 3074168 h 3214688"/>
                  <a:gd name="connsiteX4" fmla="*/ 1740871 w 3214688"/>
                  <a:gd name="connsiteY4" fmla="*/ 3087292 h 3214688"/>
                  <a:gd name="connsiteX5" fmla="*/ 1759187 w 3214688"/>
                  <a:gd name="connsiteY5" fmla="*/ 3086367 h 3214688"/>
                  <a:gd name="connsiteX6" fmla="*/ 2552008 w 3214688"/>
                  <a:gd name="connsiteY6" fmla="*/ 2754731 h 3214688"/>
                  <a:gd name="connsiteX7" fmla="*/ 2647815 w 3214688"/>
                  <a:gd name="connsiteY7" fmla="*/ 2667609 h 3214688"/>
                  <a:gd name="connsiteX8" fmla="*/ 2533366 w 3214688"/>
                  <a:gd name="connsiteY8" fmla="*/ 2587696 h 3214688"/>
                  <a:gd name="connsiteX9" fmla="*/ 2342448 w 3214688"/>
                  <a:gd name="connsiteY9" fmla="*/ 2491033 h 3214688"/>
                  <a:gd name="connsiteX10" fmla="*/ 974642 w 3214688"/>
                  <a:gd name="connsiteY10" fmla="*/ 2452516 h 3214688"/>
                  <a:gd name="connsiteX11" fmla="*/ 872242 w 3214688"/>
                  <a:gd name="connsiteY11" fmla="*/ 2491033 h 3214688"/>
                  <a:gd name="connsiteX12" fmla="*/ 681324 w 3214688"/>
                  <a:gd name="connsiteY12" fmla="*/ 2587696 h 3214688"/>
                  <a:gd name="connsiteX13" fmla="*/ 566873 w 3214688"/>
                  <a:gd name="connsiteY13" fmla="*/ 2667611 h 3214688"/>
                  <a:gd name="connsiteX14" fmla="*/ 662678 w 3214688"/>
                  <a:gd name="connsiteY14" fmla="*/ 2754731 h 3214688"/>
                  <a:gd name="connsiteX15" fmla="*/ 1455500 w 3214688"/>
                  <a:gd name="connsiteY15" fmla="*/ 3086367 h 3214688"/>
                  <a:gd name="connsiteX16" fmla="*/ 1473960 w 3214688"/>
                  <a:gd name="connsiteY16" fmla="*/ 3087299 h 3214688"/>
                  <a:gd name="connsiteX17" fmla="*/ 1460208 w 3214688"/>
                  <a:gd name="connsiteY17" fmla="*/ 3074168 h 3214688"/>
                  <a:gd name="connsiteX18" fmla="*/ 1148273 w 3214688"/>
                  <a:gd name="connsiteY18" fmla="*/ 2716118 h 3214688"/>
                  <a:gd name="connsiteX19" fmla="*/ 1050800 w 3214688"/>
                  <a:gd name="connsiteY19" fmla="*/ 2577661 h 3214688"/>
                  <a:gd name="connsiteX20" fmla="*/ 1668463 w 3214688"/>
                  <a:gd name="connsiteY20" fmla="*/ 2349078 h 3214688"/>
                  <a:gd name="connsiteX21" fmla="*/ 1668463 w 3214688"/>
                  <a:gd name="connsiteY21" fmla="*/ 2987045 h 3214688"/>
                  <a:gd name="connsiteX22" fmla="*/ 1686282 w 3214688"/>
                  <a:gd name="connsiteY22" fmla="*/ 2969732 h 3214688"/>
                  <a:gd name="connsiteX23" fmla="*/ 2047573 w 3214688"/>
                  <a:gd name="connsiteY23" fmla="*/ 2532767 h 3214688"/>
                  <a:gd name="connsiteX24" fmla="*/ 2118389 w 3214688"/>
                  <a:gd name="connsiteY24" fmla="*/ 2414793 h 3214688"/>
                  <a:gd name="connsiteX25" fmla="*/ 2062644 w 3214688"/>
                  <a:gd name="connsiteY25" fmla="*/ 2398957 h 3214688"/>
                  <a:gd name="connsiteX26" fmla="*/ 1838838 w 3214688"/>
                  <a:gd name="connsiteY26" fmla="*/ 2359062 h 3214688"/>
                  <a:gd name="connsiteX27" fmla="*/ 1546226 w 3214688"/>
                  <a:gd name="connsiteY27" fmla="*/ 2349078 h 3214688"/>
                  <a:gd name="connsiteX28" fmla="*/ 1375851 w 3214688"/>
                  <a:gd name="connsiteY28" fmla="*/ 2359062 h 3214688"/>
                  <a:gd name="connsiteX29" fmla="*/ 1152046 w 3214688"/>
                  <a:gd name="connsiteY29" fmla="*/ 2398957 h 3214688"/>
                  <a:gd name="connsiteX30" fmla="*/ 1097994 w 3214688"/>
                  <a:gd name="connsiteY30" fmla="*/ 2414312 h 3214688"/>
                  <a:gd name="connsiteX31" fmla="*/ 1168773 w 3214688"/>
                  <a:gd name="connsiteY31" fmla="*/ 2532767 h 3214688"/>
                  <a:gd name="connsiteX32" fmla="*/ 1528675 w 3214688"/>
                  <a:gd name="connsiteY32" fmla="*/ 2969732 h 3214688"/>
                  <a:gd name="connsiteX33" fmla="*/ 1546226 w 3214688"/>
                  <a:gd name="connsiteY33" fmla="*/ 2986822 h 3214688"/>
                  <a:gd name="connsiteX34" fmla="*/ 2486262 w 3214688"/>
                  <a:gd name="connsiteY34" fmla="*/ 1668463 h 3214688"/>
                  <a:gd name="connsiteX35" fmla="*/ 2482389 w 3214688"/>
                  <a:gd name="connsiteY35" fmla="*/ 1744921 h 3214688"/>
                  <a:gd name="connsiteX36" fmla="*/ 2321876 w 3214688"/>
                  <a:gd name="connsiteY36" fmla="*/ 2298467 h 3214688"/>
                  <a:gd name="connsiteX37" fmla="*/ 2297383 w 3214688"/>
                  <a:gd name="connsiteY37" fmla="*/ 2345664 h 3214688"/>
                  <a:gd name="connsiteX38" fmla="*/ 2392218 w 3214688"/>
                  <a:gd name="connsiteY38" fmla="*/ 2381629 h 3214688"/>
                  <a:gd name="connsiteX39" fmla="*/ 2596737 w 3214688"/>
                  <a:gd name="connsiteY39" fmla="*/ 2485449 h 3214688"/>
                  <a:gd name="connsiteX40" fmla="*/ 2730520 w 3214688"/>
                  <a:gd name="connsiteY40" fmla="*/ 2578412 h 3214688"/>
                  <a:gd name="connsiteX41" fmla="*/ 2753323 w 3214688"/>
                  <a:gd name="connsiteY41" fmla="*/ 2553309 h 3214688"/>
                  <a:gd name="connsiteX42" fmla="*/ 3084782 w 3214688"/>
                  <a:gd name="connsiteY42" fmla="*/ 1760063 h 3214688"/>
                  <a:gd name="connsiteX43" fmla="*/ 3089405 w 3214688"/>
                  <a:gd name="connsiteY43" fmla="*/ 1668463 h 3214688"/>
                  <a:gd name="connsiteX44" fmla="*/ 1668463 w 3214688"/>
                  <a:gd name="connsiteY44" fmla="*/ 1668463 h 3214688"/>
                  <a:gd name="connsiteX45" fmla="*/ 1668463 w 3214688"/>
                  <a:gd name="connsiteY45" fmla="*/ 2227749 h 3214688"/>
                  <a:gd name="connsiteX46" fmla="*/ 1854174 w 3214688"/>
                  <a:gd name="connsiteY46" fmla="*/ 2238874 h 3214688"/>
                  <a:gd name="connsiteX47" fmla="*/ 2093075 w 3214688"/>
                  <a:gd name="connsiteY47" fmla="*/ 2282190 h 3214688"/>
                  <a:gd name="connsiteX48" fmla="*/ 2180461 w 3214688"/>
                  <a:gd name="connsiteY48" fmla="*/ 2307322 h 3214688"/>
                  <a:gd name="connsiteX49" fmla="*/ 2223231 w 3214688"/>
                  <a:gd name="connsiteY49" fmla="*/ 2220775 h 3214688"/>
                  <a:gd name="connsiteX50" fmla="*/ 2360202 w 3214688"/>
                  <a:gd name="connsiteY50" fmla="*/ 1739141 h 3214688"/>
                  <a:gd name="connsiteX51" fmla="*/ 2363915 w 3214688"/>
                  <a:gd name="connsiteY51" fmla="*/ 1668463 h 3214688"/>
                  <a:gd name="connsiteX52" fmla="*/ 853934 w 3214688"/>
                  <a:gd name="connsiteY52" fmla="*/ 1668463 h 3214688"/>
                  <a:gd name="connsiteX53" fmla="*/ 857628 w 3214688"/>
                  <a:gd name="connsiteY53" fmla="*/ 1739141 h 3214688"/>
                  <a:gd name="connsiteX54" fmla="*/ 993929 w 3214688"/>
                  <a:gd name="connsiteY54" fmla="*/ 2220775 h 3214688"/>
                  <a:gd name="connsiteX55" fmla="*/ 1036215 w 3214688"/>
                  <a:gd name="connsiteY55" fmla="*/ 2306750 h 3214688"/>
                  <a:gd name="connsiteX56" fmla="*/ 1121614 w 3214688"/>
                  <a:gd name="connsiteY56" fmla="*/ 2282190 h 3214688"/>
                  <a:gd name="connsiteX57" fmla="*/ 1360516 w 3214688"/>
                  <a:gd name="connsiteY57" fmla="*/ 2238874 h 3214688"/>
                  <a:gd name="connsiteX58" fmla="*/ 1546226 w 3214688"/>
                  <a:gd name="connsiteY58" fmla="*/ 2227749 h 3214688"/>
                  <a:gd name="connsiteX59" fmla="*/ 1546226 w 3214688"/>
                  <a:gd name="connsiteY59" fmla="*/ 1668463 h 3214688"/>
                  <a:gd name="connsiteX60" fmla="*/ 125282 w 3214688"/>
                  <a:gd name="connsiteY60" fmla="*/ 1668463 h 3214688"/>
                  <a:gd name="connsiteX61" fmla="*/ 129905 w 3214688"/>
                  <a:gd name="connsiteY61" fmla="*/ 1760063 h 3214688"/>
                  <a:gd name="connsiteX62" fmla="*/ 461363 w 3214688"/>
                  <a:gd name="connsiteY62" fmla="*/ 2553309 h 3214688"/>
                  <a:gd name="connsiteX63" fmla="*/ 484168 w 3214688"/>
                  <a:gd name="connsiteY63" fmla="*/ 2578414 h 3214688"/>
                  <a:gd name="connsiteX64" fmla="*/ 617953 w 3214688"/>
                  <a:gd name="connsiteY64" fmla="*/ 2485449 h 3214688"/>
                  <a:gd name="connsiteX65" fmla="*/ 822472 w 3214688"/>
                  <a:gd name="connsiteY65" fmla="*/ 2381629 h 3214688"/>
                  <a:gd name="connsiteX66" fmla="*/ 918086 w 3214688"/>
                  <a:gd name="connsiteY66" fmla="*/ 2345368 h 3214688"/>
                  <a:gd name="connsiteX67" fmla="*/ 893910 w 3214688"/>
                  <a:gd name="connsiteY67" fmla="*/ 2298467 h 3214688"/>
                  <a:gd name="connsiteX68" fmla="*/ 735344 w 3214688"/>
                  <a:gd name="connsiteY68" fmla="*/ 1744921 h 3214688"/>
                  <a:gd name="connsiteX69" fmla="*/ 731546 w 3214688"/>
                  <a:gd name="connsiteY69" fmla="*/ 1668463 h 3214688"/>
                  <a:gd name="connsiteX70" fmla="*/ 1036436 w 3214688"/>
                  <a:gd name="connsiteY70" fmla="*/ 911460 h 3214688"/>
                  <a:gd name="connsiteX71" fmla="*/ 993929 w 3214688"/>
                  <a:gd name="connsiteY71" fmla="*/ 998077 h 3214688"/>
                  <a:gd name="connsiteX72" fmla="*/ 857628 w 3214688"/>
                  <a:gd name="connsiteY72" fmla="*/ 1481228 h 3214688"/>
                  <a:gd name="connsiteX73" fmla="*/ 854245 w 3214688"/>
                  <a:gd name="connsiteY73" fmla="*/ 1546225 h 3214688"/>
                  <a:gd name="connsiteX74" fmla="*/ 1546226 w 3214688"/>
                  <a:gd name="connsiteY74" fmla="*/ 1546225 h 3214688"/>
                  <a:gd name="connsiteX75" fmla="*/ 1546226 w 3214688"/>
                  <a:gd name="connsiteY75" fmla="*/ 990118 h 3214688"/>
                  <a:gd name="connsiteX76" fmla="*/ 1360255 w 3214688"/>
                  <a:gd name="connsiteY76" fmla="*/ 978989 h 3214688"/>
                  <a:gd name="connsiteX77" fmla="*/ 1120814 w 3214688"/>
                  <a:gd name="connsiteY77" fmla="*/ 935673 h 3214688"/>
                  <a:gd name="connsiteX78" fmla="*/ 2180241 w 3214688"/>
                  <a:gd name="connsiteY78" fmla="*/ 910890 h 3214688"/>
                  <a:gd name="connsiteX79" fmla="*/ 2093876 w 3214688"/>
                  <a:gd name="connsiteY79" fmla="*/ 935673 h 3214688"/>
                  <a:gd name="connsiteX80" fmla="*/ 1854434 w 3214688"/>
                  <a:gd name="connsiteY80" fmla="*/ 978989 h 3214688"/>
                  <a:gd name="connsiteX81" fmla="*/ 1668463 w 3214688"/>
                  <a:gd name="connsiteY81" fmla="*/ 990118 h 3214688"/>
                  <a:gd name="connsiteX82" fmla="*/ 1668463 w 3214688"/>
                  <a:gd name="connsiteY82" fmla="*/ 1546225 h 3214688"/>
                  <a:gd name="connsiteX83" fmla="*/ 2363603 w 3214688"/>
                  <a:gd name="connsiteY83" fmla="*/ 1546225 h 3214688"/>
                  <a:gd name="connsiteX84" fmla="*/ 2360202 w 3214688"/>
                  <a:gd name="connsiteY84" fmla="*/ 1481228 h 3214688"/>
                  <a:gd name="connsiteX85" fmla="*/ 2223231 w 3214688"/>
                  <a:gd name="connsiteY85" fmla="*/ 998077 h 3214688"/>
                  <a:gd name="connsiteX86" fmla="*/ 2731519 w 3214688"/>
                  <a:gd name="connsiteY86" fmla="*/ 638964 h 3214688"/>
                  <a:gd name="connsiteX87" fmla="*/ 2597865 w 3214688"/>
                  <a:gd name="connsiteY87" fmla="*/ 732415 h 3214688"/>
                  <a:gd name="connsiteX88" fmla="*/ 2393553 w 3214688"/>
                  <a:gd name="connsiteY88" fmla="*/ 836234 h 3214688"/>
                  <a:gd name="connsiteX89" fmla="*/ 2297528 w 3214688"/>
                  <a:gd name="connsiteY89" fmla="*/ 872602 h 3214688"/>
                  <a:gd name="connsiteX90" fmla="*/ 2321876 w 3214688"/>
                  <a:gd name="connsiteY90" fmla="*/ 919557 h 3214688"/>
                  <a:gd name="connsiteX91" fmla="*/ 2482389 w 3214688"/>
                  <a:gd name="connsiteY91" fmla="*/ 1474977 h 3214688"/>
                  <a:gd name="connsiteX92" fmla="*/ 2485971 w 3214688"/>
                  <a:gd name="connsiteY92" fmla="*/ 1546225 h 3214688"/>
                  <a:gd name="connsiteX93" fmla="*/ 3089325 w 3214688"/>
                  <a:gd name="connsiteY93" fmla="*/ 1546225 h 3214688"/>
                  <a:gd name="connsiteX94" fmla="*/ 3084782 w 3214688"/>
                  <a:gd name="connsiteY94" fmla="*/ 1456213 h 3214688"/>
                  <a:gd name="connsiteX95" fmla="*/ 2753323 w 3214688"/>
                  <a:gd name="connsiteY95" fmla="*/ 662968 h 3214688"/>
                  <a:gd name="connsiteX96" fmla="*/ 483169 w 3214688"/>
                  <a:gd name="connsiteY96" fmla="*/ 638963 h 3214688"/>
                  <a:gd name="connsiteX97" fmla="*/ 461363 w 3214688"/>
                  <a:gd name="connsiteY97" fmla="*/ 662968 h 3214688"/>
                  <a:gd name="connsiteX98" fmla="*/ 129905 w 3214688"/>
                  <a:gd name="connsiteY98" fmla="*/ 1456213 h 3214688"/>
                  <a:gd name="connsiteX99" fmla="*/ 125362 w 3214688"/>
                  <a:gd name="connsiteY99" fmla="*/ 1546225 h 3214688"/>
                  <a:gd name="connsiteX100" fmla="*/ 731831 w 3214688"/>
                  <a:gd name="connsiteY100" fmla="*/ 1546225 h 3214688"/>
                  <a:gd name="connsiteX101" fmla="*/ 735344 w 3214688"/>
                  <a:gd name="connsiteY101" fmla="*/ 1474977 h 3214688"/>
                  <a:gd name="connsiteX102" fmla="*/ 893910 w 3214688"/>
                  <a:gd name="connsiteY102" fmla="*/ 919557 h 3214688"/>
                  <a:gd name="connsiteX103" fmla="*/ 917942 w 3214688"/>
                  <a:gd name="connsiteY103" fmla="*/ 872897 h 3214688"/>
                  <a:gd name="connsiteX104" fmla="*/ 821137 w 3214688"/>
                  <a:gd name="connsiteY104" fmla="*/ 836234 h 3214688"/>
                  <a:gd name="connsiteX105" fmla="*/ 616825 w 3214688"/>
                  <a:gd name="connsiteY105" fmla="*/ 732415 h 3214688"/>
                  <a:gd name="connsiteX106" fmla="*/ 1546226 w 3214688"/>
                  <a:gd name="connsiteY106" fmla="*/ 231046 h 3214688"/>
                  <a:gd name="connsiteX107" fmla="*/ 1528675 w 3214688"/>
                  <a:gd name="connsiteY107" fmla="*/ 248139 h 3214688"/>
                  <a:gd name="connsiteX108" fmla="*/ 1168773 w 3214688"/>
                  <a:gd name="connsiteY108" fmla="*/ 685478 h 3214688"/>
                  <a:gd name="connsiteX109" fmla="*/ 1098769 w 3214688"/>
                  <a:gd name="connsiteY109" fmla="*/ 802845 h 3214688"/>
                  <a:gd name="connsiteX110" fmla="*/ 1152046 w 3214688"/>
                  <a:gd name="connsiteY110" fmla="*/ 818106 h 3214688"/>
                  <a:gd name="connsiteX111" fmla="*/ 1375851 w 3214688"/>
                  <a:gd name="connsiteY111" fmla="*/ 858541 h 3214688"/>
                  <a:gd name="connsiteX112" fmla="*/ 1546226 w 3214688"/>
                  <a:gd name="connsiteY112" fmla="*/ 868716 h 3214688"/>
                  <a:gd name="connsiteX113" fmla="*/ 1668463 w 3214688"/>
                  <a:gd name="connsiteY113" fmla="*/ 230823 h 3214688"/>
                  <a:gd name="connsiteX114" fmla="*/ 1668463 w 3214688"/>
                  <a:gd name="connsiteY114" fmla="*/ 868716 h 3214688"/>
                  <a:gd name="connsiteX115" fmla="*/ 1838838 w 3214688"/>
                  <a:gd name="connsiteY115" fmla="*/ 858541 h 3214688"/>
                  <a:gd name="connsiteX116" fmla="*/ 2062644 w 3214688"/>
                  <a:gd name="connsiteY116" fmla="*/ 818106 h 3214688"/>
                  <a:gd name="connsiteX117" fmla="*/ 2117610 w 3214688"/>
                  <a:gd name="connsiteY117" fmla="*/ 802362 h 3214688"/>
                  <a:gd name="connsiteX118" fmla="*/ 2047573 w 3214688"/>
                  <a:gd name="connsiteY118" fmla="*/ 685478 h 3214688"/>
                  <a:gd name="connsiteX119" fmla="*/ 1686282 w 3214688"/>
                  <a:gd name="connsiteY119" fmla="*/ 248139 h 3214688"/>
                  <a:gd name="connsiteX120" fmla="*/ 1739116 w 3214688"/>
                  <a:gd name="connsiteY120" fmla="*/ 128896 h 3214688"/>
                  <a:gd name="connsiteX121" fmla="*/ 1754615 w 3214688"/>
                  <a:gd name="connsiteY121" fmla="*/ 143696 h 3214688"/>
                  <a:gd name="connsiteX122" fmla="*/ 2066550 w 3214688"/>
                  <a:gd name="connsiteY122" fmla="*/ 501745 h 3214688"/>
                  <a:gd name="connsiteX123" fmla="*/ 2164154 w 3214688"/>
                  <a:gd name="connsiteY123" fmla="*/ 640209 h 3214688"/>
                  <a:gd name="connsiteX124" fmla="*/ 2239903 w 3214688"/>
                  <a:gd name="connsiteY124" fmla="*/ 764214 h 3214688"/>
                  <a:gd name="connsiteX125" fmla="*/ 2342448 w 3214688"/>
                  <a:gd name="connsiteY125" fmla="*/ 725496 h 3214688"/>
                  <a:gd name="connsiteX126" fmla="*/ 2533366 w 3214688"/>
                  <a:gd name="connsiteY126" fmla="*/ 629040 h 3214688"/>
                  <a:gd name="connsiteX127" fmla="*/ 2648575 w 3214688"/>
                  <a:gd name="connsiteY127" fmla="*/ 549358 h 3214688"/>
                  <a:gd name="connsiteX128" fmla="*/ 2552008 w 3214688"/>
                  <a:gd name="connsiteY128" fmla="*/ 461545 h 3214688"/>
                  <a:gd name="connsiteX129" fmla="*/ 1759187 w 3214688"/>
                  <a:gd name="connsiteY129" fmla="*/ 129910 h 3214688"/>
                  <a:gd name="connsiteX130" fmla="*/ 1475715 w 3214688"/>
                  <a:gd name="connsiteY130" fmla="*/ 128888 h 3214688"/>
                  <a:gd name="connsiteX131" fmla="*/ 1455500 w 3214688"/>
                  <a:gd name="connsiteY131" fmla="*/ 129910 h 3214688"/>
                  <a:gd name="connsiteX132" fmla="*/ 662678 w 3214688"/>
                  <a:gd name="connsiteY132" fmla="*/ 461545 h 3214688"/>
                  <a:gd name="connsiteX133" fmla="*/ 566113 w 3214688"/>
                  <a:gd name="connsiteY133" fmla="*/ 549357 h 3214688"/>
                  <a:gd name="connsiteX134" fmla="*/ 681324 w 3214688"/>
                  <a:gd name="connsiteY134" fmla="*/ 629040 h 3214688"/>
                  <a:gd name="connsiteX135" fmla="*/ 872242 w 3214688"/>
                  <a:gd name="connsiteY135" fmla="*/ 725496 h 3214688"/>
                  <a:gd name="connsiteX136" fmla="*/ 975251 w 3214688"/>
                  <a:gd name="connsiteY136" fmla="*/ 764389 h 3214688"/>
                  <a:gd name="connsiteX137" fmla="*/ 1050800 w 3214688"/>
                  <a:gd name="connsiteY137" fmla="*/ 640209 h 3214688"/>
                  <a:gd name="connsiteX138" fmla="*/ 1148273 w 3214688"/>
                  <a:gd name="connsiteY138" fmla="*/ 501745 h 3214688"/>
                  <a:gd name="connsiteX139" fmla="*/ 1460208 w 3214688"/>
                  <a:gd name="connsiteY139" fmla="*/ 143696 h 3214688"/>
                  <a:gd name="connsiteX140" fmla="*/ 1607344 w 3214688"/>
                  <a:gd name="connsiteY140" fmla="*/ 0 h 3214688"/>
                  <a:gd name="connsiteX141" fmla="*/ 3214688 w 3214688"/>
                  <a:gd name="connsiteY141" fmla="*/ 1607344 h 3214688"/>
                  <a:gd name="connsiteX142" fmla="*/ 1607344 w 3214688"/>
                  <a:gd name="connsiteY142" fmla="*/ 3214688 h 3214688"/>
                  <a:gd name="connsiteX143" fmla="*/ 0 w 3214688"/>
                  <a:gd name="connsiteY143" fmla="*/ 1607344 h 3214688"/>
                  <a:gd name="connsiteX144" fmla="*/ 1607344 w 3214688"/>
                  <a:gd name="connsiteY144" fmla="*/ 0 h 3214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</a:cxnLst>
                <a:rect l="l" t="t" r="r" b="b"/>
                <a:pathLst>
                  <a:path w="3214688" h="3214688">
                    <a:moveTo>
                      <a:pt x="2240514" y="2452692"/>
                    </a:moveTo>
                    <a:lnTo>
                      <a:pt x="2164154" y="2577661"/>
                    </a:lnTo>
                    <a:cubicBezTo>
                      <a:pt x="2133682" y="2623995"/>
                      <a:pt x="2101138" y="2670175"/>
                      <a:pt x="2066550" y="2716118"/>
                    </a:cubicBezTo>
                    <a:cubicBezTo>
                      <a:pt x="1950245" y="2873312"/>
                      <a:pt x="1834903" y="2995905"/>
                      <a:pt x="1754615" y="3074168"/>
                    </a:cubicBezTo>
                    <a:lnTo>
                      <a:pt x="1740871" y="3087292"/>
                    </a:lnTo>
                    <a:lnTo>
                      <a:pt x="1759187" y="3086367"/>
                    </a:lnTo>
                    <a:cubicBezTo>
                      <a:pt x="2058736" y="3055930"/>
                      <a:pt x="2331968" y="2936422"/>
                      <a:pt x="2552008" y="2754731"/>
                    </a:cubicBezTo>
                    <a:lnTo>
                      <a:pt x="2647815" y="2667609"/>
                    </a:lnTo>
                    <a:lnTo>
                      <a:pt x="2533366" y="2587696"/>
                    </a:lnTo>
                    <a:cubicBezTo>
                      <a:pt x="2472930" y="2551687"/>
                      <a:pt x="2409077" y="2519400"/>
                      <a:pt x="2342448" y="2491033"/>
                    </a:cubicBezTo>
                    <a:close/>
                    <a:moveTo>
                      <a:pt x="974642" y="2452516"/>
                    </a:moveTo>
                    <a:lnTo>
                      <a:pt x="872242" y="2491033"/>
                    </a:lnTo>
                    <a:cubicBezTo>
                      <a:pt x="805613" y="2519400"/>
                      <a:pt x="741760" y="2551687"/>
                      <a:pt x="681324" y="2587696"/>
                    </a:cubicBezTo>
                    <a:lnTo>
                      <a:pt x="566873" y="2667611"/>
                    </a:lnTo>
                    <a:lnTo>
                      <a:pt x="662678" y="2754731"/>
                    </a:lnTo>
                    <a:cubicBezTo>
                      <a:pt x="882719" y="2936422"/>
                      <a:pt x="1155951" y="3055930"/>
                      <a:pt x="1455500" y="3086367"/>
                    </a:cubicBezTo>
                    <a:lnTo>
                      <a:pt x="1473960" y="3087299"/>
                    </a:lnTo>
                    <a:lnTo>
                      <a:pt x="1460208" y="3074168"/>
                    </a:lnTo>
                    <a:cubicBezTo>
                      <a:pt x="1379921" y="2995905"/>
                      <a:pt x="1264578" y="2873312"/>
                      <a:pt x="1148273" y="2716118"/>
                    </a:cubicBezTo>
                    <a:cubicBezTo>
                      <a:pt x="1113686" y="2670175"/>
                      <a:pt x="1081189" y="2623995"/>
                      <a:pt x="1050800" y="2577661"/>
                    </a:cubicBezTo>
                    <a:close/>
                    <a:moveTo>
                      <a:pt x="1668463" y="2349078"/>
                    </a:moveTo>
                    <a:lnTo>
                      <a:pt x="1668463" y="2987045"/>
                    </a:lnTo>
                    <a:lnTo>
                      <a:pt x="1686282" y="2969732"/>
                    </a:lnTo>
                    <a:cubicBezTo>
                      <a:pt x="1781612" y="2874931"/>
                      <a:pt x="1920253" y="2723080"/>
                      <a:pt x="2047573" y="2532767"/>
                    </a:cubicBezTo>
                    <a:lnTo>
                      <a:pt x="2118389" y="2414793"/>
                    </a:lnTo>
                    <a:lnTo>
                      <a:pt x="2062644" y="2398957"/>
                    </a:lnTo>
                    <a:cubicBezTo>
                      <a:pt x="1989750" y="2381404"/>
                      <a:pt x="1914935" y="2368039"/>
                      <a:pt x="1838838" y="2359062"/>
                    </a:cubicBezTo>
                    <a:close/>
                    <a:moveTo>
                      <a:pt x="1546226" y="2349078"/>
                    </a:moveTo>
                    <a:lnTo>
                      <a:pt x="1375851" y="2359062"/>
                    </a:lnTo>
                    <a:cubicBezTo>
                      <a:pt x="1299755" y="2368039"/>
                      <a:pt x="1224940" y="2381404"/>
                      <a:pt x="1152046" y="2398957"/>
                    </a:cubicBezTo>
                    <a:lnTo>
                      <a:pt x="1097994" y="2414312"/>
                    </a:lnTo>
                    <a:lnTo>
                      <a:pt x="1168773" y="2532767"/>
                    </a:lnTo>
                    <a:cubicBezTo>
                      <a:pt x="1295523" y="2723080"/>
                      <a:pt x="1433595" y="2874931"/>
                      <a:pt x="1528675" y="2969732"/>
                    </a:cubicBezTo>
                    <a:lnTo>
                      <a:pt x="1546226" y="2986822"/>
                    </a:lnTo>
                    <a:close/>
                    <a:moveTo>
                      <a:pt x="2486262" y="1668463"/>
                    </a:moveTo>
                    <a:lnTo>
                      <a:pt x="2482389" y="1744921"/>
                    </a:lnTo>
                    <a:cubicBezTo>
                      <a:pt x="2464263" y="1925703"/>
                      <a:pt x="2410126" y="2111990"/>
                      <a:pt x="2321876" y="2298467"/>
                    </a:cubicBezTo>
                    <a:lnTo>
                      <a:pt x="2297383" y="2345664"/>
                    </a:lnTo>
                    <a:lnTo>
                      <a:pt x="2392218" y="2381629"/>
                    </a:lnTo>
                    <a:cubicBezTo>
                      <a:pt x="2463528" y="2412174"/>
                      <a:pt x="2531927" y="2446867"/>
                      <a:pt x="2596737" y="2485449"/>
                    </a:cubicBezTo>
                    <a:lnTo>
                      <a:pt x="2730520" y="2578412"/>
                    </a:lnTo>
                    <a:lnTo>
                      <a:pt x="2753323" y="2553309"/>
                    </a:lnTo>
                    <a:cubicBezTo>
                      <a:pt x="2934917" y="2333150"/>
                      <a:pt x="3054361" y="2059772"/>
                      <a:pt x="3084782" y="1760063"/>
                    </a:cubicBezTo>
                    <a:lnTo>
                      <a:pt x="3089405" y="1668463"/>
                    </a:lnTo>
                    <a:close/>
                    <a:moveTo>
                      <a:pt x="1668463" y="1668463"/>
                    </a:moveTo>
                    <a:lnTo>
                      <a:pt x="1668463" y="2227749"/>
                    </a:lnTo>
                    <a:lnTo>
                      <a:pt x="1854174" y="2238874"/>
                    </a:lnTo>
                    <a:cubicBezTo>
                      <a:pt x="1935356" y="2248644"/>
                      <a:pt x="2015217" y="2263170"/>
                      <a:pt x="2093075" y="2282190"/>
                    </a:cubicBezTo>
                    <a:lnTo>
                      <a:pt x="2180461" y="2307322"/>
                    </a:lnTo>
                    <a:lnTo>
                      <a:pt x="2223231" y="2220775"/>
                    </a:lnTo>
                    <a:cubicBezTo>
                      <a:pt x="2291457" y="2071357"/>
                      <a:pt x="2342510" y="1908976"/>
                      <a:pt x="2360202" y="1739141"/>
                    </a:cubicBezTo>
                    <a:lnTo>
                      <a:pt x="2363915" y="1668463"/>
                    </a:lnTo>
                    <a:close/>
                    <a:moveTo>
                      <a:pt x="853934" y="1668463"/>
                    </a:moveTo>
                    <a:lnTo>
                      <a:pt x="857628" y="1739141"/>
                    </a:lnTo>
                    <a:cubicBezTo>
                      <a:pt x="875231" y="1908976"/>
                      <a:pt x="926029" y="2071357"/>
                      <a:pt x="993929" y="2220775"/>
                    </a:cubicBezTo>
                    <a:lnTo>
                      <a:pt x="1036215" y="2306750"/>
                    </a:lnTo>
                    <a:lnTo>
                      <a:pt x="1121614" y="2282190"/>
                    </a:lnTo>
                    <a:cubicBezTo>
                      <a:pt x="1199473" y="2263170"/>
                      <a:pt x="1279334" y="2248644"/>
                      <a:pt x="1360516" y="2238874"/>
                    </a:cubicBezTo>
                    <a:lnTo>
                      <a:pt x="1546226" y="2227749"/>
                    </a:lnTo>
                    <a:lnTo>
                      <a:pt x="1546226" y="1668463"/>
                    </a:lnTo>
                    <a:close/>
                    <a:moveTo>
                      <a:pt x="125282" y="1668463"/>
                    </a:moveTo>
                    <a:lnTo>
                      <a:pt x="129905" y="1760063"/>
                    </a:lnTo>
                    <a:cubicBezTo>
                      <a:pt x="160326" y="2059772"/>
                      <a:pt x="279770" y="2333150"/>
                      <a:pt x="461363" y="2553309"/>
                    </a:cubicBezTo>
                    <a:lnTo>
                      <a:pt x="484168" y="2578414"/>
                    </a:lnTo>
                    <a:lnTo>
                      <a:pt x="617953" y="2485449"/>
                    </a:lnTo>
                    <a:cubicBezTo>
                      <a:pt x="682763" y="2446867"/>
                      <a:pt x="751163" y="2412174"/>
                      <a:pt x="822472" y="2381629"/>
                    </a:cubicBezTo>
                    <a:lnTo>
                      <a:pt x="918086" y="2345368"/>
                    </a:lnTo>
                    <a:lnTo>
                      <a:pt x="893910" y="2298467"/>
                    </a:lnTo>
                    <a:cubicBezTo>
                      <a:pt x="806372" y="2111990"/>
                      <a:pt x="753137" y="1925703"/>
                      <a:pt x="735344" y="1744921"/>
                    </a:cubicBezTo>
                    <a:lnTo>
                      <a:pt x="731546" y="1668463"/>
                    </a:lnTo>
                    <a:close/>
                    <a:moveTo>
                      <a:pt x="1036436" y="911460"/>
                    </a:moveTo>
                    <a:lnTo>
                      <a:pt x="993929" y="998077"/>
                    </a:lnTo>
                    <a:cubicBezTo>
                      <a:pt x="926029" y="1147854"/>
                      <a:pt x="875231" y="1310725"/>
                      <a:pt x="857628" y="1481228"/>
                    </a:cubicBezTo>
                    <a:lnTo>
                      <a:pt x="854245" y="1546225"/>
                    </a:lnTo>
                    <a:lnTo>
                      <a:pt x="1546226" y="1546225"/>
                    </a:lnTo>
                    <a:lnTo>
                      <a:pt x="1546226" y="990118"/>
                    </a:lnTo>
                    <a:lnTo>
                      <a:pt x="1360255" y="978989"/>
                    </a:lnTo>
                    <a:cubicBezTo>
                      <a:pt x="1278920" y="969219"/>
                      <a:pt x="1198859" y="954694"/>
                      <a:pt x="1120814" y="935673"/>
                    </a:cubicBezTo>
                    <a:close/>
                    <a:moveTo>
                      <a:pt x="2180241" y="910890"/>
                    </a:moveTo>
                    <a:lnTo>
                      <a:pt x="2093876" y="935673"/>
                    </a:lnTo>
                    <a:cubicBezTo>
                      <a:pt x="2015831" y="954694"/>
                      <a:pt x="1935770" y="969219"/>
                      <a:pt x="1854434" y="978989"/>
                    </a:cubicBezTo>
                    <a:lnTo>
                      <a:pt x="1668463" y="990118"/>
                    </a:lnTo>
                    <a:lnTo>
                      <a:pt x="1668463" y="1546225"/>
                    </a:lnTo>
                    <a:lnTo>
                      <a:pt x="2363603" y="1546225"/>
                    </a:lnTo>
                    <a:lnTo>
                      <a:pt x="2360202" y="1481228"/>
                    </a:lnTo>
                    <a:cubicBezTo>
                      <a:pt x="2342510" y="1310725"/>
                      <a:pt x="2291457" y="1147854"/>
                      <a:pt x="2223231" y="998077"/>
                    </a:cubicBezTo>
                    <a:close/>
                    <a:moveTo>
                      <a:pt x="2731519" y="638964"/>
                    </a:moveTo>
                    <a:lnTo>
                      <a:pt x="2597865" y="732415"/>
                    </a:lnTo>
                    <a:cubicBezTo>
                      <a:pt x="2533258" y="770996"/>
                      <a:pt x="2464907" y="805689"/>
                      <a:pt x="2393553" y="836234"/>
                    </a:cubicBezTo>
                    <a:lnTo>
                      <a:pt x="2297528" y="872602"/>
                    </a:lnTo>
                    <a:lnTo>
                      <a:pt x="2321876" y="919557"/>
                    </a:lnTo>
                    <a:cubicBezTo>
                      <a:pt x="2410126" y="1106247"/>
                      <a:pt x="2464263" y="1293033"/>
                      <a:pt x="2482389" y="1474977"/>
                    </a:cubicBezTo>
                    <a:lnTo>
                      <a:pt x="2485971" y="1546225"/>
                    </a:lnTo>
                    <a:lnTo>
                      <a:pt x="3089325" y="1546225"/>
                    </a:lnTo>
                    <a:lnTo>
                      <a:pt x="3084782" y="1456213"/>
                    </a:lnTo>
                    <a:cubicBezTo>
                      <a:pt x="3054361" y="1156504"/>
                      <a:pt x="2934917" y="883126"/>
                      <a:pt x="2753323" y="662968"/>
                    </a:cubicBezTo>
                    <a:close/>
                    <a:moveTo>
                      <a:pt x="483169" y="638963"/>
                    </a:moveTo>
                    <a:lnTo>
                      <a:pt x="461363" y="662968"/>
                    </a:lnTo>
                    <a:cubicBezTo>
                      <a:pt x="279770" y="883126"/>
                      <a:pt x="160326" y="1156504"/>
                      <a:pt x="129905" y="1456213"/>
                    </a:cubicBezTo>
                    <a:lnTo>
                      <a:pt x="125362" y="1546225"/>
                    </a:lnTo>
                    <a:lnTo>
                      <a:pt x="731831" y="1546225"/>
                    </a:lnTo>
                    <a:lnTo>
                      <a:pt x="735344" y="1474977"/>
                    </a:lnTo>
                    <a:cubicBezTo>
                      <a:pt x="753137" y="1293033"/>
                      <a:pt x="806372" y="1106247"/>
                      <a:pt x="893910" y="919557"/>
                    </a:cubicBezTo>
                    <a:lnTo>
                      <a:pt x="917942" y="872897"/>
                    </a:lnTo>
                    <a:lnTo>
                      <a:pt x="821137" y="836234"/>
                    </a:lnTo>
                    <a:cubicBezTo>
                      <a:pt x="749783" y="805689"/>
                      <a:pt x="681432" y="770996"/>
                      <a:pt x="616825" y="732415"/>
                    </a:cubicBezTo>
                    <a:close/>
                    <a:moveTo>
                      <a:pt x="1546226" y="231046"/>
                    </a:moveTo>
                    <a:lnTo>
                      <a:pt x="1528675" y="248139"/>
                    </a:lnTo>
                    <a:cubicBezTo>
                      <a:pt x="1433595" y="342957"/>
                      <a:pt x="1295523" y="494880"/>
                      <a:pt x="1168773" y="685478"/>
                    </a:cubicBezTo>
                    <a:lnTo>
                      <a:pt x="1098769" y="802845"/>
                    </a:lnTo>
                    <a:lnTo>
                      <a:pt x="1152046" y="818106"/>
                    </a:lnTo>
                    <a:cubicBezTo>
                      <a:pt x="1224940" y="835846"/>
                      <a:pt x="1299755" y="849411"/>
                      <a:pt x="1375851" y="858541"/>
                    </a:cubicBezTo>
                    <a:lnTo>
                      <a:pt x="1546226" y="868716"/>
                    </a:lnTo>
                    <a:close/>
                    <a:moveTo>
                      <a:pt x="1668463" y="230823"/>
                    </a:moveTo>
                    <a:lnTo>
                      <a:pt x="1668463" y="868716"/>
                    </a:lnTo>
                    <a:lnTo>
                      <a:pt x="1838838" y="858541"/>
                    </a:lnTo>
                    <a:cubicBezTo>
                      <a:pt x="1914935" y="849411"/>
                      <a:pt x="1989750" y="835846"/>
                      <a:pt x="2062644" y="818106"/>
                    </a:cubicBezTo>
                    <a:lnTo>
                      <a:pt x="2117610" y="802362"/>
                    </a:lnTo>
                    <a:lnTo>
                      <a:pt x="2047573" y="685478"/>
                    </a:lnTo>
                    <a:cubicBezTo>
                      <a:pt x="1920253" y="494880"/>
                      <a:pt x="1781612" y="342957"/>
                      <a:pt x="1686282" y="248139"/>
                    </a:cubicBezTo>
                    <a:close/>
                    <a:moveTo>
                      <a:pt x="1739116" y="128896"/>
                    </a:moveTo>
                    <a:lnTo>
                      <a:pt x="1754615" y="143696"/>
                    </a:lnTo>
                    <a:cubicBezTo>
                      <a:pt x="1834903" y="221959"/>
                      <a:pt x="1950245" y="344552"/>
                      <a:pt x="2066550" y="501745"/>
                    </a:cubicBezTo>
                    <a:cubicBezTo>
                      <a:pt x="2101138" y="547688"/>
                      <a:pt x="2133682" y="593868"/>
                      <a:pt x="2164154" y="640209"/>
                    </a:cubicBezTo>
                    <a:lnTo>
                      <a:pt x="2239903" y="764214"/>
                    </a:lnTo>
                    <a:lnTo>
                      <a:pt x="2342448" y="725496"/>
                    </a:lnTo>
                    <a:cubicBezTo>
                      <a:pt x="2409077" y="697086"/>
                      <a:pt x="2472930" y="664847"/>
                      <a:pt x="2533366" y="629040"/>
                    </a:cubicBezTo>
                    <a:lnTo>
                      <a:pt x="2648575" y="549358"/>
                    </a:lnTo>
                    <a:lnTo>
                      <a:pt x="2552008" y="461545"/>
                    </a:lnTo>
                    <a:cubicBezTo>
                      <a:pt x="2331968" y="279855"/>
                      <a:pt x="2058736" y="160347"/>
                      <a:pt x="1759187" y="129910"/>
                    </a:cubicBezTo>
                    <a:close/>
                    <a:moveTo>
                      <a:pt x="1475715" y="128888"/>
                    </a:moveTo>
                    <a:lnTo>
                      <a:pt x="1455500" y="129910"/>
                    </a:lnTo>
                    <a:cubicBezTo>
                      <a:pt x="1155951" y="160347"/>
                      <a:pt x="882719" y="279855"/>
                      <a:pt x="662678" y="461545"/>
                    </a:cubicBezTo>
                    <a:lnTo>
                      <a:pt x="566113" y="549357"/>
                    </a:lnTo>
                    <a:lnTo>
                      <a:pt x="681324" y="629040"/>
                    </a:lnTo>
                    <a:cubicBezTo>
                      <a:pt x="741760" y="664847"/>
                      <a:pt x="805613" y="697086"/>
                      <a:pt x="872242" y="725496"/>
                    </a:cubicBezTo>
                    <a:lnTo>
                      <a:pt x="975251" y="764389"/>
                    </a:lnTo>
                    <a:lnTo>
                      <a:pt x="1050800" y="640209"/>
                    </a:lnTo>
                    <a:cubicBezTo>
                      <a:pt x="1081189" y="593868"/>
                      <a:pt x="1113686" y="547688"/>
                      <a:pt x="1148273" y="501745"/>
                    </a:cubicBezTo>
                    <a:cubicBezTo>
                      <a:pt x="1264578" y="344552"/>
                      <a:pt x="1379921" y="221959"/>
                      <a:pt x="1460208" y="143696"/>
                    </a:cubicBezTo>
                    <a:close/>
                    <a:moveTo>
                      <a:pt x="1607344" y="0"/>
                    </a:moveTo>
                    <a:cubicBezTo>
                      <a:pt x="2495056" y="0"/>
                      <a:pt x="3214688" y="719632"/>
                      <a:pt x="3214688" y="1607344"/>
                    </a:cubicBezTo>
                    <a:cubicBezTo>
                      <a:pt x="3214688" y="2495056"/>
                      <a:pt x="2495056" y="3214688"/>
                      <a:pt x="1607344" y="3214688"/>
                    </a:cubicBezTo>
                    <a:cubicBezTo>
                      <a:pt x="719632" y="3214688"/>
                      <a:pt x="0" y="2495056"/>
                      <a:pt x="0" y="1607344"/>
                    </a:cubicBezTo>
                    <a:cubicBezTo>
                      <a:pt x="0" y="719632"/>
                      <a:pt x="719632" y="0"/>
                      <a:pt x="160734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914367"/>
                <a:endParaRPr lang="en-US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6" name="Freeform 227">
                <a:extLst>
                  <a:ext uri="{FF2B5EF4-FFF2-40B4-BE49-F238E27FC236}">
                    <a16:creationId xmlns:a16="http://schemas.microsoft.com/office/drawing/2014/main" id="{93B43B6C-C4B1-495A-B0FD-350D8A09AB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35462" y="3576787"/>
                <a:ext cx="131222" cy="235796"/>
              </a:xfrm>
              <a:custGeom>
                <a:avLst/>
                <a:gdLst>
                  <a:gd name="connsiteX0" fmla="*/ 930274 w 1860550"/>
                  <a:gd name="connsiteY0" fmla="*/ 2997199 h 3343276"/>
                  <a:gd name="connsiteX1" fmla="*/ 898524 w 1860550"/>
                  <a:gd name="connsiteY1" fmla="*/ 3030537 h 3343276"/>
                  <a:gd name="connsiteX2" fmla="*/ 930274 w 1860550"/>
                  <a:gd name="connsiteY2" fmla="*/ 3063875 h 3343276"/>
                  <a:gd name="connsiteX3" fmla="*/ 962024 w 1860550"/>
                  <a:gd name="connsiteY3" fmla="*/ 3030537 h 3343276"/>
                  <a:gd name="connsiteX4" fmla="*/ 930274 w 1860550"/>
                  <a:gd name="connsiteY4" fmla="*/ 2997199 h 3343276"/>
                  <a:gd name="connsiteX5" fmla="*/ 930275 w 1860550"/>
                  <a:gd name="connsiteY5" fmla="*/ 2874962 h 3343276"/>
                  <a:gd name="connsiteX6" fmla="*/ 1084263 w 1860550"/>
                  <a:gd name="connsiteY6" fmla="*/ 3029744 h 3343276"/>
                  <a:gd name="connsiteX7" fmla="*/ 930275 w 1860550"/>
                  <a:gd name="connsiteY7" fmla="*/ 3184526 h 3343276"/>
                  <a:gd name="connsiteX8" fmla="*/ 776287 w 1860550"/>
                  <a:gd name="connsiteY8" fmla="*/ 3029744 h 3343276"/>
                  <a:gd name="connsiteX9" fmla="*/ 930275 w 1860550"/>
                  <a:gd name="connsiteY9" fmla="*/ 2874962 h 3343276"/>
                  <a:gd name="connsiteX10" fmla="*/ 122238 w 1860550"/>
                  <a:gd name="connsiteY10" fmla="*/ 2844800 h 3343276"/>
                  <a:gd name="connsiteX11" fmla="*/ 122238 w 1860550"/>
                  <a:gd name="connsiteY11" fmla="*/ 2858922 h 3343276"/>
                  <a:gd name="connsiteX12" fmla="*/ 122238 w 1860550"/>
                  <a:gd name="connsiteY12" fmla="*/ 2919914 h 3343276"/>
                  <a:gd name="connsiteX13" fmla="*/ 122238 w 1860550"/>
                  <a:gd name="connsiteY13" fmla="*/ 2937881 h 3343276"/>
                  <a:gd name="connsiteX14" fmla="*/ 122238 w 1860550"/>
                  <a:gd name="connsiteY14" fmla="*/ 2976361 h 3343276"/>
                  <a:gd name="connsiteX15" fmla="*/ 122238 w 1860550"/>
                  <a:gd name="connsiteY15" fmla="*/ 2994458 h 3343276"/>
                  <a:gd name="connsiteX16" fmla="*/ 122238 w 1860550"/>
                  <a:gd name="connsiteY16" fmla="*/ 3016807 h 3343276"/>
                  <a:gd name="connsiteX17" fmla="*/ 122238 w 1860550"/>
                  <a:gd name="connsiteY17" fmla="*/ 3032384 h 3343276"/>
                  <a:gd name="connsiteX18" fmla="*/ 122238 w 1860550"/>
                  <a:gd name="connsiteY18" fmla="*/ 3043919 h 3343276"/>
                  <a:gd name="connsiteX19" fmla="*/ 122238 w 1860550"/>
                  <a:gd name="connsiteY19" fmla="*/ 3055388 h 3343276"/>
                  <a:gd name="connsiteX20" fmla="*/ 122238 w 1860550"/>
                  <a:gd name="connsiteY20" fmla="*/ 3067200 h 3343276"/>
                  <a:gd name="connsiteX21" fmla="*/ 122238 w 1860550"/>
                  <a:gd name="connsiteY21" fmla="*/ 3068809 h 3343276"/>
                  <a:gd name="connsiteX22" fmla="*/ 122238 w 1860550"/>
                  <a:gd name="connsiteY22" fmla="*/ 3072174 h 3343276"/>
                  <a:gd name="connsiteX23" fmla="*/ 268324 w 1860550"/>
                  <a:gd name="connsiteY23" fmla="*/ 3221038 h 3343276"/>
                  <a:gd name="connsiteX24" fmla="*/ 1589184 w 1860550"/>
                  <a:gd name="connsiteY24" fmla="*/ 3221038 h 3343276"/>
                  <a:gd name="connsiteX25" fmla="*/ 1738313 w 1860550"/>
                  <a:gd name="connsiteY25" fmla="*/ 3072174 h 3343276"/>
                  <a:gd name="connsiteX26" fmla="*/ 1738313 w 1860550"/>
                  <a:gd name="connsiteY26" fmla="*/ 2997250 h 3343276"/>
                  <a:gd name="connsiteX27" fmla="*/ 1738313 w 1860550"/>
                  <a:gd name="connsiteY27" fmla="*/ 2940804 h 3343276"/>
                  <a:gd name="connsiteX28" fmla="*/ 1738313 w 1860550"/>
                  <a:gd name="connsiteY28" fmla="*/ 2900358 h 3343276"/>
                  <a:gd name="connsiteX29" fmla="*/ 1738313 w 1860550"/>
                  <a:gd name="connsiteY29" fmla="*/ 2873246 h 3343276"/>
                  <a:gd name="connsiteX30" fmla="*/ 1738313 w 1860550"/>
                  <a:gd name="connsiteY30" fmla="*/ 2848356 h 3343276"/>
                  <a:gd name="connsiteX31" fmla="*/ 1738313 w 1860550"/>
                  <a:gd name="connsiteY31" fmla="*/ 2844800 h 3343276"/>
                  <a:gd name="connsiteX32" fmla="*/ 122238 w 1860550"/>
                  <a:gd name="connsiteY32" fmla="*/ 461963 h 3343276"/>
                  <a:gd name="connsiteX33" fmla="*/ 122238 w 1860550"/>
                  <a:gd name="connsiteY33" fmla="*/ 525582 h 3343276"/>
                  <a:gd name="connsiteX34" fmla="*/ 122238 w 1860550"/>
                  <a:gd name="connsiteY34" fmla="*/ 2618936 h 3343276"/>
                  <a:gd name="connsiteX35" fmla="*/ 122238 w 1860550"/>
                  <a:gd name="connsiteY35" fmla="*/ 2722563 h 3343276"/>
                  <a:gd name="connsiteX36" fmla="*/ 169032 w 1860550"/>
                  <a:gd name="connsiteY36" fmla="*/ 2722563 h 3343276"/>
                  <a:gd name="connsiteX37" fmla="*/ 1704747 w 1860550"/>
                  <a:gd name="connsiteY37" fmla="*/ 2722563 h 3343276"/>
                  <a:gd name="connsiteX38" fmla="*/ 1738313 w 1860550"/>
                  <a:gd name="connsiteY38" fmla="*/ 2722563 h 3343276"/>
                  <a:gd name="connsiteX39" fmla="*/ 1738313 w 1860550"/>
                  <a:gd name="connsiteY39" fmla="*/ 2521894 h 3343276"/>
                  <a:gd name="connsiteX40" fmla="*/ 1738313 w 1860550"/>
                  <a:gd name="connsiteY40" fmla="*/ 505665 h 3343276"/>
                  <a:gd name="connsiteX41" fmla="*/ 1738313 w 1860550"/>
                  <a:gd name="connsiteY41" fmla="*/ 461963 h 3343276"/>
                  <a:gd name="connsiteX42" fmla="*/ 1691518 w 1860550"/>
                  <a:gd name="connsiteY42" fmla="*/ 461963 h 3343276"/>
                  <a:gd name="connsiteX43" fmla="*/ 155803 w 1860550"/>
                  <a:gd name="connsiteY43" fmla="*/ 461963 h 3343276"/>
                  <a:gd name="connsiteX44" fmla="*/ 721442 w 1860550"/>
                  <a:gd name="connsiteY44" fmla="*/ 169863 h 3343276"/>
                  <a:gd name="connsiteX45" fmla="*/ 1072433 w 1860550"/>
                  <a:gd name="connsiteY45" fmla="*/ 169863 h 3343276"/>
                  <a:gd name="connsiteX46" fmla="*/ 1133475 w 1860550"/>
                  <a:gd name="connsiteY46" fmla="*/ 230982 h 3343276"/>
                  <a:gd name="connsiteX47" fmla="*/ 1072433 w 1860550"/>
                  <a:gd name="connsiteY47" fmla="*/ 292101 h 3343276"/>
                  <a:gd name="connsiteX48" fmla="*/ 721442 w 1860550"/>
                  <a:gd name="connsiteY48" fmla="*/ 292101 h 3343276"/>
                  <a:gd name="connsiteX49" fmla="*/ 660400 w 1860550"/>
                  <a:gd name="connsiteY49" fmla="*/ 230982 h 3343276"/>
                  <a:gd name="connsiteX50" fmla="*/ 721442 w 1860550"/>
                  <a:gd name="connsiteY50" fmla="*/ 169863 h 3343276"/>
                  <a:gd name="connsiteX51" fmla="*/ 1281907 w 1860550"/>
                  <a:gd name="connsiteY51" fmla="*/ 149225 h 3343276"/>
                  <a:gd name="connsiteX52" fmla="*/ 1363664 w 1860550"/>
                  <a:gd name="connsiteY52" fmla="*/ 229394 h 3343276"/>
                  <a:gd name="connsiteX53" fmla="*/ 1281907 w 1860550"/>
                  <a:gd name="connsiteY53" fmla="*/ 309563 h 3343276"/>
                  <a:gd name="connsiteX54" fmla="*/ 1200150 w 1860550"/>
                  <a:gd name="connsiteY54" fmla="*/ 229394 h 3343276"/>
                  <a:gd name="connsiteX55" fmla="*/ 1281907 w 1860550"/>
                  <a:gd name="connsiteY55" fmla="*/ 149225 h 3343276"/>
                  <a:gd name="connsiteX56" fmla="*/ 268324 w 1860550"/>
                  <a:gd name="connsiteY56" fmla="*/ 122238 h 3343276"/>
                  <a:gd name="connsiteX57" fmla="*/ 122238 w 1860550"/>
                  <a:gd name="connsiteY57" fmla="*/ 271331 h 3343276"/>
                  <a:gd name="connsiteX58" fmla="*/ 122238 w 1860550"/>
                  <a:gd name="connsiteY58" fmla="*/ 341313 h 3343276"/>
                  <a:gd name="connsiteX59" fmla="*/ 1738313 w 1860550"/>
                  <a:gd name="connsiteY59" fmla="*/ 341313 h 3343276"/>
                  <a:gd name="connsiteX60" fmla="*/ 1738313 w 1860550"/>
                  <a:gd name="connsiteY60" fmla="*/ 314869 h 3343276"/>
                  <a:gd name="connsiteX61" fmla="*/ 1738313 w 1860550"/>
                  <a:gd name="connsiteY61" fmla="*/ 300855 h 3343276"/>
                  <a:gd name="connsiteX62" fmla="*/ 1738313 w 1860550"/>
                  <a:gd name="connsiteY62" fmla="*/ 289566 h 3343276"/>
                  <a:gd name="connsiteX63" fmla="*/ 1738313 w 1860550"/>
                  <a:gd name="connsiteY63" fmla="*/ 280079 h 3343276"/>
                  <a:gd name="connsiteX64" fmla="*/ 1738313 w 1860550"/>
                  <a:gd name="connsiteY64" fmla="*/ 276573 h 3343276"/>
                  <a:gd name="connsiteX65" fmla="*/ 1738313 w 1860550"/>
                  <a:gd name="connsiteY65" fmla="*/ 271331 h 3343276"/>
                  <a:gd name="connsiteX66" fmla="*/ 1589184 w 1860550"/>
                  <a:gd name="connsiteY66" fmla="*/ 122238 h 3343276"/>
                  <a:gd name="connsiteX67" fmla="*/ 1469183 w 1860550"/>
                  <a:gd name="connsiteY67" fmla="*/ 122238 h 3343276"/>
                  <a:gd name="connsiteX68" fmla="*/ 1356679 w 1860550"/>
                  <a:gd name="connsiteY68" fmla="*/ 122238 h 3343276"/>
                  <a:gd name="connsiteX69" fmla="*/ 1153197 w 1860550"/>
                  <a:gd name="connsiteY69" fmla="*/ 122238 h 3343276"/>
                  <a:gd name="connsiteX70" fmla="*/ 976803 w 1860550"/>
                  <a:gd name="connsiteY70" fmla="*/ 122238 h 3343276"/>
                  <a:gd name="connsiteX71" fmla="*/ 825562 w 1860550"/>
                  <a:gd name="connsiteY71" fmla="*/ 122238 h 3343276"/>
                  <a:gd name="connsiteX72" fmla="*/ 697539 w 1860550"/>
                  <a:gd name="connsiteY72" fmla="*/ 122238 h 3343276"/>
                  <a:gd name="connsiteX73" fmla="*/ 590799 w 1860550"/>
                  <a:gd name="connsiteY73" fmla="*/ 122238 h 3343276"/>
                  <a:gd name="connsiteX74" fmla="*/ 503408 w 1860550"/>
                  <a:gd name="connsiteY74" fmla="*/ 122238 h 3343276"/>
                  <a:gd name="connsiteX75" fmla="*/ 433431 w 1860550"/>
                  <a:gd name="connsiteY75" fmla="*/ 122238 h 3343276"/>
                  <a:gd name="connsiteX76" fmla="*/ 378933 w 1860550"/>
                  <a:gd name="connsiteY76" fmla="*/ 122238 h 3343276"/>
                  <a:gd name="connsiteX77" fmla="*/ 337979 w 1860550"/>
                  <a:gd name="connsiteY77" fmla="*/ 122238 h 3343276"/>
                  <a:gd name="connsiteX78" fmla="*/ 308633 w 1860550"/>
                  <a:gd name="connsiteY78" fmla="*/ 122238 h 3343276"/>
                  <a:gd name="connsiteX79" fmla="*/ 288962 w 1860550"/>
                  <a:gd name="connsiteY79" fmla="*/ 122238 h 3343276"/>
                  <a:gd name="connsiteX80" fmla="*/ 277031 w 1860550"/>
                  <a:gd name="connsiteY80" fmla="*/ 122238 h 3343276"/>
                  <a:gd name="connsiteX81" fmla="*/ 270904 w 1860550"/>
                  <a:gd name="connsiteY81" fmla="*/ 122238 h 3343276"/>
                  <a:gd name="connsiteX82" fmla="*/ 267968 w 1860550"/>
                  <a:gd name="connsiteY82" fmla="*/ 0 h 3343276"/>
                  <a:gd name="connsiteX83" fmla="*/ 1589537 w 1860550"/>
                  <a:gd name="connsiteY83" fmla="*/ 0 h 3343276"/>
                  <a:gd name="connsiteX84" fmla="*/ 1860550 w 1860550"/>
                  <a:gd name="connsiteY84" fmla="*/ 270492 h 3343276"/>
                  <a:gd name="connsiteX85" fmla="*/ 1860550 w 1860550"/>
                  <a:gd name="connsiteY85" fmla="*/ 270501 h 3343276"/>
                  <a:gd name="connsiteX86" fmla="*/ 1860550 w 1860550"/>
                  <a:gd name="connsiteY86" fmla="*/ 461963 h 3343276"/>
                  <a:gd name="connsiteX87" fmla="*/ 1860550 w 1860550"/>
                  <a:gd name="connsiteY87" fmla="*/ 525090 h 3343276"/>
                  <a:gd name="connsiteX88" fmla="*/ 1860550 w 1860550"/>
                  <a:gd name="connsiteY88" fmla="*/ 2619341 h 3343276"/>
                  <a:gd name="connsiteX89" fmla="*/ 1860550 w 1860550"/>
                  <a:gd name="connsiteY89" fmla="*/ 2722563 h 3343276"/>
                  <a:gd name="connsiteX90" fmla="*/ 1860550 w 1860550"/>
                  <a:gd name="connsiteY90" fmla="*/ 2754314 h 3343276"/>
                  <a:gd name="connsiteX91" fmla="*/ 1860550 w 1860550"/>
                  <a:gd name="connsiteY91" fmla="*/ 2838062 h 3343276"/>
                  <a:gd name="connsiteX92" fmla="*/ 1860550 w 1860550"/>
                  <a:gd name="connsiteY92" fmla="*/ 2859431 h 3343276"/>
                  <a:gd name="connsiteX93" fmla="*/ 1860550 w 1860550"/>
                  <a:gd name="connsiteY93" fmla="*/ 2924856 h 3343276"/>
                  <a:gd name="connsiteX94" fmla="*/ 1860550 w 1860550"/>
                  <a:gd name="connsiteY94" fmla="*/ 2938424 h 3343276"/>
                  <a:gd name="connsiteX95" fmla="*/ 1860550 w 1860550"/>
                  <a:gd name="connsiteY95" fmla="*/ 2987047 h 3343276"/>
                  <a:gd name="connsiteX96" fmla="*/ 1860550 w 1860550"/>
                  <a:gd name="connsiteY96" fmla="*/ 2995025 h 3343276"/>
                  <a:gd name="connsiteX97" fmla="*/ 1860550 w 1860550"/>
                  <a:gd name="connsiteY97" fmla="*/ 3028736 h 3343276"/>
                  <a:gd name="connsiteX98" fmla="*/ 1860550 w 1860550"/>
                  <a:gd name="connsiteY98" fmla="*/ 3032967 h 3343276"/>
                  <a:gd name="connsiteX99" fmla="*/ 1860550 w 1860550"/>
                  <a:gd name="connsiteY99" fmla="*/ 3054023 h 3343276"/>
                  <a:gd name="connsiteX100" fmla="*/ 1860550 w 1860550"/>
                  <a:gd name="connsiteY100" fmla="*/ 3055980 h 3343276"/>
                  <a:gd name="connsiteX101" fmla="*/ 1860550 w 1860550"/>
                  <a:gd name="connsiteY101" fmla="*/ 3067008 h 3343276"/>
                  <a:gd name="connsiteX102" fmla="*/ 1860550 w 1860550"/>
                  <a:gd name="connsiteY102" fmla="*/ 3067798 h 3343276"/>
                  <a:gd name="connsiteX103" fmla="*/ 1860550 w 1860550"/>
                  <a:gd name="connsiteY103" fmla="*/ 3072475 h 3343276"/>
                  <a:gd name="connsiteX104" fmla="*/ 1860550 w 1860550"/>
                  <a:gd name="connsiteY104" fmla="*/ 3072774 h 3343276"/>
                  <a:gd name="connsiteX105" fmla="*/ 1694831 w 1860550"/>
                  <a:gd name="connsiteY105" fmla="*/ 3321952 h 3343276"/>
                  <a:gd name="connsiteX106" fmla="*/ 1593989 w 1860550"/>
                  <a:gd name="connsiteY106" fmla="*/ 3342374 h 3343276"/>
                  <a:gd name="connsiteX107" fmla="*/ 1589537 w 1860550"/>
                  <a:gd name="connsiteY107" fmla="*/ 3343276 h 3343276"/>
                  <a:gd name="connsiteX108" fmla="*/ 267968 w 1860550"/>
                  <a:gd name="connsiteY108" fmla="*/ 3343276 h 3343276"/>
                  <a:gd name="connsiteX109" fmla="*/ 263590 w 1860550"/>
                  <a:gd name="connsiteY109" fmla="*/ 3342374 h 3343276"/>
                  <a:gd name="connsiteX110" fmla="*/ 164435 w 1860550"/>
                  <a:gd name="connsiteY110" fmla="*/ 3321952 h 3343276"/>
                  <a:gd name="connsiteX111" fmla="*/ 0 w 1860550"/>
                  <a:gd name="connsiteY111" fmla="*/ 3072774 h 3343276"/>
                  <a:gd name="connsiteX112" fmla="*/ 0 w 1860550"/>
                  <a:gd name="connsiteY112" fmla="*/ 3072475 h 3343276"/>
                  <a:gd name="connsiteX113" fmla="*/ 0 w 1860550"/>
                  <a:gd name="connsiteY113" fmla="*/ 2956977 h 3343276"/>
                  <a:gd name="connsiteX114" fmla="*/ 0 w 1860550"/>
                  <a:gd name="connsiteY114" fmla="*/ 2870182 h 3343276"/>
                  <a:gd name="connsiteX115" fmla="*/ 0 w 1860550"/>
                  <a:gd name="connsiteY115" fmla="*/ 2807991 h 3343276"/>
                  <a:gd name="connsiteX116" fmla="*/ 0 w 1860550"/>
                  <a:gd name="connsiteY116" fmla="*/ 2787491 h 3343276"/>
                  <a:gd name="connsiteX117" fmla="*/ 0 w 1860550"/>
                  <a:gd name="connsiteY117" fmla="*/ 2766302 h 3343276"/>
                  <a:gd name="connsiteX118" fmla="*/ 0 w 1860550"/>
                  <a:gd name="connsiteY118" fmla="*/ 2741016 h 3343276"/>
                  <a:gd name="connsiteX119" fmla="*/ 0 w 1860550"/>
                  <a:gd name="connsiteY119" fmla="*/ 2728031 h 3343276"/>
                  <a:gd name="connsiteX120" fmla="*/ 0 w 1860550"/>
                  <a:gd name="connsiteY120" fmla="*/ 2722563 h 3343276"/>
                  <a:gd name="connsiteX121" fmla="*/ 0 w 1860550"/>
                  <a:gd name="connsiteY121" fmla="*/ 2522258 h 3343276"/>
                  <a:gd name="connsiteX122" fmla="*/ 0 w 1860550"/>
                  <a:gd name="connsiteY122" fmla="*/ 505164 h 3343276"/>
                  <a:gd name="connsiteX123" fmla="*/ 0 w 1860550"/>
                  <a:gd name="connsiteY123" fmla="*/ 461963 h 3343276"/>
                  <a:gd name="connsiteX124" fmla="*/ 0 w 1860550"/>
                  <a:gd name="connsiteY124" fmla="*/ 418277 h 3343276"/>
                  <a:gd name="connsiteX125" fmla="*/ 0 w 1860550"/>
                  <a:gd name="connsiteY125" fmla="*/ 398763 h 3343276"/>
                  <a:gd name="connsiteX126" fmla="*/ 0 w 1860550"/>
                  <a:gd name="connsiteY126" fmla="*/ 356020 h 3343276"/>
                  <a:gd name="connsiteX127" fmla="*/ 0 w 1860550"/>
                  <a:gd name="connsiteY127" fmla="*/ 351269 h 3343276"/>
                  <a:gd name="connsiteX128" fmla="*/ 0 w 1860550"/>
                  <a:gd name="connsiteY128" fmla="*/ 314287 h 3343276"/>
                  <a:gd name="connsiteX129" fmla="*/ 0 w 1860550"/>
                  <a:gd name="connsiteY129" fmla="*/ 294426 h 3343276"/>
                  <a:gd name="connsiteX130" fmla="*/ 0 w 1860550"/>
                  <a:gd name="connsiteY130" fmla="*/ 288973 h 3343276"/>
                  <a:gd name="connsiteX131" fmla="*/ 0 w 1860550"/>
                  <a:gd name="connsiteY131" fmla="*/ 275975 h 3343276"/>
                  <a:gd name="connsiteX132" fmla="*/ 0 w 1860550"/>
                  <a:gd name="connsiteY132" fmla="*/ 273484 h 3343276"/>
                  <a:gd name="connsiteX133" fmla="*/ 0 w 1860550"/>
                  <a:gd name="connsiteY133" fmla="*/ 270501 h 3343276"/>
                  <a:gd name="connsiteX134" fmla="*/ 0 w 1860550"/>
                  <a:gd name="connsiteY134" fmla="*/ 270492 h 3343276"/>
                  <a:gd name="connsiteX135" fmla="*/ 267968 w 1860550"/>
                  <a:gd name="connsiteY135" fmla="*/ 0 h 3343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</a:cxnLst>
                <a:rect l="l" t="t" r="r" b="b"/>
                <a:pathLst>
                  <a:path w="1860550" h="3343276">
                    <a:moveTo>
                      <a:pt x="930274" y="2997199"/>
                    </a:moveTo>
                    <a:cubicBezTo>
                      <a:pt x="912739" y="2997199"/>
                      <a:pt x="898524" y="3012125"/>
                      <a:pt x="898524" y="3030537"/>
                    </a:cubicBezTo>
                    <a:cubicBezTo>
                      <a:pt x="898524" y="3048949"/>
                      <a:pt x="912739" y="3063875"/>
                      <a:pt x="930274" y="3063875"/>
                    </a:cubicBezTo>
                    <a:cubicBezTo>
                      <a:pt x="947809" y="3063875"/>
                      <a:pt x="962024" y="3048949"/>
                      <a:pt x="962024" y="3030537"/>
                    </a:cubicBezTo>
                    <a:cubicBezTo>
                      <a:pt x="962024" y="3012125"/>
                      <a:pt x="947809" y="2997199"/>
                      <a:pt x="930274" y="2997199"/>
                    </a:cubicBezTo>
                    <a:close/>
                    <a:moveTo>
                      <a:pt x="930275" y="2874962"/>
                    </a:moveTo>
                    <a:cubicBezTo>
                      <a:pt x="1015320" y="2874962"/>
                      <a:pt x="1084263" y="2944260"/>
                      <a:pt x="1084263" y="3029744"/>
                    </a:cubicBezTo>
                    <a:cubicBezTo>
                      <a:pt x="1084263" y="3115228"/>
                      <a:pt x="1015320" y="3184526"/>
                      <a:pt x="930275" y="3184526"/>
                    </a:cubicBezTo>
                    <a:cubicBezTo>
                      <a:pt x="845230" y="3184526"/>
                      <a:pt x="776287" y="3115228"/>
                      <a:pt x="776287" y="3029744"/>
                    </a:cubicBezTo>
                    <a:cubicBezTo>
                      <a:pt x="776287" y="2944260"/>
                      <a:pt x="845230" y="2874962"/>
                      <a:pt x="930275" y="2874962"/>
                    </a:cubicBezTo>
                    <a:close/>
                    <a:moveTo>
                      <a:pt x="122238" y="2844800"/>
                    </a:moveTo>
                    <a:lnTo>
                      <a:pt x="122238" y="2858922"/>
                    </a:lnTo>
                    <a:lnTo>
                      <a:pt x="122238" y="2919914"/>
                    </a:lnTo>
                    <a:lnTo>
                      <a:pt x="122238" y="2937881"/>
                    </a:lnTo>
                    <a:lnTo>
                      <a:pt x="122238" y="2976361"/>
                    </a:lnTo>
                    <a:lnTo>
                      <a:pt x="122238" y="2994458"/>
                    </a:lnTo>
                    <a:lnTo>
                      <a:pt x="122238" y="3016807"/>
                    </a:lnTo>
                    <a:lnTo>
                      <a:pt x="122238" y="3032384"/>
                    </a:lnTo>
                    <a:lnTo>
                      <a:pt x="122238" y="3043919"/>
                    </a:lnTo>
                    <a:lnTo>
                      <a:pt x="122238" y="3055388"/>
                    </a:lnTo>
                    <a:cubicBezTo>
                      <a:pt x="122238" y="3060983"/>
                      <a:pt x="122238" y="3064714"/>
                      <a:pt x="122238" y="3067200"/>
                    </a:cubicBezTo>
                    <a:lnTo>
                      <a:pt x="122238" y="3068809"/>
                    </a:lnTo>
                    <a:lnTo>
                      <a:pt x="122238" y="3072174"/>
                    </a:lnTo>
                    <a:cubicBezTo>
                      <a:pt x="122238" y="3154201"/>
                      <a:pt x="189194" y="3221038"/>
                      <a:pt x="268324" y="3221038"/>
                    </a:cubicBezTo>
                    <a:cubicBezTo>
                      <a:pt x="1589184" y="3221038"/>
                      <a:pt x="1589184" y="3221038"/>
                      <a:pt x="1589184" y="3221038"/>
                    </a:cubicBezTo>
                    <a:cubicBezTo>
                      <a:pt x="1671357" y="3221038"/>
                      <a:pt x="1738313" y="3154201"/>
                      <a:pt x="1738313" y="3072174"/>
                    </a:cubicBezTo>
                    <a:lnTo>
                      <a:pt x="1738313" y="2997250"/>
                    </a:lnTo>
                    <a:lnTo>
                      <a:pt x="1738313" y="2940804"/>
                    </a:lnTo>
                    <a:lnTo>
                      <a:pt x="1738313" y="2900358"/>
                    </a:lnTo>
                    <a:lnTo>
                      <a:pt x="1738313" y="2873246"/>
                    </a:lnTo>
                    <a:lnTo>
                      <a:pt x="1738313" y="2848356"/>
                    </a:lnTo>
                    <a:lnTo>
                      <a:pt x="1738313" y="2844800"/>
                    </a:lnTo>
                    <a:close/>
                    <a:moveTo>
                      <a:pt x="122238" y="461963"/>
                    </a:moveTo>
                    <a:lnTo>
                      <a:pt x="122238" y="525582"/>
                    </a:lnTo>
                    <a:cubicBezTo>
                      <a:pt x="122238" y="1639716"/>
                      <a:pt x="122238" y="2266416"/>
                      <a:pt x="122238" y="2618936"/>
                    </a:cubicBezTo>
                    <a:lnTo>
                      <a:pt x="122238" y="2722563"/>
                    </a:lnTo>
                    <a:lnTo>
                      <a:pt x="169032" y="2722563"/>
                    </a:lnTo>
                    <a:cubicBezTo>
                      <a:pt x="1096639" y="2722563"/>
                      <a:pt x="1515558" y="2722563"/>
                      <a:pt x="1704747" y="2722563"/>
                    </a:cubicBezTo>
                    <a:lnTo>
                      <a:pt x="1738313" y="2722563"/>
                    </a:lnTo>
                    <a:lnTo>
                      <a:pt x="1738313" y="2521894"/>
                    </a:lnTo>
                    <a:cubicBezTo>
                      <a:pt x="1738313" y="1330298"/>
                      <a:pt x="1738313" y="769547"/>
                      <a:pt x="1738313" y="505665"/>
                    </a:cubicBezTo>
                    <a:lnTo>
                      <a:pt x="1738313" y="461963"/>
                    </a:lnTo>
                    <a:lnTo>
                      <a:pt x="1691518" y="461963"/>
                    </a:lnTo>
                    <a:cubicBezTo>
                      <a:pt x="763911" y="461963"/>
                      <a:pt x="344992" y="461963"/>
                      <a:pt x="155803" y="461963"/>
                    </a:cubicBezTo>
                    <a:close/>
                    <a:moveTo>
                      <a:pt x="721442" y="169863"/>
                    </a:moveTo>
                    <a:cubicBezTo>
                      <a:pt x="1072433" y="169863"/>
                      <a:pt x="1072433" y="169863"/>
                      <a:pt x="1072433" y="169863"/>
                    </a:cubicBezTo>
                    <a:cubicBezTo>
                      <a:pt x="1106006" y="169863"/>
                      <a:pt x="1133475" y="197367"/>
                      <a:pt x="1133475" y="230982"/>
                    </a:cubicBezTo>
                    <a:cubicBezTo>
                      <a:pt x="1133475" y="264598"/>
                      <a:pt x="1106006" y="292101"/>
                      <a:pt x="1072433" y="292101"/>
                    </a:cubicBezTo>
                    <a:cubicBezTo>
                      <a:pt x="721442" y="292101"/>
                      <a:pt x="721442" y="292101"/>
                      <a:pt x="721442" y="292101"/>
                    </a:cubicBezTo>
                    <a:cubicBezTo>
                      <a:pt x="687869" y="292101"/>
                      <a:pt x="660400" y="264598"/>
                      <a:pt x="660400" y="230982"/>
                    </a:cubicBezTo>
                    <a:cubicBezTo>
                      <a:pt x="660400" y="197367"/>
                      <a:pt x="687869" y="169863"/>
                      <a:pt x="721442" y="169863"/>
                    </a:cubicBezTo>
                    <a:close/>
                    <a:moveTo>
                      <a:pt x="1281907" y="149225"/>
                    </a:moveTo>
                    <a:cubicBezTo>
                      <a:pt x="1327060" y="149225"/>
                      <a:pt x="1363664" y="185118"/>
                      <a:pt x="1363664" y="229394"/>
                    </a:cubicBezTo>
                    <a:cubicBezTo>
                      <a:pt x="1363664" y="273670"/>
                      <a:pt x="1327060" y="309563"/>
                      <a:pt x="1281907" y="309563"/>
                    </a:cubicBezTo>
                    <a:cubicBezTo>
                      <a:pt x="1236754" y="309563"/>
                      <a:pt x="1200150" y="273670"/>
                      <a:pt x="1200150" y="229394"/>
                    </a:cubicBezTo>
                    <a:cubicBezTo>
                      <a:pt x="1200150" y="185118"/>
                      <a:pt x="1236754" y="149225"/>
                      <a:pt x="1281907" y="149225"/>
                    </a:cubicBezTo>
                    <a:close/>
                    <a:moveTo>
                      <a:pt x="268324" y="122238"/>
                    </a:moveTo>
                    <a:cubicBezTo>
                      <a:pt x="189194" y="122238"/>
                      <a:pt x="122238" y="189178"/>
                      <a:pt x="122238" y="271331"/>
                    </a:cubicBezTo>
                    <a:lnTo>
                      <a:pt x="122238" y="341313"/>
                    </a:lnTo>
                    <a:cubicBezTo>
                      <a:pt x="1738313" y="341313"/>
                      <a:pt x="1738313" y="341313"/>
                      <a:pt x="1738313" y="341313"/>
                    </a:cubicBezTo>
                    <a:lnTo>
                      <a:pt x="1738313" y="314869"/>
                    </a:lnTo>
                    <a:lnTo>
                      <a:pt x="1738313" y="300855"/>
                    </a:lnTo>
                    <a:lnTo>
                      <a:pt x="1738313" y="289566"/>
                    </a:lnTo>
                    <a:lnTo>
                      <a:pt x="1738313" y="280079"/>
                    </a:lnTo>
                    <a:lnTo>
                      <a:pt x="1738313" y="276573"/>
                    </a:lnTo>
                    <a:lnTo>
                      <a:pt x="1738313" y="271331"/>
                    </a:lnTo>
                    <a:cubicBezTo>
                      <a:pt x="1738313" y="189178"/>
                      <a:pt x="1671357" y="122238"/>
                      <a:pt x="1589184" y="122238"/>
                    </a:cubicBezTo>
                    <a:lnTo>
                      <a:pt x="1469183" y="122238"/>
                    </a:lnTo>
                    <a:lnTo>
                      <a:pt x="1356679" y="122238"/>
                    </a:lnTo>
                    <a:lnTo>
                      <a:pt x="1153197" y="122238"/>
                    </a:lnTo>
                    <a:lnTo>
                      <a:pt x="976803" y="122238"/>
                    </a:lnTo>
                    <a:lnTo>
                      <a:pt x="825562" y="122238"/>
                    </a:lnTo>
                    <a:lnTo>
                      <a:pt x="697539" y="122238"/>
                    </a:lnTo>
                    <a:lnTo>
                      <a:pt x="590799" y="122238"/>
                    </a:lnTo>
                    <a:lnTo>
                      <a:pt x="503408" y="122238"/>
                    </a:lnTo>
                    <a:lnTo>
                      <a:pt x="433431" y="122238"/>
                    </a:lnTo>
                    <a:lnTo>
                      <a:pt x="378933" y="122238"/>
                    </a:lnTo>
                    <a:lnTo>
                      <a:pt x="337979" y="122238"/>
                    </a:lnTo>
                    <a:lnTo>
                      <a:pt x="308633" y="122238"/>
                    </a:lnTo>
                    <a:lnTo>
                      <a:pt x="288962" y="122238"/>
                    </a:lnTo>
                    <a:lnTo>
                      <a:pt x="277031" y="122238"/>
                    </a:lnTo>
                    <a:lnTo>
                      <a:pt x="270904" y="122238"/>
                    </a:lnTo>
                    <a:close/>
                    <a:moveTo>
                      <a:pt x="267968" y="0"/>
                    </a:moveTo>
                    <a:cubicBezTo>
                      <a:pt x="1589537" y="0"/>
                      <a:pt x="1589537" y="0"/>
                      <a:pt x="1589537" y="0"/>
                    </a:cubicBezTo>
                    <a:cubicBezTo>
                      <a:pt x="1738747" y="0"/>
                      <a:pt x="1860550" y="121569"/>
                      <a:pt x="1860550" y="270492"/>
                    </a:cubicBezTo>
                    <a:lnTo>
                      <a:pt x="1860550" y="270501"/>
                    </a:lnTo>
                    <a:lnTo>
                      <a:pt x="1860550" y="461963"/>
                    </a:lnTo>
                    <a:lnTo>
                      <a:pt x="1860550" y="525090"/>
                    </a:lnTo>
                    <a:cubicBezTo>
                      <a:pt x="1860550" y="1639702"/>
                      <a:pt x="1860550" y="2266671"/>
                      <a:pt x="1860550" y="2619341"/>
                    </a:cubicBezTo>
                    <a:lnTo>
                      <a:pt x="1860550" y="2722563"/>
                    </a:lnTo>
                    <a:lnTo>
                      <a:pt x="1860550" y="2754314"/>
                    </a:lnTo>
                    <a:lnTo>
                      <a:pt x="1860550" y="2838062"/>
                    </a:lnTo>
                    <a:lnTo>
                      <a:pt x="1860550" y="2859431"/>
                    </a:lnTo>
                    <a:lnTo>
                      <a:pt x="1860550" y="2924856"/>
                    </a:lnTo>
                    <a:lnTo>
                      <a:pt x="1860550" y="2938424"/>
                    </a:lnTo>
                    <a:lnTo>
                      <a:pt x="1860550" y="2987047"/>
                    </a:lnTo>
                    <a:lnTo>
                      <a:pt x="1860550" y="2995025"/>
                    </a:lnTo>
                    <a:lnTo>
                      <a:pt x="1860550" y="3028736"/>
                    </a:lnTo>
                    <a:lnTo>
                      <a:pt x="1860550" y="3032967"/>
                    </a:lnTo>
                    <a:lnTo>
                      <a:pt x="1860550" y="3054023"/>
                    </a:lnTo>
                    <a:lnTo>
                      <a:pt x="1860550" y="3055980"/>
                    </a:lnTo>
                    <a:lnTo>
                      <a:pt x="1860550" y="3067008"/>
                    </a:lnTo>
                    <a:lnTo>
                      <a:pt x="1860550" y="3067798"/>
                    </a:lnTo>
                    <a:lnTo>
                      <a:pt x="1860550" y="3072475"/>
                    </a:lnTo>
                    <a:lnTo>
                      <a:pt x="1860550" y="3072774"/>
                    </a:lnTo>
                    <a:cubicBezTo>
                      <a:pt x="1860550" y="3184470"/>
                      <a:pt x="1792036" y="3280779"/>
                      <a:pt x="1694831" y="3321952"/>
                    </a:cubicBezTo>
                    <a:lnTo>
                      <a:pt x="1593989" y="3342374"/>
                    </a:lnTo>
                    <a:lnTo>
                      <a:pt x="1589537" y="3343276"/>
                    </a:lnTo>
                    <a:cubicBezTo>
                      <a:pt x="267968" y="3343276"/>
                      <a:pt x="267968" y="3343276"/>
                      <a:pt x="267968" y="3343276"/>
                    </a:cubicBezTo>
                    <a:lnTo>
                      <a:pt x="263590" y="3342374"/>
                    </a:lnTo>
                    <a:lnTo>
                      <a:pt x="164435" y="3321952"/>
                    </a:lnTo>
                    <a:cubicBezTo>
                      <a:pt x="68515" y="3280779"/>
                      <a:pt x="0" y="3184470"/>
                      <a:pt x="0" y="3072774"/>
                    </a:cubicBezTo>
                    <a:lnTo>
                      <a:pt x="0" y="3072475"/>
                    </a:lnTo>
                    <a:lnTo>
                      <a:pt x="0" y="2956977"/>
                    </a:lnTo>
                    <a:lnTo>
                      <a:pt x="0" y="2870182"/>
                    </a:lnTo>
                    <a:lnTo>
                      <a:pt x="0" y="2807991"/>
                    </a:lnTo>
                    <a:lnTo>
                      <a:pt x="0" y="2787491"/>
                    </a:lnTo>
                    <a:lnTo>
                      <a:pt x="0" y="2766302"/>
                    </a:lnTo>
                    <a:lnTo>
                      <a:pt x="0" y="2741016"/>
                    </a:lnTo>
                    <a:lnTo>
                      <a:pt x="0" y="2728031"/>
                    </a:lnTo>
                    <a:lnTo>
                      <a:pt x="0" y="2722563"/>
                    </a:lnTo>
                    <a:lnTo>
                      <a:pt x="0" y="2522258"/>
                    </a:lnTo>
                    <a:cubicBezTo>
                      <a:pt x="0" y="1330151"/>
                      <a:pt x="0" y="769160"/>
                      <a:pt x="0" y="505164"/>
                    </a:cubicBezTo>
                    <a:lnTo>
                      <a:pt x="0" y="461963"/>
                    </a:lnTo>
                    <a:lnTo>
                      <a:pt x="0" y="418277"/>
                    </a:lnTo>
                    <a:lnTo>
                      <a:pt x="0" y="398763"/>
                    </a:lnTo>
                    <a:lnTo>
                      <a:pt x="0" y="356020"/>
                    </a:lnTo>
                    <a:lnTo>
                      <a:pt x="0" y="351269"/>
                    </a:lnTo>
                    <a:lnTo>
                      <a:pt x="0" y="314287"/>
                    </a:lnTo>
                    <a:lnTo>
                      <a:pt x="0" y="294426"/>
                    </a:lnTo>
                    <a:lnTo>
                      <a:pt x="0" y="288973"/>
                    </a:lnTo>
                    <a:cubicBezTo>
                      <a:pt x="0" y="282816"/>
                      <a:pt x="0" y="278711"/>
                      <a:pt x="0" y="275975"/>
                    </a:cubicBezTo>
                    <a:lnTo>
                      <a:pt x="0" y="273484"/>
                    </a:lnTo>
                    <a:lnTo>
                      <a:pt x="0" y="270501"/>
                    </a:lnTo>
                    <a:lnTo>
                      <a:pt x="0" y="270492"/>
                    </a:lnTo>
                    <a:cubicBezTo>
                      <a:pt x="0" y="121569"/>
                      <a:pt x="121804" y="0"/>
                      <a:pt x="26796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914367"/>
                <a:endParaRPr lang="en-US">
                  <a:solidFill>
                    <a:prstClr val="white"/>
                  </a:solidFill>
                  <a:latin typeface="Segoe UI"/>
                </a:endParaRP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8BB7202F-5967-4AF6-A34F-7F6983818920}"/>
                  </a:ext>
                </a:extLst>
              </p:cNvPr>
              <p:cNvCxnSpPr/>
              <p:nvPr/>
            </p:nvCxnSpPr>
            <p:spPr>
              <a:xfrm flipH="1">
                <a:off x="10486805" y="3605293"/>
                <a:ext cx="308472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644DB6F-761F-478E-AF96-C91FB2809494}"/>
              </a:ext>
            </a:extLst>
          </p:cNvPr>
          <p:cNvGrpSpPr/>
          <p:nvPr/>
        </p:nvGrpSpPr>
        <p:grpSpPr>
          <a:xfrm>
            <a:off x="6239913" y="3786535"/>
            <a:ext cx="556801" cy="681951"/>
            <a:chOff x="-3084513" y="3390510"/>
            <a:chExt cx="2716213" cy="3363913"/>
          </a:xfrm>
          <a:solidFill>
            <a:schemeClr val="bg1"/>
          </a:solidFill>
        </p:grpSpPr>
        <p:sp>
          <p:nvSpPr>
            <p:cNvPr id="21" name="Freeform 40">
              <a:extLst>
                <a:ext uri="{FF2B5EF4-FFF2-40B4-BE49-F238E27FC236}">
                  <a16:creationId xmlns:a16="http://schemas.microsoft.com/office/drawing/2014/main" id="{6A59EFC5-EB34-4A69-BBDA-1C686A9211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084513" y="3390510"/>
              <a:ext cx="2716213" cy="3363913"/>
            </a:xfrm>
            <a:custGeom>
              <a:avLst/>
              <a:gdLst>
                <a:gd name="T0" fmla="*/ 896 w 896"/>
                <a:gd name="T1" fmla="*/ 212 h 1107"/>
                <a:gd name="T2" fmla="*/ 448 w 896"/>
                <a:gd name="T3" fmla="*/ 0 h 1107"/>
                <a:gd name="T4" fmla="*/ 0 w 896"/>
                <a:gd name="T5" fmla="*/ 212 h 1107"/>
                <a:gd name="T6" fmla="*/ 1 w 896"/>
                <a:gd name="T7" fmla="*/ 219 h 1107"/>
                <a:gd name="T8" fmla="*/ 0 w 896"/>
                <a:gd name="T9" fmla="*/ 894 h 1107"/>
                <a:gd name="T10" fmla="*/ 448 w 896"/>
                <a:gd name="T11" fmla="*/ 1107 h 1107"/>
                <a:gd name="T12" fmla="*/ 896 w 896"/>
                <a:gd name="T13" fmla="*/ 894 h 1107"/>
                <a:gd name="T14" fmla="*/ 895 w 896"/>
                <a:gd name="T15" fmla="*/ 219 h 1107"/>
                <a:gd name="T16" fmla="*/ 305 w 896"/>
                <a:gd name="T17" fmla="*/ 679 h 1107"/>
                <a:gd name="T18" fmla="*/ 253 w 896"/>
                <a:gd name="T19" fmla="*/ 716 h 1107"/>
                <a:gd name="T20" fmla="*/ 178 w 896"/>
                <a:gd name="T21" fmla="*/ 717 h 1107"/>
                <a:gd name="T22" fmla="*/ 146 w 896"/>
                <a:gd name="T23" fmla="*/ 648 h 1107"/>
                <a:gd name="T24" fmla="*/ 213 w 896"/>
                <a:gd name="T25" fmla="*/ 674 h 1107"/>
                <a:gd name="T26" fmla="*/ 244 w 896"/>
                <a:gd name="T27" fmla="*/ 667 h 1107"/>
                <a:gd name="T28" fmla="*/ 255 w 896"/>
                <a:gd name="T29" fmla="*/ 648 h 1107"/>
                <a:gd name="T30" fmla="*/ 240 w 896"/>
                <a:gd name="T31" fmla="*/ 623 h 1107"/>
                <a:gd name="T32" fmla="*/ 202 w 896"/>
                <a:gd name="T33" fmla="*/ 604 h 1107"/>
                <a:gd name="T34" fmla="*/ 145 w 896"/>
                <a:gd name="T35" fmla="*/ 529 h 1107"/>
                <a:gd name="T36" fmla="*/ 174 w 896"/>
                <a:gd name="T37" fmla="*/ 470 h 1107"/>
                <a:gd name="T38" fmla="*/ 241 w 896"/>
                <a:gd name="T39" fmla="*/ 452 h 1107"/>
                <a:gd name="T40" fmla="*/ 302 w 896"/>
                <a:gd name="T41" fmla="*/ 462 h 1107"/>
                <a:gd name="T42" fmla="*/ 288 w 896"/>
                <a:gd name="T43" fmla="*/ 508 h 1107"/>
                <a:gd name="T44" fmla="*/ 258 w 896"/>
                <a:gd name="T45" fmla="*/ 499 h 1107"/>
                <a:gd name="T46" fmla="*/ 227 w 896"/>
                <a:gd name="T47" fmla="*/ 500 h 1107"/>
                <a:gd name="T48" fmla="*/ 206 w 896"/>
                <a:gd name="T49" fmla="*/ 513 h 1107"/>
                <a:gd name="T50" fmla="*/ 206 w 896"/>
                <a:gd name="T51" fmla="*/ 536 h 1107"/>
                <a:gd name="T52" fmla="*/ 230 w 896"/>
                <a:gd name="T53" fmla="*/ 555 h 1107"/>
                <a:gd name="T54" fmla="*/ 275 w 896"/>
                <a:gd name="T55" fmla="*/ 578 h 1107"/>
                <a:gd name="T56" fmla="*/ 308 w 896"/>
                <a:gd name="T57" fmla="*/ 615 h 1107"/>
                <a:gd name="T58" fmla="*/ 305 w 896"/>
                <a:gd name="T59" fmla="*/ 679 h 1107"/>
                <a:gd name="T60" fmla="*/ 491 w 896"/>
                <a:gd name="T61" fmla="*/ 716 h 1107"/>
                <a:gd name="T62" fmla="*/ 370 w 896"/>
                <a:gd name="T63" fmla="*/ 684 h 1107"/>
                <a:gd name="T64" fmla="*/ 371 w 896"/>
                <a:gd name="T65" fmla="*/ 490 h 1107"/>
                <a:gd name="T66" fmla="*/ 544 w 896"/>
                <a:gd name="T67" fmla="*/ 488 h 1107"/>
                <a:gd name="T68" fmla="*/ 543 w 896"/>
                <a:gd name="T69" fmla="*/ 683 h 1107"/>
                <a:gd name="T70" fmla="*/ 538 w 896"/>
                <a:gd name="T71" fmla="*/ 687 h 1107"/>
                <a:gd name="T72" fmla="*/ 523 w 896"/>
                <a:gd name="T73" fmla="*/ 751 h 1107"/>
                <a:gd name="T74" fmla="*/ 617 w 896"/>
                <a:gd name="T75" fmla="*/ 716 h 1107"/>
                <a:gd name="T76" fmla="*/ 671 w 896"/>
                <a:gd name="T77" fmla="*/ 456 h 1107"/>
                <a:gd name="T78" fmla="*/ 762 w 896"/>
                <a:gd name="T79" fmla="*/ 668 h 1107"/>
                <a:gd name="T80" fmla="*/ 448 w 896"/>
                <a:gd name="T81" fmla="*/ 329 h 1107"/>
                <a:gd name="T82" fmla="*/ 448 w 896"/>
                <a:gd name="T83" fmla="*/ 73 h 1107"/>
                <a:gd name="T84" fmla="*/ 448 w 896"/>
                <a:gd name="T85" fmla="*/ 329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96" h="1107">
                  <a:moveTo>
                    <a:pt x="896" y="215"/>
                  </a:moveTo>
                  <a:cubicBezTo>
                    <a:pt x="896" y="214"/>
                    <a:pt x="896" y="213"/>
                    <a:pt x="896" y="212"/>
                  </a:cubicBezTo>
                  <a:cubicBezTo>
                    <a:pt x="896" y="148"/>
                    <a:pt x="844" y="91"/>
                    <a:pt x="751" y="53"/>
                  </a:cubicBezTo>
                  <a:cubicBezTo>
                    <a:pt x="669" y="18"/>
                    <a:pt x="561" y="0"/>
                    <a:pt x="448" y="0"/>
                  </a:cubicBezTo>
                  <a:cubicBezTo>
                    <a:pt x="335" y="0"/>
                    <a:pt x="227" y="18"/>
                    <a:pt x="146" y="52"/>
                  </a:cubicBezTo>
                  <a:cubicBezTo>
                    <a:pt x="52" y="91"/>
                    <a:pt x="0" y="148"/>
                    <a:pt x="0" y="212"/>
                  </a:cubicBezTo>
                  <a:cubicBezTo>
                    <a:pt x="0" y="213"/>
                    <a:pt x="0" y="214"/>
                    <a:pt x="1" y="215"/>
                  </a:cubicBezTo>
                  <a:cubicBezTo>
                    <a:pt x="1" y="219"/>
                    <a:pt x="1" y="219"/>
                    <a:pt x="1" y="219"/>
                  </a:cubicBezTo>
                  <a:cubicBezTo>
                    <a:pt x="1" y="220"/>
                    <a:pt x="0" y="222"/>
                    <a:pt x="0" y="224"/>
                  </a:cubicBezTo>
                  <a:cubicBezTo>
                    <a:pt x="0" y="894"/>
                    <a:pt x="0" y="894"/>
                    <a:pt x="0" y="894"/>
                  </a:cubicBezTo>
                  <a:cubicBezTo>
                    <a:pt x="0" y="959"/>
                    <a:pt x="52" y="1016"/>
                    <a:pt x="146" y="1054"/>
                  </a:cubicBezTo>
                  <a:cubicBezTo>
                    <a:pt x="227" y="1088"/>
                    <a:pt x="335" y="1107"/>
                    <a:pt x="448" y="1107"/>
                  </a:cubicBezTo>
                  <a:cubicBezTo>
                    <a:pt x="561" y="1107"/>
                    <a:pt x="669" y="1088"/>
                    <a:pt x="751" y="1054"/>
                  </a:cubicBezTo>
                  <a:cubicBezTo>
                    <a:pt x="844" y="1016"/>
                    <a:pt x="896" y="959"/>
                    <a:pt x="896" y="894"/>
                  </a:cubicBezTo>
                  <a:cubicBezTo>
                    <a:pt x="896" y="224"/>
                    <a:pt x="896" y="224"/>
                    <a:pt x="896" y="224"/>
                  </a:cubicBezTo>
                  <a:cubicBezTo>
                    <a:pt x="896" y="222"/>
                    <a:pt x="896" y="220"/>
                    <a:pt x="895" y="219"/>
                  </a:cubicBezTo>
                  <a:lnTo>
                    <a:pt x="896" y="215"/>
                  </a:lnTo>
                  <a:close/>
                  <a:moveTo>
                    <a:pt x="305" y="679"/>
                  </a:moveTo>
                  <a:cubicBezTo>
                    <a:pt x="300" y="689"/>
                    <a:pt x="293" y="697"/>
                    <a:pt x="284" y="703"/>
                  </a:cubicBezTo>
                  <a:cubicBezTo>
                    <a:pt x="275" y="709"/>
                    <a:pt x="265" y="714"/>
                    <a:pt x="253" y="716"/>
                  </a:cubicBezTo>
                  <a:cubicBezTo>
                    <a:pt x="241" y="719"/>
                    <a:pt x="229" y="720"/>
                    <a:pt x="216" y="720"/>
                  </a:cubicBezTo>
                  <a:cubicBezTo>
                    <a:pt x="202" y="720"/>
                    <a:pt x="190" y="719"/>
                    <a:pt x="178" y="717"/>
                  </a:cubicBezTo>
                  <a:cubicBezTo>
                    <a:pt x="166" y="714"/>
                    <a:pt x="155" y="711"/>
                    <a:pt x="146" y="706"/>
                  </a:cubicBezTo>
                  <a:cubicBezTo>
                    <a:pt x="146" y="648"/>
                    <a:pt x="146" y="648"/>
                    <a:pt x="146" y="648"/>
                  </a:cubicBezTo>
                  <a:cubicBezTo>
                    <a:pt x="156" y="657"/>
                    <a:pt x="167" y="663"/>
                    <a:pt x="178" y="668"/>
                  </a:cubicBezTo>
                  <a:cubicBezTo>
                    <a:pt x="190" y="672"/>
                    <a:pt x="202" y="674"/>
                    <a:pt x="213" y="674"/>
                  </a:cubicBezTo>
                  <a:cubicBezTo>
                    <a:pt x="220" y="674"/>
                    <a:pt x="226" y="674"/>
                    <a:pt x="232" y="672"/>
                  </a:cubicBezTo>
                  <a:cubicBezTo>
                    <a:pt x="237" y="671"/>
                    <a:pt x="241" y="669"/>
                    <a:pt x="244" y="667"/>
                  </a:cubicBezTo>
                  <a:cubicBezTo>
                    <a:pt x="248" y="664"/>
                    <a:pt x="251" y="662"/>
                    <a:pt x="252" y="658"/>
                  </a:cubicBezTo>
                  <a:cubicBezTo>
                    <a:pt x="254" y="655"/>
                    <a:pt x="255" y="652"/>
                    <a:pt x="255" y="648"/>
                  </a:cubicBezTo>
                  <a:cubicBezTo>
                    <a:pt x="255" y="643"/>
                    <a:pt x="253" y="638"/>
                    <a:pt x="251" y="634"/>
                  </a:cubicBezTo>
                  <a:cubicBezTo>
                    <a:pt x="248" y="630"/>
                    <a:pt x="244" y="627"/>
                    <a:pt x="240" y="623"/>
                  </a:cubicBezTo>
                  <a:cubicBezTo>
                    <a:pt x="235" y="620"/>
                    <a:pt x="229" y="617"/>
                    <a:pt x="223" y="614"/>
                  </a:cubicBezTo>
                  <a:cubicBezTo>
                    <a:pt x="216" y="610"/>
                    <a:pt x="209" y="607"/>
                    <a:pt x="202" y="604"/>
                  </a:cubicBezTo>
                  <a:cubicBezTo>
                    <a:pt x="183" y="596"/>
                    <a:pt x="169" y="585"/>
                    <a:pt x="159" y="573"/>
                  </a:cubicBezTo>
                  <a:cubicBezTo>
                    <a:pt x="150" y="561"/>
                    <a:pt x="145" y="546"/>
                    <a:pt x="145" y="529"/>
                  </a:cubicBezTo>
                  <a:cubicBezTo>
                    <a:pt x="145" y="515"/>
                    <a:pt x="148" y="504"/>
                    <a:pt x="153" y="494"/>
                  </a:cubicBezTo>
                  <a:cubicBezTo>
                    <a:pt x="158" y="484"/>
                    <a:pt x="165" y="476"/>
                    <a:pt x="174" y="470"/>
                  </a:cubicBezTo>
                  <a:cubicBezTo>
                    <a:pt x="183" y="464"/>
                    <a:pt x="193" y="459"/>
                    <a:pt x="204" y="456"/>
                  </a:cubicBezTo>
                  <a:cubicBezTo>
                    <a:pt x="216" y="453"/>
                    <a:pt x="228" y="452"/>
                    <a:pt x="241" y="452"/>
                  </a:cubicBezTo>
                  <a:cubicBezTo>
                    <a:pt x="254" y="452"/>
                    <a:pt x="265" y="453"/>
                    <a:pt x="275" y="454"/>
                  </a:cubicBezTo>
                  <a:cubicBezTo>
                    <a:pt x="285" y="456"/>
                    <a:pt x="294" y="458"/>
                    <a:pt x="302" y="462"/>
                  </a:cubicBezTo>
                  <a:cubicBezTo>
                    <a:pt x="302" y="516"/>
                    <a:pt x="302" y="516"/>
                    <a:pt x="302" y="516"/>
                  </a:cubicBezTo>
                  <a:cubicBezTo>
                    <a:pt x="298" y="513"/>
                    <a:pt x="293" y="510"/>
                    <a:pt x="288" y="508"/>
                  </a:cubicBezTo>
                  <a:cubicBezTo>
                    <a:pt x="284" y="506"/>
                    <a:pt x="279" y="504"/>
                    <a:pt x="274" y="502"/>
                  </a:cubicBezTo>
                  <a:cubicBezTo>
                    <a:pt x="269" y="501"/>
                    <a:pt x="263" y="500"/>
                    <a:pt x="258" y="499"/>
                  </a:cubicBezTo>
                  <a:cubicBezTo>
                    <a:pt x="253" y="498"/>
                    <a:pt x="249" y="498"/>
                    <a:pt x="244" y="498"/>
                  </a:cubicBezTo>
                  <a:cubicBezTo>
                    <a:pt x="238" y="498"/>
                    <a:pt x="232" y="498"/>
                    <a:pt x="227" y="500"/>
                  </a:cubicBezTo>
                  <a:cubicBezTo>
                    <a:pt x="222" y="501"/>
                    <a:pt x="218" y="503"/>
                    <a:pt x="214" y="505"/>
                  </a:cubicBezTo>
                  <a:cubicBezTo>
                    <a:pt x="211" y="507"/>
                    <a:pt x="208" y="510"/>
                    <a:pt x="206" y="513"/>
                  </a:cubicBezTo>
                  <a:cubicBezTo>
                    <a:pt x="204" y="517"/>
                    <a:pt x="203" y="520"/>
                    <a:pt x="203" y="524"/>
                  </a:cubicBezTo>
                  <a:cubicBezTo>
                    <a:pt x="203" y="528"/>
                    <a:pt x="204" y="532"/>
                    <a:pt x="206" y="536"/>
                  </a:cubicBezTo>
                  <a:cubicBezTo>
                    <a:pt x="208" y="539"/>
                    <a:pt x="212" y="542"/>
                    <a:pt x="216" y="546"/>
                  </a:cubicBezTo>
                  <a:cubicBezTo>
                    <a:pt x="219" y="549"/>
                    <a:pt x="224" y="552"/>
                    <a:pt x="230" y="555"/>
                  </a:cubicBezTo>
                  <a:cubicBezTo>
                    <a:pt x="236" y="558"/>
                    <a:pt x="242" y="561"/>
                    <a:pt x="249" y="564"/>
                  </a:cubicBezTo>
                  <a:cubicBezTo>
                    <a:pt x="259" y="568"/>
                    <a:pt x="268" y="573"/>
                    <a:pt x="275" y="578"/>
                  </a:cubicBezTo>
                  <a:cubicBezTo>
                    <a:pt x="283" y="582"/>
                    <a:pt x="290" y="588"/>
                    <a:pt x="295" y="594"/>
                  </a:cubicBezTo>
                  <a:cubicBezTo>
                    <a:pt x="301" y="600"/>
                    <a:pt x="305" y="607"/>
                    <a:pt x="308" y="615"/>
                  </a:cubicBezTo>
                  <a:cubicBezTo>
                    <a:pt x="311" y="623"/>
                    <a:pt x="313" y="632"/>
                    <a:pt x="313" y="643"/>
                  </a:cubicBezTo>
                  <a:cubicBezTo>
                    <a:pt x="313" y="657"/>
                    <a:pt x="310" y="669"/>
                    <a:pt x="305" y="679"/>
                  </a:cubicBezTo>
                  <a:close/>
                  <a:moveTo>
                    <a:pt x="523" y="751"/>
                  </a:moveTo>
                  <a:cubicBezTo>
                    <a:pt x="491" y="716"/>
                    <a:pt x="491" y="716"/>
                    <a:pt x="491" y="716"/>
                  </a:cubicBezTo>
                  <a:cubicBezTo>
                    <a:pt x="480" y="719"/>
                    <a:pt x="468" y="720"/>
                    <a:pt x="456" y="720"/>
                  </a:cubicBezTo>
                  <a:cubicBezTo>
                    <a:pt x="421" y="720"/>
                    <a:pt x="392" y="708"/>
                    <a:pt x="370" y="684"/>
                  </a:cubicBezTo>
                  <a:cubicBezTo>
                    <a:pt x="348" y="660"/>
                    <a:pt x="337" y="628"/>
                    <a:pt x="337" y="589"/>
                  </a:cubicBezTo>
                  <a:cubicBezTo>
                    <a:pt x="337" y="549"/>
                    <a:pt x="349" y="515"/>
                    <a:pt x="371" y="490"/>
                  </a:cubicBezTo>
                  <a:cubicBezTo>
                    <a:pt x="393" y="465"/>
                    <a:pt x="423" y="452"/>
                    <a:pt x="460" y="452"/>
                  </a:cubicBezTo>
                  <a:cubicBezTo>
                    <a:pt x="494" y="452"/>
                    <a:pt x="522" y="464"/>
                    <a:pt x="544" y="488"/>
                  </a:cubicBezTo>
                  <a:cubicBezTo>
                    <a:pt x="565" y="512"/>
                    <a:pt x="576" y="544"/>
                    <a:pt x="576" y="584"/>
                  </a:cubicBezTo>
                  <a:cubicBezTo>
                    <a:pt x="576" y="625"/>
                    <a:pt x="565" y="658"/>
                    <a:pt x="543" y="683"/>
                  </a:cubicBezTo>
                  <a:cubicBezTo>
                    <a:pt x="542" y="684"/>
                    <a:pt x="541" y="684"/>
                    <a:pt x="540" y="685"/>
                  </a:cubicBezTo>
                  <a:cubicBezTo>
                    <a:pt x="540" y="686"/>
                    <a:pt x="539" y="687"/>
                    <a:pt x="538" y="687"/>
                  </a:cubicBezTo>
                  <a:cubicBezTo>
                    <a:pt x="600" y="751"/>
                    <a:pt x="600" y="751"/>
                    <a:pt x="600" y="751"/>
                  </a:cubicBezTo>
                  <a:lnTo>
                    <a:pt x="523" y="751"/>
                  </a:lnTo>
                  <a:close/>
                  <a:moveTo>
                    <a:pt x="762" y="716"/>
                  </a:moveTo>
                  <a:cubicBezTo>
                    <a:pt x="617" y="716"/>
                    <a:pt x="617" y="716"/>
                    <a:pt x="617" y="716"/>
                  </a:cubicBezTo>
                  <a:cubicBezTo>
                    <a:pt x="617" y="456"/>
                    <a:pt x="617" y="456"/>
                    <a:pt x="617" y="456"/>
                  </a:cubicBezTo>
                  <a:cubicBezTo>
                    <a:pt x="671" y="456"/>
                    <a:pt x="671" y="456"/>
                    <a:pt x="671" y="456"/>
                  </a:cubicBezTo>
                  <a:cubicBezTo>
                    <a:pt x="671" y="668"/>
                    <a:pt x="671" y="668"/>
                    <a:pt x="671" y="668"/>
                  </a:cubicBezTo>
                  <a:cubicBezTo>
                    <a:pt x="762" y="668"/>
                    <a:pt x="762" y="668"/>
                    <a:pt x="762" y="668"/>
                  </a:cubicBezTo>
                  <a:lnTo>
                    <a:pt x="762" y="716"/>
                  </a:lnTo>
                  <a:close/>
                  <a:moveTo>
                    <a:pt x="448" y="329"/>
                  </a:moveTo>
                  <a:cubicBezTo>
                    <a:pt x="250" y="329"/>
                    <a:pt x="89" y="272"/>
                    <a:pt x="89" y="201"/>
                  </a:cubicBezTo>
                  <a:cubicBezTo>
                    <a:pt x="89" y="131"/>
                    <a:pt x="250" y="73"/>
                    <a:pt x="448" y="73"/>
                  </a:cubicBezTo>
                  <a:cubicBezTo>
                    <a:pt x="646" y="73"/>
                    <a:pt x="807" y="131"/>
                    <a:pt x="807" y="201"/>
                  </a:cubicBezTo>
                  <a:cubicBezTo>
                    <a:pt x="807" y="272"/>
                    <a:pt x="646" y="329"/>
                    <a:pt x="448" y="3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22" name="Freeform 41">
              <a:extLst>
                <a:ext uri="{FF2B5EF4-FFF2-40B4-BE49-F238E27FC236}">
                  <a16:creationId xmlns:a16="http://schemas.microsoft.com/office/drawing/2014/main" id="{4B2B9DF0-7B7D-40D7-A795-DD7C1EA584B7}"/>
                </a:ext>
              </a:extLst>
            </p:cNvPr>
            <p:cNvSpPr>
              <a:spLocks/>
            </p:cNvSpPr>
            <p:nvPr/>
          </p:nvSpPr>
          <p:spPr bwMode="auto">
            <a:xfrm>
              <a:off x="-1887538" y="4916098"/>
              <a:ext cx="373063" cy="511175"/>
            </a:xfrm>
            <a:custGeom>
              <a:avLst/>
              <a:gdLst>
                <a:gd name="T0" fmla="*/ 63 w 123"/>
                <a:gd name="T1" fmla="*/ 0 h 168"/>
                <a:gd name="T2" fmla="*/ 17 w 123"/>
                <a:gd name="T3" fmla="*/ 23 h 168"/>
                <a:gd name="T4" fmla="*/ 0 w 123"/>
                <a:gd name="T5" fmla="*/ 84 h 168"/>
                <a:gd name="T6" fmla="*/ 17 w 123"/>
                <a:gd name="T7" fmla="*/ 145 h 168"/>
                <a:gd name="T8" fmla="*/ 62 w 123"/>
                <a:gd name="T9" fmla="*/ 168 h 168"/>
                <a:gd name="T10" fmla="*/ 107 w 123"/>
                <a:gd name="T11" fmla="*/ 146 h 168"/>
                <a:gd name="T12" fmla="*/ 123 w 123"/>
                <a:gd name="T13" fmla="*/ 85 h 168"/>
                <a:gd name="T14" fmla="*/ 107 w 123"/>
                <a:gd name="T15" fmla="*/ 23 h 168"/>
                <a:gd name="T16" fmla="*/ 63 w 123"/>
                <a:gd name="T17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" h="168">
                  <a:moveTo>
                    <a:pt x="63" y="0"/>
                  </a:moveTo>
                  <a:cubicBezTo>
                    <a:pt x="44" y="0"/>
                    <a:pt x="29" y="8"/>
                    <a:pt x="17" y="23"/>
                  </a:cubicBezTo>
                  <a:cubicBezTo>
                    <a:pt x="6" y="39"/>
                    <a:pt x="0" y="59"/>
                    <a:pt x="0" y="84"/>
                  </a:cubicBezTo>
                  <a:cubicBezTo>
                    <a:pt x="0" y="110"/>
                    <a:pt x="6" y="130"/>
                    <a:pt x="17" y="145"/>
                  </a:cubicBezTo>
                  <a:cubicBezTo>
                    <a:pt x="28" y="160"/>
                    <a:pt x="43" y="168"/>
                    <a:pt x="62" y="168"/>
                  </a:cubicBezTo>
                  <a:cubicBezTo>
                    <a:pt x="81" y="168"/>
                    <a:pt x="96" y="160"/>
                    <a:pt x="107" y="146"/>
                  </a:cubicBezTo>
                  <a:cubicBezTo>
                    <a:pt x="118" y="131"/>
                    <a:pt x="123" y="111"/>
                    <a:pt x="123" y="85"/>
                  </a:cubicBezTo>
                  <a:cubicBezTo>
                    <a:pt x="123" y="59"/>
                    <a:pt x="118" y="38"/>
                    <a:pt x="107" y="23"/>
                  </a:cubicBezTo>
                  <a:cubicBezTo>
                    <a:pt x="97" y="8"/>
                    <a:pt x="82" y="0"/>
                    <a:pt x="6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>
                <a:solidFill>
                  <a:prstClr val="white"/>
                </a:solidFill>
                <a:latin typeface="Segoe UI"/>
              </a:endParaRP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13AD814-01BC-4E58-AF18-19B021F5EBFF}"/>
              </a:ext>
            </a:extLst>
          </p:cNvPr>
          <p:cNvCxnSpPr/>
          <p:nvPr/>
        </p:nvCxnSpPr>
        <p:spPr>
          <a:xfrm>
            <a:off x="6944674" y="4148409"/>
            <a:ext cx="1147560" cy="0"/>
          </a:xfrm>
          <a:prstGeom prst="straightConnector1">
            <a:avLst/>
          </a:prstGeom>
          <a:ln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1E2562F8-8E23-49EF-A761-3C93191C115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373" y="4064332"/>
            <a:ext cx="265853" cy="265853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5D716A7-BC6B-4F7B-A6DC-B66C26B671DA}"/>
              </a:ext>
            </a:extLst>
          </p:cNvPr>
          <p:cNvCxnSpPr>
            <a:cxnSpLocks/>
          </p:cNvCxnSpPr>
          <p:nvPr/>
        </p:nvCxnSpPr>
        <p:spPr>
          <a:xfrm>
            <a:off x="5250956" y="4159808"/>
            <a:ext cx="864689" cy="0"/>
          </a:xfrm>
          <a:prstGeom prst="straightConnector1">
            <a:avLst/>
          </a:prstGeom>
          <a:ln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A picture containing transport, wheel&#10;&#10;Description generated with very high confidence">
            <a:extLst>
              <a:ext uri="{FF2B5EF4-FFF2-40B4-BE49-F238E27FC236}">
                <a16:creationId xmlns:a16="http://schemas.microsoft.com/office/drawing/2014/main" id="{8BF5B032-9247-449F-90B1-ECE396F68E1C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516" y="4007914"/>
            <a:ext cx="377761" cy="377761"/>
          </a:xfrm>
          <a:prstGeom prst="rect">
            <a:avLst/>
          </a:prstGeom>
        </p:spPr>
      </p:pic>
      <p:sp>
        <p:nvSpPr>
          <p:cNvPr id="27" name="Title 26">
            <a:extLst>
              <a:ext uri="{FF2B5EF4-FFF2-40B4-BE49-F238E27FC236}">
                <a16:creationId xmlns:a16="http://schemas.microsoft.com/office/drawing/2014/main" id="{61D071FF-3134-4033-A0C6-EDAD58666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Telco Billing</a:t>
            </a:r>
          </a:p>
        </p:txBody>
      </p:sp>
    </p:spTree>
    <p:extLst>
      <p:ext uri="{BB962C8B-B14F-4D97-AF65-F5344CB8AC3E}">
        <p14:creationId xmlns:p14="http://schemas.microsoft.com/office/powerpoint/2010/main" val="264162855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79CF98A-BCD4-4C58-842C-5E27ED895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70" y="245647"/>
            <a:ext cx="11524620" cy="6142274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01D5BE8C-418E-4624-8469-9DFDFD0498CC}"/>
              </a:ext>
            </a:extLst>
          </p:cNvPr>
          <p:cNvSpPr/>
          <p:nvPr/>
        </p:nvSpPr>
        <p:spPr bwMode="auto">
          <a:xfrm flipH="1">
            <a:off x="6096000" y="1696588"/>
            <a:ext cx="2060968" cy="1020853"/>
          </a:xfrm>
          <a:prstGeom prst="rightArrow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3345208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400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50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18250" y="4872845"/>
            <a:ext cx="1190817" cy="2597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67"/>
            <a:r>
              <a:rPr lang="en-US" sz="1100" dirty="0">
                <a:solidFill>
                  <a:prstClr val="white"/>
                </a:solidFill>
                <a:latin typeface="Segoe UI"/>
                <a:cs typeface="Segoe UI Semilight" panose="020B0402040204020203" pitchFamily="34" charset="0"/>
              </a:rPr>
              <a:t>Event Hubs</a:t>
            </a:r>
            <a:endParaRPr lang="en-US" sz="1100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3" name="Freeform 301"/>
          <p:cNvSpPr/>
          <p:nvPr/>
        </p:nvSpPr>
        <p:spPr bwMode="auto">
          <a:xfrm>
            <a:off x="1538499" y="4877460"/>
            <a:ext cx="216961" cy="227043"/>
          </a:xfrm>
          <a:custGeom>
            <a:avLst/>
            <a:gdLst>
              <a:gd name="connsiteX0" fmla="*/ 84139 w 3657601"/>
              <a:gd name="connsiteY0" fmla="*/ 2916238 h 3827556"/>
              <a:gd name="connsiteX1" fmla="*/ 420687 w 3657601"/>
              <a:gd name="connsiteY1" fmla="*/ 2916238 h 3827556"/>
              <a:gd name="connsiteX2" fmla="*/ 504826 w 3657601"/>
              <a:gd name="connsiteY2" fmla="*/ 3000377 h 3827556"/>
              <a:gd name="connsiteX3" fmla="*/ 504826 w 3657601"/>
              <a:gd name="connsiteY3" fmla="*/ 3306764 h 3827556"/>
              <a:gd name="connsiteX4" fmla="*/ 3152775 w 3657601"/>
              <a:gd name="connsiteY4" fmla="*/ 3306764 h 3827556"/>
              <a:gd name="connsiteX5" fmla="*/ 3152775 w 3657601"/>
              <a:gd name="connsiteY5" fmla="*/ 3000377 h 3827556"/>
              <a:gd name="connsiteX6" fmla="*/ 3236914 w 3657601"/>
              <a:gd name="connsiteY6" fmla="*/ 2916238 h 3827556"/>
              <a:gd name="connsiteX7" fmla="*/ 3573462 w 3657601"/>
              <a:gd name="connsiteY7" fmla="*/ 2916238 h 3827556"/>
              <a:gd name="connsiteX8" fmla="*/ 3657601 w 3657601"/>
              <a:gd name="connsiteY8" fmla="*/ 3000377 h 3827556"/>
              <a:gd name="connsiteX9" fmla="*/ 3657601 w 3657601"/>
              <a:gd name="connsiteY9" fmla="*/ 3827556 h 3827556"/>
              <a:gd name="connsiteX10" fmla="*/ 3657600 w 3657601"/>
              <a:gd name="connsiteY10" fmla="*/ 3827556 h 3827556"/>
              <a:gd name="connsiteX11" fmla="*/ 3152775 w 3657601"/>
              <a:gd name="connsiteY11" fmla="*/ 3827556 h 3827556"/>
              <a:gd name="connsiteX12" fmla="*/ 504826 w 3657601"/>
              <a:gd name="connsiteY12" fmla="*/ 3827556 h 3827556"/>
              <a:gd name="connsiteX13" fmla="*/ 0 w 3657601"/>
              <a:gd name="connsiteY13" fmla="*/ 3827556 h 3827556"/>
              <a:gd name="connsiteX14" fmla="*/ 0 w 3657601"/>
              <a:gd name="connsiteY14" fmla="*/ 3306764 h 3827556"/>
              <a:gd name="connsiteX15" fmla="*/ 0 w 3657601"/>
              <a:gd name="connsiteY15" fmla="*/ 3000377 h 3827556"/>
              <a:gd name="connsiteX16" fmla="*/ 84139 w 3657601"/>
              <a:gd name="connsiteY16" fmla="*/ 2916238 h 3827556"/>
              <a:gd name="connsiteX17" fmla="*/ 805598 w 3657601"/>
              <a:gd name="connsiteY17" fmla="*/ 2427382 h 3827556"/>
              <a:gd name="connsiteX18" fmla="*/ 1347052 w 3657601"/>
              <a:gd name="connsiteY18" fmla="*/ 2427382 h 3827556"/>
              <a:gd name="connsiteX19" fmla="*/ 1390650 w 3657601"/>
              <a:gd name="connsiteY19" fmla="*/ 2470980 h 3827556"/>
              <a:gd name="connsiteX20" fmla="*/ 1390650 w 3657601"/>
              <a:gd name="connsiteY20" fmla="*/ 2869558 h 3827556"/>
              <a:gd name="connsiteX21" fmla="*/ 1347052 w 3657601"/>
              <a:gd name="connsiteY21" fmla="*/ 2913156 h 3827556"/>
              <a:gd name="connsiteX22" fmla="*/ 805598 w 3657601"/>
              <a:gd name="connsiteY22" fmla="*/ 2913156 h 3827556"/>
              <a:gd name="connsiteX23" fmla="*/ 762000 w 3657601"/>
              <a:gd name="connsiteY23" fmla="*/ 2869558 h 3827556"/>
              <a:gd name="connsiteX24" fmla="*/ 762000 w 3657601"/>
              <a:gd name="connsiteY24" fmla="*/ 2470980 h 3827556"/>
              <a:gd name="connsiteX25" fmla="*/ 805598 w 3657601"/>
              <a:gd name="connsiteY25" fmla="*/ 2427382 h 3827556"/>
              <a:gd name="connsiteX26" fmla="*/ 1681898 w 3657601"/>
              <a:gd name="connsiteY26" fmla="*/ 2047199 h 3827556"/>
              <a:gd name="connsiteX27" fmla="*/ 2223352 w 3657601"/>
              <a:gd name="connsiteY27" fmla="*/ 2047199 h 3827556"/>
              <a:gd name="connsiteX28" fmla="*/ 2266950 w 3657601"/>
              <a:gd name="connsiteY28" fmla="*/ 2090797 h 3827556"/>
              <a:gd name="connsiteX29" fmla="*/ 2266950 w 3657601"/>
              <a:gd name="connsiteY29" fmla="*/ 2489375 h 3827556"/>
              <a:gd name="connsiteX30" fmla="*/ 2223352 w 3657601"/>
              <a:gd name="connsiteY30" fmla="*/ 2532973 h 3827556"/>
              <a:gd name="connsiteX31" fmla="*/ 1681898 w 3657601"/>
              <a:gd name="connsiteY31" fmla="*/ 2532973 h 3827556"/>
              <a:gd name="connsiteX32" fmla="*/ 1638300 w 3657601"/>
              <a:gd name="connsiteY32" fmla="*/ 2489375 h 3827556"/>
              <a:gd name="connsiteX33" fmla="*/ 1638300 w 3657601"/>
              <a:gd name="connsiteY33" fmla="*/ 2090797 h 3827556"/>
              <a:gd name="connsiteX34" fmla="*/ 1681898 w 3657601"/>
              <a:gd name="connsiteY34" fmla="*/ 2047199 h 3827556"/>
              <a:gd name="connsiteX35" fmla="*/ 805598 w 3657601"/>
              <a:gd name="connsiteY35" fmla="*/ 1669351 h 3827556"/>
              <a:gd name="connsiteX36" fmla="*/ 1347052 w 3657601"/>
              <a:gd name="connsiteY36" fmla="*/ 1669351 h 3827556"/>
              <a:gd name="connsiteX37" fmla="*/ 1390650 w 3657601"/>
              <a:gd name="connsiteY37" fmla="*/ 1712949 h 3827556"/>
              <a:gd name="connsiteX38" fmla="*/ 1390650 w 3657601"/>
              <a:gd name="connsiteY38" fmla="*/ 2111527 h 3827556"/>
              <a:gd name="connsiteX39" fmla="*/ 1347052 w 3657601"/>
              <a:gd name="connsiteY39" fmla="*/ 2155125 h 3827556"/>
              <a:gd name="connsiteX40" fmla="*/ 805598 w 3657601"/>
              <a:gd name="connsiteY40" fmla="*/ 2155125 h 3827556"/>
              <a:gd name="connsiteX41" fmla="*/ 762000 w 3657601"/>
              <a:gd name="connsiteY41" fmla="*/ 2111527 h 3827556"/>
              <a:gd name="connsiteX42" fmla="*/ 762000 w 3657601"/>
              <a:gd name="connsiteY42" fmla="*/ 1712949 h 3827556"/>
              <a:gd name="connsiteX43" fmla="*/ 805598 w 3657601"/>
              <a:gd name="connsiteY43" fmla="*/ 1669351 h 3827556"/>
              <a:gd name="connsiteX44" fmla="*/ 2558198 w 3657601"/>
              <a:gd name="connsiteY44" fmla="*/ 1645318 h 3827556"/>
              <a:gd name="connsiteX45" fmla="*/ 3099652 w 3657601"/>
              <a:gd name="connsiteY45" fmla="*/ 1645318 h 3827556"/>
              <a:gd name="connsiteX46" fmla="*/ 3143250 w 3657601"/>
              <a:gd name="connsiteY46" fmla="*/ 1688916 h 3827556"/>
              <a:gd name="connsiteX47" fmla="*/ 3143250 w 3657601"/>
              <a:gd name="connsiteY47" fmla="*/ 2087494 h 3827556"/>
              <a:gd name="connsiteX48" fmla="*/ 3099652 w 3657601"/>
              <a:gd name="connsiteY48" fmla="*/ 2131092 h 3827556"/>
              <a:gd name="connsiteX49" fmla="*/ 2558198 w 3657601"/>
              <a:gd name="connsiteY49" fmla="*/ 2131092 h 3827556"/>
              <a:gd name="connsiteX50" fmla="*/ 2514600 w 3657601"/>
              <a:gd name="connsiteY50" fmla="*/ 2087494 h 3827556"/>
              <a:gd name="connsiteX51" fmla="*/ 2514600 w 3657601"/>
              <a:gd name="connsiteY51" fmla="*/ 1688916 h 3827556"/>
              <a:gd name="connsiteX52" fmla="*/ 2558198 w 3657601"/>
              <a:gd name="connsiteY52" fmla="*/ 1645318 h 3827556"/>
              <a:gd name="connsiteX53" fmla="*/ 1681898 w 3657601"/>
              <a:gd name="connsiteY53" fmla="*/ 1288793 h 3827556"/>
              <a:gd name="connsiteX54" fmla="*/ 2223352 w 3657601"/>
              <a:gd name="connsiteY54" fmla="*/ 1288793 h 3827556"/>
              <a:gd name="connsiteX55" fmla="*/ 2266950 w 3657601"/>
              <a:gd name="connsiteY55" fmla="*/ 1332391 h 3827556"/>
              <a:gd name="connsiteX56" fmla="*/ 2266950 w 3657601"/>
              <a:gd name="connsiteY56" fmla="*/ 1730969 h 3827556"/>
              <a:gd name="connsiteX57" fmla="*/ 2223352 w 3657601"/>
              <a:gd name="connsiteY57" fmla="*/ 1774567 h 3827556"/>
              <a:gd name="connsiteX58" fmla="*/ 1681898 w 3657601"/>
              <a:gd name="connsiteY58" fmla="*/ 1774567 h 3827556"/>
              <a:gd name="connsiteX59" fmla="*/ 1638300 w 3657601"/>
              <a:gd name="connsiteY59" fmla="*/ 1730969 h 3827556"/>
              <a:gd name="connsiteX60" fmla="*/ 1638300 w 3657601"/>
              <a:gd name="connsiteY60" fmla="*/ 1332391 h 3827556"/>
              <a:gd name="connsiteX61" fmla="*/ 1681898 w 3657601"/>
              <a:gd name="connsiteY61" fmla="*/ 1288793 h 3827556"/>
              <a:gd name="connsiteX62" fmla="*/ 805598 w 3657601"/>
              <a:gd name="connsiteY62" fmla="*/ 911320 h 3827556"/>
              <a:gd name="connsiteX63" fmla="*/ 1347052 w 3657601"/>
              <a:gd name="connsiteY63" fmla="*/ 911320 h 3827556"/>
              <a:gd name="connsiteX64" fmla="*/ 1390650 w 3657601"/>
              <a:gd name="connsiteY64" fmla="*/ 954918 h 3827556"/>
              <a:gd name="connsiteX65" fmla="*/ 1390650 w 3657601"/>
              <a:gd name="connsiteY65" fmla="*/ 1353496 h 3827556"/>
              <a:gd name="connsiteX66" fmla="*/ 1347052 w 3657601"/>
              <a:gd name="connsiteY66" fmla="*/ 1397094 h 3827556"/>
              <a:gd name="connsiteX67" fmla="*/ 805598 w 3657601"/>
              <a:gd name="connsiteY67" fmla="*/ 1397094 h 3827556"/>
              <a:gd name="connsiteX68" fmla="*/ 762000 w 3657601"/>
              <a:gd name="connsiteY68" fmla="*/ 1353496 h 3827556"/>
              <a:gd name="connsiteX69" fmla="*/ 762000 w 3657601"/>
              <a:gd name="connsiteY69" fmla="*/ 954918 h 3827556"/>
              <a:gd name="connsiteX70" fmla="*/ 805598 w 3657601"/>
              <a:gd name="connsiteY70" fmla="*/ 911320 h 3827556"/>
              <a:gd name="connsiteX71" fmla="*/ 0 w 3657601"/>
              <a:gd name="connsiteY71" fmla="*/ 0 h 3827556"/>
              <a:gd name="connsiteX72" fmla="*/ 1 w 3657601"/>
              <a:gd name="connsiteY72" fmla="*/ 0 h 3827556"/>
              <a:gd name="connsiteX73" fmla="*/ 504826 w 3657601"/>
              <a:gd name="connsiteY73" fmla="*/ 0 h 3827556"/>
              <a:gd name="connsiteX74" fmla="*/ 3152775 w 3657601"/>
              <a:gd name="connsiteY74" fmla="*/ 0 h 3827556"/>
              <a:gd name="connsiteX75" fmla="*/ 3657601 w 3657601"/>
              <a:gd name="connsiteY75" fmla="*/ 0 h 3827556"/>
              <a:gd name="connsiteX76" fmla="*/ 3657601 w 3657601"/>
              <a:gd name="connsiteY76" fmla="*/ 520792 h 3827556"/>
              <a:gd name="connsiteX77" fmla="*/ 3657601 w 3657601"/>
              <a:gd name="connsiteY77" fmla="*/ 827179 h 3827556"/>
              <a:gd name="connsiteX78" fmla="*/ 3573462 w 3657601"/>
              <a:gd name="connsiteY78" fmla="*/ 911318 h 3827556"/>
              <a:gd name="connsiteX79" fmla="*/ 3236914 w 3657601"/>
              <a:gd name="connsiteY79" fmla="*/ 911318 h 3827556"/>
              <a:gd name="connsiteX80" fmla="*/ 3152775 w 3657601"/>
              <a:gd name="connsiteY80" fmla="*/ 827179 h 3827556"/>
              <a:gd name="connsiteX81" fmla="*/ 3152775 w 3657601"/>
              <a:gd name="connsiteY81" fmla="*/ 520792 h 3827556"/>
              <a:gd name="connsiteX82" fmla="*/ 504826 w 3657601"/>
              <a:gd name="connsiteY82" fmla="*/ 520792 h 3827556"/>
              <a:gd name="connsiteX83" fmla="*/ 504826 w 3657601"/>
              <a:gd name="connsiteY83" fmla="*/ 827179 h 3827556"/>
              <a:gd name="connsiteX84" fmla="*/ 420687 w 3657601"/>
              <a:gd name="connsiteY84" fmla="*/ 911318 h 3827556"/>
              <a:gd name="connsiteX85" fmla="*/ 84139 w 3657601"/>
              <a:gd name="connsiteY85" fmla="*/ 911318 h 3827556"/>
              <a:gd name="connsiteX86" fmla="*/ 0 w 3657601"/>
              <a:gd name="connsiteY86" fmla="*/ 827179 h 3827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3657601" h="3827556">
                <a:moveTo>
                  <a:pt x="84139" y="2916238"/>
                </a:moveTo>
                <a:lnTo>
                  <a:pt x="420687" y="2916238"/>
                </a:lnTo>
                <a:cubicBezTo>
                  <a:pt x="467156" y="2916238"/>
                  <a:pt x="504826" y="2953908"/>
                  <a:pt x="504826" y="3000377"/>
                </a:cubicBezTo>
                <a:lnTo>
                  <a:pt x="504826" y="3306764"/>
                </a:lnTo>
                <a:lnTo>
                  <a:pt x="3152775" y="3306764"/>
                </a:lnTo>
                <a:lnTo>
                  <a:pt x="3152775" y="3000377"/>
                </a:lnTo>
                <a:cubicBezTo>
                  <a:pt x="3152775" y="2953908"/>
                  <a:pt x="3190445" y="2916238"/>
                  <a:pt x="3236914" y="2916238"/>
                </a:cubicBezTo>
                <a:lnTo>
                  <a:pt x="3573462" y="2916238"/>
                </a:lnTo>
                <a:cubicBezTo>
                  <a:pt x="3619931" y="2916238"/>
                  <a:pt x="3657601" y="2953908"/>
                  <a:pt x="3657601" y="3000377"/>
                </a:cubicBezTo>
                <a:lnTo>
                  <a:pt x="3657601" y="3827556"/>
                </a:lnTo>
                <a:lnTo>
                  <a:pt x="3657600" y="3827556"/>
                </a:lnTo>
                <a:lnTo>
                  <a:pt x="3152775" y="3827556"/>
                </a:lnTo>
                <a:lnTo>
                  <a:pt x="504826" y="3827556"/>
                </a:lnTo>
                <a:lnTo>
                  <a:pt x="0" y="3827556"/>
                </a:lnTo>
                <a:lnTo>
                  <a:pt x="0" y="3306764"/>
                </a:lnTo>
                <a:lnTo>
                  <a:pt x="0" y="3000377"/>
                </a:lnTo>
                <a:cubicBezTo>
                  <a:pt x="0" y="2953908"/>
                  <a:pt x="37670" y="2916238"/>
                  <a:pt x="84139" y="2916238"/>
                </a:cubicBezTo>
                <a:close/>
                <a:moveTo>
                  <a:pt x="805598" y="2427382"/>
                </a:moveTo>
                <a:lnTo>
                  <a:pt x="1347052" y="2427382"/>
                </a:lnTo>
                <a:cubicBezTo>
                  <a:pt x="1371131" y="2427382"/>
                  <a:pt x="1390650" y="2446901"/>
                  <a:pt x="1390650" y="2470980"/>
                </a:cubicBezTo>
                <a:lnTo>
                  <a:pt x="1390650" y="2869558"/>
                </a:lnTo>
                <a:cubicBezTo>
                  <a:pt x="1390650" y="2893637"/>
                  <a:pt x="1371131" y="2913156"/>
                  <a:pt x="1347052" y="2913156"/>
                </a:cubicBezTo>
                <a:lnTo>
                  <a:pt x="805598" y="2913156"/>
                </a:lnTo>
                <a:cubicBezTo>
                  <a:pt x="781519" y="2913156"/>
                  <a:pt x="762000" y="2893637"/>
                  <a:pt x="762000" y="2869558"/>
                </a:cubicBezTo>
                <a:lnTo>
                  <a:pt x="762000" y="2470980"/>
                </a:lnTo>
                <a:cubicBezTo>
                  <a:pt x="762000" y="2446901"/>
                  <a:pt x="781519" y="2427382"/>
                  <a:pt x="805598" y="2427382"/>
                </a:cubicBezTo>
                <a:close/>
                <a:moveTo>
                  <a:pt x="1681898" y="2047199"/>
                </a:moveTo>
                <a:lnTo>
                  <a:pt x="2223352" y="2047199"/>
                </a:lnTo>
                <a:cubicBezTo>
                  <a:pt x="2247431" y="2047199"/>
                  <a:pt x="2266950" y="2066718"/>
                  <a:pt x="2266950" y="2090797"/>
                </a:cubicBezTo>
                <a:lnTo>
                  <a:pt x="2266950" y="2489375"/>
                </a:lnTo>
                <a:cubicBezTo>
                  <a:pt x="2266950" y="2513454"/>
                  <a:pt x="2247431" y="2532973"/>
                  <a:pt x="2223352" y="2532973"/>
                </a:cubicBezTo>
                <a:lnTo>
                  <a:pt x="1681898" y="2532973"/>
                </a:lnTo>
                <a:cubicBezTo>
                  <a:pt x="1657819" y="2532973"/>
                  <a:pt x="1638300" y="2513454"/>
                  <a:pt x="1638300" y="2489375"/>
                </a:cubicBezTo>
                <a:lnTo>
                  <a:pt x="1638300" y="2090797"/>
                </a:lnTo>
                <a:cubicBezTo>
                  <a:pt x="1638300" y="2066718"/>
                  <a:pt x="1657819" y="2047199"/>
                  <a:pt x="1681898" y="2047199"/>
                </a:cubicBezTo>
                <a:close/>
                <a:moveTo>
                  <a:pt x="805598" y="1669351"/>
                </a:moveTo>
                <a:lnTo>
                  <a:pt x="1347052" y="1669351"/>
                </a:lnTo>
                <a:cubicBezTo>
                  <a:pt x="1371131" y="1669351"/>
                  <a:pt x="1390650" y="1688870"/>
                  <a:pt x="1390650" y="1712949"/>
                </a:cubicBezTo>
                <a:lnTo>
                  <a:pt x="1390650" y="2111527"/>
                </a:lnTo>
                <a:cubicBezTo>
                  <a:pt x="1390650" y="2135606"/>
                  <a:pt x="1371131" y="2155125"/>
                  <a:pt x="1347052" y="2155125"/>
                </a:cubicBezTo>
                <a:lnTo>
                  <a:pt x="805598" y="2155125"/>
                </a:lnTo>
                <a:cubicBezTo>
                  <a:pt x="781519" y="2155125"/>
                  <a:pt x="762000" y="2135606"/>
                  <a:pt x="762000" y="2111527"/>
                </a:cubicBezTo>
                <a:lnTo>
                  <a:pt x="762000" y="1712949"/>
                </a:lnTo>
                <a:cubicBezTo>
                  <a:pt x="762000" y="1688870"/>
                  <a:pt x="781519" y="1669351"/>
                  <a:pt x="805598" y="1669351"/>
                </a:cubicBezTo>
                <a:close/>
                <a:moveTo>
                  <a:pt x="2558198" y="1645318"/>
                </a:moveTo>
                <a:lnTo>
                  <a:pt x="3099652" y="1645318"/>
                </a:lnTo>
                <a:cubicBezTo>
                  <a:pt x="3123731" y="1645318"/>
                  <a:pt x="3143250" y="1664837"/>
                  <a:pt x="3143250" y="1688916"/>
                </a:cubicBezTo>
                <a:lnTo>
                  <a:pt x="3143250" y="2087494"/>
                </a:lnTo>
                <a:cubicBezTo>
                  <a:pt x="3143250" y="2111573"/>
                  <a:pt x="3123731" y="2131092"/>
                  <a:pt x="3099652" y="2131092"/>
                </a:cubicBezTo>
                <a:lnTo>
                  <a:pt x="2558198" y="2131092"/>
                </a:lnTo>
                <a:cubicBezTo>
                  <a:pt x="2534119" y="2131092"/>
                  <a:pt x="2514600" y="2111573"/>
                  <a:pt x="2514600" y="2087494"/>
                </a:cubicBezTo>
                <a:lnTo>
                  <a:pt x="2514600" y="1688916"/>
                </a:lnTo>
                <a:cubicBezTo>
                  <a:pt x="2514600" y="1664837"/>
                  <a:pt x="2534119" y="1645318"/>
                  <a:pt x="2558198" y="1645318"/>
                </a:cubicBezTo>
                <a:close/>
                <a:moveTo>
                  <a:pt x="1681898" y="1288793"/>
                </a:moveTo>
                <a:lnTo>
                  <a:pt x="2223352" y="1288793"/>
                </a:lnTo>
                <a:cubicBezTo>
                  <a:pt x="2247431" y="1288793"/>
                  <a:pt x="2266950" y="1308312"/>
                  <a:pt x="2266950" y="1332391"/>
                </a:cubicBezTo>
                <a:lnTo>
                  <a:pt x="2266950" y="1730969"/>
                </a:lnTo>
                <a:cubicBezTo>
                  <a:pt x="2266950" y="1755048"/>
                  <a:pt x="2247431" y="1774567"/>
                  <a:pt x="2223352" y="1774567"/>
                </a:cubicBezTo>
                <a:lnTo>
                  <a:pt x="1681898" y="1774567"/>
                </a:lnTo>
                <a:cubicBezTo>
                  <a:pt x="1657819" y="1774567"/>
                  <a:pt x="1638300" y="1755048"/>
                  <a:pt x="1638300" y="1730969"/>
                </a:cubicBezTo>
                <a:lnTo>
                  <a:pt x="1638300" y="1332391"/>
                </a:lnTo>
                <a:cubicBezTo>
                  <a:pt x="1638300" y="1308312"/>
                  <a:pt x="1657819" y="1288793"/>
                  <a:pt x="1681898" y="1288793"/>
                </a:cubicBezTo>
                <a:close/>
                <a:moveTo>
                  <a:pt x="805598" y="911320"/>
                </a:moveTo>
                <a:lnTo>
                  <a:pt x="1347052" y="911320"/>
                </a:lnTo>
                <a:cubicBezTo>
                  <a:pt x="1371131" y="911320"/>
                  <a:pt x="1390650" y="930839"/>
                  <a:pt x="1390650" y="954918"/>
                </a:cubicBezTo>
                <a:lnTo>
                  <a:pt x="1390650" y="1353496"/>
                </a:lnTo>
                <a:cubicBezTo>
                  <a:pt x="1390650" y="1377575"/>
                  <a:pt x="1371131" y="1397094"/>
                  <a:pt x="1347052" y="1397094"/>
                </a:cubicBezTo>
                <a:lnTo>
                  <a:pt x="805598" y="1397094"/>
                </a:lnTo>
                <a:cubicBezTo>
                  <a:pt x="781519" y="1397094"/>
                  <a:pt x="762000" y="1377575"/>
                  <a:pt x="762000" y="1353496"/>
                </a:cubicBezTo>
                <a:lnTo>
                  <a:pt x="762000" y="954918"/>
                </a:lnTo>
                <a:cubicBezTo>
                  <a:pt x="762000" y="930839"/>
                  <a:pt x="781519" y="911320"/>
                  <a:pt x="805598" y="911320"/>
                </a:cubicBezTo>
                <a:close/>
                <a:moveTo>
                  <a:pt x="0" y="0"/>
                </a:moveTo>
                <a:lnTo>
                  <a:pt x="1" y="0"/>
                </a:lnTo>
                <a:lnTo>
                  <a:pt x="504826" y="0"/>
                </a:lnTo>
                <a:lnTo>
                  <a:pt x="3152775" y="0"/>
                </a:lnTo>
                <a:lnTo>
                  <a:pt x="3657601" y="0"/>
                </a:lnTo>
                <a:lnTo>
                  <a:pt x="3657601" y="520792"/>
                </a:lnTo>
                <a:lnTo>
                  <a:pt x="3657601" y="827179"/>
                </a:lnTo>
                <a:cubicBezTo>
                  <a:pt x="3657601" y="873648"/>
                  <a:pt x="3619931" y="911318"/>
                  <a:pt x="3573462" y="911318"/>
                </a:cubicBezTo>
                <a:lnTo>
                  <a:pt x="3236914" y="911318"/>
                </a:lnTo>
                <a:cubicBezTo>
                  <a:pt x="3190445" y="911318"/>
                  <a:pt x="3152775" y="873648"/>
                  <a:pt x="3152775" y="827179"/>
                </a:cubicBezTo>
                <a:lnTo>
                  <a:pt x="3152775" y="520792"/>
                </a:lnTo>
                <a:lnTo>
                  <a:pt x="504826" y="520792"/>
                </a:lnTo>
                <a:lnTo>
                  <a:pt x="504826" y="827179"/>
                </a:lnTo>
                <a:cubicBezTo>
                  <a:pt x="504826" y="873648"/>
                  <a:pt x="467156" y="911318"/>
                  <a:pt x="420687" y="911318"/>
                </a:cubicBezTo>
                <a:lnTo>
                  <a:pt x="84139" y="911318"/>
                </a:lnTo>
                <a:cubicBezTo>
                  <a:pt x="37670" y="911318"/>
                  <a:pt x="0" y="873648"/>
                  <a:pt x="0" y="827179"/>
                </a:cubicBezTo>
                <a:close/>
              </a:path>
            </a:pathLst>
          </a:cu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7" tIns="45713" rIns="91427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37814" y="4086903"/>
            <a:ext cx="1190817" cy="2597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67"/>
            <a:r>
              <a:rPr lang="en-US" sz="1100" dirty="0">
                <a:solidFill>
                  <a:prstClr val="white"/>
                </a:solidFill>
                <a:latin typeface="Segoe UI"/>
                <a:cs typeface="Segoe UI Semilight" panose="020B0402040204020203" pitchFamily="34" charset="0"/>
              </a:rPr>
              <a:t>Power BI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402625" y="4112175"/>
            <a:ext cx="304404" cy="194560"/>
            <a:chOff x="7884058" y="5368509"/>
            <a:chExt cx="324905" cy="207663"/>
          </a:xfrm>
          <a:solidFill>
            <a:schemeClr val="bg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7884058" y="5368509"/>
              <a:ext cx="324905" cy="207663"/>
            </a:xfrm>
            <a:custGeom>
              <a:avLst/>
              <a:gdLst>
                <a:gd name="T0" fmla="*/ 296 w 296"/>
                <a:gd name="T1" fmla="*/ 164 h 188"/>
                <a:gd name="T2" fmla="*/ 296 w 296"/>
                <a:gd name="T3" fmla="*/ 188 h 188"/>
                <a:gd name="T4" fmla="*/ 0 w 296"/>
                <a:gd name="T5" fmla="*/ 188 h 188"/>
                <a:gd name="T6" fmla="*/ 0 w 296"/>
                <a:gd name="T7" fmla="*/ 164 h 188"/>
                <a:gd name="T8" fmla="*/ 21 w 296"/>
                <a:gd name="T9" fmla="*/ 164 h 188"/>
                <a:gd name="T10" fmla="*/ 20 w 296"/>
                <a:gd name="T11" fmla="*/ 22 h 188"/>
                <a:gd name="T12" fmla="*/ 42 w 296"/>
                <a:gd name="T13" fmla="*/ 0 h 188"/>
                <a:gd name="T14" fmla="*/ 222 w 296"/>
                <a:gd name="T15" fmla="*/ 1 h 188"/>
                <a:gd name="T16" fmla="*/ 275 w 296"/>
                <a:gd name="T17" fmla="*/ 54 h 188"/>
                <a:gd name="T18" fmla="*/ 275 w 296"/>
                <a:gd name="T19" fmla="*/ 164 h 188"/>
                <a:gd name="T20" fmla="*/ 296 w 296"/>
                <a:gd name="T21" fmla="*/ 164 h 188"/>
                <a:gd name="T22" fmla="*/ 251 w 296"/>
                <a:gd name="T23" fmla="*/ 164 h 188"/>
                <a:gd name="T24" fmla="*/ 251 w 296"/>
                <a:gd name="T25" fmla="*/ 25 h 188"/>
                <a:gd name="T26" fmla="*/ 45 w 296"/>
                <a:gd name="T27" fmla="*/ 25 h 188"/>
                <a:gd name="T28" fmla="*/ 45 w 296"/>
                <a:gd name="T29" fmla="*/ 164 h 188"/>
                <a:gd name="T30" fmla="*/ 251 w 296"/>
                <a:gd name="T31" fmla="*/ 16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6" h="188">
                  <a:moveTo>
                    <a:pt x="296" y="164"/>
                  </a:moveTo>
                  <a:cubicBezTo>
                    <a:pt x="296" y="172"/>
                    <a:pt x="296" y="180"/>
                    <a:pt x="296" y="188"/>
                  </a:cubicBezTo>
                  <a:cubicBezTo>
                    <a:pt x="197" y="188"/>
                    <a:pt x="99" y="188"/>
                    <a:pt x="0" y="188"/>
                  </a:cubicBezTo>
                  <a:cubicBezTo>
                    <a:pt x="0" y="180"/>
                    <a:pt x="0" y="172"/>
                    <a:pt x="0" y="164"/>
                  </a:cubicBezTo>
                  <a:cubicBezTo>
                    <a:pt x="6" y="164"/>
                    <a:pt x="13" y="164"/>
                    <a:pt x="21" y="164"/>
                  </a:cubicBezTo>
                  <a:cubicBezTo>
                    <a:pt x="21" y="115"/>
                    <a:pt x="21" y="69"/>
                    <a:pt x="20" y="22"/>
                  </a:cubicBezTo>
                  <a:cubicBezTo>
                    <a:pt x="20" y="6"/>
                    <a:pt x="25" y="0"/>
                    <a:pt x="42" y="0"/>
                  </a:cubicBezTo>
                  <a:cubicBezTo>
                    <a:pt x="102" y="1"/>
                    <a:pt x="162" y="1"/>
                    <a:pt x="222" y="1"/>
                  </a:cubicBezTo>
                  <a:cubicBezTo>
                    <a:pt x="275" y="1"/>
                    <a:pt x="275" y="1"/>
                    <a:pt x="275" y="54"/>
                  </a:cubicBezTo>
                  <a:cubicBezTo>
                    <a:pt x="275" y="91"/>
                    <a:pt x="275" y="127"/>
                    <a:pt x="275" y="164"/>
                  </a:cubicBezTo>
                  <a:cubicBezTo>
                    <a:pt x="284" y="164"/>
                    <a:pt x="290" y="164"/>
                    <a:pt x="296" y="164"/>
                  </a:cubicBezTo>
                  <a:close/>
                  <a:moveTo>
                    <a:pt x="251" y="164"/>
                  </a:moveTo>
                  <a:cubicBezTo>
                    <a:pt x="251" y="116"/>
                    <a:pt x="251" y="70"/>
                    <a:pt x="251" y="25"/>
                  </a:cubicBezTo>
                  <a:cubicBezTo>
                    <a:pt x="181" y="25"/>
                    <a:pt x="113" y="25"/>
                    <a:pt x="45" y="25"/>
                  </a:cubicBezTo>
                  <a:cubicBezTo>
                    <a:pt x="45" y="72"/>
                    <a:pt x="45" y="118"/>
                    <a:pt x="45" y="164"/>
                  </a:cubicBezTo>
                  <a:cubicBezTo>
                    <a:pt x="114" y="164"/>
                    <a:pt x="182" y="164"/>
                    <a:pt x="251" y="16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8002832" y="5412187"/>
              <a:ext cx="35248" cy="124138"/>
            </a:xfrm>
            <a:custGeom>
              <a:avLst/>
              <a:gdLst>
                <a:gd name="T0" fmla="*/ 31 w 32"/>
                <a:gd name="T1" fmla="*/ 58 h 112"/>
                <a:gd name="T2" fmla="*/ 32 w 32"/>
                <a:gd name="T3" fmla="*/ 94 h 112"/>
                <a:gd name="T4" fmla="*/ 16 w 32"/>
                <a:gd name="T5" fmla="*/ 112 h 112"/>
                <a:gd name="T6" fmla="*/ 0 w 32"/>
                <a:gd name="T7" fmla="*/ 93 h 112"/>
                <a:gd name="T8" fmla="*/ 0 w 32"/>
                <a:gd name="T9" fmla="*/ 15 h 112"/>
                <a:gd name="T10" fmla="*/ 15 w 32"/>
                <a:gd name="T11" fmla="*/ 0 h 112"/>
                <a:gd name="T12" fmla="*/ 32 w 32"/>
                <a:gd name="T13" fmla="*/ 16 h 112"/>
                <a:gd name="T14" fmla="*/ 31 w 32"/>
                <a:gd name="T15" fmla="*/ 5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12">
                  <a:moveTo>
                    <a:pt x="31" y="58"/>
                  </a:moveTo>
                  <a:cubicBezTo>
                    <a:pt x="31" y="70"/>
                    <a:pt x="31" y="82"/>
                    <a:pt x="32" y="94"/>
                  </a:cubicBezTo>
                  <a:cubicBezTo>
                    <a:pt x="32" y="105"/>
                    <a:pt x="30" y="112"/>
                    <a:pt x="16" y="112"/>
                  </a:cubicBezTo>
                  <a:cubicBezTo>
                    <a:pt x="1" y="112"/>
                    <a:pt x="0" y="104"/>
                    <a:pt x="0" y="93"/>
                  </a:cubicBezTo>
                  <a:cubicBezTo>
                    <a:pt x="1" y="67"/>
                    <a:pt x="1" y="41"/>
                    <a:pt x="0" y="15"/>
                  </a:cubicBezTo>
                  <a:cubicBezTo>
                    <a:pt x="0" y="4"/>
                    <a:pt x="4" y="0"/>
                    <a:pt x="15" y="0"/>
                  </a:cubicBezTo>
                  <a:cubicBezTo>
                    <a:pt x="27" y="0"/>
                    <a:pt x="32" y="4"/>
                    <a:pt x="32" y="16"/>
                  </a:cubicBezTo>
                  <a:cubicBezTo>
                    <a:pt x="31" y="30"/>
                    <a:pt x="31" y="44"/>
                    <a:pt x="31" y="5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8055706" y="5447436"/>
              <a:ext cx="36015" cy="88889"/>
            </a:xfrm>
            <a:custGeom>
              <a:avLst/>
              <a:gdLst>
                <a:gd name="T0" fmla="*/ 31 w 33"/>
                <a:gd name="T1" fmla="*/ 40 h 80"/>
                <a:gd name="T2" fmla="*/ 32 w 33"/>
                <a:gd name="T3" fmla="*/ 62 h 80"/>
                <a:gd name="T4" fmla="*/ 16 w 33"/>
                <a:gd name="T5" fmla="*/ 80 h 80"/>
                <a:gd name="T6" fmla="*/ 0 w 33"/>
                <a:gd name="T7" fmla="*/ 61 h 80"/>
                <a:gd name="T8" fmla="*/ 0 w 33"/>
                <a:gd name="T9" fmla="*/ 17 h 80"/>
                <a:gd name="T10" fmla="*/ 15 w 33"/>
                <a:gd name="T11" fmla="*/ 0 h 80"/>
                <a:gd name="T12" fmla="*/ 32 w 33"/>
                <a:gd name="T13" fmla="*/ 18 h 80"/>
                <a:gd name="T14" fmla="*/ 31 w 33"/>
                <a:gd name="T15" fmla="*/ 4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80">
                  <a:moveTo>
                    <a:pt x="31" y="40"/>
                  </a:moveTo>
                  <a:cubicBezTo>
                    <a:pt x="31" y="47"/>
                    <a:pt x="31" y="54"/>
                    <a:pt x="32" y="62"/>
                  </a:cubicBezTo>
                  <a:cubicBezTo>
                    <a:pt x="32" y="73"/>
                    <a:pt x="30" y="80"/>
                    <a:pt x="16" y="80"/>
                  </a:cubicBezTo>
                  <a:cubicBezTo>
                    <a:pt x="1" y="80"/>
                    <a:pt x="0" y="72"/>
                    <a:pt x="0" y="61"/>
                  </a:cubicBezTo>
                  <a:cubicBezTo>
                    <a:pt x="1" y="46"/>
                    <a:pt x="1" y="32"/>
                    <a:pt x="0" y="17"/>
                  </a:cubicBezTo>
                  <a:cubicBezTo>
                    <a:pt x="0" y="6"/>
                    <a:pt x="2" y="0"/>
                    <a:pt x="15" y="0"/>
                  </a:cubicBezTo>
                  <a:cubicBezTo>
                    <a:pt x="29" y="0"/>
                    <a:pt x="33" y="6"/>
                    <a:pt x="32" y="18"/>
                  </a:cubicBezTo>
                  <a:cubicBezTo>
                    <a:pt x="31" y="25"/>
                    <a:pt x="31" y="33"/>
                    <a:pt x="31" y="4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7943062" y="5478854"/>
              <a:ext cx="49808" cy="57471"/>
            </a:xfrm>
            <a:custGeom>
              <a:avLst/>
              <a:gdLst>
                <a:gd name="T0" fmla="*/ 6 w 45"/>
                <a:gd name="T1" fmla="*/ 26 h 52"/>
                <a:gd name="T2" fmla="*/ 22 w 45"/>
                <a:gd name="T3" fmla="*/ 0 h 52"/>
                <a:gd name="T4" fmla="*/ 37 w 45"/>
                <a:gd name="T5" fmla="*/ 25 h 52"/>
                <a:gd name="T6" fmla="*/ 23 w 45"/>
                <a:gd name="T7" fmla="*/ 52 h 52"/>
                <a:gd name="T8" fmla="*/ 6 w 45"/>
                <a:gd name="T9" fmla="*/ 2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52">
                  <a:moveTo>
                    <a:pt x="6" y="26"/>
                  </a:moveTo>
                  <a:cubicBezTo>
                    <a:pt x="8" y="16"/>
                    <a:pt x="0" y="0"/>
                    <a:pt x="22" y="0"/>
                  </a:cubicBezTo>
                  <a:cubicBezTo>
                    <a:pt x="43" y="0"/>
                    <a:pt x="38" y="14"/>
                    <a:pt x="37" y="25"/>
                  </a:cubicBezTo>
                  <a:cubicBezTo>
                    <a:pt x="36" y="35"/>
                    <a:pt x="45" y="51"/>
                    <a:pt x="23" y="52"/>
                  </a:cubicBezTo>
                  <a:cubicBezTo>
                    <a:pt x="1" y="52"/>
                    <a:pt x="8" y="37"/>
                    <a:pt x="6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8104749" y="5487282"/>
              <a:ext cx="42145" cy="49042"/>
            </a:xfrm>
            <a:custGeom>
              <a:avLst/>
              <a:gdLst>
                <a:gd name="T0" fmla="*/ 34 w 38"/>
                <a:gd name="T1" fmla="*/ 21 h 44"/>
                <a:gd name="T2" fmla="*/ 19 w 38"/>
                <a:gd name="T3" fmla="*/ 44 h 44"/>
                <a:gd name="T4" fmla="*/ 3 w 38"/>
                <a:gd name="T5" fmla="*/ 22 h 44"/>
                <a:gd name="T6" fmla="*/ 20 w 38"/>
                <a:gd name="T7" fmla="*/ 0 h 44"/>
                <a:gd name="T8" fmla="*/ 34 w 38"/>
                <a:gd name="T9" fmla="*/ 2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44">
                  <a:moveTo>
                    <a:pt x="34" y="21"/>
                  </a:moveTo>
                  <a:cubicBezTo>
                    <a:pt x="34" y="32"/>
                    <a:pt x="38" y="44"/>
                    <a:pt x="19" y="44"/>
                  </a:cubicBezTo>
                  <a:cubicBezTo>
                    <a:pt x="0" y="44"/>
                    <a:pt x="4" y="32"/>
                    <a:pt x="3" y="22"/>
                  </a:cubicBezTo>
                  <a:cubicBezTo>
                    <a:pt x="3" y="10"/>
                    <a:pt x="2" y="0"/>
                    <a:pt x="20" y="0"/>
                  </a:cubicBezTo>
                  <a:cubicBezTo>
                    <a:pt x="37" y="0"/>
                    <a:pt x="34" y="11"/>
                    <a:pt x="34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prstClr val="white"/>
                </a:solidFill>
                <a:latin typeface="Segoe UI"/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447" y="3320647"/>
            <a:ext cx="352962" cy="35296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699" y="4010257"/>
            <a:ext cx="265853" cy="265853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4725528" y="3364959"/>
            <a:ext cx="1190817" cy="2597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67"/>
            <a:r>
              <a:rPr lang="en-US" sz="1100" dirty="0">
                <a:solidFill>
                  <a:prstClr val="white"/>
                </a:solidFill>
                <a:latin typeface="Segoe UI"/>
                <a:cs typeface="Segoe UI Semilight" panose="020B0402040204020203" pitchFamily="34" charset="0"/>
              </a:rPr>
              <a:t>Blob Storage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25" y="2441300"/>
            <a:ext cx="1664912" cy="124868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548867" y="1517942"/>
            <a:ext cx="1664912" cy="1248684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>
            <a:off x="1210159" y="3825417"/>
            <a:ext cx="246033" cy="834124"/>
          </a:xfrm>
          <a:prstGeom prst="straightConnector1">
            <a:avLst/>
          </a:prstGeom>
          <a:ln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1628199" y="2883296"/>
            <a:ext cx="631059" cy="1670897"/>
          </a:xfrm>
          <a:prstGeom prst="straightConnector1">
            <a:avLst/>
          </a:prstGeom>
          <a:ln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1083934" y="3736972"/>
            <a:ext cx="705925" cy="452590"/>
            <a:chOff x="4276437" y="5195837"/>
            <a:chExt cx="720080" cy="461665"/>
          </a:xfrm>
        </p:grpSpPr>
        <p:sp>
          <p:nvSpPr>
            <p:cNvPr id="35" name="Rectangle 34"/>
            <p:cNvSpPr/>
            <p:nvPr/>
          </p:nvSpPr>
          <p:spPr bwMode="auto">
            <a:xfrm>
              <a:off x="4422870" y="5297462"/>
              <a:ext cx="427215" cy="216024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276437" y="5195837"/>
              <a:ext cx="720080" cy="461665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078" dirty="0">
                  <a:solidFill>
                    <a:prstClr val="black"/>
                  </a:solidFill>
                  <a:latin typeface="Segoe UI"/>
                </a:rPr>
                <a:t>JSON</a:t>
              </a:r>
            </a:p>
          </p:txBody>
        </p:sp>
      </p:grpSp>
      <p:cxnSp>
        <p:nvCxnSpPr>
          <p:cNvPr id="39" name="Straight Arrow Connector 38"/>
          <p:cNvCxnSpPr/>
          <p:nvPr/>
        </p:nvCxnSpPr>
        <p:spPr>
          <a:xfrm>
            <a:off x="3774737" y="3897526"/>
            <a:ext cx="456643" cy="255571"/>
          </a:xfrm>
          <a:prstGeom prst="straightConnector1">
            <a:avLst/>
          </a:prstGeom>
          <a:ln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3780311" y="3551082"/>
            <a:ext cx="456643" cy="255571"/>
          </a:xfrm>
          <a:prstGeom prst="straightConnector1">
            <a:avLst/>
          </a:prstGeom>
          <a:ln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6843303" y="3208291"/>
            <a:ext cx="1188805" cy="5983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67"/>
            <a:r>
              <a:rPr lang="en-US" sz="1100" dirty="0">
                <a:solidFill>
                  <a:prstClr val="white"/>
                </a:solidFill>
                <a:latin typeface="Segoe UI"/>
                <a:cs typeface="Segoe UI Semilight" panose="020B0402040204020203" pitchFamily="34" charset="0"/>
              </a:rPr>
              <a:t>HDInsight </a:t>
            </a:r>
          </a:p>
          <a:p>
            <a:pPr defTabSz="914367"/>
            <a:r>
              <a:rPr lang="en-US" sz="1100" dirty="0">
                <a:solidFill>
                  <a:prstClr val="white"/>
                </a:solidFill>
                <a:latin typeface="Segoe UI"/>
                <a:cs typeface="Segoe UI Semilight" panose="020B0402040204020203" pitchFamily="34" charset="0"/>
              </a:rPr>
              <a:t>(Hadoop and Spark)</a:t>
            </a:r>
          </a:p>
        </p:txBody>
      </p:sp>
      <p:sp>
        <p:nvSpPr>
          <p:cNvPr id="43" name="Freeform 270"/>
          <p:cNvSpPr>
            <a:spLocks/>
          </p:cNvSpPr>
          <p:nvPr/>
        </p:nvSpPr>
        <p:spPr bwMode="auto">
          <a:xfrm>
            <a:off x="6437395" y="3359661"/>
            <a:ext cx="343262" cy="259763"/>
          </a:xfrm>
          <a:custGeom>
            <a:avLst/>
            <a:gdLst>
              <a:gd name="connsiteX0" fmla="*/ 5546725 w 8802688"/>
              <a:gd name="connsiteY0" fmla="*/ 4819650 h 6677025"/>
              <a:gd name="connsiteX1" fmla="*/ 5573713 w 8802688"/>
              <a:gd name="connsiteY1" fmla="*/ 4926013 h 6677025"/>
              <a:gd name="connsiteX2" fmla="*/ 5603875 w 8802688"/>
              <a:gd name="connsiteY2" fmla="*/ 5024438 h 6677025"/>
              <a:gd name="connsiteX3" fmla="*/ 5630863 w 8802688"/>
              <a:gd name="connsiteY3" fmla="*/ 5122863 h 6677025"/>
              <a:gd name="connsiteX4" fmla="*/ 5657850 w 8802688"/>
              <a:gd name="connsiteY4" fmla="*/ 5229225 h 6677025"/>
              <a:gd name="connsiteX5" fmla="*/ 5668963 w 8802688"/>
              <a:gd name="connsiteY5" fmla="*/ 5313363 h 6677025"/>
              <a:gd name="connsiteX6" fmla="*/ 5681663 w 8802688"/>
              <a:gd name="connsiteY6" fmla="*/ 5399088 h 6677025"/>
              <a:gd name="connsiteX7" fmla="*/ 5686425 w 8802688"/>
              <a:gd name="connsiteY7" fmla="*/ 5484813 h 6677025"/>
              <a:gd name="connsiteX8" fmla="*/ 5689600 w 8802688"/>
              <a:gd name="connsiteY8" fmla="*/ 5572126 h 6677025"/>
              <a:gd name="connsiteX9" fmla="*/ 5695950 w 8802688"/>
              <a:gd name="connsiteY9" fmla="*/ 5749926 h 6677025"/>
              <a:gd name="connsiteX10" fmla="*/ 5695950 w 8802688"/>
              <a:gd name="connsiteY10" fmla="*/ 5940426 h 6677025"/>
              <a:gd name="connsiteX11" fmla="*/ 5692775 w 8802688"/>
              <a:gd name="connsiteY11" fmla="*/ 5957888 h 6677025"/>
              <a:gd name="connsiteX12" fmla="*/ 5689600 w 8802688"/>
              <a:gd name="connsiteY12" fmla="*/ 5978526 h 6677025"/>
              <a:gd name="connsiteX13" fmla="*/ 5681663 w 8802688"/>
              <a:gd name="connsiteY13" fmla="*/ 6002338 h 6677025"/>
              <a:gd name="connsiteX14" fmla="*/ 5672138 w 8802688"/>
              <a:gd name="connsiteY14" fmla="*/ 6029326 h 6677025"/>
              <a:gd name="connsiteX15" fmla="*/ 5659438 w 8802688"/>
              <a:gd name="connsiteY15" fmla="*/ 6053138 h 6677025"/>
              <a:gd name="connsiteX16" fmla="*/ 5648325 w 8802688"/>
              <a:gd name="connsiteY16" fmla="*/ 6070601 h 6677025"/>
              <a:gd name="connsiteX17" fmla="*/ 5634038 w 8802688"/>
              <a:gd name="connsiteY17" fmla="*/ 6086476 h 6677025"/>
              <a:gd name="connsiteX18" fmla="*/ 5627688 w 8802688"/>
              <a:gd name="connsiteY18" fmla="*/ 6088063 h 6677025"/>
              <a:gd name="connsiteX19" fmla="*/ 5621338 w 8802688"/>
              <a:gd name="connsiteY19" fmla="*/ 6088063 h 6677025"/>
              <a:gd name="connsiteX20" fmla="*/ 5526088 w 8802688"/>
              <a:gd name="connsiteY20" fmla="*/ 6100763 h 6677025"/>
              <a:gd name="connsiteX21" fmla="*/ 5430838 w 8802688"/>
              <a:gd name="connsiteY21" fmla="*/ 6107113 h 6677025"/>
              <a:gd name="connsiteX22" fmla="*/ 5338763 w 8802688"/>
              <a:gd name="connsiteY22" fmla="*/ 6107113 h 6677025"/>
              <a:gd name="connsiteX23" fmla="*/ 5249862 w 8802688"/>
              <a:gd name="connsiteY23" fmla="*/ 6103938 h 6677025"/>
              <a:gd name="connsiteX24" fmla="*/ 5068887 w 8802688"/>
              <a:gd name="connsiteY24" fmla="*/ 6094413 h 6677025"/>
              <a:gd name="connsiteX25" fmla="*/ 4973637 w 8802688"/>
              <a:gd name="connsiteY25" fmla="*/ 6091238 h 6677025"/>
              <a:gd name="connsiteX26" fmla="*/ 4878387 w 8802688"/>
              <a:gd name="connsiteY26" fmla="*/ 6088063 h 6677025"/>
              <a:gd name="connsiteX27" fmla="*/ 5045075 w 8802688"/>
              <a:gd name="connsiteY27" fmla="*/ 5780088 h 6677025"/>
              <a:gd name="connsiteX28" fmla="*/ 5213350 w 8802688"/>
              <a:gd name="connsiteY28" fmla="*/ 5467350 h 6677025"/>
              <a:gd name="connsiteX29" fmla="*/ 5380038 w 8802688"/>
              <a:gd name="connsiteY29" fmla="*/ 5149850 h 6677025"/>
              <a:gd name="connsiteX30" fmla="*/ 576262 w 8802688"/>
              <a:gd name="connsiteY30" fmla="*/ 4632325 h 6677025"/>
              <a:gd name="connsiteX31" fmla="*/ 685799 w 8802688"/>
              <a:gd name="connsiteY31" fmla="*/ 4827588 h 6677025"/>
              <a:gd name="connsiteX32" fmla="*/ 796925 w 8802688"/>
              <a:gd name="connsiteY32" fmla="*/ 5030788 h 6677025"/>
              <a:gd name="connsiteX33" fmla="*/ 909637 w 8802688"/>
              <a:gd name="connsiteY33" fmla="*/ 5235575 h 6677025"/>
              <a:gd name="connsiteX34" fmla="*/ 1019175 w 8802688"/>
              <a:gd name="connsiteY34" fmla="*/ 5456238 h 6677025"/>
              <a:gd name="connsiteX35" fmla="*/ 1031875 w 8802688"/>
              <a:gd name="connsiteY35" fmla="*/ 5481638 h 6677025"/>
              <a:gd name="connsiteX36" fmla="*/ 1039812 w 8802688"/>
              <a:gd name="connsiteY36" fmla="*/ 5508626 h 6677025"/>
              <a:gd name="connsiteX37" fmla="*/ 1046162 w 8802688"/>
              <a:gd name="connsiteY37" fmla="*/ 5532438 h 6677025"/>
              <a:gd name="connsiteX38" fmla="*/ 1049337 w 8802688"/>
              <a:gd name="connsiteY38" fmla="*/ 5559426 h 6677025"/>
              <a:gd name="connsiteX39" fmla="*/ 1049337 w 8802688"/>
              <a:gd name="connsiteY39" fmla="*/ 5580063 h 6677025"/>
              <a:gd name="connsiteX40" fmla="*/ 1046162 w 8802688"/>
              <a:gd name="connsiteY40" fmla="*/ 5600701 h 6677025"/>
              <a:gd name="connsiteX41" fmla="*/ 1039812 w 8802688"/>
              <a:gd name="connsiteY41" fmla="*/ 5621338 h 6677025"/>
              <a:gd name="connsiteX42" fmla="*/ 1028699 w 8802688"/>
              <a:gd name="connsiteY42" fmla="*/ 5640388 h 6677025"/>
              <a:gd name="connsiteX43" fmla="*/ 1019175 w 8802688"/>
              <a:gd name="connsiteY43" fmla="*/ 5657851 h 6677025"/>
              <a:gd name="connsiteX44" fmla="*/ 1004887 w 8802688"/>
              <a:gd name="connsiteY44" fmla="*/ 5672138 h 6677025"/>
              <a:gd name="connsiteX45" fmla="*/ 987425 w 8802688"/>
              <a:gd name="connsiteY45" fmla="*/ 5684838 h 6677025"/>
              <a:gd name="connsiteX46" fmla="*/ 968375 w 8802688"/>
              <a:gd name="connsiteY46" fmla="*/ 5695951 h 6677025"/>
              <a:gd name="connsiteX47" fmla="*/ 947737 w 8802688"/>
              <a:gd name="connsiteY47" fmla="*/ 5705476 h 6677025"/>
              <a:gd name="connsiteX48" fmla="*/ 923925 w 8802688"/>
              <a:gd name="connsiteY48" fmla="*/ 5711826 h 6677025"/>
              <a:gd name="connsiteX49" fmla="*/ 896937 w 8802688"/>
              <a:gd name="connsiteY49" fmla="*/ 5713413 h 6677025"/>
              <a:gd name="connsiteX50" fmla="*/ 871537 w 8802688"/>
              <a:gd name="connsiteY50" fmla="*/ 5716588 h 6677025"/>
              <a:gd name="connsiteX51" fmla="*/ 844549 w 8802688"/>
              <a:gd name="connsiteY51" fmla="*/ 5716588 h 6677025"/>
              <a:gd name="connsiteX52" fmla="*/ 814387 w 8802688"/>
              <a:gd name="connsiteY52" fmla="*/ 5716588 h 6677025"/>
              <a:gd name="connsiteX53" fmla="*/ 787399 w 8802688"/>
              <a:gd name="connsiteY53" fmla="*/ 5713413 h 6677025"/>
              <a:gd name="connsiteX54" fmla="*/ 757237 w 8802688"/>
              <a:gd name="connsiteY54" fmla="*/ 5711826 h 6677025"/>
              <a:gd name="connsiteX55" fmla="*/ 728662 w 8802688"/>
              <a:gd name="connsiteY55" fmla="*/ 5702301 h 6677025"/>
              <a:gd name="connsiteX56" fmla="*/ 695325 w 8802688"/>
              <a:gd name="connsiteY56" fmla="*/ 5692776 h 6677025"/>
              <a:gd name="connsiteX57" fmla="*/ 636587 w 8802688"/>
              <a:gd name="connsiteY57" fmla="*/ 5668963 h 6677025"/>
              <a:gd name="connsiteX58" fmla="*/ 576262 w 8802688"/>
              <a:gd name="connsiteY58" fmla="*/ 5637213 h 6677025"/>
              <a:gd name="connsiteX59" fmla="*/ 520699 w 8802688"/>
              <a:gd name="connsiteY59" fmla="*/ 5600701 h 6677025"/>
              <a:gd name="connsiteX60" fmla="*/ 463549 w 8802688"/>
              <a:gd name="connsiteY60" fmla="*/ 5556251 h 6677025"/>
              <a:gd name="connsiteX61" fmla="*/ 406399 w 8802688"/>
              <a:gd name="connsiteY61" fmla="*/ 5508626 h 6677025"/>
              <a:gd name="connsiteX62" fmla="*/ 360362 w 8802688"/>
              <a:gd name="connsiteY62" fmla="*/ 5457826 h 6677025"/>
              <a:gd name="connsiteX63" fmla="*/ 312737 w 8802688"/>
              <a:gd name="connsiteY63" fmla="*/ 5405438 h 6677025"/>
              <a:gd name="connsiteX64" fmla="*/ 269875 w 8802688"/>
              <a:gd name="connsiteY64" fmla="*/ 5351463 h 6677025"/>
              <a:gd name="connsiteX65" fmla="*/ 234949 w 8802688"/>
              <a:gd name="connsiteY65" fmla="*/ 5294313 h 6677025"/>
              <a:gd name="connsiteX66" fmla="*/ 207962 w 8802688"/>
              <a:gd name="connsiteY66" fmla="*/ 5238750 h 6677025"/>
              <a:gd name="connsiteX67" fmla="*/ 184149 w 8802688"/>
              <a:gd name="connsiteY67" fmla="*/ 5184775 h 6677025"/>
              <a:gd name="connsiteX68" fmla="*/ 177799 w 8802688"/>
              <a:gd name="connsiteY68" fmla="*/ 5157788 h 6677025"/>
              <a:gd name="connsiteX69" fmla="*/ 173037 w 8802688"/>
              <a:gd name="connsiteY69" fmla="*/ 5130800 h 6677025"/>
              <a:gd name="connsiteX70" fmla="*/ 169862 w 8802688"/>
              <a:gd name="connsiteY70" fmla="*/ 5105400 h 6677025"/>
              <a:gd name="connsiteX71" fmla="*/ 166687 w 8802688"/>
              <a:gd name="connsiteY71" fmla="*/ 5081588 h 6677025"/>
              <a:gd name="connsiteX72" fmla="*/ 169862 w 8802688"/>
              <a:gd name="connsiteY72" fmla="*/ 5054600 h 6677025"/>
              <a:gd name="connsiteX73" fmla="*/ 173037 w 8802688"/>
              <a:gd name="connsiteY73" fmla="*/ 5024438 h 6677025"/>
              <a:gd name="connsiteX74" fmla="*/ 180975 w 8802688"/>
              <a:gd name="connsiteY74" fmla="*/ 4997450 h 6677025"/>
              <a:gd name="connsiteX75" fmla="*/ 190499 w 8802688"/>
              <a:gd name="connsiteY75" fmla="*/ 4973638 h 6677025"/>
              <a:gd name="connsiteX76" fmla="*/ 201612 w 8802688"/>
              <a:gd name="connsiteY76" fmla="*/ 4949825 h 6677025"/>
              <a:gd name="connsiteX77" fmla="*/ 214312 w 8802688"/>
              <a:gd name="connsiteY77" fmla="*/ 4929188 h 6677025"/>
              <a:gd name="connsiteX78" fmla="*/ 228599 w 8802688"/>
              <a:gd name="connsiteY78" fmla="*/ 4908550 h 6677025"/>
              <a:gd name="connsiteX79" fmla="*/ 241299 w 8802688"/>
              <a:gd name="connsiteY79" fmla="*/ 4894263 h 6677025"/>
              <a:gd name="connsiteX80" fmla="*/ 285749 w 8802688"/>
              <a:gd name="connsiteY80" fmla="*/ 4851400 h 6677025"/>
              <a:gd name="connsiteX81" fmla="*/ 330199 w 8802688"/>
              <a:gd name="connsiteY81" fmla="*/ 4816475 h 6677025"/>
              <a:gd name="connsiteX82" fmla="*/ 377825 w 8802688"/>
              <a:gd name="connsiteY82" fmla="*/ 4779963 h 6677025"/>
              <a:gd name="connsiteX83" fmla="*/ 422275 w 8802688"/>
              <a:gd name="connsiteY83" fmla="*/ 4748213 h 6677025"/>
              <a:gd name="connsiteX84" fmla="*/ 507999 w 8802688"/>
              <a:gd name="connsiteY84" fmla="*/ 4687888 h 6677025"/>
              <a:gd name="connsiteX85" fmla="*/ 544512 w 8802688"/>
              <a:gd name="connsiteY85" fmla="*/ 4662488 h 6677025"/>
              <a:gd name="connsiteX86" fmla="*/ 6180138 w 8802688"/>
              <a:gd name="connsiteY86" fmla="*/ 3546475 h 6677025"/>
              <a:gd name="connsiteX87" fmla="*/ 6124576 w 8802688"/>
              <a:gd name="connsiteY87" fmla="*/ 3562350 h 6677025"/>
              <a:gd name="connsiteX88" fmla="*/ 6076951 w 8802688"/>
              <a:gd name="connsiteY88" fmla="*/ 3579813 h 6677025"/>
              <a:gd name="connsiteX89" fmla="*/ 6037263 w 8802688"/>
              <a:gd name="connsiteY89" fmla="*/ 3600450 h 6677025"/>
              <a:gd name="connsiteX90" fmla="*/ 6002338 w 8802688"/>
              <a:gd name="connsiteY90" fmla="*/ 3624263 h 6677025"/>
              <a:gd name="connsiteX91" fmla="*/ 5978526 w 8802688"/>
              <a:gd name="connsiteY91" fmla="*/ 3651250 h 6677025"/>
              <a:gd name="connsiteX92" fmla="*/ 5961063 w 8802688"/>
              <a:gd name="connsiteY92" fmla="*/ 3678238 h 6677025"/>
              <a:gd name="connsiteX93" fmla="*/ 5948363 w 8802688"/>
              <a:gd name="connsiteY93" fmla="*/ 3705225 h 6677025"/>
              <a:gd name="connsiteX94" fmla="*/ 5945188 w 8802688"/>
              <a:gd name="connsiteY94" fmla="*/ 3719513 h 6677025"/>
              <a:gd name="connsiteX95" fmla="*/ 5945188 w 8802688"/>
              <a:gd name="connsiteY95" fmla="*/ 3733800 h 6677025"/>
              <a:gd name="connsiteX96" fmla="*/ 5986463 w 8802688"/>
              <a:gd name="connsiteY96" fmla="*/ 3698875 h 6677025"/>
              <a:gd name="connsiteX97" fmla="*/ 6046788 w 8802688"/>
              <a:gd name="connsiteY97" fmla="*/ 3654425 h 6677025"/>
              <a:gd name="connsiteX98" fmla="*/ 6115051 w 8802688"/>
              <a:gd name="connsiteY98" fmla="*/ 3600450 h 6677025"/>
              <a:gd name="connsiteX99" fmla="*/ 6148388 w 8802688"/>
              <a:gd name="connsiteY99" fmla="*/ 3573463 h 6677025"/>
              <a:gd name="connsiteX100" fmla="*/ 279400 w 8802688"/>
              <a:gd name="connsiteY100" fmla="*/ 2203450 h 6677025"/>
              <a:gd name="connsiteX101" fmla="*/ 354013 w 8802688"/>
              <a:gd name="connsiteY101" fmla="*/ 2203450 h 6677025"/>
              <a:gd name="connsiteX102" fmla="*/ 327025 w 8802688"/>
              <a:gd name="connsiteY102" fmla="*/ 2274888 h 6677025"/>
              <a:gd name="connsiteX103" fmla="*/ 303213 w 8802688"/>
              <a:gd name="connsiteY103" fmla="*/ 2343150 h 6677025"/>
              <a:gd name="connsiteX104" fmla="*/ 261938 w 8802688"/>
              <a:gd name="connsiteY104" fmla="*/ 2482850 h 6677025"/>
              <a:gd name="connsiteX105" fmla="*/ 217488 w 8802688"/>
              <a:gd name="connsiteY105" fmla="*/ 2625726 h 6677025"/>
              <a:gd name="connsiteX106" fmla="*/ 193675 w 8802688"/>
              <a:gd name="connsiteY106" fmla="*/ 2693988 h 6677025"/>
              <a:gd name="connsiteX107" fmla="*/ 166688 w 8802688"/>
              <a:gd name="connsiteY107" fmla="*/ 2765425 h 6677025"/>
              <a:gd name="connsiteX108" fmla="*/ 169863 w 8802688"/>
              <a:gd name="connsiteY108" fmla="*/ 2792413 h 6677025"/>
              <a:gd name="connsiteX109" fmla="*/ 173038 w 8802688"/>
              <a:gd name="connsiteY109" fmla="*/ 2819400 h 6677025"/>
              <a:gd name="connsiteX110" fmla="*/ 180975 w 8802688"/>
              <a:gd name="connsiteY110" fmla="*/ 2844801 h 6677025"/>
              <a:gd name="connsiteX111" fmla="*/ 190500 w 8802688"/>
              <a:gd name="connsiteY111" fmla="*/ 2871788 h 6677025"/>
              <a:gd name="connsiteX112" fmla="*/ 201613 w 8802688"/>
              <a:gd name="connsiteY112" fmla="*/ 2895601 h 6677025"/>
              <a:gd name="connsiteX113" fmla="*/ 214313 w 8802688"/>
              <a:gd name="connsiteY113" fmla="*/ 2916238 h 6677025"/>
              <a:gd name="connsiteX114" fmla="*/ 228600 w 8802688"/>
              <a:gd name="connsiteY114" fmla="*/ 2935288 h 6677025"/>
              <a:gd name="connsiteX115" fmla="*/ 241300 w 8802688"/>
              <a:gd name="connsiteY115" fmla="*/ 2952751 h 6677025"/>
              <a:gd name="connsiteX116" fmla="*/ 242888 w 8802688"/>
              <a:gd name="connsiteY116" fmla="*/ 2959101 h 6677025"/>
              <a:gd name="connsiteX117" fmla="*/ 242888 w 8802688"/>
              <a:gd name="connsiteY117" fmla="*/ 2963863 h 6677025"/>
              <a:gd name="connsiteX118" fmla="*/ 255588 w 8802688"/>
              <a:gd name="connsiteY118" fmla="*/ 2973388 h 6677025"/>
              <a:gd name="connsiteX119" fmla="*/ 266700 w 8802688"/>
              <a:gd name="connsiteY119" fmla="*/ 2979738 h 6677025"/>
              <a:gd name="connsiteX120" fmla="*/ 288925 w 8802688"/>
              <a:gd name="connsiteY120" fmla="*/ 2984501 h 6677025"/>
              <a:gd name="connsiteX121" fmla="*/ 336550 w 8802688"/>
              <a:gd name="connsiteY121" fmla="*/ 2987676 h 6677025"/>
              <a:gd name="connsiteX122" fmla="*/ 388938 w 8802688"/>
              <a:gd name="connsiteY122" fmla="*/ 2987676 h 6677025"/>
              <a:gd name="connsiteX123" fmla="*/ 404813 w 8802688"/>
              <a:gd name="connsiteY123" fmla="*/ 2987676 h 6677025"/>
              <a:gd name="connsiteX124" fmla="*/ 425450 w 8802688"/>
              <a:gd name="connsiteY124" fmla="*/ 2982913 h 6677025"/>
              <a:gd name="connsiteX125" fmla="*/ 469900 w 8802688"/>
              <a:gd name="connsiteY125" fmla="*/ 2963863 h 6677025"/>
              <a:gd name="connsiteX126" fmla="*/ 520700 w 8802688"/>
              <a:gd name="connsiteY126" fmla="*/ 2940051 h 6677025"/>
              <a:gd name="connsiteX127" fmla="*/ 576263 w 8802688"/>
              <a:gd name="connsiteY127" fmla="*/ 2914651 h 6677025"/>
              <a:gd name="connsiteX128" fmla="*/ 573088 w 8802688"/>
              <a:gd name="connsiteY128" fmla="*/ 2946401 h 6677025"/>
              <a:gd name="connsiteX129" fmla="*/ 568325 w 8802688"/>
              <a:gd name="connsiteY129" fmla="*/ 2979738 h 6677025"/>
              <a:gd name="connsiteX130" fmla="*/ 558801 w 8802688"/>
              <a:gd name="connsiteY130" fmla="*/ 3008313 h 6677025"/>
              <a:gd name="connsiteX131" fmla="*/ 544513 w 8802688"/>
              <a:gd name="connsiteY131" fmla="*/ 3038476 h 6677025"/>
              <a:gd name="connsiteX132" fmla="*/ 528638 w 8802688"/>
              <a:gd name="connsiteY132" fmla="*/ 3062288 h 6677025"/>
              <a:gd name="connsiteX133" fmla="*/ 508000 w 8802688"/>
              <a:gd name="connsiteY133" fmla="*/ 3086101 h 6677025"/>
              <a:gd name="connsiteX134" fmla="*/ 487363 w 8802688"/>
              <a:gd name="connsiteY134" fmla="*/ 3106738 h 6677025"/>
              <a:gd name="connsiteX135" fmla="*/ 463550 w 8802688"/>
              <a:gd name="connsiteY135" fmla="*/ 3124201 h 6677025"/>
              <a:gd name="connsiteX136" fmla="*/ 439738 w 8802688"/>
              <a:gd name="connsiteY136" fmla="*/ 3136901 h 6677025"/>
              <a:gd name="connsiteX137" fmla="*/ 412750 w 8802688"/>
              <a:gd name="connsiteY137" fmla="*/ 3148013 h 6677025"/>
              <a:gd name="connsiteX138" fmla="*/ 382588 w 8802688"/>
              <a:gd name="connsiteY138" fmla="*/ 3157538 h 6677025"/>
              <a:gd name="connsiteX139" fmla="*/ 357188 w 8802688"/>
              <a:gd name="connsiteY139" fmla="*/ 3160713 h 6677025"/>
              <a:gd name="connsiteX140" fmla="*/ 327025 w 8802688"/>
              <a:gd name="connsiteY140" fmla="*/ 3160713 h 6677025"/>
              <a:gd name="connsiteX141" fmla="*/ 296863 w 8802688"/>
              <a:gd name="connsiteY141" fmla="*/ 3157538 h 6677025"/>
              <a:gd name="connsiteX142" fmla="*/ 269875 w 8802688"/>
              <a:gd name="connsiteY142" fmla="*/ 3148013 h 6677025"/>
              <a:gd name="connsiteX143" fmla="*/ 241300 w 8802688"/>
              <a:gd name="connsiteY143" fmla="*/ 3136901 h 6677025"/>
              <a:gd name="connsiteX144" fmla="*/ 228600 w 8802688"/>
              <a:gd name="connsiteY144" fmla="*/ 3130551 h 6677025"/>
              <a:gd name="connsiteX145" fmla="*/ 214313 w 8802688"/>
              <a:gd name="connsiteY145" fmla="*/ 3119438 h 6677025"/>
              <a:gd name="connsiteX146" fmla="*/ 187325 w 8802688"/>
              <a:gd name="connsiteY146" fmla="*/ 3092451 h 6677025"/>
              <a:gd name="connsiteX147" fmla="*/ 160338 w 8802688"/>
              <a:gd name="connsiteY147" fmla="*/ 3055938 h 6677025"/>
              <a:gd name="connsiteX148" fmla="*/ 133350 w 8802688"/>
              <a:gd name="connsiteY148" fmla="*/ 3017838 h 6677025"/>
              <a:gd name="connsiteX149" fmla="*/ 109538 w 8802688"/>
              <a:gd name="connsiteY149" fmla="*/ 2970213 h 6677025"/>
              <a:gd name="connsiteX150" fmla="*/ 85725 w 8802688"/>
              <a:gd name="connsiteY150" fmla="*/ 2922588 h 6677025"/>
              <a:gd name="connsiteX151" fmla="*/ 65088 w 8802688"/>
              <a:gd name="connsiteY151" fmla="*/ 2868613 h 6677025"/>
              <a:gd name="connsiteX152" fmla="*/ 47625 w 8802688"/>
              <a:gd name="connsiteY152" fmla="*/ 2816225 h 6677025"/>
              <a:gd name="connsiteX153" fmla="*/ 30163 w 8802688"/>
              <a:gd name="connsiteY153" fmla="*/ 2762250 h 6677025"/>
              <a:gd name="connsiteX154" fmla="*/ 17463 w 8802688"/>
              <a:gd name="connsiteY154" fmla="*/ 2708275 h 6677025"/>
              <a:gd name="connsiteX155" fmla="*/ 9525 w 8802688"/>
              <a:gd name="connsiteY155" fmla="*/ 2655888 h 6677025"/>
              <a:gd name="connsiteX156" fmla="*/ 3175 w 8802688"/>
              <a:gd name="connsiteY156" fmla="*/ 2608263 h 6677025"/>
              <a:gd name="connsiteX157" fmla="*/ 0 w 8802688"/>
              <a:gd name="connsiteY157" fmla="*/ 2563813 h 6677025"/>
              <a:gd name="connsiteX158" fmla="*/ 0 w 8802688"/>
              <a:gd name="connsiteY158" fmla="*/ 2524125 h 6677025"/>
              <a:gd name="connsiteX159" fmla="*/ 9525 w 8802688"/>
              <a:gd name="connsiteY159" fmla="*/ 2492375 h 6677025"/>
              <a:gd name="connsiteX160" fmla="*/ 11113 w 8802688"/>
              <a:gd name="connsiteY160" fmla="*/ 2476500 h 6677025"/>
              <a:gd name="connsiteX161" fmla="*/ 17463 w 8802688"/>
              <a:gd name="connsiteY161" fmla="*/ 2465388 h 6677025"/>
              <a:gd name="connsiteX162" fmla="*/ 47625 w 8802688"/>
              <a:gd name="connsiteY162" fmla="*/ 2425700 h 6677025"/>
              <a:gd name="connsiteX163" fmla="*/ 79375 w 8802688"/>
              <a:gd name="connsiteY163" fmla="*/ 2387600 h 6677025"/>
              <a:gd name="connsiteX164" fmla="*/ 112713 w 8802688"/>
              <a:gd name="connsiteY164" fmla="*/ 2352675 h 6677025"/>
              <a:gd name="connsiteX165" fmla="*/ 149225 w 8802688"/>
              <a:gd name="connsiteY165" fmla="*/ 2322513 h 6677025"/>
              <a:gd name="connsiteX166" fmla="*/ 217488 w 8802688"/>
              <a:gd name="connsiteY166" fmla="*/ 2260600 h 6677025"/>
              <a:gd name="connsiteX167" fmla="*/ 5886450 w 8802688"/>
              <a:gd name="connsiteY167" fmla="*/ 2019300 h 6677025"/>
              <a:gd name="connsiteX168" fmla="*/ 5907087 w 8802688"/>
              <a:gd name="connsiteY168" fmla="*/ 2022475 h 6677025"/>
              <a:gd name="connsiteX169" fmla="*/ 5930900 w 8802688"/>
              <a:gd name="connsiteY169" fmla="*/ 2028825 h 6677025"/>
              <a:gd name="connsiteX170" fmla="*/ 5957888 w 8802688"/>
              <a:gd name="connsiteY170" fmla="*/ 2036763 h 6677025"/>
              <a:gd name="connsiteX171" fmla="*/ 5984875 w 8802688"/>
              <a:gd name="connsiteY171" fmla="*/ 2049463 h 6677025"/>
              <a:gd name="connsiteX172" fmla="*/ 6010275 w 8802688"/>
              <a:gd name="connsiteY172" fmla="*/ 2060575 h 6677025"/>
              <a:gd name="connsiteX173" fmla="*/ 6034088 w 8802688"/>
              <a:gd name="connsiteY173" fmla="*/ 2078038 h 6677025"/>
              <a:gd name="connsiteX174" fmla="*/ 6057900 w 8802688"/>
              <a:gd name="connsiteY174" fmla="*/ 2093913 h 6677025"/>
              <a:gd name="connsiteX175" fmla="*/ 5951538 w 8802688"/>
              <a:gd name="connsiteY175" fmla="*/ 2170113 h 6677025"/>
              <a:gd name="connsiteX176" fmla="*/ 5897562 w 8802688"/>
              <a:gd name="connsiteY176" fmla="*/ 2209800 h 6677025"/>
              <a:gd name="connsiteX177" fmla="*/ 5838825 w 8802688"/>
              <a:gd name="connsiteY177" fmla="*/ 2244725 h 6677025"/>
              <a:gd name="connsiteX178" fmla="*/ 5811837 w 8802688"/>
              <a:gd name="connsiteY178" fmla="*/ 2216150 h 6677025"/>
              <a:gd name="connsiteX179" fmla="*/ 5788025 w 8802688"/>
              <a:gd name="connsiteY179" fmla="*/ 2182813 h 6677025"/>
              <a:gd name="connsiteX180" fmla="*/ 5775325 w 8802688"/>
              <a:gd name="connsiteY180" fmla="*/ 2165350 h 6677025"/>
              <a:gd name="connsiteX181" fmla="*/ 5770562 w 8802688"/>
              <a:gd name="connsiteY181" fmla="*/ 2146300 h 6677025"/>
              <a:gd name="connsiteX182" fmla="*/ 5764212 w 8802688"/>
              <a:gd name="connsiteY182" fmla="*/ 2132013 h 6677025"/>
              <a:gd name="connsiteX183" fmla="*/ 5764212 w 8802688"/>
              <a:gd name="connsiteY183" fmla="*/ 2117725 h 6677025"/>
              <a:gd name="connsiteX184" fmla="*/ 5770562 w 8802688"/>
              <a:gd name="connsiteY184" fmla="*/ 2101850 h 6677025"/>
              <a:gd name="connsiteX185" fmla="*/ 5778500 w 8802688"/>
              <a:gd name="connsiteY185" fmla="*/ 2087563 h 6677025"/>
              <a:gd name="connsiteX186" fmla="*/ 5791200 w 8802688"/>
              <a:gd name="connsiteY186" fmla="*/ 2073275 h 6677025"/>
              <a:gd name="connsiteX187" fmla="*/ 5805487 w 8802688"/>
              <a:gd name="connsiteY187" fmla="*/ 2057400 h 6677025"/>
              <a:gd name="connsiteX188" fmla="*/ 5821362 w 8802688"/>
              <a:gd name="connsiteY188" fmla="*/ 2046288 h 6677025"/>
              <a:gd name="connsiteX189" fmla="*/ 5838825 w 8802688"/>
              <a:gd name="connsiteY189" fmla="*/ 2033588 h 6677025"/>
              <a:gd name="connsiteX190" fmla="*/ 5853112 w 8802688"/>
              <a:gd name="connsiteY190" fmla="*/ 2025650 h 6677025"/>
              <a:gd name="connsiteX191" fmla="*/ 5870575 w 8802688"/>
              <a:gd name="connsiteY191" fmla="*/ 2022475 h 6677025"/>
              <a:gd name="connsiteX192" fmla="*/ 6169026 w 8802688"/>
              <a:gd name="connsiteY192" fmla="*/ 1685925 h 6677025"/>
              <a:gd name="connsiteX193" fmla="*/ 6076951 w 8802688"/>
              <a:gd name="connsiteY193" fmla="*/ 1712913 h 6677025"/>
              <a:gd name="connsiteX194" fmla="*/ 5984875 w 8802688"/>
              <a:gd name="connsiteY194" fmla="*/ 1739900 h 6677025"/>
              <a:gd name="connsiteX195" fmla="*/ 5938838 w 8802688"/>
              <a:gd name="connsiteY195" fmla="*/ 1757363 h 6677025"/>
              <a:gd name="connsiteX196" fmla="*/ 5894388 w 8802688"/>
              <a:gd name="connsiteY196" fmla="*/ 1774825 h 6677025"/>
              <a:gd name="connsiteX197" fmla="*/ 5849938 w 8802688"/>
              <a:gd name="connsiteY197" fmla="*/ 1798638 h 6677025"/>
              <a:gd name="connsiteX198" fmla="*/ 5805488 w 8802688"/>
              <a:gd name="connsiteY198" fmla="*/ 1828800 h 6677025"/>
              <a:gd name="connsiteX199" fmla="*/ 5764213 w 8802688"/>
              <a:gd name="connsiteY199" fmla="*/ 1862138 h 6677025"/>
              <a:gd name="connsiteX200" fmla="*/ 5722938 w 8802688"/>
              <a:gd name="connsiteY200" fmla="*/ 1897063 h 6677025"/>
              <a:gd name="connsiteX201" fmla="*/ 5683250 w 8802688"/>
              <a:gd name="connsiteY201" fmla="*/ 1933575 h 6677025"/>
              <a:gd name="connsiteX202" fmla="*/ 5648325 w 8802688"/>
              <a:gd name="connsiteY202" fmla="*/ 1971675 h 6677025"/>
              <a:gd name="connsiteX203" fmla="*/ 5576888 w 8802688"/>
              <a:gd name="connsiteY203" fmla="*/ 2052638 h 6677025"/>
              <a:gd name="connsiteX204" fmla="*/ 5502275 w 8802688"/>
              <a:gd name="connsiteY204" fmla="*/ 2128838 h 6677025"/>
              <a:gd name="connsiteX205" fmla="*/ 5522913 w 8802688"/>
              <a:gd name="connsiteY205" fmla="*/ 2122488 h 6677025"/>
              <a:gd name="connsiteX206" fmla="*/ 5543550 w 8802688"/>
              <a:gd name="connsiteY206" fmla="*/ 2117725 h 6677025"/>
              <a:gd name="connsiteX207" fmla="*/ 5586413 w 8802688"/>
              <a:gd name="connsiteY207" fmla="*/ 2098675 h 6677025"/>
              <a:gd name="connsiteX208" fmla="*/ 5607050 w 8802688"/>
              <a:gd name="connsiteY208" fmla="*/ 2093913 h 6677025"/>
              <a:gd name="connsiteX209" fmla="*/ 5624513 w 8802688"/>
              <a:gd name="connsiteY209" fmla="*/ 2087563 h 6677025"/>
              <a:gd name="connsiteX210" fmla="*/ 5641975 w 8802688"/>
              <a:gd name="connsiteY210" fmla="*/ 2087563 h 6677025"/>
              <a:gd name="connsiteX211" fmla="*/ 5657850 w 8802688"/>
              <a:gd name="connsiteY211" fmla="*/ 2093913 h 6677025"/>
              <a:gd name="connsiteX212" fmla="*/ 5832475 w 8802688"/>
              <a:gd name="connsiteY212" fmla="*/ 2357438 h 6677025"/>
              <a:gd name="connsiteX213" fmla="*/ 5975350 w 8802688"/>
              <a:gd name="connsiteY213" fmla="*/ 2265363 h 6677025"/>
              <a:gd name="connsiteX214" fmla="*/ 6115051 w 8802688"/>
              <a:gd name="connsiteY214" fmla="*/ 2170113 h 6677025"/>
              <a:gd name="connsiteX215" fmla="*/ 6264276 w 8802688"/>
              <a:gd name="connsiteY215" fmla="*/ 2078038 h 6677025"/>
              <a:gd name="connsiteX216" fmla="*/ 6340476 w 8802688"/>
              <a:gd name="connsiteY216" fmla="*/ 2030413 h 6677025"/>
              <a:gd name="connsiteX217" fmla="*/ 6424613 w 8802688"/>
              <a:gd name="connsiteY217" fmla="*/ 1982788 h 6677025"/>
              <a:gd name="connsiteX218" fmla="*/ 6400801 w 8802688"/>
              <a:gd name="connsiteY218" fmla="*/ 1981200 h 6677025"/>
              <a:gd name="connsiteX219" fmla="*/ 6364288 w 8802688"/>
              <a:gd name="connsiteY219" fmla="*/ 1971675 h 6677025"/>
              <a:gd name="connsiteX220" fmla="*/ 6323013 w 8802688"/>
              <a:gd name="connsiteY220" fmla="*/ 1958975 h 6677025"/>
              <a:gd name="connsiteX221" fmla="*/ 6302376 w 8802688"/>
              <a:gd name="connsiteY221" fmla="*/ 1947863 h 6677025"/>
              <a:gd name="connsiteX222" fmla="*/ 6281738 w 8802688"/>
              <a:gd name="connsiteY222" fmla="*/ 1935163 h 6677025"/>
              <a:gd name="connsiteX223" fmla="*/ 6261101 w 8802688"/>
              <a:gd name="connsiteY223" fmla="*/ 1917700 h 6677025"/>
              <a:gd name="connsiteX224" fmla="*/ 6240463 w 8802688"/>
              <a:gd name="connsiteY224" fmla="*/ 1900238 h 6677025"/>
              <a:gd name="connsiteX225" fmla="*/ 6221413 w 8802688"/>
              <a:gd name="connsiteY225" fmla="*/ 1876425 h 6677025"/>
              <a:gd name="connsiteX226" fmla="*/ 6203951 w 8802688"/>
              <a:gd name="connsiteY226" fmla="*/ 1849438 h 6677025"/>
              <a:gd name="connsiteX227" fmla="*/ 6192838 w 8802688"/>
              <a:gd name="connsiteY227" fmla="*/ 1817688 h 6677025"/>
              <a:gd name="connsiteX228" fmla="*/ 6180138 w 8802688"/>
              <a:gd name="connsiteY228" fmla="*/ 1778000 h 6677025"/>
              <a:gd name="connsiteX229" fmla="*/ 6170613 w 8802688"/>
              <a:gd name="connsiteY229" fmla="*/ 1736725 h 6677025"/>
              <a:gd name="connsiteX230" fmla="*/ 8401050 w 8802688"/>
              <a:gd name="connsiteY230" fmla="*/ 1338262 h 6677025"/>
              <a:gd name="connsiteX231" fmla="*/ 8332788 w 8802688"/>
              <a:gd name="connsiteY231" fmla="*/ 1382712 h 6677025"/>
              <a:gd name="connsiteX232" fmla="*/ 8264525 w 8802688"/>
              <a:gd name="connsiteY232" fmla="*/ 1430337 h 6677025"/>
              <a:gd name="connsiteX233" fmla="*/ 8131175 w 8802688"/>
              <a:gd name="connsiteY233" fmla="*/ 1531937 h 6677025"/>
              <a:gd name="connsiteX234" fmla="*/ 8002588 w 8802688"/>
              <a:gd name="connsiteY234" fmla="*/ 1630363 h 6677025"/>
              <a:gd name="connsiteX235" fmla="*/ 7886700 w 8802688"/>
              <a:gd name="connsiteY235" fmla="*/ 1722438 h 6677025"/>
              <a:gd name="connsiteX236" fmla="*/ 7920038 w 8802688"/>
              <a:gd name="connsiteY236" fmla="*/ 1727200 h 6677025"/>
              <a:gd name="connsiteX237" fmla="*/ 7954963 w 8802688"/>
              <a:gd name="connsiteY237" fmla="*/ 1727200 h 6677025"/>
              <a:gd name="connsiteX238" fmla="*/ 7993063 w 8802688"/>
              <a:gd name="connsiteY238" fmla="*/ 1725613 h 6677025"/>
              <a:gd name="connsiteX239" fmla="*/ 8029575 w 8802688"/>
              <a:gd name="connsiteY239" fmla="*/ 1716088 h 6677025"/>
              <a:gd name="connsiteX240" fmla="*/ 8064500 w 8802688"/>
              <a:gd name="connsiteY240" fmla="*/ 1703388 h 6677025"/>
              <a:gd name="connsiteX241" fmla="*/ 8101013 w 8802688"/>
              <a:gd name="connsiteY241" fmla="*/ 1689100 h 6677025"/>
              <a:gd name="connsiteX242" fmla="*/ 8135938 w 8802688"/>
              <a:gd name="connsiteY242" fmla="*/ 1668463 h 6677025"/>
              <a:gd name="connsiteX243" fmla="*/ 8172450 w 8802688"/>
              <a:gd name="connsiteY243" fmla="*/ 1644650 h 6677025"/>
              <a:gd name="connsiteX244" fmla="*/ 8204200 w 8802688"/>
              <a:gd name="connsiteY244" fmla="*/ 1617662 h 6677025"/>
              <a:gd name="connsiteX245" fmla="*/ 8237538 w 8802688"/>
              <a:gd name="connsiteY245" fmla="*/ 1587500 h 6677025"/>
              <a:gd name="connsiteX246" fmla="*/ 8270875 w 8802688"/>
              <a:gd name="connsiteY246" fmla="*/ 1555750 h 6677025"/>
              <a:gd name="connsiteX247" fmla="*/ 8299450 w 8802688"/>
              <a:gd name="connsiteY247" fmla="*/ 1516062 h 6677025"/>
              <a:gd name="connsiteX248" fmla="*/ 8329613 w 8802688"/>
              <a:gd name="connsiteY248" fmla="*/ 1477963 h 6677025"/>
              <a:gd name="connsiteX249" fmla="*/ 8356600 w 8802688"/>
              <a:gd name="connsiteY249" fmla="*/ 1433512 h 6677025"/>
              <a:gd name="connsiteX250" fmla="*/ 8380413 w 8802688"/>
              <a:gd name="connsiteY250" fmla="*/ 1389062 h 6677025"/>
              <a:gd name="connsiteX251" fmla="*/ 4067176 w 8802688"/>
              <a:gd name="connsiteY251" fmla="*/ 1181100 h 6677025"/>
              <a:gd name="connsiteX252" fmla="*/ 3979864 w 8802688"/>
              <a:gd name="connsiteY252" fmla="*/ 1184275 h 6677025"/>
              <a:gd name="connsiteX253" fmla="*/ 3900489 w 8802688"/>
              <a:gd name="connsiteY253" fmla="*/ 1192213 h 6677025"/>
              <a:gd name="connsiteX254" fmla="*/ 3860801 w 8802688"/>
              <a:gd name="connsiteY254" fmla="*/ 1201738 h 6677025"/>
              <a:gd name="connsiteX255" fmla="*/ 3825876 w 8802688"/>
              <a:gd name="connsiteY255" fmla="*/ 1211263 h 6677025"/>
              <a:gd name="connsiteX256" fmla="*/ 3790951 w 8802688"/>
              <a:gd name="connsiteY256" fmla="*/ 1219200 h 6677025"/>
              <a:gd name="connsiteX257" fmla="*/ 3757613 w 8802688"/>
              <a:gd name="connsiteY257" fmla="*/ 1231900 h 6677025"/>
              <a:gd name="connsiteX258" fmla="*/ 3724276 w 8802688"/>
              <a:gd name="connsiteY258" fmla="*/ 1246188 h 6677025"/>
              <a:gd name="connsiteX259" fmla="*/ 3695701 w 8802688"/>
              <a:gd name="connsiteY259" fmla="*/ 1260475 h 6677025"/>
              <a:gd name="connsiteX260" fmla="*/ 3665538 w 8802688"/>
              <a:gd name="connsiteY260" fmla="*/ 1279525 h 6677025"/>
              <a:gd name="connsiteX261" fmla="*/ 3635376 w 8802688"/>
              <a:gd name="connsiteY261" fmla="*/ 1296988 h 6677025"/>
              <a:gd name="connsiteX262" fmla="*/ 3608388 w 8802688"/>
              <a:gd name="connsiteY262" fmla="*/ 1317625 h 6677025"/>
              <a:gd name="connsiteX263" fmla="*/ 3581401 w 8802688"/>
              <a:gd name="connsiteY263" fmla="*/ 1341438 h 6677025"/>
              <a:gd name="connsiteX264" fmla="*/ 3557588 w 8802688"/>
              <a:gd name="connsiteY264" fmla="*/ 1365250 h 6677025"/>
              <a:gd name="connsiteX265" fmla="*/ 3533776 w 8802688"/>
              <a:gd name="connsiteY265" fmla="*/ 1392238 h 6677025"/>
              <a:gd name="connsiteX266" fmla="*/ 3509963 w 8802688"/>
              <a:gd name="connsiteY266" fmla="*/ 1419225 h 6677025"/>
              <a:gd name="connsiteX267" fmla="*/ 3489326 w 8802688"/>
              <a:gd name="connsiteY267" fmla="*/ 1450975 h 6677025"/>
              <a:gd name="connsiteX268" fmla="*/ 3468688 w 8802688"/>
              <a:gd name="connsiteY268" fmla="*/ 1481138 h 6677025"/>
              <a:gd name="connsiteX269" fmla="*/ 3448051 w 8802688"/>
              <a:gd name="connsiteY269" fmla="*/ 1516063 h 6677025"/>
              <a:gd name="connsiteX270" fmla="*/ 3413126 w 8802688"/>
              <a:gd name="connsiteY270" fmla="*/ 1590675 h 6677025"/>
              <a:gd name="connsiteX271" fmla="*/ 3379788 w 8802688"/>
              <a:gd name="connsiteY271" fmla="*/ 1671638 h 6677025"/>
              <a:gd name="connsiteX272" fmla="*/ 3349626 w 8802688"/>
              <a:gd name="connsiteY272" fmla="*/ 1763713 h 6677025"/>
              <a:gd name="connsiteX273" fmla="*/ 3325813 w 8802688"/>
              <a:gd name="connsiteY273" fmla="*/ 1865313 h 6677025"/>
              <a:gd name="connsiteX274" fmla="*/ 3302001 w 8802688"/>
              <a:gd name="connsiteY274" fmla="*/ 1971676 h 6677025"/>
              <a:gd name="connsiteX275" fmla="*/ 3281363 w 8802688"/>
              <a:gd name="connsiteY275" fmla="*/ 2090738 h 6677025"/>
              <a:gd name="connsiteX276" fmla="*/ 3368676 w 8802688"/>
              <a:gd name="connsiteY276" fmla="*/ 1944688 h 6677025"/>
              <a:gd name="connsiteX277" fmla="*/ 3451226 w 8802688"/>
              <a:gd name="connsiteY277" fmla="*/ 1787526 h 6677025"/>
              <a:gd name="connsiteX278" fmla="*/ 3533776 w 8802688"/>
              <a:gd name="connsiteY278" fmla="*/ 1624013 h 6677025"/>
              <a:gd name="connsiteX279" fmla="*/ 3617913 w 8802688"/>
              <a:gd name="connsiteY279" fmla="*/ 1454150 h 6677025"/>
              <a:gd name="connsiteX280" fmla="*/ 3652838 w 8802688"/>
              <a:gd name="connsiteY280" fmla="*/ 1454150 h 6677025"/>
              <a:gd name="connsiteX281" fmla="*/ 3656013 w 8802688"/>
              <a:gd name="connsiteY281" fmla="*/ 1495425 h 6677025"/>
              <a:gd name="connsiteX282" fmla="*/ 3659188 w 8802688"/>
              <a:gd name="connsiteY282" fmla="*/ 1531938 h 6677025"/>
              <a:gd name="connsiteX283" fmla="*/ 3673476 w 8802688"/>
              <a:gd name="connsiteY283" fmla="*/ 1600200 h 6677025"/>
              <a:gd name="connsiteX284" fmla="*/ 3686176 w 8802688"/>
              <a:gd name="connsiteY284" fmla="*/ 1658938 h 6677025"/>
              <a:gd name="connsiteX285" fmla="*/ 3689351 w 8802688"/>
              <a:gd name="connsiteY285" fmla="*/ 1689100 h 6677025"/>
              <a:gd name="connsiteX286" fmla="*/ 3692526 w 8802688"/>
              <a:gd name="connsiteY286" fmla="*/ 1716088 h 6677025"/>
              <a:gd name="connsiteX287" fmla="*/ 3713163 w 8802688"/>
              <a:gd name="connsiteY287" fmla="*/ 1662113 h 6677025"/>
              <a:gd name="connsiteX288" fmla="*/ 3736976 w 8802688"/>
              <a:gd name="connsiteY288" fmla="*/ 1609725 h 6677025"/>
              <a:gd name="connsiteX289" fmla="*/ 3757613 w 8802688"/>
              <a:gd name="connsiteY289" fmla="*/ 1562101 h 6677025"/>
              <a:gd name="connsiteX290" fmla="*/ 3784601 w 8802688"/>
              <a:gd name="connsiteY290" fmla="*/ 1514475 h 6677025"/>
              <a:gd name="connsiteX291" fmla="*/ 3811588 w 8802688"/>
              <a:gd name="connsiteY291" fmla="*/ 1471613 h 6677025"/>
              <a:gd name="connsiteX292" fmla="*/ 3840163 w 8802688"/>
              <a:gd name="connsiteY292" fmla="*/ 1430338 h 6677025"/>
              <a:gd name="connsiteX293" fmla="*/ 3870326 w 8802688"/>
              <a:gd name="connsiteY293" fmla="*/ 1392238 h 6677025"/>
              <a:gd name="connsiteX294" fmla="*/ 3906839 w 8802688"/>
              <a:gd name="connsiteY294" fmla="*/ 1355725 h 6677025"/>
              <a:gd name="connsiteX295" fmla="*/ 3941764 w 8802688"/>
              <a:gd name="connsiteY295" fmla="*/ 1327150 h 6677025"/>
              <a:gd name="connsiteX296" fmla="*/ 3979864 w 8802688"/>
              <a:gd name="connsiteY296" fmla="*/ 1296988 h 6677025"/>
              <a:gd name="connsiteX297" fmla="*/ 4022726 w 8802688"/>
              <a:gd name="connsiteY297" fmla="*/ 1273175 h 6677025"/>
              <a:gd name="connsiteX298" fmla="*/ 4067176 w 8802688"/>
              <a:gd name="connsiteY298" fmla="*/ 1249363 h 6677025"/>
              <a:gd name="connsiteX299" fmla="*/ 4117976 w 8802688"/>
              <a:gd name="connsiteY299" fmla="*/ 1231900 h 6677025"/>
              <a:gd name="connsiteX300" fmla="*/ 4167189 w 8802688"/>
              <a:gd name="connsiteY300" fmla="*/ 1216025 h 6677025"/>
              <a:gd name="connsiteX301" fmla="*/ 4224339 w 8802688"/>
              <a:gd name="connsiteY301" fmla="*/ 1201738 h 6677025"/>
              <a:gd name="connsiteX302" fmla="*/ 4286251 w 8802688"/>
              <a:gd name="connsiteY302" fmla="*/ 1195388 h 6677025"/>
              <a:gd name="connsiteX303" fmla="*/ 4170364 w 8802688"/>
              <a:gd name="connsiteY303" fmla="*/ 1184275 h 6677025"/>
              <a:gd name="connsiteX304" fmla="*/ 4117976 w 8802688"/>
              <a:gd name="connsiteY304" fmla="*/ 1181100 h 6677025"/>
              <a:gd name="connsiteX305" fmla="*/ 5586413 w 8802688"/>
              <a:gd name="connsiteY305" fmla="*/ 1166812 h 6677025"/>
              <a:gd name="connsiteX306" fmla="*/ 5481638 w 8802688"/>
              <a:gd name="connsiteY306" fmla="*/ 1204912 h 6677025"/>
              <a:gd name="connsiteX307" fmla="*/ 5437188 w 8802688"/>
              <a:gd name="connsiteY307" fmla="*/ 1225550 h 6677025"/>
              <a:gd name="connsiteX308" fmla="*/ 5399088 w 8802688"/>
              <a:gd name="connsiteY308" fmla="*/ 1243012 h 6677025"/>
              <a:gd name="connsiteX309" fmla="*/ 5365751 w 8802688"/>
              <a:gd name="connsiteY309" fmla="*/ 1260475 h 6677025"/>
              <a:gd name="connsiteX310" fmla="*/ 5335588 w 8802688"/>
              <a:gd name="connsiteY310" fmla="*/ 1282700 h 6677025"/>
              <a:gd name="connsiteX311" fmla="*/ 5308601 w 8802688"/>
              <a:gd name="connsiteY311" fmla="*/ 1300162 h 6677025"/>
              <a:gd name="connsiteX312" fmla="*/ 5287963 w 8802688"/>
              <a:gd name="connsiteY312" fmla="*/ 1320800 h 6677025"/>
              <a:gd name="connsiteX313" fmla="*/ 5270501 w 8802688"/>
              <a:gd name="connsiteY313" fmla="*/ 1341437 h 6677025"/>
              <a:gd name="connsiteX314" fmla="*/ 5259388 w 8802688"/>
              <a:gd name="connsiteY314" fmla="*/ 1362075 h 6677025"/>
              <a:gd name="connsiteX315" fmla="*/ 5246688 w 8802688"/>
              <a:gd name="connsiteY315" fmla="*/ 1385887 h 6677025"/>
              <a:gd name="connsiteX316" fmla="*/ 5240338 w 8802688"/>
              <a:gd name="connsiteY316" fmla="*/ 1409700 h 6677025"/>
              <a:gd name="connsiteX317" fmla="*/ 5237163 w 8802688"/>
              <a:gd name="connsiteY317" fmla="*/ 1436687 h 6677025"/>
              <a:gd name="connsiteX318" fmla="*/ 5237163 w 8802688"/>
              <a:gd name="connsiteY318" fmla="*/ 1463675 h 6677025"/>
              <a:gd name="connsiteX319" fmla="*/ 5240338 w 8802688"/>
              <a:gd name="connsiteY319" fmla="*/ 1492250 h 6677025"/>
              <a:gd name="connsiteX320" fmla="*/ 5246688 w 8802688"/>
              <a:gd name="connsiteY320" fmla="*/ 1525587 h 6677025"/>
              <a:gd name="connsiteX321" fmla="*/ 5287963 w 8802688"/>
              <a:gd name="connsiteY321" fmla="*/ 1484312 h 6677025"/>
              <a:gd name="connsiteX322" fmla="*/ 5330826 w 8802688"/>
              <a:gd name="connsiteY322" fmla="*/ 1439862 h 6677025"/>
              <a:gd name="connsiteX323" fmla="*/ 5416551 w 8802688"/>
              <a:gd name="connsiteY323" fmla="*/ 1347787 h 6677025"/>
              <a:gd name="connsiteX324" fmla="*/ 5499101 w 8802688"/>
              <a:gd name="connsiteY324" fmla="*/ 1252537 h 6677025"/>
              <a:gd name="connsiteX325" fmla="*/ 5540376 w 8802688"/>
              <a:gd name="connsiteY325" fmla="*/ 1208087 h 6677025"/>
              <a:gd name="connsiteX326" fmla="*/ 5434013 w 8802688"/>
              <a:gd name="connsiteY326" fmla="*/ 0 h 6677025"/>
              <a:gd name="connsiteX327" fmla="*/ 5519738 w 8802688"/>
              <a:gd name="connsiteY327" fmla="*/ 3175 h 6677025"/>
              <a:gd name="connsiteX328" fmla="*/ 5610226 w 8802688"/>
              <a:gd name="connsiteY328" fmla="*/ 12700 h 6677025"/>
              <a:gd name="connsiteX329" fmla="*/ 5699126 w 8802688"/>
              <a:gd name="connsiteY329" fmla="*/ 30163 h 6677025"/>
              <a:gd name="connsiteX330" fmla="*/ 5788026 w 8802688"/>
              <a:gd name="connsiteY330" fmla="*/ 50800 h 6677025"/>
              <a:gd name="connsiteX331" fmla="*/ 5876926 w 8802688"/>
              <a:gd name="connsiteY331" fmla="*/ 77788 h 6677025"/>
              <a:gd name="connsiteX332" fmla="*/ 5965826 w 8802688"/>
              <a:gd name="connsiteY332" fmla="*/ 111125 h 6677025"/>
              <a:gd name="connsiteX333" fmla="*/ 6054726 w 8802688"/>
              <a:gd name="connsiteY333" fmla="*/ 146050 h 6677025"/>
              <a:gd name="connsiteX334" fmla="*/ 6142038 w 8802688"/>
              <a:gd name="connsiteY334" fmla="*/ 187325 h 6677025"/>
              <a:gd name="connsiteX335" fmla="*/ 6237288 w 8802688"/>
              <a:gd name="connsiteY335" fmla="*/ 258763 h 6677025"/>
              <a:gd name="connsiteX336" fmla="*/ 6329363 w 8802688"/>
              <a:gd name="connsiteY336" fmla="*/ 333375 h 6677025"/>
              <a:gd name="connsiteX337" fmla="*/ 6418263 w 8802688"/>
              <a:gd name="connsiteY337" fmla="*/ 407988 h 6677025"/>
              <a:gd name="connsiteX338" fmla="*/ 6507163 w 8802688"/>
              <a:gd name="connsiteY338" fmla="*/ 485775 h 6677025"/>
              <a:gd name="connsiteX339" fmla="*/ 6677026 w 8802688"/>
              <a:gd name="connsiteY339" fmla="*/ 639763 h 6677025"/>
              <a:gd name="connsiteX340" fmla="*/ 6762751 w 8802688"/>
              <a:gd name="connsiteY340" fmla="*/ 714375 h 6677025"/>
              <a:gd name="connsiteX341" fmla="*/ 6846888 w 8802688"/>
              <a:gd name="connsiteY341" fmla="*/ 785813 h 6677025"/>
              <a:gd name="connsiteX342" fmla="*/ 6846888 w 8802688"/>
              <a:gd name="connsiteY342" fmla="*/ 796926 h 6677025"/>
              <a:gd name="connsiteX343" fmla="*/ 6851651 w 8802688"/>
              <a:gd name="connsiteY343" fmla="*/ 812801 h 6677025"/>
              <a:gd name="connsiteX344" fmla="*/ 6858001 w 8802688"/>
              <a:gd name="connsiteY344" fmla="*/ 823913 h 6677025"/>
              <a:gd name="connsiteX345" fmla="*/ 6867526 w 8802688"/>
              <a:gd name="connsiteY345" fmla="*/ 836613 h 6677025"/>
              <a:gd name="connsiteX346" fmla="*/ 6878638 w 8802688"/>
              <a:gd name="connsiteY346" fmla="*/ 844550 h 6677025"/>
              <a:gd name="connsiteX347" fmla="*/ 6891338 w 8802688"/>
              <a:gd name="connsiteY347" fmla="*/ 854075 h 6677025"/>
              <a:gd name="connsiteX348" fmla="*/ 6905626 w 8802688"/>
              <a:gd name="connsiteY348" fmla="*/ 857250 h 6677025"/>
              <a:gd name="connsiteX349" fmla="*/ 6919913 w 8802688"/>
              <a:gd name="connsiteY349" fmla="*/ 860425 h 6677025"/>
              <a:gd name="connsiteX350" fmla="*/ 6973888 w 8802688"/>
              <a:gd name="connsiteY350" fmla="*/ 868363 h 6677025"/>
              <a:gd name="connsiteX351" fmla="*/ 7024688 w 8802688"/>
              <a:gd name="connsiteY351" fmla="*/ 884238 h 6677025"/>
              <a:gd name="connsiteX352" fmla="*/ 7072313 w 8802688"/>
              <a:gd name="connsiteY352" fmla="*/ 901700 h 6677025"/>
              <a:gd name="connsiteX353" fmla="*/ 7116763 w 8802688"/>
              <a:gd name="connsiteY353" fmla="*/ 925513 h 6677025"/>
              <a:gd name="connsiteX354" fmla="*/ 7158038 w 8802688"/>
              <a:gd name="connsiteY354" fmla="*/ 952500 h 6677025"/>
              <a:gd name="connsiteX355" fmla="*/ 7199313 w 8802688"/>
              <a:gd name="connsiteY355" fmla="*/ 981075 h 6677025"/>
              <a:gd name="connsiteX356" fmla="*/ 7235826 w 8802688"/>
              <a:gd name="connsiteY356" fmla="*/ 1014413 h 6677025"/>
              <a:gd name="connsiteX357" fmla="*/ 7270751 w 8802688"/>
              <a:gd name="connsiteY357" fmla="*/ 1049338 h 6677025"/>
              <a:gd name="connsiteX358" fmla="*/ 7307263 w 8802688"/>
              <a:gd name="connsiteY358" fmla="*/ 1089025 h 6677025"/>
              <a:gd name="connsiteX359" fmla="*/ 7337426 w 8802688"/>
              <a:gd name="connsiteY359" fmla="*/ 1127125 h 6677025"/>
              <a:gd name="connsiteX360" fmla="*/ 7399338 w 8802688"/>
              <a:gd name="connsiteY360" fmla="*/ 1211263 h 6677025"/>
              <a:gd name="connsiteX361" fmla="*/ 7454901 w 8802688"/>
              <a:gd name="connsiteY361" fmla="*/ 1296988 h 6677025"/>
              <a:gd name="connsiteX362" fmla="*/ 7512051 w 8802688"/>
              <a:gd name="connsiteY362" fmla="*/ 1382713 h 6677025"/>
              <a:gd name="connsiteX363" fmla="*/ 7069138 w 8802688"/>
              <a:gd name="connsiteY363" fmla="*/ 1492250 h 6677025"/>
              <a:gd name="connsiteX364" fmla="*/ 7083426 w 8802688"/>
              <a:gd name="connsiteY364" fmla="*/ 1573213 h 6677025"/>
              <a:gd name="connsiteX365" fmla="*/ 7092951 w 8802688"/>
              <a:gd name="connsiteY365" fmla="*/ 1611313 h 6677025"/>
              <a:gd name="connsiteX366" fmla="*/ 7104063 w 8802688"/>
              <a:gd name="connsiteY366" fmla="*/ 1647826 h 6677025"/>
              <a:gd name="connsiteX367" fmla="*/ 7116763 w 8802688"/>
              <a:gd name="connsiteY367" fmla="*/ 1677988 h 6677025"/>
              <a:gd name="connsiteX368" fmla="*/ 7131051 w 8802688"/>
              <a:gd name="connsiteY368" fmla="*/ 1706563 h 6677025"/>
              <a:gd name="connsiteX369" fmla="*/ 7150101 w 8802688"/>
              <a:gd name="connsiteY369" fmla="*/ 1733550 h 6677025"/>
              <a:gd name="connsiteX370" fmla="*/ 7170738 w 8802688"/>
              <a:gd name="connsiteY370" fmla="*/ 1754188 h 6677025"/>
              <a:gd name="connsiteX371" fmla="*/ 7191376 w 8802688"/>
              <a:gd name="connsiteY371" fmla="*/ 1774825 h 6677025"/>
              <a:gd name="connsiteX372" fmla="*/ 7218363 w 8802688"/>
              <a:gd name="connsiteY372" fmla="*/ 1790700 h 6677025"/>
              <a:gd name="connsiteX373" fmla="*/ 7243763 w 8802688"/>
              <a:gd name="connsiteY373" fmla="*/ 1801813 h 6677025"/>
              <a:gd name="connsiteX374" fmla="*/ 7277101 w 8802688"/>
              <a:gd name="connsiteY374" fmla="*/ 1811338 h 6677025"/>
              <a:gd name="connsiteX375" fmla="*/ 7310438 w 8802688"/>
              <a:gd name="connsiteY375" fmla="*/ 1814513 h 6677025"/>
              <a:gd name="connsiteX376" fmla="*/ 7348538 w 8802688"/>
              <a:gd name="connsiteY376" fmla="*/ 1811338 h 6677025"/>
              <a:gd name="connsiteX377" fmla="*/ 7392988 w 8802688"/>
              <a:gd name="connsiteY377" fmla="*/ 1804988 h 6677025"/>
              <a:gd name="connsiteX378" fmla="*/ 7437438 w 8802688"/>
              <a:gd name="connsiteY378" fmla="*/ 1793875 h 6677025"/>
              <a:gd name="connsiteX379" fmla="*/ 7550151 w 8802688"/>
              <a:gd name="connsiteY379" fmla="*/ 1906588 h 6677025"/>
              <a:gd name="connsiteX380" fmla="*/ 7362826 w 8802688"/>
              <a:gd name="connsiteY380" fmla="*/ 1941513 h 6677025"/>
              <a:gd name="connsiteX381" fmla="*/ 7221538 w 8802688"/>
              <a:gd name="connsiteY381" fmla="*/ 1974850 h 6677025"/>
              <a:gd name="connsiteX382" fmla="*/ 7164388 w 8802688"/>
              <a:gd name="connsiteY382" fmla="*/ 1992313 h 6677025"/>
              <a:gd name="connsiteX383" fmla="*/ 7116763 w 8802688"/>
              <a:gd name="connsiteY383" fmla="*/ 2006600 h 6677025"/>
              <a:gd name="connsiteX384" fmla="*/ 7075488 w 8802688"/>
              <a:gd name="connsiteY384" fmla="*/ 2025650 h 6677025"/>
              <a:gd name="connsiteX385" fmla="*/ 7038976 w 8802688"/>
              <a:gd name="connsiteY385" fmla="*/ 2046288 h 6677025"/>
              <a:gd name="connsiteX386" fmla="*/ 7011988 w 8802688"/>
              <a:gd name="connsiteY386" fmla="*/ 2066925 h 6677025"/>
              <a:gd name="connsiteX387" fmla="*/ 6988176 w 8802688"/>
              <a:gd name="connsiteY387" fmla="*/ 2093913 h 6677025"/>
              <a:gd name="connsiteX388" fmla="*/ 6970713 w 8802688"/>
              <a:gd name="connsiteY388" fmla="*/ 2122488 h 6677025"/>
              <a:gd name="connsiteX389" fmla="*/ 6956426 w 8802688"/>
              <a:gd name="connsiteY389" fmla="*/ 2159000 h 6677025"/>
              <a:gd name="connsiteX390" fmla="*/ 6943726 w 8802688"/>
              <a:gd name="connsiteY390" fmla="*/ 2197100 h 6677025"/>
              <a:gd name="connsiteX391" fmla="*/ 6935788 w 8802688"/>
              <a:gd name="connsiteY391" fmla="*/ 2241550 h 6677025"/>
              <a:gd name="connsiteX392" fmla="*/ 6926263 w 8802688"/>
              <a:gd name="connsiteY392" fmla="*/ 2295525 h 6677025"/>
              <a:gd name="connsiteX393" fmla="*/ 6919913 w 8802688"/>
              <a:gd name="connsiteY393" fmla="*/ 2355850 h 6677025"/>
              <a:gd name="connsiteX394" fmla="*/ 6946901 w 8802688"/>
              <a:gd name="connsiteY394" fmla="*/ 2298700 h 6677025"/>
              <a:gd name="connsiteX395" fmla="*/ 6973888 w 8802688"/>
              <a:gd name="connsiteY395" fmla="*/ 2244725 h 6677025"/>
              <a:gd name="connsiteX396" fmla="*/ 7004051 w 8802688"/>
              <a:gd name="connsiteY396" fmla="*/ 2200275 h 6677025"/>
              <a:gd name="connsiteX397" fmla="*/ 7015163 w 8802688"/>
              <a:gd name="connsiteY397" fmla="*/ 2182813 h 6677025"/>
              <a:gd name="connsiteX398" fmla="*/ 7031038 w 8802688"/>
              <a:gd name="connsiteY398" fmla="*/ 2168525 h 6677025"/>
              <a:gd name="connsiteX399" fmla="*/ 7081838 w 8802688"/>
              <a:gd name="connsiteY399" fmla="*/ 2117725 h 6677025"/>
              <a:gd name="connsiteX400" fmla="*/ 7127876 w 8802688"/>
              <a:gd name="connsiteY400" fmla="*/ 2073276 h 6677025"/>
              <a:gd name="connsiteX401" fmla="*/ 7181851 w 8802688"/>
              <a:gd name="connsiteY401" fmla="*/ 2030413 h 6677025"/>
              <a:gd name="connsiteX402" fmla="*/ 7253288 w 8802688"/>
              <a:gd name="connsiteY402" fmla="*/ 1981200 h 6677025"/>
              <a:gd name="connsiteX403" fmla="*/ 7226301 w 8802688"/>
              <a:gd name="connsiteY403" fmla="*/ 2135188 h 6677025"/>
              <a:gd name="connsiteX404" fmla="*/ 7197726 w 8802688"/>
              <a:gd name="connsiteY404" fmla="*/ 2268538 h 6677025"/>
              <a:gd name="connsiteX405" fmla="*/ 7170738 w 8802688"/>
              <a:gd name="connsiteY405" fmla="*/ 2390775 h 6677025"/>
              <a:gd name="connsiteX406" fmla="*/ 7140576 w 8802688"/>
              <a:gd name="connsiteY406" fmla="*/ 2503488 h 6677025"/>
              <a:gd name="connsiteX407" fmla="*/ 7178676 w 8802688"/>
              <a:gd name="connsiteY407" fmla="*/ 2503488 h 6677025"/>
              <a:gd name="connsiteX408" fmla="*/ 7235826 w 8802688"/>
              <a:gd name="connsiteY408" fmla="*/ 2414588 h 6677025"/>
              <a:gd name="connsiteX409" fmla="*/ 7289801 w 8802688"/>
              <a:gd name="connsiteY409" fmla="*/ 2316163 h 6677025"/>
              <a:gd name="connsiteX410" fmla="*/ 7345363 w 8802688"/>
              <a:gd name="connsiteY410" fmla="*/ 2217738 h 6677025"/>
              <a:gd name="connsiteX411" fmla="*/ 7402513 w 8802688"/>
              <a:gd name="connsiteY411" fmla="*/ 2128838 h 6677025"/>
              <a:gd name="connsiteX412" fmla="*/ 7405688 w 8802688"/>
              <a:gd name="connsiteY412" fmla="*/ 2117725 h 6677025"/>
              <a:gd name="connsiteX413" fmla="*/ 7413626 w 8802688"/>
              <a:gd name="connsiteY413" fmla="*/ 2108200 h 6677025"/>
              <a:gd name="connsiteX414" fmla="*/ 7426326 w 8802688"/>
              <a:gd name="connsiteY414" fmla="*/ 2098675 h 6677025"/>
              <a:gd name="connsiteX415" fmla="*/ 7443788 w 8802688"/>
              <a:gd name="connsiteY415" fmla="*/ 2093913 h 6677025"/>
              <a:gd name="connsiteX416" fmla="*/ 7478713 w 8802688"/>
              <a:gd name="connsiteY416" fmla="*/ 2076451 h 6677025"/>
              <a:gd name="connsiteX417" fmla="*/ 7497763 w 8802688"/>
              <a:gd name="connsiteY417" fmla="*/ 2066925 h 6677025"/>
              <a:gd name="connsiteX418" fmla="*/ 7512051 w 8802688"/>
              <a:gd name="connsiteY418" fmla="*/ 2054225 h 6677025"/>
              <a:gd name="connsiteX419" fmla="*/ 7539038 w 8802688"/>
              <a:gd name="connsiteY419" fmla="*/ 2084388 h 6677025"/>
              <a:gd name="connsiteX420" fmla="*/ 7553326 w 8802688"/>
              <a:gd name="connsiteY420" fmla="*/ 2098675 h 6677025"/>
              <a:gd name="connsiteX421" fmla="*/ 7562851 w 8802688"/>
              <a:gd name="connsiteY421" fmla="*/ 2114550 h 6677025"/>
              <a:gd name="connsiteX422" fmla="*/ 7573963 w 8802688"/>
              <a:gd name="connsiteY422" fmla="*/ 2135188 h 6677025"/>
              <a:gd name="connsiteX423" fmla="*/ 7580313 w 8802688"/>
              <a:gd name="connsiteY423" fmla="*/ 2155825 h 6677025"/>
              <a:gd name="connsiteX424" fmla="*/ 7586663 w 8802688"/>
              <a:gd name="connsiteY424" fmla="*/ 2176463 h 6677025"/>
              <a:gd name="connsiteX425" fmla="*/ 7586663 w 8802688"/>
              <a:gd name="connsiteY425" fmla="*/ 2203450 h 6677025"/>
              <a:gd name="connsiteX426" fmla="*/ 7586663 w 8802688"/>
              <a:gd name="connsiteY426" fmla="*/ 2262188 h 6677025"/>
              <a:gd name="connsiteX427" fmla="*/ 7580313 w 8802688"/>
              <a:gd name="connsiteY427" fmla="*/ 2322513 h 6677025"/>
              <a:gd name="connsiteX428" fmla="*/ 7569201 w 8802688"/>
              <a:gd name="connsiteY428" fmla="*/ 2452688 h 6677025"/>
              <a:gd name="connsiteX429" fmla="*/ 7556501 w 8802688"/>
              <a:gd name="connsiteY429" fmla="*/ 2587625 h 6677025"/>
              <a:gd name="connsiteX430" fmla="*/ 7550151 w 8802688"/>
              <a:gd name="connsiteY430" fmla="*/ 2659063 h 6677025"/>
              <a:gd name="connsiteX431" fmla="*/ 7550151 w 8802688"/>
              <a:gd name="connsiteY431" fmla="*/ 2727325 h 6677025"/>
              <a:gd name="connsiteX432" fmla="*/ 7589838 w 8802688"/>
              <a:gd name="connsiteY432" fmla="*/ 2613025 h 6677025"/>
              <a:gd name="connsiteX433" fmla="*/ 7624763 w 8802688"/>
              <a:gd name="connsiteY433" fmla="*/ 2503488 h 6677025"/>
              <a:gd name="connsiteX434" fmla="*/ 7654926 w 8802688"/>
              <a:gd name="connsiteY434" fmla="*/ 2390775 h 6677025"/>
              <a:gd name="connsiteX435" fmla="*/ 7666038 w 8802688"/>
              <a:gd name="connsiteY435" fmla="*/ 2333625 h 6677025"/>
              <a:gd name="connsiteX436" fmla="*/ 7675563 w 8802688"/>
              <a:gd name="connsiteY436" fmla="*/ 2278063 h 6677025"/>
              <a:gd name="connsiteX437" fmla="*/ 7681913 w 8802688"/>
              <a:gd name="connsiteY437" fmla="*/ 2224088 h 6677025"/>
              <a:gd name="connsiteX438" fmla="*/ 7688263 w 8802688"/>
              <a:gd name="connsiteY438" fmla="*/ 2168525 h 6677025"/>
              <a:gd name="connsiteX439" fmla="*/ 7689851 w 8802688"/>
              <a:gd name="connsiteY439" fmla="*/ 2111375 h 6677025"/>
              <a:gd name="connsiteX440" fmla="*/ 7689851 w 8802688"/>
              <a:gd name="connsiteY440" fmla="*/ 2054225 h 6677025"/>
              <a:gd name="connsiteX441" fmla="*/ 7688263 w 8802688"/>
              <a:gd name="connsiteY441" fmla="*/ 1998663 h 6677025"/>
              <a:gd name="connsiteX442" fmla="*/ 7681913 w 8802688"/>
              <a:gd name="connsiteY442" fmla="*/ 1941513 h 6677025"/>
              <a:gd name="connsiteX443" fmla="*/ 7672388 w 8802688"/>
              <a:gd name="connsiteY443" fmla="*/ 1885950 h 6677025"/>
              <a:gd name="connsiteX444" fmla="*/ 7661276 w 8802688"/>
              <a:gd name="connsiteY444" fmla="*/ 1831975 h 6677025"/>
              <a:gd name="connsiteX445" fmla="*/ 7654926 w 8802688"/>
              <a:gd name="connsiteY445" fmla="*/ 1811338 h 6677025"/>
              <a:gd name="connsiteX446" fmla="*/ 7651751 w 8802688"/>
              <a:gd name="connsiteY446" fmla="*/ 1790700 h 6677025"/>
              <a:gd name="connsiteX447" fmla="*/ 7651751 w 8802688"/>
              <a:gd name="connsiteY447" fmla="*/ 1773238 h 6677025"/>
              <a:gd name="connsiteX448" fmla="*/ 7651751 w 8802688"/>
              <a:gd name="connsiteY448" fmla="*/ 1754188 h 6677025"/>
              <a:gd name="connsiteX449" fmla="*/ 7654926 w 8802688"/>
              <a:gd name="connsiteY449" fmla="*/ 1736725 h 6677025"/>
              <a:gd name="connsiteX450" fmla="*/ 7661276 w 8802688"/>
              <a:gd name="connsiteY450" fmla="*/ 1719263 h 6677025"/>
              <a:gd name="connsiteX451" fmla="*/ 7675563 w 8802688"/>
              <a:gd name="connsiteY451" fmla="*/ 1689100 h 6677025"/>
              <a:gd name="connsiteX452" fmla="*/ 7696201 w 8802688"/>
              <a:gd name="connsiteY452" fmla="*/ 1665288 h 6677025"/>
              <a:gd name="connsiteX453" fmla="*/ 7720013 w 8802688"/>
              <a:gd name="connsiteY453" fmla="*/ 1641476 h 6677025"/>
              <a:gd name="connsiteX454" fmla="*/ 7743826 w 8802688"/>
              <a:gd name="connsiteY454" fmla="*/ 1620838 h 6677025"/>
              <a:gd name="connsiteX455" fmla="*/ 7773988 w 8802688"/>
              <a:gd name="connsiteY455" fmla="*/ 1606550 h 6677025"/>
              <a:gd name="connsiteX456" fmla="*/ 7805738 w 8802688"/>
              <a:gd name="connsiteY456" fmla="*/ 1590675 h 6677025"/>
              <a:gd name="connsiteX457" fmla="*/ 7839076 w 8802688"/>
              <a:gd name="connsiteY457" fmla="*/ 1576388 h 6677025"/>
              <a:gd name="connsiteX458" fmla="*/ 7904163 w 8802688"/>
              <a:gd name="connsiteY458" fmla="*/ 1538288 h 6677025"/>
              <a:gd name="connsiteX459" fmla="*/ 7967663 w 8802688"/>
              <a:gd name="connsiteY459" fmla="*/ 1495425 h 6677025"/>
              <a:gd name="connsiteX460" fmla="*/ 8026401 w 8802688"/>
              <a:gd name="connsiteY460" fmla="*/ 1447801 h 6677025"/>
              <a:gd name="connsiteX461" fmla="*/ 8085138 w 8802688"/>
              <a:gd name="connsiteY461" fmla="*/ 1398588 h 6677025"/>
              <a:gd name="connsiteX462" fmla="*/ 8142288 w 8802688"/>
              <a:gd name="connsiteY462" fmla="*/ 1344613 h 6677025"/>
              <a:gd name="connsiteX463" fmla="*/ 8255001 w 8802688"/>
              <a:gd name="connsiteY463" fmla="*/ 1235076 h 6677025"/>
              <a:gd name="connsiteX464" fmla="*/ 8275638 w 8802688"/>
              <a:gd name="connsiteY464" fmla="*/ 1208088 h 6677025"/>
              <a:gd name="connsiteX465" fmla="*/ 8296276 w 8802688"/>
              <a:gd name="connsiteY465" fmla="*/ 1187450 h 6677025"/>
              <a:gd name="connsiteX466" fmla="*/ 8318501 w 8802688"/>
              <a:gd name="connsiteY466" fmla="*/ 1168400 h 6677025"/>
              <a:gd name="connsiteX467" fmla="*/ 8339138 w 8802688"/>
              <a:gd name="connsiteY467" fmla="*/ 1154113 h 6677025"/>
              <a:gd name="connsiteX468" fmla="*/ 8359776 w 8802688"/>
              <a:gd name="connsiteY468" fmla="*/ 1144588 h 6677025"/>
              <a:gd name="connsiteX469" fmla="*/ 8377238 w 8802688"/>
              <a:gd name="connsiteY469" fmla="*/ 1139825 h 6677025"/>
              <a:gd name="connsiteX470" fmla="*/ 8397876 w 8802688"/>
              <a:gd name="connsiteY470" fmla="*/ 1139825 h 6677025"/>
              <a:gd name="connsiteX471" fmla="*/ 8415338 w 8802688"/>
              <a:gd name="connsiteY471" fmla="*/ 1139825 h 6677025"/>
              <a:gd name="connsiteX472" fmla="*/ 8435976 w 8802688"/>
              <a:gd name="connsiteY472" fmla="*/ 1144588 h 6677025"/>
              <a:gd name="connsiteX473" fmla="*/ 8455026 w 8802688"/>
              <a:gd name="connsiteY473" fmla="*/ 1154113 h 6677025"/>
              <a:gd name="connsiteX474" fmla="*/ 8472488 w 8802688"/>
              <a:gd name="connsiteY474" fmla="*/ 1166813 h 6677025"/>
              <a:gd name="connsiteX475" fmla="*/ 8489951 w 8802688"/>
              <a:gd name="connsiteY475" fmla="*/ 1181100 h 6677025"/>
              <a:gd name="connsiteX476" fmla="*/ 8504238 w 8802688"/>
              <a:gd name="connsiteY476" fmla="*/ 1198563 h 6677025"/>
              <a:gd name="connsiteX477" fmla="*/ 8523288 w 8802688"/>
              <a:gd name="connsiteY477" fmla="*/ 1219201 h 6677025"/>
              <a:gd name="connsiteX478" fmla="*/ 8537576 w 8802688"/>
              <a:gd name="connsiteY478" fmla="*/ 1243013 h 6677025"/>
              <a:gd name="connsiteX479" fmla="*/ 8551863 w 8802688"/>
              <a:gd name="connsiteY479" fmla="*/ 1270000 h 6677025"/>
              <a:gd name="connsiteX480" fmla="*/ 8605838 w 8802688"/>
              <a:gd name="connsiteY480" fmla="*/ 1403350 h 6677025"/>
              <a:gd name="connsiteX481" fmla="*/ 8659813 w 8802688"/>
              <a:gd name="connsiteY481" fmla="*/ 1531938 h 6677025"/>
              <a:gd name="connsiteX482" fmla="*/ 8680451 w 8802688"/>
              <a:gd name="connsiteY482" fmla="*/ 1593850 h 6677025"/>
              <a:gd name="connsiteX483" fmla="*/ 8704263 w 8802688"/>
              <a:gd name="connsiteY483" fmla="*/ 1658938 h 6677025"/>
              <a:gd name="connsiteX484" fmla="*/ 8721726 w 8802688"/>
              <a:gd name="connsiteY484" fmla="*/ 1725613 h 6677025"/>
              <a:gd name="connsiteX485" fmla="*/ 8737601 w 8802688"/>
              <a:gd name="connsiteY485" fmla="*/ 1793875 h 6677025"/>
              <a:gd name="connsiteX486" fmla="*/ 8763001 w 8802688"/>
              <a:gd name="connsiteY486" fmla="*/ 1974850 h 6677025"/>
              <a:gd name="connsiteX487" fmla="*/ 8785226 w 8802688"/>
              <a:gd name="connsiteY487" fmla="*/ 2149475 h 6677025"/>
              <a:gd name="connsiteX488" fmla="*/ 8789988 w 8802688"/>
              <a:gd name="connsiteY488" fmla="*/ 2238375 h 6677025"/>
              <a:gd name="connsiteX489" fmla="*/ 8796338 w 8802688"/>
              <a:gd name="connsiteY489" fmla="*/ 2325688 h 6677025"/>
              <a:gd name="connsiteX490" fmla="*/ 8802688 w 8802688"/>
              <a:gd name="connsiteY490" fmla="*/ 2411413 h 6677025"/>
              <a:gd name="connsiteX491" fmla="*/ 8802688 w 8802688"/>
              <a:gd name="connsiteY491" fmla="*/ 2497138 h 6677025"/>
              <a:gd name="connsiteX492" fmla="*/ 8802688 w 8802688"/>
              <a:gd name="connsiteY492" fmla="*/ 2584450 h 6677025"/>
              <a:gd name="connsiteX493" fmla="*/ 8796338 w 8802688"/>
              <a:gd name="connsiteY493" fmla="*/ 2670175 h 6677025"/>
              <a:gd name="connsiteX494" fmla="*/ 8789988 w 8802688"/>
              <a:gd name="connsiteY494" fmla="*/ 2752725 h 6677025"/>
              <a:gd name="connsiteX495" fmla="*/ 8778876 w 8802688"/>
              <a:gd name="connsiteY495" fmla="*/ 2840038 h 6677025"/>
              <a:gd name="connsiteX496" fmla="*/ 8763001 w 8802688"/>
              <a:gd name="connsiteY496" fmla="*/ 2922588 h 6677025"/>
              <a:gd name="connsiteX497" fmla="*/ 8748713 w 8802688"/>
              <a:gd name="connsiteY497" fmla="*/ 3006725 h 6677025"/>
              <a:gd name="connsiteX498" fmla="*/ 8724901 w 8802688"/>
              <a:gd name="connsiteY498" fmla="*/ 3092450 h 6677025"/>
              <a:gd name="connsiteX499" fmla="*/ 8701088 w 8802688"/>
              <a:gd name="connsiteY499" fmla="*/ 3175000 h 6677025"/>
              <a:gd name="connsiteX500" fmla="*/ 8670926 w 8802688"/>
              <a:gd name="connsiteY500" fmla="*/ 3249613 h 6677025"/>
              <a:gd name="connsiteX501" fmla="*/ 8642351 w 8802688"/>
              <a:gd name="connsiteY501" fmla="*/ 3321050 h 6677025"/>
              <a:gd name="connsiteX502" fmla="*/ 8609013 w 8802688"/>
              <a:gd name="connsiteY502" fmla="*/ 3389313 h 6677025"/>
              <a:gd name="connsiteX503" fmla="*/ 8575676 w 8802688"/>
              <a:gd name="connsiteY503" fmla="*/ 3451225 h 6677025"/>
              <a:gd name="connsiteX504" fmla="*/ 8543926 w 8802688"/>
              <a:gd name="connsiteY504" fmla="*/ 3514725 h 6677025"/>
              <a:gd name="connsiteX505" fmla="*/ 8507413 w 8802688"/>
              <a:gd name="connsiteY505" fmla="*/ 3570288 h 6677025"/>
              <a:gd name="connsiteX506" fmla="*/ 8469313 w 8802688"/>
              <a:gd name="connsiteY506" fmla="*/ 3621088 h 6677025"/>
              <a:gd name="connsiteX507" fmla="*/ 8431213 w 8802688"/>
              <a:gd name="connsiteY507" fmla="*/ 3671888 h 6677025"/>
              <a:gd name="connsiteX508" fmla="*/ 8391526 w 8802688"/>
              <a:gd name="connsiteY508" fmla="*/ 3719513 h 6677025"/>
              <a:gd name="connsiteX509" fmla="*/ 8350251 w 8802688"/>
              <a:gd name="connsiteY509" fmla="*/ 3760788 h 6677025"/>
              <a:gd name="connsiteX510" fmla="*/ 8305801 w 8802688"/>
              <a:gd name="connsiteY510" fmla="*/ 3802063 h 6677025"/>
              <a:gd name="connsiteX511" fmla="*/ 8261351 w 8802688"/>
              <a:gd name="connsiteY511" fmla="*/ 3838575 h 6677025"/>
              <a:gd name="connsiteX512" fmla="*/ 8216901 w 8802688"/>
              <a:gd name="connsiteY512" fmla="*/ 3870325 h 6677025"/>
              <a:gd name="connsiteX513" fmla="*/ 8172451 w 8802688"/>
              <a:gd name="connsiteY513" fmla="*/ 3903663 h 6677025"/>
              <a:gd name="connsiteX514" fmla="*/ 8124826 w 8802688"/>
              <a:gd name="connsiteY514" fmla="*/ 3930650 h 6677025"/>
              <a:gd name="connsiteX515" fmla="*/ 8074026 w 8802688"/>
              <a:gd name="connsiteY515" fmla="*/ 3954463 h 6677025"/>
              <a:gd name="connsiteX516" fmla="*/ 8023226 w 8802688"/>
              <a:gd name="connsiteY516" fmla="*/ 3978275 h 6677025"/>
              <a:gd name="connsiteX517" fmla="*/ 7972426 w 8802688"/>
              <a:gd name="connsiteY517" fmla="*/ 3995738 h 6677025"/>
              <a:gd name="connsiteX518" fmla="*/ 7920038 w 8802688"/>
              <a:gd name="connsiteY518" fmla="*/ 4013200 h 6677025"/>
              <a:gd name="connsiteX519" fmla="*/ 7866063 w 8802688"/>
              <a:gd name="connsiteY519" fmla="*/ 4029075 h 6677025"/>
              <a:gd name="connsiteX520" fmla="*/ 7812088 w 8802688"/>
              <a:gd name="connsiteY520" fmla="*/ 4040188 h 6677025"/>
              <a:gd name="connsiteX521" fmla="*/ 7756526 w 8802688"/>
              <a:gd name="connsiteY521" fmla="*/ 4049713 h 6677025"/>
              <a:gd name="connsiteX522" fmla="*/ 7699376 w 8802688"/>
              <a:gd name="connsiteY522" fmla="*/ 4057650 h 6677025"/>
              <a:gd name="connsiteX523" fmla="*/ 7640638 w 8802688"/>
              <a:gd name="connsiteY523" fmla="*/ 4064000 h 6677025"/>
              <a:gd name="connsiteX524" fmla="*/ 7583488 w 8802688"/>
              <a:gd name="connsiteY524" fmla="*/ 4067175 h 6677025"/>
              <a:gd name="connsiteX525" fmla="*/ 7521576 w 8802688"/>
              <a:gd name="connsiteY525" fmla="*/ 4067175 h 6677025"/>
              <a:gd name="connsiteX526" fmla="*/ 7461251 w 8802688"/>
              <a:gd name="connsiteY526" fmla="*/ 4067175 h 6677025"/>
              <a:gd name="connsiteX527" fmla="*/ 7399338 w 8802688"/>
              <a:gd name="connsiteY527" fmla="*/ 4064000 h 6677025"/>
              <a:gd name="connsiteX528" fmla="*/ 7270751 w 8802688"/>
              <a:gd name="connsiteY528" fmla="*/ 4052888 h 6677025"/>
              <a:gd name="connsiteX529" fmla="*/ 7140576 w 8802688"/>
              <a:gd name="connsiteY529" fmla="*/ 4033838 h 6677025"/>
              <a:gd name="connsiteX530" fmla="*/ 7018338 w 8802688"/>
              <a:gd name="connsiteY530" fmla="*/ 4016375 h 6677025"/>
              <a:gd name="connsiteX531" fmla="*/ 6896101 w 8802688"/>
              <a:gd name="connsiteY531" fmla="*/ 3992563 h 6677025"/>
              <a:gd name="connsiteX532" fmla="*/ 6780213 w 8802688"/>
              <a:gd name="connsiteY532" fmla="*/ 3965575 h 6677025"/>
              <a:gd name="connsiteX533" fmla="*/ 6664326 w 8802688"/>
              <a:gd name="connsiteY533" fmla="*/ 3937000 h 6677025"/>
              <a:gd name="connsiteX534" fmla="*/ 6438901 w 8802688"/>
              <a:gd name="connsiteY534" fmla="*/ 3870325 h 6677025"/>
              <a:gd name="connsiteX535" fmla="*/ 6326188 w 8802688"/>
              <a:gd name="connsiteY535" fmla="*/ 3841750 h 6677025"/>
              <a:gd name="connsiteX536" fmla="*/ 6216651 w 8802688"/>
              <a:gd name="connsiteY536" fmla="*/ 3811588 h 6677025"/>
              <a:gd name="connsiteX537" fmla="*/ 6186488 w 8802688"/>
              <a:gd name="connsiteY537" fmla="*/ 3951288 h 6677025"/>
              <a:gd name="connsiteX538" fmla="*/ 6162676 w 8802688"/>
              <a:gd name="connsiteY538" fmla="*/ 4094163 h 6677025"/>
              <a:gd name="connsiteX539" fmla="*/ 6153151 w 8802688"/>
              <a:gd name="connsiteY539" fmla="*/ 4171950 h 6677025"/>
              <a:gd name="connsiteX540" fmla="*/ 6148388 w 8802688"/>
              <a:gd name="connsiteY540" fmla="*/ 4244975 h 6677025"/>
              <a:gd name="connsiteX541" fmla="*/ 6142038 w 8802688"/>
              <a:gd name="connsiteY541" fmla="*/ 4325938 h 6677025"/>
              <a:gd name="connsiteX542" fmla="*/ 6142038 w 8802688"/>
              <a:gd name="connsiteY542" fmla="*/ 4408488 h 6677025"/>
              <a:gd name="connsiteX543" fmla="*/ 6142038 w 8802688"/>
              <a:gd name="connsiteY543" fmla="*/ 4438650 h 6677025"/>
              <a:gd name="connsiteX544" fmla="*/ 6148388 w 8802688"/>
              <a:gd name="connsiteY544" fmla="*/ 4468813 h 6677025"/>
              <a:gd name="connsiteX545" fmla="*/ 6156326 w 8802688"/>
              <a:gd name="connsiteY545" fmla="*/ 4500563 h 6677025"/>
              <a:gd name="connsiteX546" fmla="*/ 6169026 w 8802688"/>
              <a:gd name="connsiteY546" fmla="*/ 4530725 h 6677025"/>
              <a:gd name="connsiteX547" fmla="*/ 6183313 w 8802688"/>
              <a:gd name="connsiteY547" fmla="*/ 4554538 h 6677025"/>
              <a:gd name="connsiteX548" fmla="*/ 6203951 w 8802688"/>
              <a:gd name="connsiteY548" fmla="*/ 4575175 h 6677025"/>
              <a:gd name="connsiteX549" fmla="*/ 6213476 w 8802688"/>
              <a:gd name="connsiteY549" fmla="*/ 4584700 h 6677025"/>
              <a:gd name="connsiteX550" fmla="*/ 6224588 w 8802688"/>
              <a:gd name="connsiteY550" fmla="*/ 4591050 h 6677025"/>
              <a:gd name="connsiteX551" fmla="*/ 6237288 w 8802688"/>
              <a:gd name="connsiteY551" fmla="*/ 4594225 h 6677025"/>
              <a:gd name="connsiteX552" fmla="*/ 6251576 w 8802688"/>
              <a:gd name="connsiteY552" fmla="*/ 4595813 h 6677025"/>
              <a:gd name="connsiteX553" fmla="*/ 6281738 w 8802688"/>
              <a:gd name="connsiteY553" fmla="*/ 4608513 h 6677025"/>
              <a:gd name="connsiteX554" fmla="*/ 6313488 w 8802688"/>
              <a:gd name="connsiteY554" fmla="*/ 4619625 h 6677025"/>
              <a:gd name="connsiteX555" fmla="*/ 6350001 w 8802688"/>
              <a:gd name="connsiteY555" fmla="*/ 4629150 h 6677025"/>
              <a:gd name="connsiteX556" fmla="*/ 6384926 w 8802688"/>
              <a:gd name="connsiteY556" fmla="*/ 4632325 h 6677025"/>
              <a:gd name="connsiteX557" fmla="*/ 6405563 w 8802688"/>
              <a:gd name="connsiteY557" fmla="*/ 4632325 h 6677025"/>
              <a:gd name="connsiteX558" fmla="*/ 6424613 w 8802688"/>
              <a:gd name="connsiteY558" fmla="*/ 4629150 h 6677025"/>
              <a:gd name="connsiteX559" fmla="*/ 6445251 w 8802688"/>
              <a:gd name="connsiteY559" fmla="*/ 4622800 h 6677025"/>
              <a:gd name="connsiteX560" fmla="*/ 6465888 w 8802688"/>
              <a:gd name="connsiteY560" fmla="*/ 4616450 h 6677025"/>
              <a:gd name="connsiteX561" fmla="*/ 6486526 w 8802688"/>
              <a:gd name="connsiteY561" fmla="*/ 4605338 h 6677025"/>
              <a:gd name="connsiteX562" fmla="*/ 6507163 w 8802688"/>
              <a:gd name="connsiteY562" fmla="*/ 4594225 h 6677025"/>
              <a:gd name="connsiteX563" fmla="*/ 6527801 w 8802688"/>
              <a:gd name="connsiteY563" fmla="*/ 4575175 h 6677025"/>
              <a:gd name="connsiteX564" fmla="*/ 6548438 w 8802688"/>
              <a:gd name="connsiteY564" fmla="*/ 4557713 h 6677025"/>
              <a:gd name="connsiteX565" fmla="*/ 6578601 w 8802688"/>
              <a:gd name="connsiteY565" fmla="*/ 4516438 h 6677025"/>
              <a:gd name="connsiteX566" fmla="*/ 6608763 w 8802688"/>
              <a:gd name="connsiteY566" fmla="*/ 4476750 h 6677025"/>
              <a:gd name="connsiteX567" fmla="*/ 6673851 w 8802688"/>
              <a:gd name="connsiteY567" fmla="*/ 4403725 h 6677025"/>
              <a:gd name="connsiteX568" fmla="*/ 6704013 w 8802688"/>
              <a:gd name="connsiteY568" fmla="*/ 4364038 h 6677025"/>
              <a:gd name="connsiteX569" fmla="*/ 6731001 w 8802688"/>
              <a:gd name="connsiteY569" fmla="*/ 4319588 h 6677025"/>
              <a:gd name="connsiteX570" fmla="*/ 6754813 w 8802688"/>
              <a:gd name="connsiteY570" fmla="*/ 4275138 h 6677025"/>
              <a:gd name="connsiteX571" fmla="*/ 6762751 w 8802688"/>
              <a:gd name="connsiteY571" fmla="*/ 4248150 h 6677025"/>
              <a:gd name="connsiteX572" fmla="*/ 6772276 w 8802688"/>
              <a:gd name="connsiteY572" fmla="*/ 4221163 h 6677025"/>
              <a:gd name="connsiteX573" fmla="*/ 6775451 w 8802688"/>
              <a:gd name="connsiteY573" fmla="*/ 4210050 h 6677025"/>
              <a:gd name="connsiteX574" fmla="*/ 6783388 w 8802688"/>
              <a:gd name="connsiteY574" fmla="*/ 4197350 h 6677025"/>
              <a:gd name="connsiteX575" fmla="*/ 6796088 w 8802688"/>
              <a:gd name="connsiteY575" fmla="*/ 4192588 h 6677025"/>
              <a:gd name="connsiteX576" fmla="*/ 6813551 w 8802688"/>
              <a:gd name="connsiteY576" fmla="*/ 4183063 h 6677025"/>
              <a:gd name="connsiteX577" fmla="*/ 6848476 w 8802688"/>
              <a:gd name="connsiteY577" fmla="*/ 4168775 h 6677025"/>
              <a:gd name="connsiteX578" fmla="*/ 6867526 w 8802688"/>
              <a:gd name="connsiteY578" fmla="*/ 4159250 h 6677025"/>
              <a:gd name="connsiteX579" fmla="*/ 6881813 w 8802688"/>
              <a:gd name="connsiteY579" fmla="*/ 4148138 h 6677025"/>
              <a:gd name="connsiteX580" fmla="*/ 6881813 w 8802688"/>
              <a:gd name="connsiteY580" fmla="*/ 4200525 h 6677025"/>
              <a:gd name="connsiteX581" fmla="*/ 6875463 w 8802688"/>
              <a:gd name="connsiteY581" fmla="*/ 4254500 h 6677025"/>
              <a:gd name="connsiteX582" fmla="*/ 6867526 w 8802688"/>
              <a:gd name="connsiteY582" fmla="*/ 4302125 h 6677025"/>
              <a:gd name="connsiteX583" fmla="*/ 6854826 w 8802688"/>
              <a:gd name="connsiteY583" fmla="*/ 4349750 h 6677025"/>
              <a:gd name="connsiteX584" fmla="*/ 6840538 w 8802688"/>
              <a:gd name="connsiteY584" fmla="*/ 4394200 h 6677025"/>
              <a:gd name="connsiteX585" fmla="*/ 6823076 w 8802688"/>
              <a:gd name="connsiteY585" fmla="*/ 4435475 h 6677025"/>
              <a:gd name="connsiteX586" fmla="*/ 6800851 w 8802688"/>
              <a:gd name="connsiteY586" fmla="*/ 4475163 h 6677025"/>
              <a:gd name="connsiteX587" fmla="*/ 6775451 w 8802688"/>
              <a:gd name="connsiteY587" fmla="*/ 4510088 h 6677025"/>
              <a:gd name="connsiteX588" fmla="*/ 6748463 w 8802688"/>
              <a:gd name="connsiteY588" fmla="*/ 4546600 h 6677025"/>
              <a:gd name="connsiteX589" fmla="*/ 6718301 w 8802688"/>
              <a:gd name="connsiteY589" fmla="*/ 4575175 h 6677025"/>
              <a:gd name="connsiteX590" fmla="*/ 6683376 w 8802688"/>
              <a:gd name="connsiteY590" fmla="*/ 4605338 h 6677025"/>
              <a:gd name="connsiteX591" fmla="*/ 6646863 w 8802688"/>
              <a:gd name="connsiteY591" fmla="*/ 4629150 h 6677025"/>
              <a:gd name="connsiteX592" fmla="*/ 6608763 w 8802688"/>
              <a:gd name="connsiteY592" fmla="*/ 4652963 h 6677025"/>
              <a:gd name="connsiteX593" fmla="*/ 6567488 w 8802688"/>
              <a:gd name="connsiteY593" fmla="*/ 4673600 h 6677025"/>
              <a:gd name="connsiteX594" fmla="*/ 6521451 w 8802688"/>
              <a:gd name="connsiteY594" fmla="*/ 4691063 h 6677025"/>
              <a:gd name="connsiteX595" fmla="*/ 6473826 w 8802688"/>
              <a:gd name="connsiteY595" fmla="*/ 4706938 h 6677025"/>
              <a:gd name="connsiteX596" fmla="*/ 6438901 w 8802688"/>
              <a:gd name="connsiteY596" fmla="*/ 4718050 h 6677025"/>
              <a:gd name="connsiteX597" fmla="*/ 6403976 w 8802688"/>
              <a:gd name="connsiteY597" fmla="*/ 4727575 h 6677025"/>
              <a:gd name="connsiteX598" fmla="*/ 6370638 w 8802688"/>
              <a:gd name="connsiteY598" fmla="*/ 4733925 h 6677025"/>
              <a:gd name="connsiteX599" fmla="*/ 6334126 w 8802688"/>
              <a:gd name="connsiteY599" fmla="*/ 4735513 h 6677025"/>
              <a:gd name="connsiteX600" fmla="*/ 6302376 w 8802688"/>
              <a:gd name="connsiteY600" fmla="*/ 4735513 h 6677025"/>
              <a:gd name="connsiteX601" fmla="*/ 6265863 w 8802688"/>
              <a:gd name="connsiteY601" fmla="*/ 4733925 h 6677025"/>
              <a:gd name="connsiteX602" fmla="*/ 6234113 w 8802688"/>
              <a:gd name="connsiteY602" fmla="*/ 4724400 h 6677025"/>
              <a:gd name="connsiteX603" fmla="*/ 6200776 w 8802688"/>
              <a:gd name="connsiteY603" fmla="*/ 4714875 h 6677025"/>
              <a:gd name="connsiteX604" fmla="*/ 6169026 w 8802688"/>
              <a:gd name="connsiteY604" fmla="*/ 4703763 h 6677025"/>
              <a:gd name="connsiteX605" fmla="*/ 6135688 w 8802688"/>
              <a:gd name="connsiteY605" fmla="*/ 4691063 h 6677025"/>
              <a:gd name="connsiteX606" fmla="*/ 6102351 w 8802688"/>
              <a:gd name="connsiteY606" fmla="*/ 4673600 h 6677025"/>
              <a:gd name="connsiteX607" fmla="*/ 6073776 w 8802688"/>
              <a:gd name="connsiteY607" fmla="*/ 4656138 h 6677025"/>
              <a:gd name="connsiteX608" fmla="*/ 6040438 w 8802688"/>
              <a:gd name="connsiteY608" fmla="*/ 4632325 h 6677025"/>
              <a:gd name="connsiteX609" fmla="*/ 6010276 w 8802688"/>
              <a:gd name="connsiteY609" fmla="*/ 4611688 h 6677025"/>
              <a:gd name="connsiteX610" fmla="*/ 5984876 w 8802688"/>
              <a:gd name="connsiteY610" fmla="*/ 4584700 h 6677025"/>
              <a:gd name="connsiteX611" fmla="*/ 5954713 w 8802688"/>
              <a:gd name="connsiteY611" fmla="*/ 4557713 h 6677025"/>
              <a:gd name="connsiteX612" fmla="*/ 5903913 w 8802688"/>
              <a:gd name="connsiteY612" fmla="*/ 4510088 h 6677025"/>
              <a:gd name="connsiteX613" fmla="*/ 5853113 w 8802688"/>
              <a:gd name="connsiteY613" fmla="*/ 4465638 h 6677025"/>
              <a:gd name="connsiteX614" fmla="*/ 5802313 w 8802688"/>
              <a:gd name="connsiteY614" fmla="*/ 4424363 h 6677025"/>
              <a:gd name="connsiteX615" fmla="*/ 5746751 w 8802688"/>
              <a:gd name="connsiteY615" fmla="*/ 4384675 h 6677025"/>
              <a:gd name="connsiteX616" fmla="*/ 5692776 w 8802688"/>
              <a:gd name="connsiteY616" fmla="*/ 4349750 h 6677025"/>
              <a:gd name="connsiteX617" fmla="*/ 5635626 w 8802688"/>
              <a:gd name="connsiteY617" fmla="*/ 4316413 h 6677025"/>
              <a:gd name="connsiteX618" fmla="*/ 5576888 w 8802688"/>
              <a:gd name="connsiteY618" fmla="*/ 4284663 h 6677025"/>
              <a:gd name="connsiteX619" fmla="*/ 5519738 w 8802688"/>
              <a:gd name="connsiteY619" fmla="*/ 4254500 h 6677025"/>
              <a:gd name="connsiteX620" fmla="*/ 5399088 w 8802688"/>
              <a:gd name="connsiteY620" fmla="*/ 4197350 h 6677025"/>
              <a:gd name="connsiteX621" fmla="*/ 5276851 w 8802688"/>
              <a:gd name="connsiteY621" fmla="*/ 4141788 h 6677025"/>
              <a:gd name="connsiteX622" fmla="*/ 5027613 w 8802688"/>
              <a:gd name="connsiteY622" fmla="*/ 4033838 h 6677025"/>
              <a:gd name="connsiteX623" fmla="*/ 5110163 w 8802688"/>
              <a:gd name="connsiteY623" fmla="*/ 4090988 h 6677025"/>
              <a:gd name="connsiteX624" fmla="*/ 5151438 w 8802688"/>
              <a:gd name="connsiteY624" fmla="*/ 4121150 h 6677025"/>
              <a:gd name="connsiteX625" fmla="*/ 5191126 w 8802688"/>
              <a:gd name="connsiteY625" fmla="*/ 4151313 h 6677025"/>
              <a:gd name="connsiteX626" fmla="*/ 5226051 w 8802688"/>
              <a:gd name="connsiteY626" fmla="*/ 4183063 h 6677025"/>
              <a:gd name="connsiteX627" fmla="*/ 5260976 w 8802688"/>
              <a:gd name="connsiteY627" fmla="*/ 4219575 h 6677025"/>
              <a:gd name="connsiteX628" fmla="*/ 5294313 w 8802688"/>
              <a:gd name="connsiteY628" fmla="*/ 4254500 h 6677025"/>
              <a:gd name="connsiteX629" fmla="*/ 5324476 w 8802688"/>
              <a:gd name="connsiteY629" fmla="*/ 4295775 h 6677025"/>
              <a:gd name="connsiteX630" fmla="*/ 5356226 w 8802688"/>
              <a:gd name="connsiteY630" fmla="*/ 4329113 h 6677025"/>
              <a:gd name="connsiteX631" fmla="*/ 5392738 w 8802688"/>
              <a:gd name="connsiteY631" fmla="*/ 4370388 h 6677025"/>
              <a:gd name="connsiteX632" fmla="*/ 5410201 w 8802688"/>
              <a:gd name="connsiteY632" fmla="*/ 4391025 h 6677025"/>
              <a:gd name="connsiteX633" fmla="*/ 5422901 w 8802688"/>
              <a:gd name="connsiteY633" fmla="*/ 4411663 h 6677025"/>
              <a:gd name="connsiteX634" fmla="*/ 5430838 w 8802688"/>
              <a:gd name="connsiteY634" fmla="*/ 4430713 h 6677025"/>
              <a:gd name="connsiteX635" fmla="*/ 5434013 w 8802688"/>
              <a:gd name="connsiteY635" fmla="*/ 4445000 h 6677025"/>
              <a:gd name="connsiteX636" fmla="*/ 5376863 w 8802688"/>
              <a:gd name="connsiteY636" fmla="*/ 4656138 h 6677025"/>
              <a:gd name="connsiteX637" fmla="*/ 5348288 w 8802688"/>
              <a:gd name="connsiteY637" fmla="*/ 4759325 h 6677025"/>
              <a:gd name="connsiteX638" fmla="*/ 5314951 w 8802688"/>
              <a:gd name="connsiteY638" fmla="*/ 4864100 h 6677025"/>
              <a:gd name="connsiteX639" fmla="*/ 5280026 w 8802688"/>
              <a:gd name="connsiteY639" fmla="*/ 4965700 h 6677025"/>
              <a:gd name="connsiteX640" fmla="*/ 5243513 w 8802688"/>
              <a:gd name="connsiteY640" fmla="*/ 5068888 h 6677025"/>
              <a:gd name="connsiteX641" fmla="*/ 5205413 w 8802688"/>
              <a:gd name="connsiteY641" fmla="*/ 5167313 h 6677025"/>
              <a:gd name="connsiteX642" fmla="*/ 5160963 w 8802688"/>
              <a:gd name="connsiteY642" fmla="*/ 5268913 h 6677025"/>
              <a:gd name="connsiteX643" fmla="*/ 5116513 w 8802688"/>
              <a:gd name="connsiteY643" fmla="*/ 5362575 h 6677025"/>
              <a:gd name="connsiteX644" fmla="*/ 5068888 w 8802688"/>
              <a:gd name="connsiteY644" fmla="*/ 5457825 h 6677025"/>
              <a:gd name="connsiteX645" fmla="*/ 5014913 w 8802688"/>
              <a:gd name="connsiteY645" fmla="*/ 5553075 h 6677025"/>
              <a:gd name="connsiteX646" fmla="*/ 4960938 w 8802688"/>
              <a:gd name="connsiteY646" fmla="*/ 5643563 h 6677025"/>
              <a:gd name="connsiteX647" fmla="*/ 4902201 w 8802688"/>
              <a:gd name="connsiteY647" fmla="*/ 5732463 h 6677025"/>
              <a:gd name="connsiteX648" fmla="*/ 4837113 w 8802688"/>
              <a:gd name="connsiteY648" fmla="*/ 5815013 h 6677025"/>
              <a:gd name="connsiteX649" fmla="*/ 4768850 w 8802688"/>
              <a:gd name="connsiteY649" fmla="*/ 5899150 h 6677025"/>
              <a:gd name="connsiteX650" fmla="*/ 4694238 w 8802688"/>
              <a:gd name="connsiteY650" fmla="*/ 5978525 h 6677025"/>
              <a:gd name="connsiteX651" fmla="*/ 4581525 w 8802688"/>
              <a:gd name="connsiteY651" fmla="*/ 6062663 h 6677025"/>
              <a:gd name="connsiteX652" fmla="*/ 4470400 w 8802688"/>
              <a:gd name="connsiteY652" fmla="*/ 6151563 h 6677025"/>
              <a:gd name="connsiteX653" fmla="*/ 4360863 w 8802688"/>
              <a:gd name="connsiteY653" fmla="*/ 6246813 h 6677025"/>
              <a:gd name="connsiteX654" fmla="*/ 4303713 w 8802688"/>
              <a:gd name="connsiteY654" fmla="*/ 6296025 h 6677025"/>
              <a:gd name="connsiteX655" fmla="*/ 4248150 w 8802688"/>
              <a:gd name="connsiteY655" fmla="*/ 6350000 h 6677025"/>
              <a:gd name="connsiteX656" fmla="*/ 4221163 w 8802688"/>
              <a:gd name="connsiteY656" fmla="*/ 6365875 h 6677025"/>
              <a:gd name="connsiteX657" fmla="*/ 4194175 w 8802688"/>
              <a:gd name="connsiteY657" fmla="*/ 6386513 h 6677025"/>
              <a:gd name="connsiteX658" fmla="*/ 4167188 w 8802688"/>
              <a:gd name="connsiteY658" fmla="*/ 6407150 h 6677025"/>
              <a:gd name="connsiteX659" fmla="*/ 4140200 w 8802688"/>
              <a:gd name="connsiteY659" fmla="*/ 6430963 h 6677025"/>
              <a:gd name="connsiteX660" fmla="*/ 4117975 w 8802688"/>
              <a:gd name="connsiteY660" fmla="*/ 6454775 h 6677025"/>
              <a:gd name="connsiteX661" fmla="*/ 4095750 w 8802688"/>
              <a:gd name="connsiteY661" fmla="*/ 6481763 h 6677025"/>
              <a:gd name="connsiteX662" fmla="*/ 4078288 w 8802688"/>
              <a:gd name="connsiteY662" fmla="*/ 6510338 h 6677025"/>
              <a:gd name="connsiteX663" fmla="*/ 4064000 w 8802688"/>
              <a:gd name="connsiteY663" fmla="*/ 6537325 h 6677025"/>
              <a:gd name="connsiteX664" fmla="*/ 4033838 w 8802688"/>
              <a:gd name="connsiteY664" fmla="*/ 6564313 h 6677025"/>
              <a:gd name="connsiteX665" fmla="*/ 4003675 w 8802688"/>
              <a:gd name="connsiteY665" fmla="*/ 6588125 h 6677025"/>
              <a:gd name="connsiteX666" fmla="*/ 3975100 w 8802688"/>
              <a:gd name="connsiteY666" fmla="*/ 6608763 h 6677025"/>
              <a:gd name="connsiteX667" fmla="*/ 3944938 w 8802688"/>
              <a:gd name="connsiteY667" fmla="*/ 6626225 h 6677025"/>
              <a:gd name="connsiteX668" fmla="*/ 3914775 w 8802688"/>
              <a:gd name="connsiteY668" fmla="*/ 6645275 h 6677025"/>
              <a:gd name="connsiteX669" fmla="*/ 3884613 w 8802688"/>
              <a:gd name="connsiteY669" fmla="*/ 6656388 h 6677025"/>
              <a:gd name="connsiteX670" fmla="*/ 3852863 w 8802688"/>
              <a:gd name="connsiteY670" fmla="*/ 6665913 h 6677025"/>
              <a:gd name="connsiteX671" fmla="*/ 3822700 w 8802688"/>
              <a:gd name="connsiteY671" fmla="*/ 6673850 h 6677025"/>
              <a:gd name="connsiteX672" fmla="*/ 3790950 w 8802688"/>
              <a:gd name="connsiteY672" fmla="*/ 6677025 h 6677025"/>
              <a:gd name="connsiteX673" fmla="*/ 3760788 w 8802688"/>
              <a:gd name="connsiteY673" fmla="*/ 6677025 h 6677025"/>
              <a:gd name="connsiteX674" fmla="*/ 3727450 w 8802688"/>
              <a:gd name="connsiteY674" fmla="*/ 6673850 h 6677025"/>
              <a:gd name="connsiteX675" fmla="*/ 3697288 w 8802688"/>
              <a:gd name="connsiteY675" fmla="*/ 6669088 h 6677025"/>
              <a:gd name="connsiteX676" fmla="*/ 3668713 w 8802688"/>
              <a:gd name="connsiteY676" fmla="*/ 6659563 h 6677025"/>
              <a:gd name="connsiteX677" fmla="*/ 3638550 w 8802688"/>
              <a:gd name="connsiteY677" fmla="*/ 6646863 h 6677025"/>
              <a:gd name="connsiteX678" fmla="*/ 3608388 w 8802688"/>
              <a:gd name="connsiteY678" fmla="*/ 6632575 h 6677025"/>
              <a:gd name="connsiteX679" fmla="*/ 3579813 w 8802688"/>
              <a:gd name="connsiteY679" fmla="*/ 6611938 h 6677025"/>
              <a:gd name="connsiteX680" fmla="*/ 3525838 w 8802688"/>
              <a:gd name="connsiteY680" fmla="*/ 6543675 h 6677025"/>
              <a:gd name="connsiteX681" fmla="*/ 3475038 w 8802688"/>
              <a:gd name="connsiteY681" fmla="*/ 6472238 h 6677025"/>
              <a:gd name="connsiteX682" fmla="*/ 3427413 w 8802688"/>
              <a:gd name="connsiteY682" fmla="*/ 6400800 h 6677025"/>
              <a:gd name="connsiteX683" fmla="*/ 3379788 w 8802688"/>
              <a:gd name="connsiteY683" fmla="*/ 6326188 h 6677025"/>
              <a:gd name="connsiteX684" fmla="*/ 3335338 w 8802688"/>
              <a:gd name="connsiteY684" fmla="*/ 6251575 h 6677025"/>
              <a:gd name="connsiteX685" fmla="*/ 3294063 w 8802688"/>
              <a:gd name="connsiteY685" fmla="*/ 6175375 h 6677025"/>
              <a:gd name="connsiteX686" fmla="*/ 3252788 w 8802688"/>
              <a:gd name="connsiteY686" fmla="*/ 6097588 h 6677025"/>
              <a:gd name="connsiteX687" fmla="*/ 3209925 w 8802688"/>
              <a:gd name="connsiteY687" fmla="*/ 6015038 h 6677025"/>
              <a:gd name="connsiteX688" fmla="*/ 3195638 w 8802688"/>
              <a:gd name="connsiteY688" fmla="*/ 5999163 h 6677025"/>
              <a:gd name="connsiteX689" fmla="*/ 3186113 w 8802688"/>
              <a:gd name="connsiteY689" fmla="*/ 5984875 h 6677025"/>
              <a:gd name="connsiteX690" fmla="*/ 3181350 w 8802688"/>
              <a:gd name="connsiteY690" fmla="*/ 5967413 h 6677025"/>
              <a:gd name="connsiteX691" fmla="*/ 3175000 w 8802688"/>
              <a:gd name="connsiteY691" fmla="*/ 5946775 h 6677025"/>
              <a:gd name="connsiteX692" fmla="*/ 3171825 w 8802688"/>
              <a:gd name="connsiteY692" fmla="*/ 5927725 h 6677025"/>
              <a:gd name="connsiteX693" fmla="*/ 3171825 w 8802688"/>
              <a:gd name="connsiteY693" fmla="*/ 5907088 h 6677025"/>
              <a:gd name="connsiteX694" fmla="*/ 3175000 w 8802688"/>
              <a:gd name="connsiteY694" fmla="*/ 5886450 h 6677025"/>
              <a:gd name="connsiteX695" fmla="*/ 3181350 w 8802688"/>
              <a:gd name="connsiteY695" fmla="*/ 5865813 h 6677025"/>
              <a:gd name="connsiteX696" fmla="*/ 3189288 w 8802688"/>
              <a:gd name="connsiteY696" fmla="*/ 5845175 h 6677025"/>
              <a:gd name="connsiteX697" fmla="*/ 3201988 w 8802688"/>
              <a:gd name="connsiteY697" fmla="*/ 5824538 h 6677025"/>
              <a:gd name="connsiteX698" fmla="*/ 3213100 w 8802688"/>
              <a:gd name="connsiteY698" fmla="*/ 5803900 h 6677025"/>
              <a:gd name="connsiteX699" fmla="*/ 3230563 w 8802688"/>
              <a:gd name="connsiteY699" fmla="*/ 5783263 h 6677025"/>
              <a:gd name="connsiteX700" fmla="*/ 3249613 w 8802688"/>
              <a:gd name="connsiteY700" fmla="*/ 5764213 h 6677025"/>
              <a:gd name="connsiteX701" fmla="*/ 3270250 w 8802688"/>
              <a:gd name="connsiteY701" fmla="*/ 5746750 h 6677025"/>
              <a:gd name="connsiteX702" fmla="*/ 3294063 w 8802688"/>
              <a:gd name="connsiteY702" fmla="*/ 5732463 h 6677025"/>
              <a:gd name="connsiteX703" fmla="*/ 3321050 w 8802688"/>
              <a:gd name="connsiteY703" fmla="*/ 5716588 h 6677025"/>
              <a:gd name="connsiteX704" fmla="*/ 3362325 w 8802688"/>
              <a:gd name="connsiteY704" fmla="*/ 5699125 h 6677025"/>
              <a:gd name="connsiteX705" fmla="*/ 3403600 w 8802688"/>
              <a:gd name="connsiteY705" fmla="*/ 5681663 h 6677025"/>
              <a:gd name="connsiteX706" fmla="*/ 3492500 w 8802688"/>
              <a:gd name="connsiteY706" fmla="*/ 5637213 h 6677025"/>
              <a:gd name="connsiteX707" fmla="*/ 3587750 w 8802688"/>
              <a:gd name="connsiteY707" fmla="*/ 5583238 h 6677025"/>
              <a:gd name="connsiteX708" fmla="*/ 3692525 w 8802688"/>
              <a:gd name="connsiteY708" fmla="*/ 5529263 h 6677025"/>
              <a:gd name="connsiteX709" fmla="*/ 3692525 w 8802688"/>
              <a:gd name="connsiteY709" fmla="*/ 5081588 h 6677025"/>
              <a:gd name="connsiteX710" fmla="*/ 3683000 w 8802688"/>
              <a:gd name="connsiteY710" fmla="*/ 5116513 h 6677025"/>
              <a:gd name="connsiteX711" fmla="*/ 3673475 w 8802688"/>
              <a:gd name="connsiteY711" fmla="*/ 5153025 h 6677025"/>
              <a:gd name="connsiteX712" fmla="*/ 3665538 w 8802688"/>
              <a:gd name="connsiteY712" fmla="*/ 5184775 h 6677025"/>
              <a:gd name="connsiteX713" fmla="*/ 3652838 w 8802688"/>
              <a:gd name="connsiteY713" fmla="*/ 5211763 h 6677025"/>
              <a:gd name="connsiteX714" fmla="*/ 3641725 w 8802688"/>
              <a:gd name="connsiteY714" fmla="*/ 5238750 h 6677025"/>
              <a:gd name="connsiteX715" fmla="*/ 3629025 w 8802688"/>
              <a:gd name="connsiteY715" fmla="*/ 5265738 h 6677025"/>
              <a:gd name="connsiteX716" fmla="*/ 3614738 w 8802688"/>
              <a:gd name="connsiteY716" fmla="*/ 5286375 h 6677025"/>
              <a:gd name="connsiteX717" fmla="*/ 3600450 w 8802688"/>
              <a:gd name="connsiteY717" fmla="*/ 5307013 h 6677025"/>
              <a:gd name="connsiteX718" fmla="*/ 3581400 w 8802688"/>
              <a:gd name="connsiteY718" fmla="*/ 5324475 h 6677025"/>
              <a:gd name="connsiteX719" fmla="*/ 3567113 w 8802688"/>
              <a:gd name="connsiteY719" fmla="*/ 5340350 h 6677025"/>
              <a:gd name="connsiteX720" fmla="*/ 3549650 w 8802688"/>
              <a:gd name="connsiteY720" fmla="*/ 5354638 h 6677025"/>
              <a:gd name="connsiteX721" fmla="*/ 3529013 w 8802688"/>
              <a:gd name="connsiteY721" fmla="*/ 5365750 h 6677025"/>
              <a:gd name="connsiteX722" fmla="*/ 3489325 w 8802688"/>
              <a:gd name="connsiteY722" fmla="*/ 5386388 h 6677025"/>
              <a:gd name="connsiteX723" fmla="*/ 3451225 w 8802688"/>
              <a:gd name="connsiteY723" fmla="*/ 5402263 h 6677025"/>
              <a:gd name="connsiteX724" fmla="*/ 3406775 w 8802688"/>
              <a:gd name="connsiteY724" fmla="*/ 5413375 h 6677025"/>
              <a:gd name="connsiteX725" fmla="*/ 3365500 w 8802688"/>
              <a:gd name="connsiteY725" fmla="*/ 5419725 h 6677025"/>
              <a:gd name="connsiteX726" fmla="*/ 3321050 w 8802688"/>
              <a:gd name="connsiteY726" fmla="*/ 5422900 h 6677025"/>
              <a:gd name="connsiteX727" fmla="*/ 3273425 w 8802688"/>
              <a:gd name="connsiteY727" fmla="*/ 5422900 h 6677025"/>
              <a:gd name="connsiteX728" fmla="*/ 3182938 w 8802688"/>
              <a:gd name="connsiteY728" fmla="*/ 5419725 h 6677025"/>
              <a:gd name="connsiteX729" fmla="*/ 3097213 w 8802688"/>
              <a:gd name="connsiteY729" fmla="*/ 5416550 h 6677025"/>
              <a:gd name="connsiteX730" fmla="*/ 2838450 w 8802688"/>
              <a:gd name="connsiteY730" fmla="*/ 5416550 h 6677025"/>
              <a:gd name="connsiteX731" fmla="*/ 2770188 w 8802688"/>
              <a:gd name="connsiteY731" fmla="*/ 5416550 h 6677025"/>
              <a:gd name="connsiteX732" fmla="*/ 2708275 w 8802688"/>
              <a:gd name="connsiteY732" fmla="*/ 5413375 h 6677025"/>
              <a:gd name="connsiteX733" fmla="*/ 2678113 w 8802688"/>
              <a:gd name="connsiteY733" fmla="*/ 5408613 h 6677025"/>
              <a:gd name="connsiteX734" fmla="*/ 2647950 w 8802688"/>
              <a:gd name="connsiteY734" fmla="*/ 5402263 h 6677025"/>
              <a:gd name="connsiteX735" fmla="*/ 2622550 w 8802688"/>
              <a:gd name="connsiteY735" fmla="*/ 5395913 h 6677025"/>
              <a:gd name="connsiteX736" fmla="*/ 2598738 w 8802688"/>
              <a:gd name="connsiteY736" fmla="*/ 5384800 h 6677025"/>
              <a:gd name="connsiteX737" fmla="*/ 2574925 w 8802688"/>
              <a:gd name="connsiteY737" fmla="*/ 5368925 h 6677025"/>
              <a:gd name="connsiteX738" fmla="*/ 2554288 w 8802688"/>
              <a:gd name="connsiteY738" fmla="*/ 5354638 h 6677025"/>
              <a:gd name="connsiteX739" fmla="*/ 2532063 w 8802688"/>
              <a:gd name="connsiteY739" fmla="*/ 5330825 h 6677025"/>
              <a:gd name="connsiteX740" fmla="*/ 2514600 w 8802688"/>
              <a:gd name="connsiteY740" fmla="*/ 5307013 h 6677025"/>
              <a:gd name="connsiteX741" fmla="*/ 2500313 w 8802688"/>
              <a:gd name="connsiteY741" fmla="*/ 5276850 h 6677025"/>
              <a:gd name="connsiteX742" fmla="*/ 2484438 w 8802688"/>
              <a:gd name="connsiteY742" fmla="*/ 5241925 h 6677025"/>
              <a:gd name="connsiteX743" fmla="*/ 2476500 w 8802688"/>
              <a:gd name="connsiteY743" fmla="*/ 5202238 h 6677025"/>
              <a:gd name="connsiteX744" fmla="*/ 2466975 w 8802688"/>
              <a:gd name="connsiteY744" fmla="*/ 5154613 h 6677025"/>
              <a:gd name="connsiteX745" fmla="*/ 2466975 w 8802688"/>
              <a:gd name="connsiteY745" fmla="*/ 5229225 h 6677025"/>
              <a:gd name="connsiteX746" fmla="*/ 2466975 w 8802688"/>
              <a:gd name="connsiteY746" fmla="*/ 5341938 h 6677025"/>
              <a:gd name="connsiteX747" fmla="*/ 2466975 w 8802688"/>
              <a:gd name="connsiteY747" fmla="*/ 5440363 h 6677025"/>
              <a:gd name="connsiteX748" fmla="*/ 2463800 w 8802688"/>
              <a:gd name="connsiteY748" fmla="*/ 5538788 h 6677025"/>
              <a:gd name="connsiteX749" fmla="*/ 2459038 w 8802688"/>
              <a:gd name="connsiteY749" fmla="*/ 5634038 h 6677025"/>
              <a:gd name="connsiteX750" fmla="*/ 2452688 w 8802688"/>
              <a:gd name="connsiteY750" fmla="*/ 5681663 h 6677025"/>
              <a:gd name="connsiteX751" fmla="*/ 2443163 w 8802688"/>
              <a:gd name="connsiteY751" fmla="*/ 5729288 h 6677025"/>
              <a:gd name="connsiteX752" fmla="*/ 2435225 w 8802688"/>
              <a:gd name="connsiteY752" fmla="*/ 5776913 h 6677025"/>
              <a:gd name="connsiteX753" fmla="*/ 2422525 w 8802688"/>
              <a:gd name="connsiteY753" fmla="*/ 5824538 h 6677025"/>
              <a:gd name="connsiteX754" fmla="*/ 2408238 w 8802688"/>
              <a:gd name="connsiteY754" fmla="*/ 5868988 h 6677025"/>
              <a:gd name="connsiteX755" fmla="*/ 2390775 w 8802688"/>
              <a:gd name="connsiteY755" fmla="*/ 5916613 h 6677025"/>
              <a:gd name="connsiteX756" fmla="*/ 2368550 w 8802688"/>
              <a:gd name="connsiteY756" fmla="*/ 5961063 h 6677025"/>
              <a:gd name="connsiteX757" fmla="*/ 2343150 w 8802688"/>
              <a:gd name="connsiteY757" fmla="*/ 6002338 h 6677025"/>
              <a:gd name="connsiteX758" fmla="*/ 2316163 w 8802688"/>
              <a:gd name="connsiteY758" fmla="*/ 6046788 h 6677025"/>
              <a:gd name="connsiteX759" fmla="*/ 2282825 w 8802688"/>
              <a:gd name="connsiteY759" fmla="*/ 6088063 h 6677025"/>
              <a:gd name="connsiteX760" fmla="*/ 2268538 w 8802688"/>
              <a:gd name="connsiteY760" fmla="*/ 6103938 h 6677025"/>
              <a:gd name="connsiteX761" fmla="*/ 2255838 w 8802688"/>
              <a:gd name="connsiteY761" fmla="*/ 6121400 h 6677025"/>
              <a:gd name="connsiteX762" fmla="*/ 2238375 w 8802688"/>
              <a:gd name="connsiteY762" fmla="*/ 6156325 h 6677025"/>
              <a:gd name="connsiteX763" fmla="*/ 2224088 w 8802688"/>
              <a:gd name="connsiteY763" fmla="*/ 6199188 h 6677025"/>
              <a:gd name="connsiteX764" fmla="*/ 2211388 w 8802688"/>
              <a:gd name="connsiteY764" fmla="*/ 6243638 h 6677025"/>
              <a:gd name="connsiteX765" fmla="*/ 2193925 w 8802688"/>
              <a:gd name="connsiteY765" fmla="*/ 6335713 h 6677025"/>
              <a:gd name="connsiteX766" fmla="*/ 2181225 w 8802688"/>
              <a:gd name="connsiteY766" fmla="*/ 6383338 h 6677025"/>
              <a:gd name="connsiteX767" fmla="*/ 2170113 w 8802688"/>
              <a:gd name="connsiteY767" fmla="*/ 6424613 h 6677025"/>
              <a:gd name="connsiteX768" fmla="*/ 2166938 w 8802688"/>
              <a:gd name="connsiteY768" fmla="*/ 6442075 h 6677025"/>
              <a:gd name="connsiteX769" fmla="*/ 2157413 w 8802688"/>
              <a:gd name="connsiteY769" fmla="*/ 6459538 h 6677025"/>
              <a:gd name="connsiteX770" fmla="*/ 2143125 w 8802688"/>
              <a:gd name="connsiteY770" fmla="*/ 6478588 h 6677025"/>
              <a:gd name="connsiteX771" fmla="*/ 2125663 w 8802688"/>
              <a:gd name="connsiteY771" fmla="*/ 6496050 h 6677025"/>
              <a:gd name="connsiteX772" fmla="*/ 2101850 w 8802688"/>
              <a:gd name="connsiteY772" fmla="*/ 6510338 h 6677025"/>
              <a:gd name="connsiteX773" fmla="*/ 2078038 w 8802688"/>
              <a:gd name="connsiteY773" fmla="*/ 6526213 h 6677025"/>
              <a:gd name="connsiteX774" fmla="*/ 2051050 w 8802688"/>
              <a:gd name="connsiteY774" fmla="*/ 6534150 h 6677025"/>
              <a:gd name="connsiteX775" fmla="*/ 2020888 w 8802688"/>
              <a:gd name="connsiteY775" fmla="*/ 6537325 h 6677025"/>
              <a:gd name="connsiteX776" fmla="*/ 1828800 w 8802688"/>
              <a:gd name="connsiteY776" fmla="*/ 6507163 h 6677025"/>
              <a:gd name="connsiteX777" fmla="*/ 1628775 w 8802688"/>
              <a:gd name="connsiteY777" fmla="*/ 6478588 h 6677025"/>
              <a:gd name="connsiteX778" fmla="*/ 1525588 w 8802688"/>
              <a:gd name="connsiteY778" fmla="*/ 6457950 h 6677025"/>
              <a:gd name="connsiteX779" fmla="*/ 1420813 w 8802688"/>
              <a:gd name="connsiteY779" fmla="*/ 6435725 h 6677025"/>
              <a:gd name="connsiteX780" fmla="*/ 1316038 w 8802688"/>
              <a:gd name="connsiteY780" fmla="*/ 6415088 h 6677025"/>
              <a:gd name="connsiteX781" fmla="*/ 1206500 w 8802688"/>
              <a:gd name="connsiteY781" fmla="*/ 6389688 h 6677025"/>
              <a:gd name="connsiteX782" fmla="*/ 1168400 w 8802688"/>
              <a:gd name="connsiteY782" fmla="*/ 6370638 h 6677025"/>
              <a:gd name="connsiteX783" fmla="*/ 1150938 w 8802688"/>
              <a:gd name="connsiteY783" fmla="*/ 6362700 h 6677025"/>
              <a:gd name="connsiteX784" fmla="*/ 1135063 w 8802688"/>
              <a:gd name="connsiteY784" fmla="*/ 6353175 h 6677025"/>
              <a:gd name="connsiteX785" fmla="*/ 1123950 w 8802688"/>
              <a:gd name="connsiteY785" fmla="*/ 6342063 h 6677025"/>
              <a:gd name="connsiteX786" fmla="*/ 1111250 w 8802688"/>
              <a:gd name="connsiteY786" fmla="*/ 6326188 h 6677025"/>
              <a:gd name="connsiteX787" fmla="*/ 1103313 w 8802688"/>
              <a:gd name="connsiteY787" fmla="*/ 6311900 h 6677025"/>
              <a:gd name="connsiteX788" fmla="*/ 1093788 w 8802688"/>
              <a:gd name="connsiteY788" fmla="*/ 6294438 h 6677025"/>
              <a:gd name="connsiteX789" fmla="*/ 1087438 w 8802688"/>
              <a:gd name="connsiteY789" fmla="*/ 6275388 h 6677025"/>
              <a:gd name="connsiteX790" fmla="*/ 1084263 w 8802688"/>
              <a:gd name="connsiteY790" fmla="*/ 6254750 h 6677025"/>
              <a:gd name="connsiteX791" fmla="*/ 1082675 w 8802688"/>
              <a:gd name="connsiteY791" fmla="*/ 6234113 h 6677025"/>
              <a:gd name="connsiteX792" fmla="*/ 1082675 w 8802688"/>
              <a:gd name="connsiteY792" fmla="*/ 6210300 h 6677025"/>
              <a:gd name="connsiteX793" fmla="*/ 1084263 w 8802688"/>
              <a:gd name="connsiteY793" fmla="*/ 6154738 h 6677025"/>
              <a:gd name="connsiteX794" fmla="*/ 1093788 w 8802688"/>
              <a:gd name="connsiteY794" fmla="*/ 6088063 h 6677025"/>
              <a:gd name="connsiteX795" fmla="*/ 1120775 w 8802688"/>
              <a:gd name="connsiteY795" fmla="*/ 6046788 h 6677025"/>
              <a:gd name="connsiteX796" fmla="*/ 1144588 w 8802688"/>
              <a:gd name="connsiteY796" fmla="*/ 5999163 h 6677025"/>
              <a:gd name="connsiteX797" fmla="*/ 1162050 w 8802688"/>
              <a:gd name="connsiteY797" fmla="*/ 5948363 h 6677025"/>
              <a:gd name="connsiteX798" fmla="*/ 1176338 w 8802688"/>
              <a:gd name="connsiteY798" fmla="*/ 5899150 h 6677025"/>
              <a:gd name="connsiteX799" fmla="*/ 1189038 w 8802688"/>
              <a:gd name="connsiteY799" fmla="*/ 5845175 h 6677025"/>
              <a:gd name="connsiteX800" fmla="*/ 1198563 w 8802688"/>
              <a:gd name="connsiteY800" fmla="*/ 5788025 h 6677025"/>
              <a:gd name="connsiteX801" fmla="*/ 1203325 w 8802688"/>
              <a:gd name="connsiteY801" fmla="*/ 5735638 h 6677025"/>
              <a:gd name="connsiteX802" fmla="*/ 1206500 w 8802688"/>
              <a:gd name="connsiteY802" fmla="*/ 5678488 h 6677025"/>
              <a:gd name="connsiteX803" fmla="*/ 1212850 w 8802688"/>
              <a:gd name="connsiteY803" fmla="*/ 5657850 h 6677025"/>
              <a:gd name="connsiteX804" fmla="*/ 1216025 w 8802688"/>
              <a:gd name="connsiteY804" fmla="*/ 5634038 h 6677025"/>
              <a:gd name="connsiteX805" fmla="*/ 1216025 w 8802688"/>
              <a:gd name="connsiteY805" fmla="*/ 5613400 h 6677025"/>
              <a:gd name="connsiteX806" fmla="*/ 1216025 w 8802688"/>
              <a:gd name="connsiteY806" fmla="*/ 5589588 h 6677025"/>
              <a:gd name="connsiteX807" fmla="*/ 1209675 w 8802688"/>
              <a:gd name="connsiteY807" fmla="*/ 5541963 h 6677025"/>
              <a:gd name="connsiteX808" fmla="*/ 1198563 w 8802688"/>
              <a:gd name="connsiteY808" fmla="*/ 5497513 h 6677025"/>
              <a:gd name="connsiteX809" fmla="*/ 1179513 w 8802688"/>
              <a:gd name="connsiteY809" fmla="*/ 5453063 h 6677025"/>
              <a:gd name="connsiteX810" fmla="*/ 1165225 w 8802688"/>
              <a:gd name="connsiteY810" fmla="*/ 5410200 h 6677025"/>
              <a:gd name="connsiteX811" fmla="*/ 1131888 w 8802688"/>
              <a:gd name="connsiteY811" fmla="*/ 5341938 h 6677025"/>
              <a:gd name="connsiteX812" fmla="*/ 1069975 w 8802688"/>
              <a:gd name="connsiteY812" fmla="*/ 5238750 h 6677025"/>
              <a:gd name="connsiteX813" fmla="*/ 1012825 w 8802688"/>
              <a:gd name="connsiteY813" fmla="*/ 5130800 h 6677025"/>
              <a:gd name="connsiteX814" fmla="*/ 957263 w 8802688"/>
              <a:gd name="connsiteY814" fmla="*/ 5027613 h 6677025"/>
              <a:gd name="connsiteX815" fmla="*/ 903288 w 8802688"/>
              <a:gd name="connsiteY815" fmla="*/ 4919663 h 6677025"/>
              <a:gd name="connsiteX816" fmla="*/ 855663 w 8802688"/>
              <a:gd name="connsiteY816" fmla="*/ 4813300 h 6677025"/>
              <a:gd name="connsiteX817" fmla="*/ 811213 w 8802688"/>
              <a:gd name="connsiteY817" fmla="*/ 4706938 h 6677025"/>
              <a:gd name="connsiteX818" fmla="*/ 769938 w 8802688"/>
              <a:gd name="connsiteY818" fmla="*/ 4598988 h 6677025"/>
              <a:gd name="connsiteX819" fmla="*/ 733425 w 8802688"/>
              <a:gd name="connsiteY819" fmla="*/ 4492625 h 6677025"/>
              <a:gd name="connsiteX820" fmla="*/ 701675 w 8802688"/>
              <a:gd name="connsiteY820" fmla="*/ 4383088 h 6677025"/>
              <a:gd name="connsiteX821" fmla="*/ 671513 w 8802688"/>
              <a:gd name="connsiteY821" fmla="*/ 4271963 h 6677025"/>
              <a:gd name="connsiteX822" fmla="*/ 647700 w 8802688"/>
              <a:gd name="connsiteY822" fmla="*/ 4162425 h 6677025"/>
              <a:gd name="connsiteX823" fmla="*/ 630238 w 8802688"/>
              <a:gd name="connsiteY823" fmla="*/ 4049713 h 6677025"/>
              <a:gd name="connsiteX824" fmla="*/ 617538 w 8802688"/>
              <a:gd name="connsiteY824" fmla="*/ 3937000 h 6677025"/>
              <a:gd name="connsiteX825" fmla="*/ 609600 w 8802688"/>
              <a:gd name="connsiteY825" fmla="*/ 3821113 h 6677025"/>
              <a:gd name="connsiteX826" fmla="*/ 609600 w 8802688"/>
              <a:gd name="connsiteY826" fmla="*/ 3705225 h 6677025"/>
              <a:gd name="connsiteX827" fmla="*/ 612775 w 8802688"/>
              <a:gd name="connsiteY827" fmla="*/ 3586163 h 6677025"/>
              <a:gd name="connsiteX828" fmla="*/ 620713 w 8802688"/>
              <a:gd name="connsiteY828" fmla="*/ 3470275 h 6677025"/>
              <a:gd name="connsiteX829" fmla="*/ 636588 w 8802688"/>
              <a:gd name="connsiteY829" fmla="*/ 3354388 h 6677025"/>
              <a:gd name="connsiteX830" fmla="*/ 657225 w 8802688"/>
              <a:gd name="connsiteY830" fmla="*/ 3243263 h 6677025"/>
              <a:gd name="connsiteX831" fmla="*/ 681038 w 8802688"/>
              <a:gd name="connsiteY831" fmla="*/ 3136900 h 6677025"/>
              <a:gd name="connsiteX832" fmla="*/ 709613 w 8802688"/>
              <a:gd name="connsiteY832" fmla="*/ 3032125 h 6677025"/>
              <a:gd name="connsiteX833" fmla="*/ 746125 w 8802688"/>
              <a:gd name="connsiteY833" fmla="*/ 2932113 h 6677025"/>
              <a:gd name="connsiteX834" fmla="*/ 784225 w 8802688"/>
              <a:gd name="connsiteY834" fmla="*/ 2833688 h 6677025"/>
              <a:gd name="connsiteX835" fmla="*/ 828675 w 8802688"/>
              <a:gd name="connsiteY835" fmla="*/ 2735263 h 6677025"/>
              <a:gd name="connsiteX836" fmla="*/ 879475 w 8802688"/>
              <a:gd name="connsiteY836" fmla="*/ 2643188 h 6677025"/>
              <a:gd name="connsiteX837" fmla="*/ 933450 w 8802688"/>
              <a:gd name="connsiteY837" fmla="*/ 2551113 h 6677025"/>
              <a:gd name="connsiteX838" fmla="*/ 992188 w 8802688"/>
              <a:gd name="connsiteY838" fmla="*/ 2465388 h 6677025"/>
              <a:gd name="connsiteX839" fmla="*/ 1055688 w 8802688"/>
              <a:gd name="connsiteY839" fmla="*/ 2379663 h 6677025"/>
              <a:gd name="connsiteX840" fmla="*/ 1123950 w 8802688"/>
              <a:gd name="connsiteY840" fmla="*/ 2295525 h 6677025"/>
              <a:gd name="connsiteX841" fmla="*/ 1195388 w 8802688"/>
              <a:gd name="connsiteY841" fmla="*/ 2212975 h 6677025"/>
              <a:gd name="connsiteX842" fmla="*/ 1271588 w 8802688"/>
              <a:gd name="connsiteY842" fmla="*/ 2132013 h 6677025"/>
              <a:gd name="connsiteX843" fmla="*/ 1355725 w 8802688"/>
              <a:gd name="connsiteY843" fmla="*/ 2054225 h 6677025"/>
              <a:gd name="connsiteX844" fmla="*/ 1423988 w 8802688"/>
              <a:gd name="connsiteY844" fmla="*/ 2001838 h 6677025"/>
              <a:gd name="connsiteX845" fmla="*/ 1495425 w 8802688"/>
              <a:gd name="connsiteY845" fmla="*/ 1951038 h 6677025"/>
              <a:gd name="connsiteX846" fmla="*/ 1566863 w 8802688"/>
              <a:gd name="connsiteY846" fmla="*/ 1900238 h 6677025"/>
              <a:gd name="connsiteX847" fmla="*/ 1641475 w 8802688"/>
              <a:gd name="connsiteY847" fmla="*/ 1855788 h 6677025"/>
              <a:gd name="connsiteX848" fmla="*/ 1714500 w 8802688"/>
              <a:gd name="connsiteY848" fmla="*/ 1814513 h 6677025"/>
              <a:gd name="connsiteX849" fmla="*/ 1789113 w 8802688"/>
              <a:gd name="connsiteY849" fmla="*/ 1774825 h 6677025"/>
              <a:gd name="connsiteX850" fmla="*/ 1866900 w 8802688"/>
              <a:gd name="connsiteY850" fmla="*/ 1739900 h 6677025"/>
              <a:gd name="connsiteX851" fmla="*/ 1944688 w 8802688"/>
              <a:gd name="connsiteY851" fmla="*/ 1703388 h 6677025"/>
              <a:gd name="connsiteX852" fmla="*/ 2020888 w 8802688"/>
              <a:gd name="connsiteY852" fmla="*/ 1671638 h 6677025"/>
              <a:gd name="connsiteX853" fmla="*/ 2101850 w 8802688"/>
              <a:gd name="connsiteY853" fmla="*/ 1641476 h 6677025"/>
              <a:gd name="connsiteX854" fmla="*/ 2184400 w 8802688"/>
              <a:gd name="connsiteY854" fmla="*/ 1614488 h 6677025"/>
              <a:gd name="connsiteX855" fmla="*/ 2268538 w 8802688"/>
              <a:gd name="connsiteY855" fmla="*/ 1587500 h 6677025"/>
              <a:gd name="connsiteX856" fmla="*/ 2351088 w 8802688"/>
              <a:gd name="connsiteY856" fmla="*/ 1562100 h 6677025"/>
              <a:gd name="connsiteX857" fmla="*/ 2436813 w 8802688"/>
              <a:gd name="connsiteY857" fmla="*/ 1538288 h 6677025"/>
              <a:gd name="connsiteX858" fmla="*/ 2616200 w 8802688"/>
              <a:gd name="connsiteY858" fmla="*/ 1492250 h 6677025"/>
              <a:gd name="connsiteX859" fmla="*/ 2725738 w 8802688"/>
              <a:gd name="connsiteY859" fmla="*/ 1492250 h 6677025"/>
              <a:gd name="connsiteX860" fmla="*/ 2654300 w 8802688"/>
              <a:gd name="connsiteY860" fmla="*/ 1590675 h 6677025"/>
              <a:gd name="connsiteX861" fmla="*/ 2582863 w 8802688"/>
              <a:gd name="connsiteY861" fmla="*/ 1682750 h 6677025"/>
              <a:gd name="connsiteX862" fmla="*/ 2435225 w 8802688"/>
              <a:gd name="connsiteY862" fmla="*/ 1866901 h 6677025"/>
              <a:gd name="connsiteX863" fmla="*/ 2363788 w 8802688"/>
              <a:gd name="connsiteY863" fmla="*/ 1958975 h 6677025"/>
              <a:gd name="connsiteX864" fmla="*/ 2295525 w 8802688"/>
              <a:gd name="connsiteY864" fmla="*/ 2052638 h 6677025"/>
              <a:gd name="connsiteX865" fmla="*/ 2228850 w 8802688"/>
              <a:gd name="connsiteY865" fmla="*/ 2144713 h 6677025"/>
              <a:gd name="connsiteX866" fmla="*/ 2200275 w 8802688"/>
              <a:gd name="connsiteY866" fmla="*/ 2192338 h 6677025"/>
              <a:gd name="connsiteX867" fmla="*/ 2170113 w 8802688"/>
              <a:gd name="connsiteY867" fmla="*/ 2241550 h 6677025"/>
              <a:gd name="connsiteX868" fmla="*/ 2089150 w 8802688"/>
              <a:gd name="connsiteY868" fmla="*/ 2355850 h 6677025"/>
              <a:gd name="connsiteX869" fmla="*/ 2047875 w 8802688"/>
              <a:gd name="connsiteY869" fmla="*/ 2411413 h 6677025"/>
              <a:gd name="connsiteX870" fmla="*/ 2012950 w 8802688"/>
              <a:gd name="connsiteY870" fmla="*/ 2471738 h 6677025"/>
              <a:gd name="connsiteX871" fmla="*/ 1979613 w 8802688"/>
              <a:gd name="connsiteY871" fmla="*/ 2530475 h 6677025"/>
              <a:gd name="connsiteX872" fmla="*/ 1952625 w 8802688"/>
              <a:gd name="connsiteY872" fmla="*/ 2592388 h 6677025"/>
              <a:gd name="connsiteX873" fmla="*/ 1928813 w 8802688"/>
              <a:gd name="connsiteY873" fmla="*/ 2659063 h 6677025"/>
              <a:gd name="connsiteX874" fmla="*/ 1917700 w 8802688"/>
              <a:gd name="connsiteY874" fmla="*/ 2693988 h 6677025"/>
              <a:gd name="connsiteX875" fmla="*/ 1911350 w 8802688"/>
              <a:gd name="connsiteY875" fmla="*/ 2727325 h 6677025"/>
              <a:gd name="connsiteX876" fmla="*/ 1893888 w 8802688"/>
              <a:gd name="connsiteY876" fmla="*/ 2776538 h 6677025"/>
              <a:gd name="connsiteX877" fmla="*/ 1881188 w 8802688"/>
              <a:gd name="connsiteY877" fmla="*/ 2824163 h 6677025"/>
              <a:gd name="connsiteX878" fmla="*/ 1873250 w 8802688"/>
              <a:gd name="connsiteY878" fmla="*/ 2868613 h 6677025"/>
              <a:gd name="connsiteX879" fmla="*/ 1873250 w 8802688"/>
              <a:gd name="connsiteY879" fmla="*/ 2916238 h 6677025"/>
              <a:gd name="connsiteX880" fmla="*/ 1876425 w 8802688"/>
              <a:gd name="connsiteY880" fmla="*/ 2962275 h 6677025"/>
              <a:gd name="connsiteX881" fmla="*/ 1881188 w 8802688"/>
              <a:gd name="connsiteY881" fmla="*/ 3006725 h 6677025"/>
              <a:gd name="connsiteX882" fmla="*/ 1893888 w 8802688"/>
              <a:gd name="connsiteY882" fmla="*/ 3048000 h 6677025"/>
              <a:gd name="connsiteX883" fmla="*/ 1905000 w 8802688"/>
              <a:gd name="connsiteY883" fmla="*/ 3092450 h 6677025"/>
              <a:gd name="connsiteX884" fmla="*/ 1924050 w 8802688"/>
              <a:gd name="connsiteY884" fmla="*/ 3133725 h 6677025"/>
              <a:gd name="connsiteX885" fmla="*/ 1944688 w 8802688"/>
              <a:gd name="connsiteY885" fmla="*/ 3171825 h 6677025"/>
              <a:gd name="connsiteX886" fmla="*/ 1965325 w 8802688"/>
              <a:gd name="connsiteY886" fmla="*/ 3214688 h 6677025"/>
              <a:gd name="connsiteX887" fmla="*/ 1989138 w 8802688"/>
              <a:gd name="connsiteY887" fmla="*/ 3252788 h 6677025"/>
              <a:gd name="connsiteX888" fmla="*/ 2041525 w 8802688"/>
              <a:gd name="connsiteY888" fmla="*/ 3327400 h 6677025"/>
              <a:gd name="connsiteX889" fmla="*/ 2095500 w 8802688"/>
              <a:gd name="connsiteY889" fmla="*/ 3398838 h 6677025"/>
              <a:gd name="connsiteX890" fmla="*/ 2149475 w 8802688"/>
              <a:gd name="connsiteY890" fmla="*/ 3470275 h 6677025"/>
              <a:gd name="connsiteX891" fmla="*/ 2197100 w 8802688"/>
              <a:gd name="connsiteY891" fmla="*/ 3541713 h 6677025"/>
              <a:gd name="connsiteX892" fmla="*/ 2217738 w 8802688"/>
              <a:gd name="connsiteY892" fmla="*/ 3576638 h 6677025"/>
              <a:gd name="connsiteX893" fmla="*/ 2238375 w 8802688"/>
              <a:gd name="connsiteY893" fmla="*/ 3613150 h 6677025"/>
              <a:gd name="connsiteX894" fmla="*/ 2252663 w 8802688"/>
              <a:gd name="connsiteY894" fmla="*/ 3648075 h 6677025"/>
              <a:gd name="connsiteX895" fmla="*/ 2268538 w 8802688"/>
              <a:gd name="connsiteY895" fmla="*/ 3684588 h 6677025"/>
              <a:gd name="connsiteX896" fmla="*/ 2279650 w 8802688"/>
              <a:gd name="connsiteY896" fmla="*/ 3722688 h 6677025"/>
              <a:gd name="connsiteX897" fmla="*/ 2286000 w 8802688"/>
              <a:gd name="connsiteY897" fmla="*/ 3757613 h 6677025"/>
              <a:gd name="connsiteX898" fmla="*/ 2289175 w 8802688"/>
              <a:gd name="connsiteY898" fmla="*/ 3797300 h 6677025"/>
              <a:gd name="connsiteX899" fmla="*/ 2289175 w 8802688"/>
              <a:gd name="connsiteY899" fmla="*/ 3835400 h 6677025"/>
              <a:gd name="connsiteX900" fmla="*/ 2286000 w 8802688"/>
              <a:gd name="connsiteY900" fmla="*/ 3873500 h 6677025"/>
              <a:gd name="connsiteX901" fmla="*/ 2276475 w 8802688"/>
              <a:gd name="connsiteY901" fmla="*/ 3916363 h 6677025"/>
              <a:gd name="connsiteX902" fmla="*/ 2262188 w 8802688"/>
              <a:gd name="connsiteY902" fmla="*/ 3954463 h 6677025"/>
              <a:gd name="connsiteX903" fmla="*/ 2244725 w 8802688"/>
              <a:gd name="connsiteY903" fmla="*/ 3995738 h 6677025"/>
              <a:gd name="connsiteX904" fmla="*/ 2232025 w 8802688"/>
              <a:gd name="connsiteY904" fmla="*/ 4013200 h 6677025"/>
              <a:gd name="connsiteX905" fmla="*/ 2224088 w 8802688"/>
              <a:gd name="connsiteY905" fmla="*/ 4037013 h 6677025"/>
              <a:gd name="connsiteX906" fmla="*/ 2217738 w 8802688"/>
              <a:gd name="connsiteY906" fmla="*/ 4064000 h 6677025"/>
              <a:gd name="connsiteX907" fmla="*/ 2217738 w 8802688"/>
              <a:gd name="connsiteY907" fmla="*/ 4090988 h 6677025"/>
              <a:gd name="connsiteX908" fmla="*/ 2217738 w 8802688"/>
              <a:gd name="connsiteY908" fmla="*/ 4117975 h 6677025"/>
              <a:gd name="connsiteX909" fmla="*/ 2224088 w 8802688"/>
              <a:gd name="connsiteY909" fmla="*/ 4144963 h 6677025"/>
              <a:gd name="connsiteX910" fmla="*/ 2232025 w 8802688"/>
              <a:gd name="connsiteY910" fmla="*/ 4168775 h 6677025"/>
              <a:gd name="connsiteX911" fmla="*/ 2244725 w 8802688"/>
              <a:gd name="connsiteY911" fmla="*/ 4183063 h 6677025"/>
              <a:gd name="connsiteX912" fmla="*/ 2306638 w 8802688"/>
              <a:gd name="connsiteY912" fmla="*/ 4251325 h 6677025"/>
              <a:gd name="connsiteX913" fmla="*/ 2368550 w 8802688"/>
              <a:gd name="connsiteY913" fmla="*/ 4313238 h 6677025"/>
              <a:gd name="connsiteX914" fmla="*/ 2435225 w 8802688"/>
              <a:gd name="connsiteY914" fmla="*/ 4373563 h 6677025"/>
              <a:gd name="connsiteX915" fmla="*/ 2497138 w 8802688"/>
              <a:gd name="connsiteY915" fmla="*/ 4424363 h 6677025"/>
              <a:gd name="connsiteX916" fmla="*/ 2562225 w 8802688"/>
              <a:gd name="connsiteY916" fmla="*/ 4471988 h 6677025"/>
              <a:gd name="connsiteX917" fmla="*/ 2627313 w 8802688"/>
              <a:gd name="connsiteY917" fmla="*/ 4510088 h 6677025"/>
              <a:gd name="connsiteX918" fmla="*/ 2660650 w 8802688"/>
              <a:gd name="connsiteY918" fmla="*/ 4527550 h 6677025"/>
              <a:gd name="connsiteX919" fmla="*/ 2695575 w 8802688"/>
              <a:gd name="connsiteY919" fmla="*/ 4543425 h 6677025"/>
              <a:gd name="connsiteX920" fmla="*/ 2728913 w 8802688"/>
              <a:gd name="connsiteY920" fmla="*/ 4554538 h 6677025"/>
              <a:gd name="connsiteX921" fmla="*/ 2763838 w 8802688"/>
              <a:gd name="connsiteY921" fmla="*/ 4567238 h 6677025"/>
              <a:gd name="connsiteX922" fmla="*/ 2800350 w 8802688"/>
              <a:gd name="connsiteY922" fmla="*/ 4575175 h 6677025"/>
              <a:gd name="connsiteX923" fmla="*/ 2835275 w 8802688"/>
              <a:gd name="connsiteY923" fmla="*/ 4584700 h 6677025"/>
              <a:gd name="connsiteX924" fmla="*/ 2871788 w 8802688"/>
              <a:gd name="connsiteY924" fmla="*/ 4591050 h 6677025"/>
              <a:gd name="connsiteX925" fmla="*/ 2906713 w 8802688"/>
              <a:gd name="connsiteY925" fmla="*/ 4594225 h 6677025"/>
              <a:gd name="connsiteX926" fmla="*/ 2943225 w 8802688"/>
              <a:gd name="connsiteY926" fmla="*/ 4594225 h 6677025"/>
              <a:gd name="connsiteX927" fmla="*/ 2981325 w 8802688"/>
              <a:gd name="connsiteY927" fmla="*/ 4594225 h 6677025"/>
              <a:gd name="connsiteX928" fmla="*/ 3021013 w 8802688"/>
              <a:gd name="connsiteY928" fmla="*/ 4591050 h 6677025"/>
              <a:gd name="connsiteX929" fmla="*/ 3059113 w 8802688"/>
              <a:gd name="connsiteY929" fmla="*/ 4584700 h 6677025"/>
              <a:gd name="connsiteX930" fmla="*/ 3097213 w 8802688"/>
              <a:gd name="connsiteY930" fmla="*/ 4575175 h 6677025"/>
              <a:gd name="connsiteX931" fmla="*/ 3138488 w 8802688"/>
              <a:gd name="connsiteY931" fmla="*/ 4564063 h 6677025"/>
              <a:gd name="connsiteX932" fmla="*/ 3178175 w 8802688"/>
              <a:gd name="connsiteY932" fmla="*/ 4551363 h 6677025"/>
              <a:gd name="connsiteX933" fmla="*/ 3219450 w 8802688"/>
              <a:gd name="connsiteY933" fmla="*/ 4537075 h 6677025"/>
              <a:gd name="connsiteX934" fmla="*/ 3263900 w 8802688"/>
              <a:gd name="connsiteY934" fmla="*/ 4516438 h 6677025"/>
              <a:gd name="connsiteX935" fmla="*/ 3305175 w 8802688"/>
              <a:gd name="connsiteY935" fmla="*/ 4495800 h 6677025"/>
              <a:gd name="connsiteX936" fmla="*/ 3349625 w 8802688"/>
              <a:gd name="connsiteY936" fmla="*/ 4471988 h 6677025"/>
              <a:gd name="connsiteX937" fmla="*/ 3394075 w 8802688"/>
              <a:gd name="connsiteY937" fmla="*/ 4445000 h 6677025"/>
              <a:gd name="connsiteX938" fmla="*/ 3617913 w 8802688"/>
              <a:gd name="connsiteY938" fmla="*/ 4329113 h 6677025"/>
              <a:gd name="connsiteX939" fmla="*/ 3730625 w 8802688"/>
              <a:gd name="connsiteY939" fmla="*/ 4271963 h 6677025"/>
              <a:gd name="connsiteX940" fmla="*/ 3843338 w 8802688"/>
              <a:gd name="connsiteY940" fmla="*/ 4216400 h 6677025"/>
              <a:gd name="connsiteX941" fmla="*/ 3959225 w 8802688"/>
              <a:gd name="connsiteY941" fmla="*/ 4168775 h 6677025"/>
              <a:gd name="connsiteX942" fmla="*/ 4019550 w 8802688"/>
              <a:gd name="connsiteY942" fmla="*/ 4144963 h 6677025"/>
              <a:gd name="connsiteX943" fmla="*/ 4078288 w 8802688"/>
              <a:gd name="connsiteY943" fmla="*/ 4124325 h 6677025"/>
              <a:gd name="connsiteX944" fmla="*/ 4138613 w 8802688"/>
              <a:gd name="connsiteY944" fmla="*/ 4108450 h 6677025"/>
              <a:gd name="connsiteX945" fmla="*/ 4197350 w 8802688"/>
              <a:gd name="connsiteY945" fmla="*/ 4094163 h 6677025"/>
              <a:gd name="connsiteX946" fmla="*/ 4259263 w 8802688"/>
              <a:gd name="connsiteY946" fmla="*/ 4081463 h 6677025"/>
              <a:gd name="connsiteX947" fmla="*/ 4322763 w 8802688"/>
              <a:gd name="connsiteY947" fmla="*/ 4073525 h 6677025"/>
              <a:gd name="connsiteX948" fmla="*/ 4337050 w 8802688"/>
              <a:gd name="connsiteY948" fmla="*/ 4067175 h 6677025"/>
              <a:gd name="connsiteX949" fmla="*/ 4354513 w 8802688"/>
              <a:gd name="connsiteY949" fmla="*/ 4057650 h 6677025"/>
              <a:gd name="connsiteX950" fmla="*/ 4375150 w 8802688"/>
              <a:gd name="connsiteY950" fmla="*/ 4043363 h 6677025"/>
              <a:gd name="connsiteX951" fmla="*/ 4397375 w 8802688"/>
              <a:gd name="connsiteY951" fmla="*/ 4025900 h 6677025"/>
              <a:gd name="connsiteX952" fmla="*/ 4418013 w 8802688"/>
              <a:gd name="connsiteY952" fmla="*/ 4002088 h 6677025"/>
              <a:gd name="connsiteX953" fmla="*/ 4438650 w 8802688"/>
              <a:gd name="connsiteY953" fmla="*/ 3978275 h 6677025"/>
              <a:gd name="connsiteX954" fmla="*/ 4456113 w 8802688"/>
              <a:gd name="connsiteY954" fmla="*/ 3951288 h 6677025"/>
              <a:gd name="connsiteX955" fmla="*/ 4470400 w 8802688"/>
              <a:gd name="connsiteY955" fmla="*/ 3921125 h 6677025"/>
              <a:gd name="connsiteX956" fmla="*/ 4497388 w 8802688"/>
              <a:gd name="connsiteY956" fmla="*/ 3844925 h 6677025"/>
              <a:gd name="connsiteX957" fmla="*/ 4518025 w 8802688"/>
              <a:gd name="connsiteY957" fmla="*/ 3767138 h 6677025"/>
              <a:gd name="connsiteX958" fmla="*/ 4537075 w 8802688"/>
              <a:gd name="connsiteY958" fmla="*/ 3689350 h 6677025"/>
              <a:gd name="connsiteX959" fmla="*/ 4548188 w 8802688"/>
              <a:gd name="connsiteY959" fmla="*/ 3613150 h 6677025"/>
              <a:gd name="connsiteX960" fmla="*/ 4560888 w 8802688"/>
              <a:gd name="connsiteY960" fmla="*/ 3535363 h 6677025"/>
              <a:gd name="connsiteX961" fmla="*/ 4565650 w 8802688"/>
              <a:gd name="connsiteY961" fmla="*/ 3457575 h 6677025"/>
              <a:gd name="connsiteX962" fmla="*/ 4572000 w 8802688"/>
              <a:gd name="connsiteY962" fmla="*/ 3381375 h 6677025"/>
              <a:gd name="connsiteX963" fmla="*/ 4572000 w 8802688"/>
              <a:gd name="connsiteY963" fmla="*/ 3300413 h 6677025"/>
              <a:gd name="connsiteX964" fmla="*/ 4572000 w 8802688"/>
              <a:gd name="connsiteY964" fmla="*/ 3222625 h 6677025"/>
              <a:gd name="connsiteX965" fmla="*/ 4568825 w 8802688"/>
              <a:gd name="connsiteY965" fmla="*/ 3143250 h 6677025"/>
              <a:gd name="connsiteX966" fmla="*/ 4562475 w 8802688"/>
              <a:gd name="connsiteY966" fmla="*/ 3062288 h 6677025"/>
              <a:gd name="connsiteX967" fmla="*/ 4554538 w 8802688"/>
              <a:gd name="connsiteY967" fmla="*/ 2982913 h 6677025"/>
              <a:gd name="connsiteX968" fmla="*/ 4533900 w 8802688"/>
              <a:gd name="connsiteY968" fmla="*/ 2819400 h 6677025"/>
              <a:gd name="connsiteX969" fmla="*/ 4506913 w 8802688"/>
              <a:gd name="connsiteY969" fmla="*/ 2652713 h 6677025"/>
              <a:gd name="connsiteX970" fmla="*/ 4479925 w 8802688"/>
              <a:gd name="connsiteY970" fmla="*/ 2476500 h 6677025"/>
              <a:gd name="connsiteX971" fmla="*/ 4446588 w 8802688"/>
              <a:gd name="connsiteY971" fmla="*/ 2292351 h 6677025"/>
              <a:gd name="connsiteX972" fmla="*/ 4429125 w 8802688"/>
              <a:gd name="connsiteY972" fmla="*/ 2197100 h 6677025"/>
              <a:gd name="connsiteX973" fmla="*/ 4408488 w 8802688"/>
              <a:gd name="connsiteY973" fmla="*/ 2098675 h 6677025"/>
              <a:gd name="connsiteX974" fmla="*/ 4384675 w 8802688"/>
              <a:gd name="connsiteY974" fmla="*/ 2005013 h 6677025"/>
              <a:gd name="connsiteX975" fmla="*/ 4360863 w 8802688"/>
              <a:gd name="connsiteY975" fmla="*/ 1906588 h 6677025"/>
              <a:gd name="connsiteX976" fmla="*/ 4360863 w 8802688"/>
              <a:gd name="connsiteY976" fmla="*/ 2765425 h 6677025"/>
              <a:gd name="connsiteX977" fmla="*/ 4360863 w 8802688"/>
              <a:gd name="connsiteY977" fmla="*/ 3698875 h 6677025"/>
              <a:gd name="connsiteX978" fmla="*/ 4357688 w 8802688"/>
              <a:gd name="connsiteY978" fmla="*/ 3725863 h 6677025"/>
              <a:gd name="connsiteX979" fmla="*/ 4354513 w 8802688"/>
              <a:gd name="connsiteY979" fmla="*/ 3752850 h 6677025"/>
              <a:gd name="connsiteX980" fmla="*/ 4349750 w 8802688"/>
              <a:gd name="connsiteY980" fmla="*/ 3776663 h 6677025"/>
              <a:gd name="connsiteX981" fmla="*/ 4340225 w 8802688"/>
              <a:gd name="connsiteY981" fmla="*/ 3797300 h 6677025"/>
              <a:gd name="connsiteX982" fmla="*/ 4327525 w 8802688"/>
              <a:gd name="connsiteY982" fmla="*/ 3817938 h 6677025"/>
              <a:gd name="connsiteX983" fmla="*/ 4316413 w 8802688"/>
              <a:gd name="connsiteY983" fmla="*/ 3838575 h 6677025"/>
              <a:gd name="connsiteX984" fmla="*/ 4302125 w 8802688"/>
              <a:gd name="connsiteY984" fmla="*/ 3856038 h 6677025"/>
              <a:gd name="connsiteX985" fmla="*/ 4286250 w 8802688"/>
              <a:gd name="connsiteY985" fmla="*/ 3870325 h 6677025"/>
              <a:gd name="connsiteX986" fmla="*/ 4265613 w 8802688"/>
              <a:gd name="connsiteY986" fmla="*/ 3886200 h 6677025"/>
              <a:gd name="connsiteX987" fmla="*/ 4248150 w 8802688"/>
              <a:gd name="connsiteY987" fmla="*/ 3900488 h 6677025"/>
              <a:gd name="connsiteX988" fmla="*/ 4203700 w 8802688"/>
              <a:gd name="connsiteY988" fmla="*/ 3924300 h 6677025"/>
              <a:gd name="connsiteX989" fmla="*/ 4152900 w 8802688"/>
              <a:gd name="connsiteY989" fmla="*/ 3944938 h 6677025"/>
              <a:gd name="connsiteX990" fmla="*/ 4098925 w 8802688"/>
              <a:gd name="connsiteY990" fmla="*/ 3960813 h 6677025"/>
              <a:gd name="connsiteX991" fmla="*/ 4000500 w 8802688"/>
              <a:gd name="connsiteY991" fmla="*/ 3989388 h 6677025"/>
              <a:gd name="connsiteX992" fmla="*/ 3906838 w 8802688"/>
              <a:gd name="connsiteY992" fmla="*/ 4022725 h 6677025"/>
              <a:gd name="connsiteX993" fmla="*/ 3811588 w 8802688"/>
              <a:gd name="connsiteY993" fmla="*/ 4057650 h 6677025"/>
              <a:gd name="connsiteX994" fmla="*/ 3716338 w 8802688"/>
              <a:gd name="connsiteY994" fmla="*/ 4100513 h 6677025"/>
              <a:gd name="connsiteX995" fmla="*/ 3621088 w 8802688"/>
              <a:gd name="connsiteY995" fmla="*/ 4144963 h 6677025"/>
              <a:gd name="connsiteX996" fmla="*/ 3532188 w 8802688"/>
              <a:gd name="connsiteY996" fmla="*/ 4192588 h 6677025"/>
              <a:gd name="connsiteX997" fmla="*/ 3441700 w 8802688"/>
              <a:gd name="connsiteY997" fmla="*/ 4243388 h 6677025"/>
              <a:gd name="connsiteX998" fmla="*/ 3359150 w 8802688"/>
              <a:gd name="connsiteY998" fmla="*/ 4295775 h 6677025"/>
              <a:gd name="connsiteX999" fmla="*/ 3287713 w 8802688"/>
              <a:gd name="connsiteY999" fmla="*/ 4329113 h 6677025"/>
              <a:gd name="connsiteX1000" fmla="*/ 3222625 w 8802688"/>
              <a:gd name="connsiteY1000" fmla="*/ 4359275 h 6677025"/>
              <a:gd name="connsiteX1001" fmla="*/ 3157538 w 8802688"/>
              <a:gd name="connsiteY1001" fmla="*/ 4379913 h 6677025"/>
              <a:gd name="connsiteX1002" fmla="*/ 3094038 w 8802688"/>
              <a:gd name="connsiteY1002" fmla="*/ 4400550 h 6677025"/>
              <a:gd name="connsiteX1003" fmla="*/ 3032125 w 8802688"/>
              <a:gd name="connsiteY1003" fmla="*/ 4411663 h 6677025"/>
              <a:gd name="connsiteX1004" fmla="*/ 2973388 w 8802688"/>
              <a:gd name="connsiteY1004" fmla="*/ 4421188 h 6677025"/>
              <a:gd name="connsiteX1005" fmla="*/ 2913063 w 8802688"/>
              <a:gd name="connsiteY1005" fmla="*/ 4421188 h 6677025"/>
              <a:gd name="connsiteX1006" fmla="*/ 2857500 w 8802688"/>
              <a:gd name="connsiteY1006" fmla="*/ 4418013 h 6677025"/>
              <a:gd name="connsiteX1007" fmla="*/ 2803525 w 8802688"/>
              <a:gd name="connsiteY1007" fmla="*/ 4406900 h 6677025"/>
              <a:gd name="connsiteX1008" fmla="*/ 2749550 w 8802688"/>
              <a:gd name="connsiteY1008" fmla="*/ 4391025 h 6677025"/>
              <a:gd name="connsiteX1009" fmla="*/ 2698750 w 8802688"/>
              <a:gd name="connsiteY1009" fmla="*/ 4367213 h 6677025"/>
              <a:gd name="connsiteX1010" fmla="*/ 2647950 w 8802688"/>
              <a:gd name="connsiteY1010" fmla="*/ 4337050 h 6677025"/>
              <a:gd name="connsiteX1011" fmla="*/ 2600325 w 8802688"/>
              <a:gd name="connsiteY1011" fmla="*/ 4302125 h 6677025"/>
              <a:gd name="connsiteX1012" fmla="*/ 2554288 w 8802688"/>
              <a:gd name="connsiteY1012" fmla="*/ 4257675 h 6677025"/>
              <a:gd name="connsiteX1013" fmla="*/ 2508250 w 8802688"/>
              <a:gd name="connsiteY1013" fmla="*/ 4206875 h 6677025"/>
              <a:gd name="connsiteX1014" fmla="*/ 2466975 w 8802688"/>
              <a:gd name="connsiteY1014" fmla="*/ 4148138 h 6677025"/>
              <a:gd name="connsiteX1015" fmla="*/ 2452688 w 8802688"/>
              <a:gd name="connsiteY1015" fmla="*/ 4117975 h 6677025"/>
              <a:gd name="connsiteX1016" fmla="*/ 2439988 w 8802688"/>
              <a:gd name="connsiteY1016" fmla="*/ 4084638 h 6677025"/>
              <a:gd name="connsiteX1017" fmla="*/ 2428875 w 8802688"/>
              <a:gd name="connsiteY1017" fmla="*/ 4049713 h 6677025"/>
              <a:gd name="connsiteX1018" fmla="*/ 2419350 w 8802688"/>
              <a:gd name="connsiteY1018" fmla="*/ 4016375 h 6677025"/>
              <a:gd name="connsiteX1019" fmla="*/ 2416175 w 8802688"/>
              <a:gd name="connsiteY1019" fmla="*/ 3981450 h 6677025"/>
              <a:gd name="connsiteX1020" fmla="*/ 2416175 w 8802688"/>
              <a:gd name="connsiteY1020" fmla="*/ 3948113 h 6677025"/>
              <a:gd name="connsiteX1021" fmla="*/ 2419350 w 8802688"/>
              <a:gd name="connsiteY1021" fmla="*/ 3916363 h 6677025"/>
              <a:gd name="connsiteX1022" fmla="*/ 2425700 w 8802688"/>
              <a:gd name="connsiteY1022" fmla="*/ 3900488 h 6677025"/>
              <a:gd name="connsiteX1023" fmla="*/ 2432050 w 8802688"/>
              <a:gd name="connsiteY1023" fmla="*/ 3886200 h 6677025"/>
              <a:gd name="connsiteX1024" fmla="*/ 2446338 w 8802688"/>
              <a:gd name="connsiteY1024" fmla="*/ 3829050 h 6677025"/>
              <a:gd name="connsiteX1025" fmla="*/ 2463800 w 8802688"/>
              <a:gd name="connsiteY1025" fmla="*/ 3778250 h 6677025"/>
              <a:gd name="connsiteX1026" fmla="*/ 2484438 w 8802688"/>
              <a:gd name="connsiteY1026" fmla="*/ 3730625 h 6677025"/>
              <a:gd name="connsiteX1027" fmla="*/ 2508250 w 8802688"/>
              <a:gd name="connsiteY1027" fmla="*/ 3684588 h 6677025"/>
              <a:gd name="connsiteX1028" fmla="*/ 2535238 w 8802688"/>
              <a:gd name="connsiteY1028" fmla="*/ 3638550 h 6677025"/>
              <a:gd name="connsiteX1029" fmla="*/ 2559050 w 8802688"/>
              <a:gd name="connsiteY1029" fmla="*/ 3597275 h 6677025"/>
              <a:gd name="connsiteX1030" fmla="*/ 2616200 w 8802688"/>
              <a:gd name="connsiteY1030" fmla="*/ 3511550 h 6677025"/>
              <a:gd name="connsiteX1031" fmla="*/ 2667000 w 8802688"/>
              <a:gd name="connsiteY1031" fmla="*/ 3406775 h 6677025"/>
              <a:gd name="connsiteX1032" fmla="*/ 2705100 w 8802688"/>
              <a:gd name="connsiteY1032" fmla="*/ 3311525 h 6677025"/>
              <a:gd name="connsiteX1033" fmla="*/ 2735263 w 8802688"/>
              <a:gd name="connsiteY1033" fmla="*/ 3222625 h 6677025"/>
              <a:gd name="connsiteX1034" fmla="*/ 2763838 w 8802688"/>
              <a:gd name="connsiteY1034" fmla="*/ 3136900 h 6677025"/>
              <a:gd name="connsiteX1035" fmla="*/ 2722563 w 8802688"/>
              <a:gd name="connsiteY1035" fmla="*/ 3181350 h 6677025"/>
              <a:gd name="connsiteX1036" fmla="*/ 2681288 w 8802688"/>
              <a:gd name="connsiteY1036" fmla="*/ 3228975 h 6677025"/>
              <a:gd name="connsiteX1037" fmla="*/ 2598738 w 8802688"/>
              <a:gd name="connsiteY1037" fmla="*/ 3330575 h 6677025"/>
              <a:gd name="connsiteX1038" fmla="*/ 2514600 w 8802688"/>
              <a:gd name="connsiteY1038" fmla="*/ 3436938 h 6677025"/>
              <a:gd name="connsiteX1039" fmla="*/ 2432050 w 8802688"/>
              <a:gd name="connsiteY1039" fmla="*/ 3549650 h 6677025"/>
              <a:gd name="connsiteX1040" fmla="*/ 2374900 w 8802688"/>
              <a:gd name="connsiteY1040" fmla="*/ 3478213 h 6677025"/>
              <a:gd name="connsiteX1041" fmla="*/ 2324100 w 8802688"/>
              <a:gd name="connsiteY1041" fmla="*/ 3409950 h 6677025"/>
              <a:gd name="connsiteX1042" fmla="*/ 2276475 w 8802688"/>
              <a:gd name="connsiteY1042" fmla="*/ 3338513 h 6677025"/>
              <a:gd name="connsiteX1043" fmla="*/ 2228850 w 8802688"/>
              <a:gd name="connsiteY1043" fmla="*/ 3267075 h 6677025"/>
              <a:gd name="connsiteX1044" fmla="*/ 2143125 w 8802688"/>
              <a:gd name="connsiteY1044" fmla="*/ 3127375 h 6677025"/>
              <a:gd name="connsiteX1045" fmla="*/ 2060575 w 8802688"/>
              <a:gd name="connsiteY1045" fmla="*/ 2987675 h 6677025"/>
              <a:gd name="connsiteX1046" fmla="*/ 2047875 w 8802688"/>
              <a:gd name="connsiteY1046" fmla="*/ 2973388 h 6677025"/>
              <a:gd name="connsiteX1047" fmla="*/ 2039938 w 8802688"/>
              <a:gd name="connsiteY1047" fmla="*/ 2955925 h 6677025"/>
              <a:gd name="connsiteX1048" fmla="*/ 2030413 w 8802688"/>
              <a:gd name="connsiteY1048" fmla="*/ 2935288 h 6677025"/>
              <a:gd name="connsiteX1049" fmla="*/ 2027238 w 8802688"/>
              <a:gd name="connsiteY1049" fmla="*/ 2914650 h 6677025"/>
              <a:gd name="connsiteX1050" fmla="*/ 2020888 w 8802688"/>
              <a:gd name="connsiteY1050" fmla="*/ 2871788 h 6677025"/>
              <a:gd name="connsiteX1051" fmla="*/ 2020888 w 8802688"/>
              <a:gd name="connsiteY1051" fmla="*/ 2840038 h 6677025"/>
              <a:gd name="connsiteX1052" fmla="*/ 2063750 w 8802688"/>
              <a:gd name="connsiteY1052" fmla="*/ 2755900 h 6677025"/>
              <a:gd name="connsiteX1053" fmla="*/ 2101850 w 8802688"/>
              <a:gd name="connsiteY1053" fmla="*/ 2673350 h 6677025"/>
              <a:gd name="connsiteX1054" fmla="*/ 2176463 w 8802688"/>
              <a:gd name="connsiteY1054" fmla="*/ 2506663 h 6677025"/>
              <a:gd name="connsiteX1055" fmla="*/ 2214563 w 8802688"/>
              <a:gd name="connsiteY1055" fmla="*/ 2428875 h 6677025"/>
              <a:gd name="connsiteX1056" fmla="*/ 2255838 w 8802688"/>
              <a:gd name="connsiteY1056" fmla="*/ 2352675 h 6677025"/>
              <a:gd name="connsiteX1057" fmla="*/ 2303463 w 8802688"/>
              <a:gd name="connsiteY1057" fmla="*/ 2274888 h 6677025"/>
              <a:gd name="connsiteX1058" fmla="*/ 2330450 w 8802688"/>
              <a:gd name="connsiteY1058" fmla="*/ 2238375 h 6677025"/>
              <a:gd name="connsiteX1059" fmla="*/ 2357438 w 8802688"/>
              <a:gd name="connsiteY1059" fmla="*/ 2203450 h 6677025"/>
              <a:gd name="connsiteX1060" fmla="*/ 2482850 w 8802688"/>
              <a:gd name="connsiteY1060" fmla="*/ 2054225 h 6677025"/>
              <a:gd name="connsiteX1061" fmla="*/ 2613025 w 8802688"/>
              <a:gd name="connsiteY1061" fmla="*/ 1909763 h 6677025"/>
              <a:gd name="connsiteX1062" fmla="*/ 2743200 w 8802688"/>
              <a:gd name="connsiteY1062" fmla="*/ 1766888 h 6677025"/>
              <a:gd name="connsiteX1063" fmla="*/ 2874963 w 8802688"/>
              <a:gd name="connsiteY1063" fmla="*/ 1630363 h 6677025"/>
              <a:gd name="connsiteX1064" fmla="*/ 3138488 w 8802688"/>
              <a:gd name="connsiteY1064" fmla="*/ 1358900 h 6677025"/>
              <a:gd name="connsiteX1065" fmla="*/ 3267075 w 8802688"/>
              <a:gd name="connsiteY1065" fmla="*/ 1222376 h 6677025"/>
              <a:gd name="connsiteX1066" fmla="*/ 3394075 w 8802688"/>
              <a:gd name="connsiteY1066" fmla="*/ 1082675 h 6677025"/>
              <a:gd name="connsiteX1067" fmla="*/ 3430588 w 8802688"/>
              <a:gd name="connsiteY1067" fmla="*/ 1044576 h 6677025"/>
              <a:gd name="connsiteX1068" fmla="*/ 3468688 w 8802688"/>
              <a:gd name="connsiteY1068" fmla="*/ 1011238 h 6677025"/>
              <a:gd name="connsiteX1069" fmla="*/ 3508375 w 8802688"/>
              <a:gd name="connsiteY1069" fmla="*/ 984250 h 6677025"/>
              <a:gd name="connsiteX1070" fmla="*/ 3546475 w 8802688"/>
              <a:gd name="connsiteY1070" fmla="*/ 963613 h 6677025"/>
              <a:gd name="connsiteX1071" fmla="*/ 3587750 w 8802688"/>
              <a:gd name="connsiteY1071" fmla="*/ 946150 h 6677025"/>
              <a:gd name="connsiteX1072" fmla="*/ 3629025 w 8802688"/>
              <a:gd name="connsiteY1072" fmla="*/ 933450 h 6677025"/>
              <a:gd name="connsiteX1073" fmla="*/ 3671888 w 8802688"/>
              <a:gd name="connsiteY1073" fmla="*/ 922338 h 6677025"/>
              <a:gd name="connsiteX1074" fmla="*/ 3716338 w 8802688"/>
              <a:gd name="connsiteY1074" fmla="*/ 915988 h 6677025"/>
              <a:gd name="connsiteX1075" fmla="*/ 3802063 w 8802688"/>
              <a:gd name="connsiteY1075" fmla="*/ 904875 h 6677025"/>
              <a:gd name="connsiteX1076" fmla="*/ 3890963 w 8802688"/>
              <a:gd name="connsiteY1076" fmla="*/ 895350 h 6677025"/>
              <a:gd name="connsiteX1077" fmla="*/ 3932238 w 8802688"/>
              <a:gd name="connsiteY1077" fmla="*/ 889000 h 6677025"/>
              <a:gd name="connsiteX1078" fmla="*/ 3976688 w 8802688"/>
              <a:gd name="connsiteY1078" fmla="*/ 881063 h 6677025"/>
              <a:gd name="connsiteX1079" fmla="*/ 4022725 w 8802688"/>
              <a:gd name="connsiteY1079" fmla="*/ 871538 h 6677025"/>
              <a:gd name="connsiteX1080" fmla="*/ 4064000 w 8802688"/>
              <a:gd name="connsiteY1080" fmla="*/ 860425 h 6677025"/>
              <a:gd name="connsiteX1081" fmla="*/ 4090988 w 8802688"/>
              <a:gd name="connsiteY1081" fmla="*/ 857250 h 6677025"/>
              <a:gd name="connsiteX1082" fmla="*/ 4117975 w 8802688"/>
              <a:gd name="connsiteY1082" fmla="*/ 854075 h 6677025"/>
              <a:gd name="connsiteX1083" fmla="*/ 4143375 w 8802688"/>
              <a:gd name="connsiteY1083" fmla="*/ 844550 h 6677025"/>
              <a:gd name="connsiteX1084" fmla="*/ 4170363 w 8802688"/>
              <a:gd name="connsiteY1084" fmla="*/ 836613 h 6677025"/>
              <a:gd name="connsiteX1085" fmla="*/ 4191000 w 8802688"/>
              <a:gd name="connsiteY1085" fmla="*/ 823913 h 6677025"/>
              <a:gd name="connsiteX1086" fmla="*/ 4214813 w 8802688"/>
              <a:gd name="connsiteY1086" fmla="*/ 812801 h 6677025"/>
              <a:gd name="connsiteX1087" fmla="*/ 4233863 w 8802688"/>
              <a:gd name="connsiteY1087" fmla="*/ 796926 h 6677025"/>
              <a:gd name="connsiteX1088" fmla="*/ 4248150 w 8802688"/>
              <a:gd name="connsiteY1088" fmla="*/ 785813 h 6677025"/>
              <a:gd name="connsiteX1089" fmla="*/ 3876675 w 8802688"/>
              <a:gd name="connsiteY1089" fmla="*/ 785813 h 6677025"/>
              <a:gd name="connsiteX1090" fmla="*/ 3906838 w 8802688"/>
              <a:gd name="connsiteY1090" fmla="*/ 728663 h 6677025"/>
              <a:gd name="connsiteX1091" fmla="*/ 3938588 w 8802688"/>
              <a:gd name="connsiteY1091" fmla="*/ 677863 h 6677025"/>
              <a:gd name="connsiteX1092" fmla="*/ 3971925 w 8802688"/>
              <a:gd name="connsiteY1092" fmla="*/ 630238 h 6677025"/>
              <a:gd name="connsiteX1093" fmla="*/ 4006850 w 8802688"/>
              <a:gd name="connsiteY1093" fmla="*/ 585788 h 6677025"/>
              <a:gd name="connsiteX1094" fmla="*/ 4046538 w 8802688"/>
              <a:gd name="connsiteY1094" fmla="*/ 544513 h 6677025"/>
              <a:gd name="connsiteX1095" fmla="*/ 4084638 w 8802688"/>
              <a:gd name="connsiteY1095" fmla="*/ 506413 h 6677025"/>
              <a:gd name="connsiteX1096" fmla="*/ 4125913 w 8802688"/>
              <a:gd name="connsiteY1096" fmla="*/ 466725 h 6677025"/>
              <a:gd name="connsiteX1097" fmla="*/ 4170363 w 8802688"/>
              <a:gd name="connsiteY1097" fmla="*/ 434975 h 6677025"/>
              <a:gd name="connsiteX1098" fmla="*/ 4211638 w 8802688"/>
              <a:gd name="connsiteY1098" fmla="*/ 401638 h 6677025"/>
              <a:gd name="connsiteX1099" fmla="*/ 4259263 w 8802688"/>
              <a:gd name="connsiteY1099" fmla="*/ 373063 h 6677025"/>
              <a:gd name="connsiteX1100" fmla="*/ 4303713 w 8802688"/>
              <a:gd name="connsiteY1100" fmla="*/ 342900 h 6677025"/>
              <a:gd name="connsiteX1101" fmla="*/ 4351338 w 8802688"/>
              <a:gd name="connsiteY1101" fmla="*/ 315913 h 6677025"/>
              <a:gd name="connsiteX1102" fmla="*/ 4446588 w 8802688"/>
              <a:gd name="connsiteY1102" fmla="*/ 268288 h 6677025"/>
              <a:gd name="connsiteX1103" fmla="*/ 4545013 w 8802688"/>
              <a:gd name="connsiteY1103" fmla="*/ 223838 h 6677025"/>
              <a:gd name="connsiteX1104" fmla="*/ 4654550 w 8802688"/>
              <a:gd name="connsiteY1104" fmla="*/ 193675 h 6677025"/>
              <a:gd name="connsiteX1105" fmla="*/ 4768850 w 8802688"/>
              <a:gd name="connsiteY1105" fmla="*/ 163513 h 6677025"/>
              <a:gd name="connsiteX1106" fmla="*/ 4991101 w 8802688"/>
              <a:gd name="connsiteY1106" fmla="*/ 98425 h 6677025"/>
              <a:gd name="connsiteX1107" fmla="*/ 5100638 w 8802688"/>
              <a:gd name="connsiteY1107" fmla="*/ 69850 h 6677025"/>
              <a:gd name="connsiteX1108" fmla="*/ 5213351 w 8802688"/>
              <a:gd name="connsiteY1108" fmla="*/ 39688 h 6677025"/>
              <a:gd name="connsiteX1109" fmla="*/ 5324476 w 8802688"/>
              <a:gd name="connsiteY1109" fmla="*/ 19050 h 667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</a:cxnLst>
            <a:rect l="l" t="t" r="r" b="b"/>
            <a:pathLst>
              <a:path w="8802688" h="6677025">
                <a:moveTo>
                  <a:pt x="5546725" y="4819650"/>
                </a:moveTo>
                <a:lnTo>
                  <a:pt x="5573713" y="4926013"/>
                </a:lnTo>
                <a:lnTo>
                  <a:pt x="5603875" y="5024438"/>
                </a:lnTo>
                <a:lnTo>
                  <a:pt x="5630863" y="5122863"/>
                </a:lnTo>
                <a:lnTo>
                  <a:pt x="5657850" y="5229225"/>
                </a:lnTo>
                <a:lnTo>
                  <a:pt x="5668963" y="5313363"/>
                </a:lnTo>
                <a:lnTo>
                  <a:pt x="5681663" y="5399088"/>
                </a:lnTo>
                <a:lnTo>
                  <a:pt x="5686425" y="5484813"/>
                </a:lnTo>
                <a:lnTo>
                  <a:pt x="5689600" y="5572126"/>
                </a:lnTo>
                <a:lnTo>
                  <a:pt x="5695950" y="5749926"/>
                </a:lnTo>
                <a:lnTo>
                  <a:pt x="5695950" y="5940426"/>
                </a:lnTo>
                <a:lnTo>
                  <a:pt x="5692775" y="5957888"/>
                </a:lnTo>
                <a:lnTo>
                  <a:pt x="5689600" y="5978526"/>
                </a:lnTo>
                <a:lnTo>
                  <a:pt x="5681663" y="6002338"/>
                </a:lnTo>
                <a:lnTo>
                  <a:pt x="5672138" y="6029326"/>
                </a:lnTo>
                <a:lnTo>
                  <a:pt x="5659438" y="6053138"/>
                </a:lnTo>
                <a:lnTo>
                  <a:pt x="5648325" y="6070601"/>
                </a:lnTo>
                <a:lnTo>
                  <a:pt x="5634038" y="6086476"/>
                </a:lnTo>
                <a:lnTo>
                  <a:pt x="5627688" y="6088063"/>
                </a:lnTo>
                <a:lnTo>
                  <a:pt x="5621338" y="6088063"/>
                </a:lnTo>
                <a:lnTo>
                  <a:pt x="5526088" y="6100763"/>
                </a:lnTo>
                <a:lnTo>
                  <a:pt x="5430838" y="6107113"/>
                </a:lnTo>
                <a:lnTo>
                  <a:pt x="5338763" y="6107113"/>
                </a:lnTo>
                <a:lnTo>
                  <a:pt x="5249862" y="6103938"/>
                </a:lnTo>
                <a:lnTo>
                  <a:pt x="5068887" y="6094413"/>
                </a:lnTo>
                <a:lnTo>
                  <a:pt x="4973637" y="6091238"/>
                </a:lnTo>
                <a:lnTo>
                  <a:pt x="4878387" y="6088063"/>
                </a:lnTo>
                <a:lnTo>
                  <a:pt x="5045075" y="5780088"/>
                </a:lnTo>
                <a:lnTo>
                  <a:pt x="5213350" y="5467350"/>
                </a:lnTo>
                <a:lnTo>
                  <a:pt x="5380038" y="5149850"/>
                </a:lnTo>
                <a:close/>
                <a:moveTo>
                  <a:pt x="576262" y="4632325"/>
                </a:moveTo>
                <a:lnTo>
                  <a:pt x="685799" y="4827588"/>
                </a:lnTo>
                <a:lnTo>
                  <a:pt x="796925" y="5030788"/>
                </a:lnTo>
                <a:lnTo>
                  <a:pt x="909637" y="5235575"/>
                </a:lnTo>
                <a:lnTo>
                  <a:pt x="1019175" y="5456238"/>
                </a:lnTo>
                <a:lnTo>
                  <a:pt x="1031875" y="5481638"/>
                </a:lnTo>
                <a:lnTo>
                  <a:pt x="1039812" y="5508626"/>
                </a:lnTo>
                <a:lnTo>
                  <a:pt x="1046162" y="5532438"/>
                </a:lnTo>
                <a:lnTo>
                  <a:pt x="1049337" y="5559426"/>
                </a:lnTo>
                <a:lnTo>
                  <a:pt x="1049337" y="5580063"/>
                </a:lnTo>
                <a:lnTo>
                  <a:pt x="1046162" y="5600701"/>
                </a:lnTo>
                <a:lnTo>
                  <a:pt x="1039812" y="5621338"/>
                </a:lnTo>
                <a:lnTo>
                  <a:pt x="1028699" y="5640388"/>
                </a:lnTo>
                <a:lnTo>
                  <a:pt x="1019175" y="5657851"/>
                </a:lnTo>
                <a:lnTo>
                  <a:pt x="1004887" y="5672138"/>
                </a:lnTo>
                <a:lnTo>
                  <a:pt x="987425" y="5684838"/>
                </a:lnTo>
                <a:lnTo>
                  <a:pt x="968375" y="5695951"/>
                </a:lnTo>
                <a:lnTo>
                  <a:pt x="947737" y="5705476"/>
                </a:lnTo>
                <a:lnTo>
                  <a:pt x="923925" y="5711826"/>
                </a:lnTo>
                <a:lnTo>
                  <a:pt x="896937" y="5713413"/>
                </a:lnTo>
                <a:lnTo>
                  <a:pt x="871537" y="5716588"/>
                </a:lnTo>
                <a:lnTo>
                  <a:pt x="844549" y="5716588"/>
                </a:lnTo>
                <a:lnTo>
                  <a:pt x="814387" y="5716588"/>
                </a:lnTo>
                <a:lnTo>
                  <a:pt x="787399" y="5713413"/>
                </a:lnTo>
                <a:lnTo>
                  <a:pt x="757237" y="5711826"/>
                </a:lnTo>
                <a:lnTo>
                  <a:pt x="728662" y="5702301"/>
                </a:lnTo>
                <a:lnTo>
                  <a:pt x="695325" y="5692776"/>
                </a:lnTo>
                <a:lnTo>
                  <a:pt x="636587" y="5668963"/>
                </a:lnTo>
                <a:lnTo>
                  <a:pt x="576262" y="5637213"/>
                </a:lnTo>
                <a:lnTo>
                  <a:pt x="520699" y="5600701"/>
                </a:lnTo>
                <a:lnTo>
                  <a:pt x="463549" y="5556251"/>
                </a:lnTo>
                <a:lnTo>
                  <a:pt x="406399" y="5508626"/>
                </a:lnTo>
                <a:lnTo>
                  <a:pt x="360362" y="5457826"/>
                </a:lnTo>
                <a:lnTo>
                  <a:pt x="312737" y="5405438"/>
                </a:lnTo>
                <a:lnTo>
                  <a:pt x="269875" y="5351463"/>
                </a:lnTo>
                <a:lnTo>
                  <a:pt x="234949" y="5294313"/>
                </a:lnTo>
                <a:lnTo>
                  <a:pt x="207962" y="5238750"/>
                </a:lnTo>
                <a:lnTo>
                  <a:pt x="184149" y="5184775"/>
                </a:lnTo>
                <a:lnTo>
                  <a:pt x="177799" y="5157788"/>
                </a:lnTo>
                <a:lnTo>
                  <a:pt x="173037" y="5130800"/>
                </a:lnTo>
                <a:lnTo>
                  <a:pt x="169862" y="5105400"/>
                </a:lnTo>
                <a:lnTo>
                  <a:pt x="166687" y="5081588"/>
                </a:lnTo>
                <a:lnTo>
                  <a:pt x="169862" y="5054600"/>
                </a:lnTo>
                <a:lnTo>
                  <a:pt x="173037" y="5024438"/>
                </a:lnTo>
                <a:lnTo>
                  <a:pt x="180975" y="4997450"/>
                </a:lnTo>
                <a:lnTo>
                  <a:pt x="190499" y="4973638"/>
                </a:lnTo>
                <a:lnTo>
                  <a:pt x="201612" y="4949825"/>
                </a:lnTo>
                <a:lnTo>
                  <a:pt x="214312" y="4929188"/>
                </a:lnTo>
                <a:lnTo>
                  <a:pt x="228599" y="4908550"/>
                </a:lnTo>
                <a:lnTo>
                  <a:pt x="241299" y="4894263"/>
                </a:lnTo>
                <a:lnTo>
                  <a:pt x="285749" y="4851400"/>
                </a:lnTo>
                <a:lnTo>
                  <a:pt x="330199" y="4816475"/>
                </a:lnTo>
                <a:lnTo>
                  <a:pt x="377825" y="4779963"/>
                </a:lnTo>
                <a:lnTo>
                  <a:pt x="422275" y="4748213"/>
                </a:lnTo>
                <a:lnTo>
                  <a:pt x="507999" y="4687888"/>
                </a:lnTo>
                <a:lnTo>
                  <a:pt x="544512" y="4662488"/>
                </a:lnTo>
                <a:close/>
                <a:moveTo>
                  <a:pt x="6180138" y="3546475"/>
                </a:moveTo>
                <a:lnTo>
                  <a:pt x="6124576" y="3562350"/>
                </a:lnTo>
                <a:lnTo>
                  <a:pt x="6076951" y="3579813"/>
                </a:lnTo>
                <a:lnTo>
                  <a:pt x="6037263" y="3600450"/>
                </a:lnTo>
                <a:lnTo>
                  <a:pt x="6002338" y="3624263"/>
                </a:lnTo>
                <a:lnTo>
                  <a:pt x="5978526" y="3651250"/>
                </a:lnTo>
                <a:lnTo>
                  <a:pt x="5961063" y="3678238"/>
                </a:lnTo>
                <a:lnTo>
                  <a:pt x="5948363" y="3705225"/>
                </a:lnTo>
                <a:lnTo>
                  <a:pt x="5945188" y="3719513"/>
                </a:lnTo>
                <a:lnTo>
                  <a:pt x="5945188" y="3733800"/>
                </a:lnTo>
                <a:lnTo>
                  <a:pt x="5986463" y="3698875"/>
                </a:lnTo>
                <a:lnTo>
                  <a:pt x="6046788" y="3654425"/>
                </a:lnTo>
                <a:lnTo>
                  <a:pt x="6115051" y="3600450"/>
                </a:lnTo>
                <a:lnTo>
                  <a:pt x="6148388" y="3573463"/>
                </a:lnTo>
                <a:close/>
                <a:moveTo>
                  <a:pt x="279400" y="2203450"/>
                </a:moveTo>
                <a:lnTo>
                  <a:pt x="354013" y="2203450"/>
                </a:lnTo>
                <a:lnTo>
                  <a:pt x="327025" y="2274888"/>
                </a:lnTo>
                <a:lnTo>
                  <a:pt x="303213" y="2343150"/>
                </a:lnTo>
                <a:lnTo>
                  <a:pt x="261938" y="2482850"/>
                </a:lnTo>
                <a:lnTo>
                  <a:pt x="217488" y="2625726"/>
                </a:lnTo>
                <a:lnTo>
                  <a:pt x="193675" y="2693988"/>
                </a:lnTo>
                <a:lnTo>
                  <a:pt x="166688" y="2765425"/>
                </a:lnTo>
                <a:lnTo>
                  <a:pt x="169863" y="2792413"/>
                </a:lnTo>
                <a:lnTo>
                  <a:pt x="173038" y="2819400"/>
                </a:lnTo>
                <a:lnTo>
                  <a:pt x="180975" y="2844801"/>
                </a:lnTo>
                <a:lnTo>
                  <a:pt x="190500" y="2871788"/>
                </a:lnTo>
                <a:lnTo>
                  <a:pt x="201613" y="2895601"/>
                </a:lnTo>
                <a:lnTo>
                  <a:pt x="214313" y="2916238"/>
                </a:lnTo>
                <a:lnTo>
                  <a:pt x="228600" y="2935288"/>
                </a:lnTo>
                <a:lnTo>
                  <a:pt x="241300" y="2952751"/>
                </a:lnTo>
                <a:lnTo>
                  <a:pt x="242888" y="2959101"/>
                </a:lnTo>
                <a:lnTo>
                  <a:pt x="242888" y="2963863"/>
                </a:lnTo>
                <a:lnTo>
                  <a:pt x="255588" y="2973388"/>
                </a:lnTo>
                <a:lnTo>
                  <a:pt x="266700" y="2979738"/>
                </a:lnTo>
                <a:lnTo>
                  <a:pt x="288925" y="2984501"/>
                </a:lnTo>
                <a:lnTo>
                  <a:pt x="336550" y="2987676"/>
                </a:lnTo>
                <a:lnTo>
                  <a:pt x="388938" y="2987676"/>
                </a:lnTo>
                <a:lnTo>
                  <a:pt x="404813" y="2987676"/>
                </a:lnTo>
                <a:lnTo>
                  <a:pt x="425450" y="2982913"/>
                </a:lnTo>
                <a:lnTo>
                  <a:pt x="469900" y="2963863"/>
                </a:lnTo>
                <a:lnTo>
                  <a:pt x="520700" y="2940051"/>
                </a:lnTo>
                <a:lnTo>
                  <a:pt x="576263" y="2914651"/>
                </a:lnTo>
                <a:lnTo>
                  <a:pt x="573088" y="2946401"/>
                </a:lnTo>
                <a:lnTo>
                  <a:pt x="568325" y="2979738"/>
                </a:lnTo>
                <a:lnTo>
                  <a:pt x="558801" y="3008313"/>
                </a:lnTo>
                <a:lnTo>
                  <a:pt x="544513" y="3038476"/>
                </a:lnTo>
                <a:lnTo>
                  <a:pt x="528638" y="3062288"/>
                </a:lnTo>
                <a:lnTo>
                  <a:pt x="508000" y="3086101"/>
                </a:lnTo>
                <a:lnTo>
                  <a:pt x="487363" y="3106738"/>
                </a:lnTo>
                <a:lnTo>
                  <a:pt x="463550" y="3124201"/>
                </a:lnTo>
                <a:lnTo>
                  <a:pt x="439738" y="3136901"/>
                </a:lnTo>
                <a:lnTo>
                  <a:pt x="412750" y="3148013"/>
                </a:lnTo>
                <a:lnTo>
                  <a:pt x="382588" y="3157538"/>
                </a:lnTo>
                <a:lnTo>
                  <a:pt x="357188" y="3160713"/>
                </a:lnTo>
                <a:lnTo>
                  <a:pt x="327025" y="3160713"/>
                </a:lnTo>
                <a:lnTo>
                  <a:pt x="296863" y="3157538"/>
                </a:lnTo>
                <a:lnTo>
                  <a:pt x="269875" y="3148013"/>
                </a:lnTo>
                <a:lnTo>
                  <a:pt x="241300" y="3136901"/>
                </a:lnTo>
                <a:lnTo>
                  <a:pt x="228600" y="3130551"/>
                </a:lnTo>
                <a:lnTo>
                  <a:pt x="214313" y="3119438"/>
                </a:lnTo>
                <a:lnTo>
                  <a:pt x="187325" y="3092451"/>
                </a:lnTo>
                <a:lnTo>
                  <a:pt x="160338" y="3055938"/>
                </a:lnTo>
                <a:lnTo>
                  <a:pt x="133350" y="3017838"/>
                </a:lnTo>
                <a:lnTo>
                  <a:pt x="109538" y="2970213"/>
                </a:lnTo>
                <a:lnTo>
                  <a:pt x="85725" y="2922588"/>
                </a:lnTo>
                <a:lnTo>
                  <a:pt x="65088" y="2868613"/>
                </a:lnTo>
                <a:lnTo>
                  <a:pt x="47625" y="2816225"/>
                </a:lnTo>
                <a:lnTo>
                  <a:pt x="30163" y="2762250"/>
                </a:lnTo>
                <a:lnTo>
                  <a:pt x="17463" y="2708275"/>
                </a:lnTo>
                <a:lnTo>
                  <a:pt x="9525" y="2655888"/>
                </a:lnTo>
                <a:lnTo>
                  <a:pt x="3175" y="2608263"/>
                </a:lnTo>
                <a:lnTo>
                  <a:pt x="0" y="2563813"/>
                </a:lnTo>
                <a:lnTo>
                  <a:pt x="0" y="2524125"/>
                </a:lnTo>
                <a:lnTo>
                  <a:pt x="9525" y="2492375"/>
                </a:lnTo>
                <a:lnTo>
                  <a:pt x="11113" y="2476500"/>
                </a:lnTo>
                <a:lnTo>
                  <a:pt x="17463" y="2465388"/>
                </a:lnTo>
                <a:lnTo>
                  <a:pt x="47625" y="2425700"/>
                </a:lnTo>
                <a:lnTo>
                  <a:pt x="79375" y="2387600"/>
                </a:lnTo>
                <a:lnTo>
                  <a:pt x="112713" y="2352675"/>
                </a:lnTo>
                <a:lnTo>
                  <a:pt x="149225" y="2322513"/>
                </a:lnTo>
                <a:lnTo>
                  <a:pt x="217488" y="2260600"/>
                </a:lnTo>
                <a:close/>
                <a:moveTo>
                  <a:pt x="5886450" y="2019300"/>
                </a:moveTo>
                <a:lnTo>
                  <a:pt x="5907087" y="2022475"/>
                </a:lnTo>
                <a:lnTo>
                  <a:pt x="5930900" y="2028825"/>
                </a:lnTo>
                <a:lnTo>
                  <a:pt x="5957888" y="2036763"/>
                </a:lnTo>
                <a:lnTo>
                  <a:pt x="5984875" y="2049463"/>
                </a:lnTo>
                <a:lnTo>
                  <a:pt x="6010275" y="2060575"/>
                </a:lnTo>
                <a:lnTo>
                  <a:pt x="6034088" y="2078038"/>
                </a:lnTo>
                <a:lnTo>
                  <a:pt x="6057900" y="2093913"/>
                </a:lnTo>
                <a:lnTo>
                  <a:pt x="5951538" y="2170113"/>
                </a:lnTo>
                <a:lnTo>
                  <a:pt x="5897562" y="2209800"/>
                </a:lnTo>
                <a:lnTo>
                  <a:pt x="5838825" y="2244725"/>
                </a:lnTo>
                <a:lnTo>
                  <a:pt x="5811837" y="2216150"/>
                </a:lnTo>
                <a:lnTo>
                  <a:pt x="5788025" y="2182813"/>
                </a:lnTo>
                <a:lnTo>
                  <a:pt x="5775325" y="2165350"/>
                </a:lnTo>
                <a:lnTo>
                  <a:pt x="5770562" y="2146300"/>
                </a:lnTo>
                <a:lnTo>
                  <a:pt x="5764212" y="2132013"/>
                </a:lnTo>
                <a:lnTo>
                  <a:pt x="5764212" y="2117725"/>
                </a:lnTo>
                <a:lnTo>
                  <a:pt x="5770562" y="2101850"/>
                </a:lnTo>
                <a:lnTo>
                  <a:pt x="5778500" y="2087563"/>
                </a:lnTo>
                <a:lnTo>
                  <a:pt x="5791200" y="2073275"/>
                </a:lnTo>
                <a:lnTo>
                  <a:pt x="5805487" y="2057400"/>
                </a:lnTo>
                <a:lnTo>
                  <a:pt x="5821362" y="2046288"/>
                </a:lnTo>
                <a:lnTo>
                  <a:pt x="5838825" y="2033588"/>
                </a:lnTo>
                <a:lnTo>
                  <a:pt x="5853112" y="2025650"/>
                </a:lnTo>
                <a:lnTo>
                  <a:pt x="5870575" y="2022475"/>
                </a:lnTo>
                <a:close/>
                <a:moveTo>
                  <a:pt x="6169026" y="1685925"/>
                </a:moveTo>
                <a:lnTo>
                  <a:pt x="6076951" y="1712913"/>
                </a:lnTo>
                <a:lnTo>
                  <a:pt x="5984875" y="1739900"/>
                </a:lnTo>
                <a:lnTo>
                  <a:pt x="5938838" y="1757363"/>
                </a:lnTo>
                <a:lnTo>
                  <a:pt x="5894388" y="1774825"/>
                </a:lnTo>
                <a:lnTo>
                  <a:pt x="5849938" y="1798638"/>
                </a:lnTo>
                <a:lnTo>
                  <a:pt x="5805488" y="1828800"/>
                </a:lnTo>
                <a:lnTo>
                  <a:pt x="5764213" y="1862138"/>
                </a:lnTo>
                <a:lnTo>
                  <a:pt x="5722938" y="1897063"/>
                </a:lnTo>
                <a:lnTo>
                  <a:pt x="5683250" y="1933575"/>
                </a:lnTo>
                <a:lnTo>
                  <a:pt x="5648325" y="1971675"/>
                </a:lnTo>
                <a:lnTo>
                  <a:pt x="5576888" y="2052638"/>
                </a:lnTo>
                <a:lnTo>
                  <a:pt x="5502275" y="2128838"/>
                </a:lnTo>
                <a:lnTo>
                  <a:pt x="5522913" y="2122488"/>
                </a:lnTo>
                <a:lnTo>
                  <a:pt x="5543550" y="2117725"/>
                </a:lnTo>
                <a:lnTo>
                  <a:pt x="5586413" y="2098675"/>
                </a:lnTo>
                <a:lnTo>
                  <a:pt x="5607050" y="2093913"/>
                </a:lnTo>
                <a:lnTo>
                  <a:pt x="5624513" y="2087563"/>
                </a:lnTo>
                <a:lnTo>
                  <a:pt x="5641975" y="2087563"/>
                </a:lnTo>
                <a:lnTo>
                  <a:pt x="5657850" y="2093913"/>
                </a:lnTo>
                <a:lnTo>
                  <a:pt x="5832475" y="2357438"/>
                </a:lnTo>
                <a:lnTo>
                  <a:pt x="5975350" y="2265363"/>
                </a:lnTo>
                <a:lnTo>
                  <a:pt x="6115051" y="2170113"/>
                </a:lnTo>
                <a:lnTo>
                  <a:pt x="6264276" y="2078038"/>
                </a:lnTo>
                <a:lnTo>
                  <a:pt x="6340476" y="2030413"/>
                </a:lnTo>
                <a:lnTo>
                  <a:pt x="6424613" y="1982788"/>
                </a:lnTo>
                <a:lnTo>
                  <a:pt x="6400801" y="1981200"/>
                </a:lnTo>
                <a:lnTo>
                  <a:pt x="6364288" y="1971675"/>
                </a:lnTo>
                <a:lnTo>
                  <a:pt x="6323013" y="1958975"/>
                </a:lnTo>
                <a:lnTo>
                  <a:pt x="6302376" y="1947863"/>
                </a:lnTo>
                <a:lnTo>
                  <a:pt x="6281738" y="1935163"/>
                </a:lnTo>
                <a:lnTo>
                  <a:pt x="6261101" y="1917700"/>
                </a:lnTo>
                <a:lnTo>
                  <a:pt x="6240463" y="1900238"/>
                </a:lnTo>
                <a:lnTo>
                  <a:pt x="6221413" y="1876425"/>
                </a:lnTo>
                <a:lnTo>
                  <a:pt x="6203951" y="1849438"/>
                </a:lnTo>
                <a:lnTo>
                  <a:pt x="6192838" y="1817688"/>
                </a:lnTo>
                <a:lnTo>
                  <a:pt x="6180138" y="1778000"/>
                </a:lnTo>
                <a:lnTo>
                  <a:pt x="6170613" y="1736725"/>
                </a:lnTo>
                <a:close/>
                <a:moveTo>
                  <a:pt x="8401050" y="1338262"/>
                </a:moveTo>
                <a:lnTo>
                  <a:pt x="8332788" y="1382712"/>
                </a:lnTo>
                <a:lnTo>
                  <a:pt x="8264525" y="1430337"/>
                </a:lnTo>
                <a:lnTo>
                  <a:pt x="8131175" y="1531937"/>
                </a:lnTo>
                <a:lnTo>
                  <a:pt x="8002588" y="1630363"/>
                </a:lnTo>
                <a:lnTo>
                  <a:pt x="7886700" y="1722438"/>
                </a:lnTo>
                <a:lnTo>
                  <a:pt x="7920038" y="1727200"/>
                </a:lnTo>
                <a:lnTo>
                  <a:pt x="7954963" y="1727200"/>
                </a:lnTo>
                <a:lnTo>
                  <a:pt x="7993063" y="1725613"/>
                </a:lnTo>
                <a:lnTo>
                  <a:pt x="8029575" y="1716088"/>
                </a:lnTo>
                <a:lnTo>
                  <a:pt x="8064500" y="1703388"/>
                </a:lnTo>
                <a:lnTo>
                  <a:pt x="8101013" y="1689100"/>
                </a:lnTo>
                <a:lnTo>
                  <a:pt x="8135938" y="1668463"/>
                </a:lnTo>
                <a:lnTo>
                  <a:pt x="8172450" y="1644650"/>
                </a:lnTo>
                <a:lnTo>
                  <a:pt x="8204200" y="1617662"/>
                </a:lnTo>
                <a:lnTo>
                  <a:pt x="8237538" y="1587500"/>
                </a:lnTo>
                <a:lnTo>
                  <a:pt x="8270875" y="1555750"/>
                </a:lnTo>
                <a:lnTo>
                  <a:pt x="8299450" y="1516062"/>
                </a:lnTo>
                <a:lnTo>
                  <a:pt x="8329613" y="1477963"/>
                </a:lnTo>
                <a:lnTo>
                  <a:pt x="8356600" y="1433512"/>
                </a:lnTo>
                <a:lnTo>
                  <a:pt x="8380413" y="1389062"/>
                </a:lnTo>
                <a:close/>
                <a:moveTo>
                  <a:pt x="4067176" y="1181100"/>
                </a:moveTo>
                <a:lnTo>
                  <a:pt x="3979864" y="1184275"/>
                </a:lnTo>
                <a:lnTo>
                  <a:pt x="3900489" y="1192213"/>
                </a:lnTo>
                <a:lnTo>
                  <a:pt x="3860801" y="1201738"/>
                </a:lnTo>
                <a:lnTo>
                  <a:pt x="3825876" y="1211263"/>
                </a:lnTo>
                <a:lnTo>
                  <a:pt x="3790951" y="1219200"/>
                </a:lnTo>
                <a:lnTo>
                  <a:pt x="3757613" y="1231900"/>
                </a:lnTo>
                <a:lnTo>
                  <a:pt x="3724276" y="1246188"/>
                </a:lnTo>
                <a:lnTo>
                  <a:pt x="3695701" y="1260475"/>
                </a:lnTo>
                <a:lnTo>
                  <a:pt x="3665538" y="1279525"/>
                </a:lnTo>
                <a:lnTo>
                  <a:pt x="3635376" y="1296988"/>
                </a:lnTo>
                <a:lnTo>
                  <a:pt x="3608388" y="1317625"/>
                </a:lnTo>
                <a:lnTo>
                  <a:pt x="3581401" y="1341438"/>
                </a:lnTo>
                <a:lnTo>
                  <a:pt x="3557588" y="1365250"/>
                </a:lnTo>
                <a:lnTo>
                  <a:pt x="3533776" y="1392238"/>
                </a:lnTo>
                <a:lnTo>
                  <a:pt x="3509963" y="1419225"/>
                </a:lnTo>
                <a:lnTo>
                  <a:pt x="3489326" y="1450975"/>
                </a:lnTo>
                <a:lnTo>
                  <a:pt x="3468688" y="1481138"/>
                </a:lnTo>
                <a:lnTo>
                  <a:pt x="3448051" y="1516063"/>
                </a:lnTo>
                <a:lnTo>
                  <a:pt x="3413126" y="1590675"/>
                </a:lnTo>
                <a:lnTo>
                  <a:pt x="3379788" y="1671638"/>
                </a:lnTo>
                <a:lnTo>
                  <a:pt x="3349626" y="1763713"/>
                </a:lnTo>
                <a:lnTo>
                  <a:pt x="3325813" y="1865313"/>
                </a:lnTo>
                <a:lnTo>
                  <a:pt x="3302001" y="1971676"/>
                </a:lnTo>
                <a:lnTo>
                  <a:pt x="3281363" y="2090738"/>
                </a:lnTo>
                <a:lnTo>
                  <a:pt x="3368676" y="1944688"/>
                </a:lnTo>
                <a:lnTo>
                  <a:pt x="3451226" y="1787526"/>
                </a:lnTo>
                <a:lnTo>
                  <a:pt x="3533776" y="1624013"/>
                </a:lnTo>
                <a:lnTo>
                  <a:pt x="3617913" y="1454150"/>
                </a:lnTo>
                <a:lnTo>
                  <a:pt x="3652838" y="1454150"/>
                </a:lnTo>
                <a:lnTo>
                  <a:pt x="3656013" y="1495425"/>
                </a:lnTo>
                <a:lnTo>
                  <a:pt x="3659188" y="1531938"/>
                </a:lnTo>
                <a:lnTo>
                  <a:pt x="3673476" y="1600200"/>
                </a:lnTo>
                <a:lnTo>
                  <a:pt x="3686176" y="1658938"/>
                </a:lnTo>
                <a:lnTo>
                  <a:pt x="3689351" y="1689100"/>
                </a:lnTo>
                <a:lnTo>
                  <a:pt x="3692526" y="1716088"/>
                </a:lnTo>
                <a:lnTo>
                  <a:pt x="3713163" y="1662113"/>
                </a:lnTo>
                <a:lnTo>
                  <a:pt x="3736976" y="1609725"/>
                </a:lnTo>
                <a:lnTo>
                  <a:pt x="3757613" y="1562101"/>
                </a:lnTo>
                <a:lnTo>
                  <a:pt x="3784601" y="1514475"/>
                </a:lnTo>
                <a:lnTo>
                  <a:pt x="3811588" y="1471613"/>
                </a:lnTo>
                <a:lnTo>
                  <a:pt x="3840163" y="1430338"/>
                </a:lnTo>
                <a:lnTo>
                  <a:pt x="3870326" y="1392238"/>
                </a:lnTo>
                <a:lnTo>
                  <a:pt x="3906839" y="1355725"/>
                </a:lnTo>
                <a:lnTo>
                  <a:pt x="3941764" y="1327150"/>
                </a:lnTo>
                <a:lnTo>
                  <a:pt x="3979864" y="1296988"/>
                </a:lnTo>
                <a:lnTo>
                  <a:pt x="4022726" y="1273175"/>
                </a:lnTo>
                <a:lnTo>
                  <a:pt x="4067176" y="1249363"/>
                </a:lnTo>
                <a:lnTo>
                  <a:pt x="4117976" y="1231900"/>
                </a:lnTo>
                <a:lnTo>
                  <a:pt x="4167189" y="1216025"/>
                </a:lnTo>
                <a:lnTo>
                  <a:pt x="4224339" y="1201738"/>
                </a:lnTo>
                <a:lnTo>
                  <a:pt x="4286251" y="1195388"/>
                </a:lnTo>
                <a:lnTo>
                  <a:pt x="4170364" y="1184275"/>
                </a:lnTo>
                <a:lnTo>
                  <a:pt x="4117976" y="1181100"/>
                </a:lnTo>
                <a:close/>
                <a:moveTo>
                  <a:pt x="5586413" y="1166812"/>
                </a:moveTo>
                <a:lnTo>
                  <a:pt x="5481638" y="1204912"/>
                </a:lnTo>
                <a:lnTo>
                  <a:pt x="5437188" y="1225550"/>
                </a:lnTo>
                <a:lnTo>
                  <a:pt x="5399088" y="1243012"/>
                </a:lnTo>
                <a:lnTo>
                  <a:pt x="5365751" y="1260475"/>
                </a:lnTo>
                <a:lnTo>
                  <a:pt x="5335588" y="1282700"/>
                </a:lnTo>
                <a:lnTo>
                  <a:pt x="5308601" y="1300162"/>
                </a:lnTo>
                <a:lnTo>
                  <a:pt x="5287963" y="1320800"/>
                </a:lnTo>
                <a:lnTo>
                  <a:pt x="5270501" y="1341437"/>
                </a:lnTo>
                <a:lnTo>
                  <a:pt x="5259388" y="1362075"/>
                </a:lnTo>
                <a:lnTo>
                  <a:pt x="5246688" y="1385887"/>
                </a:lnTo>
                <a:lnTo>
                  <a:pt x="5240338" y="1409700"/>
                </a:lnTo>
                <a:lnTo>
                  <a:pt x="5237163" y="1436687"/>
                </a:lnTo>
                <a:lnTo>
                  <a:pt x="5237163" y="1463675"/>
                </a:lnTo>
                <a:lnTo>
                  <a:pt x="5240338" y="1492250"/>
                </a:lnTo>
                <a:lnTo>
                  <a:pt x="5246688" y="1525587"/>
                </a:lnTo>
                <a:lnTo>
                  <a:pt x="5287963" y="1484312"/>
                </a:lnTo>
                <a:lnTo>
                  <a:pt x="5330826" y="1439862"/>
                </a:lnTo>
                <a:lnTo>
                  <a:pt x="5416551" y="1347787"/>
                </a:lnTo>
                <a:lnTo>
                  <a:pt x="5499101" y="1252537"/>
                </a:lnTo>
                <a:lnTo>
                  <a:pt x="5540376" y="1208087"/>
                </a:lnTo>
                <a:close/>
                <a:moveTo>
                  <a:pt x="5434013" y="0"/>
                </a:moveTo>
                <a:lnTo>
                  <a:pt x="5519738" y="3175"/>
                </a:lnTo>
                <a:lnTo>
                  <a:pt x="5610226" y="12700"/>
                </a:lnTo>
                <a:lnTo>
                  <a:pt x="5699126" y="30163"/>
                </a:lnTo>
                <a:lnTo>
                  <a:pt x="5788026" y="50800"/>
                </a:lnTo>
                <a:lnTo>
                  <a:pt x="5876926" y="77788"/>
                </a:lnTo>
                <a:lnTo>
                  <a:pt x="5965826" y="111125"/>
                </a:lnTo>
                <a:lnTo>
                  <a:pt x="6054726" y="146050"/>
                </a:lnTo>
                <a:lnTo>
                  <a:pt x="6142038" y="187325"/>
                </a:lnTo>
                <a:lnTo>
                  <a:pt x="6237288" y="258763"/>
                </a:lnTo>
                <a:lnTo>
                  <a:pt x="6329363" y="333375"/>
                </a:lnTo>
                <a:lnTo>
                  <a:pt x="6418263" y="407988"/>
                </a:lnTo>
                <a:lnTo>
                  <a:pt x="6507163" y="485775"/>
                </a:lnTo>
                <a:lnTo>
                  <a:pt x="6677026" y="639763"/>
                </a:lnTo>
                <a:lnTo>
                  <a:pt x="6762751" y="714375"/>
                </a:lnTo>
                <a:lnTo>
                  <a:pt x="6846888" y="785813"/>
                </a:lnTo>
                <a:lnTo>
                  <a:pt x="6846888" y="796926"/>
                </a:lnTo>
                <a:lnTo>
                  <a:pt x="6851651" y="812801"/>
                </a:lnTo>
                <a:lnTo>
                  <a:pt x="6858001" y="823913"/>
                </a:lnTo>
                <a:lnTo>
                  <a:pt x="6867526" y="836613"/>
                </a:lnTo>
                <a:lnTo>
                  <a:pt x="6878638" y="844550"/>
                </a:lnTo>
                <a:lnTo>
                  <a:pt x="6891338" y="854075"/>
                </a:lnTo>
                <a:lnTo>
                  <a:pt x="6905626" y="857250"/>
                </a:lnTo>
                <a:lnTo>
                  <a:pt x="6919913" y="860425"/>
                </a:lnTo>
                <a:lnTo>
                  <a:pt x="6973888" y="868363"/>
                </a:lnTo>
                <a:lnTo>
                  <a:pt x="7024688" y="884238"/>
                </a:lnTo>
                <a:lnTo>
                  <a:pt x="7072313" y="901700"/>
                </a:lnTo>
                <a:lnTo>
                  <a:pt x="7116763" y="925513"/>
                </a:lnTo>
                <a:lnTo>
                  <a:pt x="7158038" y="952500"/>
                </a:lnTo>
                <a:lnTo>
                  <a:pt x="7199313" y="981075"/>
                </a:lnTo>
                <a:lnTo>
                  <a:pt x="7235826" y="1014413"/>
                </a:lnTo>
                <a:lnTo>
                  <a:pt x="7270751" y="1049338"/>
                </a:lnTo>
                <a:lnTo>
                  <a:pt x="7307263" y="1089025"/>
                </a:lnTo>
                <a:lnTo>
                  <a:pt x="7337426" y="1127125"/>
                </a:lnTo>
                <a:lnTo>
                  <a:pt x="7399338" y="1211263"/>
                </a:lnTo>
                <a:lnTo>
                  <a:pt x="7454901" y="1296988"/>
                </a:lnTo>
                <a:lnTo>
                  <a:pt x="7512051" y="1382713"/>
                </a:lnTo>
                <a:lnTo>
                  <a:pt x="7069138" y="1492250"/>
                </a:lnTo>
                <a:lnTo>
                  <a:pt x="7083426" y="1573213"/>
                </a:lnTo>
                <a:lnTo>
                  <a:pt x="7092951" y="1611313"/>
                </a:lnTo>
                <a:lnTo>
                  <a:pt x="7104063" y="1647826"/>
                </a:lnTo>
                <a:lnTo>
                  <a:pt x="7116763" y="1677988"/>
                </a:lnTo>
                <a:lnTo>
                  <a:pt x="7131051" y="1706563"/>
                </a:lnTo>
                <a:lnTo>
                  <a:pt x="7150101" y="1733550"/>
                </a:lnTo>
                <a:lnTo>
                  <a:pt x="7170738" y="1754188"/>
                </a:lnTo>
                <a:lnTo>
                  <a:pt x="7191376" y="1774825"/>
                </a:lnTo>
                <a:lnTo>
                  <a:pt x="7218363" y="1790700"/>
                </a:lnTo>
                <a:lnTo>
                  <a:pt x="7243763" y="1801813"/>
                </a:lnTo>
                <a:lnTo>
                  <a:pt x="7277101" y="1811338"/>
                </a:lnTo>
                <a:lnTo>
                  <a:pt x="7310438" y="1814513"/>
                </a:lnTo>
                <a:lnTo>
                  <a:pt x="7348538" y="1811338"/>
                </a:lnTo>
                <a:lnTo>
                  <a:pt x="7392988" y="1804988"/>
                </a:lnTo>
                <a:lnTo>
                  <a:pt x="7437438" y="1793875"/>
                </a:lnTo>
                <a:lnTo>
                  <a:pt x="7550151" y="1906588"/>
                </a:lnTo>
                <a:lnTo>
                  <a:pt x="7362826" y="1941513"/>
                </a:lnTo>
                <a:lnTo>
                  <a:pt x="7221538" y="1974850"/>
                </a:lnTo>
                <a:lnTo>
                  <a:pt x="7164388" y="1992313"/>
                </a:lnTo>
                <a:lnTo>
                  <a:pt x="7116763" y="2006600"/>
                </a:lnTo>
                <a:lnTo>
                  <a:pt x="7075488" y="2025650"/>
                </a:lnTo>
                <a:lnTo>
                  <a:pt x="7038976" y="2046288"/>
                </a:lnTo>
                <a:lnTo>
                  <a:pt x="7011988" y="2066925"/>
                </a:lnTo>
                <a:lnTo>
                  <a:pt x="6988176" y="2093913"/>
                </a:lnTo>
                <a:lnTo>
                  <a:pt x="6970713" y="2122488"/>
                </a:lnTo>
                <a:lnTo>
                  <a:pt x="6956426" y="2159000"/>
                </a:lnTo>
                <a:lnTo>
                  <a:pt x="6943726" y="2197100"/>
                </a:lnTo>
                <a:lnTo>
                  <a:pt x="6935788" y="2241550"/>
                </a:lnTo>
                <a:lnTo>
                  <a:pt x="6926263" y="2295525"/>
                </a:lnTo>
                <a:lnTo>
                  <a:pt x="6919913" y="2355850"/>
                </a:lnTo>
                <a:lnTo>
                  <a:pt x="6946901" y="2298700"/>
                </a:lnTo>
                <a:lnTo>
                  <a:pt x="6973888" y="2244725"/>
                </a:lnTo>
                <a:lnTo>
                  <a:pt x="7004051" y="2200275"/>
                </a:lnTo>
                <a:lnTo>
                  <a:pt x="7015163" y="2182813"/>
                </a:lnTo>
                <a:lnTo>
                  <a:pt x="7031038" y="2168525"/>
                </a:lnTo>
                <a:lnTo>
                  <a:pt x="7081838" y="2117725"/>
                </a:lnTo>
                <a:lnTo>
                  <a:pt x="7127876" y="2073276"/>
                </a:lnTo>
                <a:lnTo>
                  <a:pt x="7181851" y="2030413"/>
                </a:lnTo>
                <a:lnTo>
                  <a:pt x="7253288" y="1981200"/>
                </a:lnTo>
                <a:lnTo>
                  <a:pt x="7226301" y="2135188"/>
                </a:lnTo>
                <a:lnTo>
                  <a:pt x="7197726" y="2268538"/>
                </a:lnTo>
                <a:lnTo>
                  <a:pt x="7170738" y="2390775"/>
                </a:lnTo>
                <a:lnTo>
                  <a:pt x="7140576" y="2503488"/>
                </a:lnTo>
                <a:lnTo>
                  <a:pt x="7178676" y="2503488"/>
                </a:lnTo>
                <a:lnTo>
                  <a:pt x="7235826" y="2414588"/>
                </a:lnTo>
                <a:lnTo>
                  <a:pt x="7289801" y="2316163"/>
                </a:lnTo>
                <a:lnTo>
                  <a:pt x="7345363" y="2217738"/>
                </a:lnTo>
                <a:lnTo>
                  <a:pt x="7402513" y="2128838"/>
                </a:lnTo>
                <a:lnTo>
                  <a:pt x="7405688" y="2117725"/>
                </a:lnTo>
                <a:lnTo>
                  <a:pt x="7413626" y="2108200"/>
                </a:lnTo>
                <a:lnTo>
                  <a:pt x="7426326" y="2098675"/>
                </a:lnTo>
                <a:lnTo>
                  <a:pt x="7443788" y="2093913"/>
                </a:lnTo>
                <a:lnTo>
                  <a:pt x="7478713" y="2076451"/>
                </a:lnTo>
                <a:lnTo>
                  <a:pt x="7497763" y="2066925"/>
                </a:lnTo>
                <a:lnTo>
                  <a:pt x="7512051" y="2054225"/>
                </a:lnTo>
                <a:lnTo>
                  <a:pt x="7539038" y="2084388"/>
                </a:lnTo>
                <a:lnTo>
                  <a:pt x="7553326" y="2098675"/>
                </a:lnTo>
                <a:lnTo>
                  <a:pt x="7562851" y="2114550"/>
                </a:lnTo>
                <a:lnTo>
                  <a:pt x="7573963" y="2135188"/>
                </a:lnTo>
                <a:lnTo>
                  <a:pt x="7580313" y="2155825"/>
                </a:lnTo>
                <a:lnTo>
                  <a:pt x="7586663" y="2176463"/>
                </a:lnTo>
                <a:lnTo>
                  <a:pt x="7586663" y="2203450"/>
                </a:lnTo>
                <a:lnTo>
                  <a:pt x="7586663" y="2262188"/>
                </a:lnTo>
                <a:lnTo>
                  <a:pt x="7580313" y="2322513"/>
                </a:lnTo>
                <a:lnTo>
                  <a:pt x="7569201" y="2452688"/>
                </a:lnTo>
                <a:lnTo>
                  <a:pt x="7556501" y="2587625"/>
                </a:lnTo>
                <a:lnTo>
                  <a:pt x="7550151" y="2659063"/>
                </a:lnTo>
                <a:lnTo>
                  <a:pt x="7550151" y="2727325"/>
                </a:lnTo>
                <a:lnTo>
                  <a:pt x="7589838" y="2613025"/>
                </a:lnTo>
                <a:lnTo>
                  <a:pt x="7624763" y="2503488"/>
                </a:lnTo>
                <a:lnTo>
                  <a:pt x="7654926" y="2390775"/>
                </a:lnTo>
                <a:lnTo>
                  <a:pt x="7666038" y="2333625"/>
                </a:lnTo>
                <a:lnTo>
                  <a:pt x="7675563" y="2278063"/>
                </a:lnTo>
                <a:lnTo>
                  <a:pt x="7681913" y="2224088"/>
                </a:lnTo>
                <a:lnTo>
                  <a:pt x="7688263" y="2168525"/>
                </a:lnTo>
                <a:lnTo>
                  <a:pt x="7689851" y="2111375"/>
                </a:lnTo>
                <a:lnTo>
                  <a:pt x="7689851" y="2054225"/>
                </a:lnTo>
                <a:lnTo>
                  <a:pt x="7688263" y="1998663"/>
                </a:lnTo>
                <a:lnTo>
                  <a:pt x="7681913" y="1941513"/>
                </a:lnTo>
                <a:lnTo>
                  <a:pt x="7672388" y="1885950"/>
                </a:lnTo>
                <a:lnTo>
                  <a:pt x="7661276" y="1831975"/>
                </a:lnTo>
                <a:lnTo>
                  <a:pt x="7654926" y="1811338"/>
                </a:lnTo>
                <a:lnTo>
                  <a:pt x="7651751" y="1790700"/>
                </a:lnTo>
                <a:lnTo>
                  <a:pt x="7651751" y="1773238"/>
                </a:lnTo>
                <a:lnTo>
                  <a:pt x="7651751" y="1754188"/>
                </a:lnTo>
                <a:lnTo>
                  <a:pt x="7654926" y="1736725"/>
                </a:lnTo>
                <a:lnTo>
                  <a:pt x="7661276" y="1719263"/>
                </a:lnTo>
                <a:lnTo>
                  <a:pt x="7675563" y="1689100"/>
                </a:lnTo>
                <a:lnTo>
                  <a:pt x="7696201" y="1665288"/>
                </a:lnTo>
                <a:lnTo>
                  <a:pt x="7720013" y="1641476"/>
                </a:lnTo>
                <a:lnTo>
                  <a:pt x="7743826" y="1620838"/>
                </a:lnTo>
                <a:lnTo>
                  <a:pt x="7773988" y="1606550"/>
                </a:lnTo>
                <a:lnTo>
                  <a:pt x="7805738" y="1590675"/>
                </a:lnTo>
                <a:lnTo>
                  <a:pt x="7839076" y="1576388"/>
                </a:lnTo>
                <a:lnTo>
                  <a:pt x="7904163" y="1538288"/>
                </a:lnTo>
                <a:lnTo>
                  <a:pt x="7967663" y="1495425"/>
                </a:lnTo>
                <a:lnTo>
                  <a:pt x="8026401" y="1447801"/>
                </a:lnTo>
                <a:lnTo>
                  <a:pt x="8085138" y="1398588"/>
                </a:lnTo>
                <a:lnTo>
                  <a:pt x="8142288" y="1344613"/>
                </a:lnTo>
                <a:lnTo>
                  <a:pt x="8255001" y="1235076"/>
                </a:lnTo>
                <a:lnTo>
                  <a:pt x="8275638" y="1208088"/>
                </a:lnTo>
                <a:lnTo>
                  <a:pt x="8296276" y="1187450"/>
                </a:lnTo>
                <a:lnTo>
                  <a:pt x="8318501" y="1168400"/>
                </a:lnTo>
                <a:lnTo>
                  <a:pt x="8339138" y="1154113"/>
                </a:lnTo>
                <a:lnTo>
                  <a:pt x="8359776" y="1144588"/>
                </a:lnTo>
                <a:lnTo>
                  <a:pt x="8377238" y="1139825"/>
                </a:lnTo>
                <a:lnTo>
                  <a:pt x="8397876" y="1139825"/>
                </a:lnTo>
                <a:lnTo>
                  <a:pt x="8415338" y="1139825"/>
                </a:lnTo>
                <a:lnTo>
                  <a:pt x="8435976" y="1144588"/>
                </a:lnTo>
                <a:lnTo>
                  <a:pt x="8455026" y="1154113"/>
                </a:lnTo>
                <a:lnTo>
                  <a:pt x="8472488" y="1166813"/>
                </a:lnTo>
                <a:lnTo>
                  <a:pt x="8489951" y="1181100"/>
                </a:lnTo>
                <a:lnTo>
                  <a:pt x="8504238" y="1198563"/>
                </a:lnTo>
                <a:lnTo>
                  <a:pt x="8523288" y="1219201"/>
                </a:lnTo>
                <a:lnTo>
                  <a:pt x="8537576" y="1243013"/>
                </a:lnTo>
                <a:lnTo>
                  <a:pt x="8551863" y="1270000"/>
                </a:lnTo>
                <a:lnTo>
                  <a:pt x="8605838" y="1403350"/>
                </a:lnTo>
                <a:lnTo>
                  <a:pt x="8659813" y="1531938"/>
                </a:lnTo>
                <a:lnTo>
                  <a:pt x="8680451" y="1593850"/>
                </a:lnTo>
                <a:lnTo>
                  <a:pt x="8704263" y="1658938"/>
                </a:lnTo>
                <a:lnTo>
                  <a:pt x="8721726" y="1725613"/>
                </a:lnTo>
                <a:lnTo>
                  <a:pt x="8737601" y="1793875"/>
                </a:lnTo>
                <a:lnTo>
                  <a:pt x="8763001" y="1974850"/>
                </a:lnTo>
                <a:lnTo>
                  <a:pt x="8785226" y="2149475"/>
                </a:lnTo>
                <a:lnTo>
                  <a:pt x="8789988" y="2238375"/>
                </a:lnTo>
                <a:lnTo>
                  <a:pt x="8796338" y="2325688"/>
                </a:lnTo>
                <a:lnTo>
                  <a:pt x="8802688" y="2411413"/>
                </a:lnTo>
                <a:lnTo>
                  <a:pt x="8802688" y="2497138"/>
                </a:lnTo>
                <a:lnTo>
                  <a:pt x="8802688" y="2584450"/>
                </a:lnTo>
                <a:lnTo>
                  <a:pt x="8796338" y="2670175"/>
                </a:lnTo>
                <a:lnTo>
                  <a:pt x="8789988" y="2752725"/>
                </a:lnTo>
                <a:lnTo>
                  <a:pt x="8778876" y="2840038"/>
                </a:lnTo>
                <a:lnTo>
                  <a:pt x="8763001" y="2922588"/>
                </a:lnTo>
                <a:lnTo>
                  <a:pt x="8748713" y="3006725"/>
                </a:lnTo>
                <a:lnTo>
                  <a:pt x="8724901" y="3092450"/>
                </a:lnTo>
                <a:lnTo>
                  <a:pt x="8701088" y="3175000"/>
                </a:lnTo>
                <a:lnTo>
                  <a:pt x="8670926" y="3249613"/>
                </a:lnTo>
                <a:lnTo>
                  <a:pt x="8642351" y="3321050"/>
                </a:lnTo>
                <a:lnTo>
                  <a:pt x="8609013" y="3389313"/>
                </a:lnTo>
                <a:lnTo>
                  <a:pt x="8575676" y="3451225"/>
                </a:lnTo>
                <a:lnTo>
                  <a:pt x="8543926" y="3514725"/>
                </a:lnTo>
                <a:lnTo>
                  <a:pt x="8507413" y="3570288"/>
                </a:lnTo>
                <a:lnTo>
                  <a:pt x="8469313" y="3621088"/>
                </a:lnTo>
                <a:lnTo>
                  <a:pt x="8431213" y="3671888"/>
                </a:lnTo>
                <a:lnTo>
                  <a:pt x="8391526" y="3719513"/>
                </a:lnTo>
                <a:lnTo>
                  <a:pt x="8350251" y="3760788"/>
                </a:lnTo>
                <a:lnTo>
                  <a:pt x="8305801" y="3802063"/>
                </a:lnTo>
                <a:lnTo>
                  <a:pt x="8261351" y="3838575"/>
                </a:lnTo>
                <a:lnTo>
                  <a:pt x="8216901" y="3870325"/>
                </a:lnTo>
                <a:lnTo>
                  <a:pt x="8172451" y="3903663"/>
                </a:lnTo>
                <a:lnTo>
                  <a:pt x="8124826" y="3930650"/>
                </a:lnTo>
                <a:lnTo>
                  <a:pt x="8074026" y="3954463"/>
                </a:lnTo>
                <a:lnTo>
                  <a:pt x="8023226" y="3978275"/>
                </a:lnTo>
                <a:lnTo>
                  <a:pt x="7972426" y="3995738"/>
                </a:lnTo>
                <a:lnTo>
                  <a:pt x="7920038" y="4013200"/>
                </a:lnTo>
                <a:lnTo>
                  <a:pt x="7866063" y="4029075"/>
                </a:lnTo>
                <a:lnTo>
                  <a:pt x="7812088" y="4040188"/>
                </a:lnTo>
                <a:lnTo>
                  <a:pt x="7756526" y="4049713"/>
                </a:lnTo>
                <a:lnTo>
                  <a:pt x="7699376" y="4057650"/>
                </a:lnTo>
                <a:lnTo>
                  <a:pt x="7640638" y="4064000"/>
                </a:lnTo>
                <a:lnTo>
                  <a:pt x="7583488" y="4067175"/>
                </a:lnTo>
                <a:lnTo>
                  <a:pt x="7521576" y="4067175"/>
                </a:lnTo>
                <a:lnTo>
                  <a:pt x="7461251" y="4067175"/>
                </a:lnTo>
                <a:lnTo>
                  <a:pt x="7399338" y="4064000"/>
                </a:lnTo>
                <a:lnTo>
                  <a:pt x="7270751" y="4052888"/>
                </a:lnTo>
                <a:lnTo>
                  <a:pt x="7140576" y="4033838"/>
                </a:lnTo>
                <a:lnTo>
                  <a:pt x="7018338" y="4016375"/>
                </a:lnTo>
                <a:lnTo>
                  <a:pt x="6896101" y="3992563"/>
                </a:lnTo>
                <a:lnTo>
                  <a:pt x="6780213" y="3965575"/>
                </a:lnTo>
                <a:lnTo>
                  <a:pt x="6664326" y="3937000"/>
                </a:lnTo>
                <a:lnTo>
                  <a:pt x="6438901" y="3870325"/>
                </a:lnTo>
                <a:lnTo>
                  <a:pt x="6326188" y="3841750"/>
                </a:lnTo>
                <a:lnTo>
                  <a:pt x="6216651" y="3811588"/>
                </a:lnTo>
                <a:lnTo>
                  <a:pt x="6186488" y="3951288"/>
                </a:lnTo>
                <a:lnTo>
                  <a:pt x="6162676" y="4094163"/>
                </a:lnTo>
                <a:lnTo>
                  <a:pt x="6153151" y="4171950"/>
                </a:lnTo>
                <a:lnTo>
                  <a:pt x="6148388" y="4244975"/>
                </a:lnTo>
                <a:lnTo>
                  <a:pt x="6142038" y="4325938"/>
                </a:lnTo>
                <a:lnTo>
                  <a:pt x="6142038" y="4408488"/>
                </a:lnTo>
                <a:lnTo>
                  <a:pt x="6142038" y="4438650"/>
                </a:lnTo>
                <a:lnTo>
                  <a:pt x="6148388" y="4468813"/>
                </a:lnTo>
                <a:lnTo>
                  <a:pt x="6156326" y="4500563"/>
                </a:lnTo>
                <a:lnTo>
                  <a:pt x="6169026" y="4530725"/>
                </a:lnTo>
                <a:lnTo>
                  <a:pt x="6183313" y="4554538"/>
                </a:lnTo>
                <a:lnTo>
                  <a:pt x="6203951" y="4575175"/>
                </a:lnTo>
                <a:lnTo>
                  <a:pt x="6213476" y="4584700"/>
                </a:lnTo>
                <a:lnTo>
                  <a:pt x="6224588" y="4591050"/>
                </a:lnTo>
                <a:lnTo>
                  <a:pt x="6237288" y="4594225"/>
                </a:lnTo>
                <a:lnTo>
                  <a:pt x="6251576" y="4595813"/>
                </a:lnTo>
                <a:lnTo>
                  <a:pt x="6281738" y="4608513"/>
                </a:lnTo>
                <a:lnTo>
                  <a:pt x="6313488" y="4619625"/>
                </a:lnTo>
                <a:lnTo>
                  <a:pt x="6350001" y="4629150"/>
                </a:lnTo>
                <a:lnTo>
                  <a:pt x="6384926" y="4632325"/>
                </a:lnTo>
                <a:lnTo>
                  <a:pt x="6405563" y="4632325"/>
                </a:lnTo>
                <a:lnTo>
                  <a:pt x="6424613" y="4629150"/>
                </a:lnTo>
                <a:lnTo>
                  <a:pt x="6445251" y="4622800"/>
                </a:lnTo>
                <a:lnTo>
                  <a:pt x="6465888" y="4616450"/>
                </a:lnTo>
                <a:lnTo>
                  <a:pt x="6486526" y="4605338"/>
                </a:lnTo>
                <a:lnTo>
                  <a:pt x="6507163" y="4594225"/>
                </a:lnTo>
                <a:lnTo>
                  <a:pt x="6527801" y="4575175"/>
                </a:lnTo>
                <a:lnTo>
                  <a:pt x="6548438" y="4557713"/>
                </a:lnTo>
                <a:lnTo>
                  <a:pt x="6578601" y="4516438"/>
                </a:lnTo>
                <a:lnTo>
                  <a:pt x="6608763" y="4476750"/>
                </a:lnTo>
                <a:lnTo>
                  <a:pt x="6673851" y="4403725"/>
                </a:lnTo>
                <a:lnTo>
                  <a:pt x="6704013" y="4364038"/>
                </a:lnTo>
                <a:lnTo>
                  <a:pt x="6731001" y="4319588"/>
                </a:lnTo>
                <a:lnTo>
                  <a:pt x="6754813" y="4275138"/>
                </a:lnTo>
                <a:lnTo>
                  <a:pt x="6762751" y="4248150"/>
                </a:lnTo>
                <a:lnTo>
                  <a:pt x="6772276" y="4221163"/>
                </a:lnTo>
                <a:lnTo>
                  <a:pt x="6775451" y="4210050"/>
                </a:lnTo>
                <a:lnTo>
                  <a:pt x="6783388" y="4197350"/>
                </a:lnTo>
                <a:lnTo>
                  <a:pt x="6796088" y="4192588"/>
                </a:lnTo>
                <a:lnTo>
                  <a:pt x="6813551" y="4183063"/>
                </a:lnTo>
                <a:lnTo>
                  <a:pt x="6848476" y="4168775"/>
                </a:lnTo>
                <a:lnTo>
                  <a:pt x="6867526" y="4159250"/>
                </a:lnTo>
                <a:lnTo>
                  <a:pt x="6881813" y="4148138"/>
                </a:lnTo>
                <a:lnTo>
                  <a:pt x="6881813" y="4200525"/>
                </a:lnTo>
                <a:lnTo>
                  <a:pt x="6875463" y="4254500"/>
                </a:lnTo>
                <a:lnTo>
                  <a:pt x="6867526" y="4302125"/>
                </a:lnTo>
                <a:lnTo>
                  <a:pt x="6854826" y="4349750"/>
                </a:lnTo>
                <a:lnTo>
                  <a:pt x="6840538" y="4394200"/>
                </a:lnTo>
                <a:lnTo>
                  <a:pt x="6823076" y="4435475"/>
                </a:lnTo>
                <a:lnTo>
                  <a:pt x="6800851" y="4475163"/>
                </a:lnTo>
                <a:lnTo>
                  <a:pt x="6775451" y="4510088"/>
                </a:lnTo>
                <a:lnTo>
                  <a:pt x="6748463" y="4546600"/>
                </a:lnTo>
                <a:lnTo>
                  <a:pt x="6718301" y="4575175"/>
                </a:lnTo>
                <a:lnTo>
                  <a:pt x="6683376" y="4605338"/>
                </a:lnTo>
                <a:lnTo>
                  <a:pt x="6646863" y="4629150"/>
                </a:lnTo>
                <a:lnTo>
                  <a:pt x="6608763" y="4652963"/>
                </a:lnTo>
                <a:lnTo>
                  <a:pt x="6567488" y="4673600"/>
                </a:lnTo>
                <a:lnTo>
                  <a:pt x="6521451" y="4691063"/>
                </a:lnTo>
                <a:lnTo>
                  <a:pt x="6473826" y="4706938"/>
                </a:lnTo>
                <a:lnTo>
                  <a:pt x="6438901" y="4718050"/>
                </a:lnTo>
                <a:lnTo>
                  <a:pt x="6403976" y="4727575"/>
                </a:lnTo>
                <a:lnTo>
                  <a:pt x="6370638" y="4733925"/>
                </a:lnTo>
                <a:lnTo>
                  <a:pt x="6334126" y="4735513"/>
                </a:lnTo>
                <a:lnTo>
                  <a:pt x="6302376" y="4735513"/>
                </a:lnTo>
                <a:lnTo>
                  <a:pt x="6265863" y="4733925"/>
                </a:lnTo>
                <a:lnTo>
                  <a:pt x="6234113" y="4724400"/>
                </a:lnTo>
                <a:lnTo>
                  <a:pt x="6200776" y="4714875"/>
                </a:lnTo>
                <a:lnTo>
                  <a:pt x="6169026" y="4703763"/>
                </a:lnTo>
                <a:lnTo>
                  <a:pt x="6135688" y="4691063"/>
                </a:lnTo>
                <a:lnTo>
                  <a:pt x="6102351" y="4673600"/>
                </a:lnTo>
                <a:lnTo>
                  <a:pt x="6073776" y="4656138"/>
                </a:lnTo>
                <a:lnTo>
                  <a:pt x="6040438" y="4632325"/>
                </a:lnTo>
                <a:lnTo>
                  <a:pt x="6010276" y="4611688"/>
                </a:lnTo>
                <a:lnTo>
                  <a:pt x="5984876" y="4584700"/>
                </a:lnTo>
                <a:lnTo>
                  <a:pt x="5954713" y="4557713"/>
                </a:lnTo>
                <a:lnTo>
                  <a:pt x="5903913" y="4510088"/>
                </a:lnTo>
                <a:lnTo>
                  <a:pt x="5853113" y="4465638"/>
                </a:lnTo>
                <a:lnTo>
                  <a:pt x="5802313" y="4424363"/>
                </a:lnTo>
                <a:lnTo>
                  <a:pt x="5746751" y="4384675"/>
                </a:lnTo>
                <a:lnTo>
                  <a:pt x="5692776" y="4349750"/>
                </a:lnTo>
                <a:lnTo>
                  <a:pt x="5635626" y="4316413"/>
                </a:lnTo>
                <a:lnTo>
                  <a:pt x="5576888" y="4284663"/>
                </a:lnTo>
                <a:lnTo>
                  <a:pt x="5519738" y="4254500"/>
                </a:lnTo>
                <a:lnTo>
                  <a:pt x="5399088" y="4197350"/>
                </a:lnTo>
                <a:lnTo>
                  <a:pt x="5276851" y="4141788"/>
                </a:lnTo>
                <a:lnTo>
                  <a:pt x="5027613" y="4033838"/>
                </a:lnTo>
                <a:lnTo>
                  <a:pt x="5110163" y="4090988"/>
                </a:lnTo>
                <a:lnTo>
                  <a:pt x="5151438" y="4121150"/>
                </a:lnTo>
                <a:lnTo>
                  <a:pt x="5191126" y="4151313"/>
                </a:lnTo>
                <a:lnTo>
                  <a:pt x="5226051" y="4183063"/>
                </a:lnTo>
                <a:lnTo>
                  <a:pt x="5260976" y="4219575"/>
                </a:lnTo>
                <a:lnTo>
                  <a:pt x="5294313" y="4254500"/>
                </a:lnTo>
                <a:lnTo>
                  <a:pt x="5324476" y="4295775"/>
                </a:lnTo>
                <a:lnTo>
                  <a:pt x="5356226" y="4329113"/>
                </a:lnTo>
                <a:lnTo>
                  <a:pt x="5392738" y="4370388"/>
                </a:lnTo>
                <a:lnTo>
                  <a:pt x="5410201" y="4391025"/>
                </a:lnTo>
                <a:lnTo>
                  <a:pt x="5422901" y="4411663"/>
                </a:lnTo>
                <a:lnTo>
                  <a:pt x="5430838" y="4430713"/>
                </a:lnTo>
                <a:lnTo>
                  <a:pt x="5434013" y="4445000"/>
                </a:lnTo>
                <a:lnTo>
                  <a:pt x="5376863" y="4656138"/>
                </a:lnTo>
                <a:lnTo>
                  <a:pt x="5348288" y="4759325"/>
                </a:lnTo>
                <a:lnTo>
                  <a:pt x="5314951" y="4864100"/>
                </a:lnTo>
                <a:lnTo>
                  <a:pt x="5280026" y="4965700"/>
                </a:lnTo>
                <a:lnTo>
                  <a:pt x="5243513" y="5068888"/>
                </a:lnTo>
                <a:lnTo>
                  <a:pt x="5205413" y="5167313"/>
                </a:lnTo>
                <a:lnTo>
                  <a:pt x="5160963" y="5268913"/>
                </a:lnTo>
                <a:lnTo>
                  <a:pt x="5116513" y="5362575"/>
                </a:lnTo>
                <a:lnTo>
                  <a:pt x="5068888" y="5457825"/>
                </a:lnTo>
                <a:lnTo>
                  <a:pt x="5014913" y="5553075"/>
                </a:lnTo>
                <a:lnTo>
                  <a:pt x="4960938" y="5643563"/>
                </a:lnTo>
                <a:lnTo>
                  <a:pt x="4902201" y="5732463"/>
                </a:lnTo>
                <a:lnTo>
                  <a:pt x="4837113" y="5815013"/>
                </a:lnTo>
                <a:lnTo>
                  <a:pt x="4768850" y="5899150"/>
                </a:lnTo>
                <a:lnTo>
                  <a:pt x="4694238" y="5978525"/>
                </a:lnTo>
                <a:lnTo>
                  <a:pt x="4581525" y="6062663"/>
                </a:lnTo>
                <a:lnTo>
                  <a:pt x="4470400" y="6151563"/>
                </a:lnTo>
                <a:lnTo>
                  <a:pt x="4360863" y="6246813"/>
                </a:lnTo>
                <a:lnTo>
                  <a:pt x="4303713" y="6296025"/>
                </a:lnTo>
                <a:lnTo>
                  <a:pt x="4248150" y="6350000"/>
                </a:lnTo>
                <a:lnTo>
                  <a:pt x="4221163" y="6365875"/>
                </a:lnTo>
                <a:lnTo>
                  <a:pt x="4194175" y="6386513"/>
                </a:lnTo>
                <a:lnTo>
                  <a:pt x="4167188" y="6407150"/>
                </a:lnTo>
                <a:lnTo>
                  <a:pt x="4140200" y="6430963"/>
                </a:lnTo>
                <a:lnTo>
                  <a:pt x="4117975" y="6454775"/>
                </a:lnTo>
                <a:lnTo>
                  <a:pt x="4095750" y="6481763"/>
                </a:lnTo>
                <a:lnTo>
                  <a:pt x="4078288" y="6510338"/>
                </a:lnTo>
                <a:lnTo>
                  <a:pt x="4064000" y="6537325"/>
                </a:lnTo>
                <a:lnTo>
                  <a:pt x="4033838" y="6564313"/>
                </a:lnTo>
                <a:lnTo>
                  <a:pt x="4003675" y="6588125"/>
                </a:lnTo>
                <a:lnTo>
                  <a:pt x="3975100" y="6608763"/>
                </a:lnTo>
                <a:lnTo>
                  <a:pt x="3944938" y="6626225"/>
                </a:lnTo>
                <a:lnTo>
                  <a:pt x="3914775" y="6645275"/>
                </a:lnTo>
                <a:lnTo>
                  <a:pt x="3884613" y="6656388"/>
                </a:lnTo>
                <a:lnTo>
                  <a:pt x="3852863" y="6665913"/>
                </a:lnTo>
                <a:lnTo>
                  <a:pt x="3822700" y="6673850"/>
                </a:lnTo>
                <a:lnTo>
                  <a:pt x="3790950" y="6677025"/>
                </a:lnTo>
                <a:lnTo>
                  <a:pt x="3760788" y="6677025"/>
                </a:lnTo>
                <a:lnTo>
                  <a:pt x="3727450" y="6673850"/>
                </a:lnTo>
                <a:lnTo>
                  <a:pt x="3697288" y="6669088"/>
                </a:lnTo>
                <a:lnTo>
                  <a:pt x="3668713" y="6659563"/>
                </a:lnTo>
                <a:lnTo>
                  <a:pt x="3638550" y="6646863"/>
                </a:lnTo>
                <a:lnTo>
                  <a:pt x="3608388" y="6632575"/>
                </a:lnTo>
                <a:lnTo>
                  <a:pt x="3579813" y="6611938"/>
                </a:lnTo>
                <a:lnTo>
                  <a:pt x="3525838" y="6543675"/>
                </a:lnTo>
                <a:lnTo>
                  <a:pt x="3475038" y="6472238"/>
                </a:lnTo>
                <a:lnTo>
                  <a:pt x="3427413" y="6400800"/>
                </a:lnTo>
                <a:lnTo>
                  <a:pt x="3379788" y="6326188"/>
                </a:lnTo>
                <a:lnTo>
                  <a:pt x="3335338" y="6251575"/>
                </a:lnTo>
                <a:lnTo>
                  <a:pt x="3294063" y="6175375"/>
                </a:lnTo>
                <a:lnTo>
                  <a:pt x="3252788" y="6097588"/>
                </a:lnTo>
                <a:lnTo>
                  <a:pt x="3209925" y="6015038"/>
                </a:lnTo>
                <a:lnTo>
                  <a:pt x="3195638" y="5999163"/>
                </a:lnTo>
                <a:lnTo>
                  <a:pt x="3186113" y="5984875"/>
                </a:lnTo>
                <a:lnTo>
                  <a:pt x="3181350" y="5967413"/>
                </a:lnTo>
                <a:lnTo>
                  <a:pt x="3175000" y="5946775"/>
                </a:lnTo>
                <a:lnTo>
                  <a:pt x="3171825" y="5927725"/>
                </a:lnTo>
                <a:lnTo>
                  <a:pt x="3171825" y="5907088"/>
                </a:lnTo>
                <a:lnTo>
                  <a:pt x="3175000" y="5886450"/>
                </a:lnTo>
                <a:lnTo>
                  <a:pt x="3181350" y="5865813"/>
                </a:lnTo>
                <a:lnTo>
                  <a:pt x="3189288" y="5845175"/>
                </a:lnTo>
                <a:lnTo>
                  <a:pt x="3201988" y="5824538"/>
                </a:lnTo>
                <a:lnTo>
                  <a:pt x="3213100" y="5803900"/>
                </a:lnTo>
                <a:lnTo>
                  <a:pt x="3230563" y="5783263"/>
                </a:lnTo>
                <a:lnTo>
                  <a:pt x="3249613" y="5764213"/>
                </a:lnTo>
                <a:lnTo>
                  <a:pt x="3270250" y="5746750"/>
                </a:lnTo>
                <a:lnTo>
                  <a:pt x="3294063" y="5732463"/>
                </a:lnTo>
                <a:lnTo>
                  <a:pt x="3321050" y="5716588"/>
                </a:lnTo>
                <a:lnTo>
                  <a:pt x="3362325" y="5699125"/>
                </a:lnTo>
                <a:lnTo>
                  <a:pt x="3403600" y="5681663"/>
                </a:lnTo>
                <a:lnTo>
                  <a:pt x="3492500" y="5637213"/>
                </a:lnTo>
                <a:lnTo>
                  <a:pt x="3587750" y="5583238"/>
                </a:lnTo>
                <a:lnTo>
                  <a:pt x="3692525" y="5529263"/>
                </a:lnTo>
                <a:lnTo>
                  <a:pt x="3692525" y="5081588"/>
                </a:lnTo>
                <a:lnTo>
                  <a:pt x="3683000" y="5116513"/>
                </a:lnTo>
                <a:lnTo>
                  <a:pt x="3673475" y="5153025"/>
                </a:lnTo>
                <a:lnTo>
                  <a:pt x="3665538" y="5184775"/>
                </a:lnTo>
                <a:lnTo>
                  <a:pt x="3652838" y="5211763"/>
                </a:lnTo>
                <a:lnTo>
                  <a:pt x="3641725" y="5238750"/>
                </a:lnTo>
                <a:lnTo>
                  <a:pt x="3629025" y="5265738"/>
                </a:lnTo>
                <a:lnTo>
                  <a:pt x="3614738" y="5286375"/>
                </a:lnTo>
                <a:lnTo>
                  <a:pt x="3600450" y="5307013"/>
                </a:lnTo>
                <a:lnTo>
                  <a:pt x="3581400" y="5324475"/>
                </a:lnTo>
                <a:lnTo>
                  <a:pt x="3567113" y="5340350"/>
                </a:lnTo>
                <a:lnTo>
                  <a:pt x="3549650" y="5354638"/>
                </a:lnTo>
                <a:lnTo>
                  <a:pt x="3529013" y="5365750"/>
                </a:lnTo>
                <a:lnTo>
                  <a:pt x="3489325" y="5386388"/>
                </a:lnTo>
                <a:lnTo>
                  <a:pt x="3451225" y="5402263"/>
                </a:lnTo>
                <a:lnTo>
                  <a:pt x="3406775" y="5413375"/>
                </a:lnTo>
                <a:lnTo>
                  <a:pt x="3365500" y="5419725"/>
                </a:lnTo>
                <a:lnTo>
                  <a:pt x="3321050" y="5422900"/>
                </a:lnTo>
                <a:lnTo>
                  <a:pt x="3273425" y="5422900"/>
                </a:lnTo>
                <a:lnTo>
                  <a:pt x="3182938" y="5419725"/>
                </a:lnTo>
                <a:lnTo>
                  <a:pt x="3097213" y="5416550"/>
                </a:lnTo>
                <a:lnTo>
                  <a:pt x="2838450" y="5416550"/>
                </a:lnTo>
                <a:lnTo>
                  <a:pt x="2770188" y="5416550"/>
                </a:lnTo>
                <a:lnTo>
                  <a:pt x="2708275" y="5413375"/>
                </a:lnTo>
                <a:lnTo>
                  <a:pt x="2678113" y="5408613"/>
                </a:lnTo>
                <a:lnTo>
                  <a:pt x="2647950" y="5402263"/>
                </a:lnTo>
                <a:lnTo>
                  <a:pt x="2622550" y="5395913"/>
                </a:lnTo>
                <a:lnTo>
                  <a:pt x="2598738" y="5384800"/>
                </a:lnTo>
                <a:lnTo>
                  <a:pt x="2574925" y="5368925"/>
                </a:lnTo>
                <a:lnTo>
                  <a:pt x="2554288" y="5354638"/>
                </a:lnTo>
                <a:lnTo>
                  <a:pt x="2532063" y="5330825"/>
                </a:lnTo>
                <a:lnTo>
                  <a:pt x="2514600" y="5307013"/>
                </a:lnTo>
                <a:lnTo>
                  <a:pt x="2500313" y="5276850"/>
                </a:lnTo>
                <a:lnTo>
                  <a:pt x="2484438" y="5241925"/>
                </a:lnTo>
                <a:lnTo>
                  <a:pt x="2476500" y="5202238"/>
                </a:lnTo>
                <a:lnTo>
                  <a:pt x="2466975" y="5154613"/>
                </a:lnTo>
                <a:lnTo>
                  <a:pt x="2466975" y="5229225"/>
                </a:lnTo>
                <a:lnTo>
                  <a:pt x="2466975" y="5341938"/>
                </a:lnTo>
                <a:lnTo>
                  <a:pt x="2466975" y="5440363"/>
                </a:lnTo>
                <a:lnTo>
                  <a:pt x="2463800" y="5538788"/>
                </a:lnTo>
                <a:lnTo>
                  <a:pt x="2459038" y="5634038"/>
                </a:lnTo>
                <a:lnTo>
                  <a:pt x="2452688" y="5681663"/>
                </a:lnTo>
                <a:lnTo>
                  <a:pt x="2443163" y="5729288"/>
                </a:lnTo>
                <a:lnTo>
                  <a:pt x="2435225" y="5776913"/>
                </a:lnTo>
                <a:lnTo>
                  <a:pt x="2422525" y="5824538"/>
                </a:lnTo>
                <a:lnTo>
                  <a:pt x="2408238" y="5868988"/>
                </a:lnTo>
                <a:lnTo>
                  <a:pt x="2390775" y="5916613"/>
                </a:lnTo>
                <a:lnTo>
                  <a:pt x="2368550" y="5961063"/>
                </a:lnTo>
                <a:lnTo>
                  <a:pt x="2343150" y="6002338"/>
                </a:lnTo>
                <a:lnTo>
                  <a:pt x="2316163" y="6046788"/>
                </a:lnTo>
                <a:lnTo>
                  <a:pt x="2282825" y="6088063"/>
                </a:lnTo>
                <a:lnTo>
                  <a:pt x="2268538" y="6103938"/>
                </a:lnTo>
                <a:lnTo>
                  <a:pt x="2255838" y="6121400"/>
                </a:lnTo>
                <a:lnTo>
                  <a:pt x="2238375" y="6156325"/>
                </a:lnTo>
                <a:lnTo>
                  <a:pt x="2224088" y="6199188"/>
                </a:lnTo>
                <a:lnTo>
                  <a:pt x="2211388" y="6243638"/>
                </a:lnTo>
                <a:lnTo>
                  <a:pt x="2193925" y="6335713"/>
                </a:lnTo>
                <a:lnTo>
                  <a:pt x="2181225" y="6383338"/>
                </a:lnTo>
                <a:lnTo>
                  <a:pt x="2170113" y="6424613"/>
                </a:lnTo>
                <a:lnTo>
                  <a:pt x="2166938" y="6442075"/>
                </a:lnTo>
                <a:lnTo>
                  <a:pt x="2157413" y="6459538"/>
                </a:lnTo>
                <a:lnTo>
                  <a:pt x="2143125" y="6478588"/>
                </a:lnTo>
                <a:lnTo>
                  <a:pt x="2125663" y="6496050"/>
                </a:lnTo>
                <a:lnTo>
                  <a:pt x="2101850" y="6510338"/>
                </a:lnTo>
                <a:lnTo>
                  <a:pt x="2078038" y="6526213"/>
                </a:lnTo>
                <a:lnTo>
                  <a:pt x="2051050" y="6534150"/>
                </a:lnTo>
                <a:lnTo>
                  <a:pt x="2020888" y="6537325"/>
                </a:lnTo>
                <a:lnTo>
                  <a:pt x="1828800" y="6507163"/>
                </a:lnTo>
                <a:lnTo>
                  <a:pt x="1628775" y="6478588"/>
                </a:lnTo>
                <a:lnTo>
                  <a:pt x="1525588" y="6457950"/>
                </a:lnTo>
                <a:lnTo>
                  <a:pt x="1420813" y="6435725"/>
                </a:lnTo>
                <a:lnTo>
                  <a:pt x="1316038" y="6415088"/>
                </a:lnTo>
                <a:lnTo>
                  <a:pt x="1206500" y="6389688"/>
                </a:lnTo>
                <a:lnTo>
                  <a:pt x="1168400" y="6370638"/>
                </a:lnTo>
                <a:lnTo>
                  <a:pt x="1150938" y="6362700"/>
                </a:lnTo>
                <a:lnTo>
                  <a:pt x="1135063" y="6353175"/>
                </a:lnTo>
                <a:lnTo>
                  <a:pt x="1123950" y="6342063"/>
                </a:lnTo>
                <a:lnTo>
                  <a:pt x="1111250" y="6326188"/>
                </a:lnTo>
                <a:lnTo>
                  <a:pt x="1103313" y="6311900"/>
                </a:lnTo>
                <a:lnTo>
                  <a:pt x="1093788" y="6294438"/>
                </a:lnTo>
                <a:lnTo>
                  <a:pt x="1087438" y="6275388"/>
                </a:lnTo>
                <a:lnTo>
                  <a:pt x="1084263" y="6254750"/>
                </a:lnTo>
                <a:lnTo>
                  <a:pt x="1082675" y="6234113"/>
                </a:lnTo>
                <a:lnTo>
                  <a:pt x="1082675" y="6210300"/>
                </a:lnTo>
                <a:lnTo>
                  <a:pt x="1084263" y="6154738"/>
                </a:lnTo>
                <a:lnTo>
                  <a:pt x="1093788" y="6088063"/>
                </a:lnTo>
                <a:lnTo>
                  <a:pt x="1120775" y="6046788"/>
                </a:lnTo>
                <a:lnTo>
                  <a:pt x="1144588" y="5999163"/>
                </a:lnTo>
                <a:lnTo>
                  <a:pt x="1162050" y="5948363"/>
                </a:lnTo>
                <a:lnTo>
                  <a:pt x="1176338" y="5899150"/>
                </a:lnTo>
                <a:lnTo>
                  <a:pt x="1189038" y="5845175"/>
                </a:lnTo>
                <a:lnTo>
                  <a:pt x="1198563" y="5788025"/>
                </a:lnTo>
                <a:lnTo>
                  <a:pt x="1203325" y="5735638"/>
                </a:lnTo>
                <a:lnTo>
                  <a:pt x="1206500" y="5678488"/>
                </a:lnTo>
                <a:lnTo>
                  <a:pt x="1212850" y="5657850"/>
                </a:lnTo>
                <a:lnTo>
                  <a:pt x="1216025" y="5634038"/>
                </a:lnTo>
                <a:lnTo>
                  <a:pt x="1216025" y="5613400"/>
                </a:lnTo>
                <a:lnTo>
                  <a:pt x="1216025" y="5589588"/>
                </a:lnTo>
                <a:lnTo>
                  <a:pt x="1209675" y="5541963"/>
                </a:lnTo>
                <a:lnTo>
                  <a:pt x="1198563" y="5497513"/>
                </a:lnTo>
                <a:lnTo>
                  <a:pt x="1179513" y="5453063"/>
                </a:lnTo>
                <a:lnTo>
                  <a:pt x="1165225" y="5410200"/>
                </a:lnTo>
                <a:lnTo>
                  <a:pt x="1131888" y="5341938"/>
                </a:lnTo>
                <a:lnTo>
                  <a:pt x="1069975" y="5238750"/>
                </a:lnTo>
                <a:lnTo>
                  <a:pt x="1012825" y="5130800"/>
                </a:lnTo>
                <a:lnTo>
                  <a:pt x="957263" y="5027613"/>
                </a:lnTo>
                <a:lnTo>
                  <a:pt x="903288" y="4919663"/>
                </a:lnTo>
                <a:lnTo>
                  <a:pt x="855663" y="4813300"/>
                </a:lnTo>
                <a:lnTo>
                  <a:pt x="811213" y="4706938"/>
                </a:lnTo>
                <a:lnTo>
                  <a:pt x="769938" y="4598988"/>
                </a:lnTo>
                <a:lnTo>
                  <a:pt x="733425" y="4492625"/>
                </a:lnTo>
                <a:lnTo>
                  <a:pt x="701675" y="4383088"/>
                </a:lnTo>
                <a:lnTo>
                  <a:pt x="671513" y="4271963"/>
                </a:lnTo>
                <a:lnTo>
                  <a:pt x="647700" y="4162425"/>
                </a:lnTo>
                <a:lnTo>
                  <a:pt x="630238" y="4049713"/>
                </a:lnTo>
                <a:lnTo>
                  <a:pt x="617538" y="3937000"/>
                </a:lnTo>
                <a:lnTo>
                  <a:pt x="609600" y="3821113"/>
                </a:lnTo>
                <a:lnTo>
                  <a:pt x="609600" y="3705225"/>
                </a:lnTo>
                <a:lnTo>
                  <a:pt x="612775" y="3586163"/>
                </a:lnTo>
                <a:lnTo>
                  <a:pt x="620713" y="3470275"/>
                </a:lnTo>
                <a:lnTo>
                  <a:pt x="636588" y="3354388"/>
                </a:lnTo>
                <a:lnTo>
                  <a:pt x="657225" y="3243263"/>
                </a:lnTo>
                <a:lnTo>
                  <a:pt x="681038" y="3136900"/>
                </a:lnTo>
                <a:lnTo>
                  <a:pt x="709613" y="3032125"/>
                </a:lnTo>
                <a:lnTo>
                  <a:pt x="746125" y="2932113"/>
                </a:lnTo>
                <a:lnTo>
                  <a:pt x="784225" y="2833688"/>
                </a:lnTo>
                <a:lnTo>
                  <a:pt x="828675" y="2735263"/>
                </a:lnTo>
                <a:lnTo>
                  <a:pt x="879475" y="2643188"/>
                </a:lnTo>
                <a:lnTo>
                  <a:pt x="933450" y="2551113"/>
                </a:lnTo>
                <a:lnTo>
                  <a:pt x="992188" y="2465388"/>
                </a:lnTo>
                <a:lnTo>
                  <a:pt x="1055688" y="2379663"/>
                </a:lnTo>
                <a:lnTo>
                  <a:pt x="1123950" y="2295525"/>
                </a:lnTo>
                <a:lnTo>
                  <a:pt x="1195388" y="2212975"/>
                </a:lnTo>
                <a:lnTo>
                  <a:pt x="1271588" y="2132013"/>
                </a:lnTo>
                <a:lnTo>
                  <a:pt x="1355725" y="2054225"/>
                </a:lnTo>
                <a:lnTo>
                  <a:pt x="1423988" y="2001838"/>
                </a:lnTo>
                <a:lnTo>
                  <a:pt x="1495425" y="1951038"/>
                </a:lnTo>
                <a:lnTo>
                  <a:pt x="1566863" y="1900238"/>
                </a:lnTo>
                <a:lnTo>
                  <a:pt x="1641475" y="1855788"/>
                </a:lnTo>
                <a:lnTo>
                  <a:pt x="1714500" y="1814513"/>
                </a:lnTo>
                <a:lnTo>
                  <a:pt x="1789113" y="1774825"/>
                </a:lnTo>
                <a:lnTo>
                  <a:pt x="1866900" y="1739900"/>
                </a:lnTo>
                <a:lnTo>
                  <a:pt x="1944688" y="1703388"/>
                </a:lnTo>
                <a:lnTo>
                  <a:pt x="2020888" y="1671638"/>
                </a:lnTo>
                <a:lnTo>
                  <a:pt x="2101850" y="1641476"/>
                </a:lnTo>
                <a:lnTo>
                  <a:pt x="2184400" y="1614488"/>
                </a:lnTo>
                <a:lnTo>
                  <a:pt x="2268538" y="1587500"/>
                </a:lnTo>
                <a:lnTo>
                  <a:pt x="2351088" y="1562100"/>
                </a:lnTo>
                <a:lnTo>
                  <a:pt x="2436813" y="1538288"/>
                </a:lnTo>
                <a:lnTo>
                  <a:pt x="2616200" y="1492250"/>
                </a:lnTo>
                <a:lnTo>
                  <a:pt x="2725738" y="1492250"/>
                </a:lnTo>
                <a:lnTo>
                  <a:pt x="2654300" y="1590675"/>
                </a:lnTo>
                <a:lnTo>
                  <a:pt x="2582863" y="1682750"/>
                </a:lnTo>
                <a:lnTo>
                  <a:pt x="2435225" y="1866901"/>
                </a:lnTo>
                <a:lnTo>
                  <a:pt x="2363788" y="1958975"/>
                </a:lnTo>
                <a:lnTo>
                  <a:pt x="2295525" y="2052638"/>
                </a:lnTo>
                <a:lnTo>
                  <a:pt x="2228850" y="2144713"/>
                </a:lnTo>
                <a:lnTo>
                  <a:pt x="2200275" y="2192338"/>
                </a:lnTo>
                <a:lnTo>
                  <a:pt x="2170113" y="2241550"/>
                </a:lnTo>
                <a:lnTo>
                  <a:pt x="2089150" y="2355850"/>
                </a:lnTo>
                <a:lnTo>
                  <a:pt x="2047875" y="2411413"/>
                </a:lnTo>
                <a:lnTo>
                  <a:pt x="2012950" y="2471738"/>
                </a:lnTo>
                <a:lnTo>
                  <a:pt x="1979613" y="2530475"/>
                </a:lnTo>
                <a:lnTo>
                  <a:pt x="1952625" y="2592388"/>
                </a:lnTo>
                <a:lnTo>
                  <a:pt x="1928813" y="2659063"/>
                </a:lnTo>
                <a:lnTo>
                  <a:pt x="1917700" y="2693988"/>
                </a:lnTo>
                <a:lnTo>
                  <a:pt x="1911350" y="2727325"/>
                </a:lnTo>
                <a:lnTo>
                  <a:pt x="1893888" y="2776538"/>
                </a:lnTo>
                <a:lnTo>
                  <a:pt x="1881188" y="2824163"/>
                </a:lnTo>
                <a:lnTo>
                  <a:pt x="1873250" y="2868613"/>
                </a:lnTo>
                <a:lnTo>
                  <a:pt x="1873250" y="2916238"/>
                </a:lnTo>
                <a:lnTo>
                  <a:pt x="1876425" y="2962275"/>
                </a:lnTo>
                <a:lnTo>
                  <a:pt x="1881188" y="3006725"/>
                </a:lnTo>
                <a:lnTo>
                  <a:pt x="1893888" y="3048000"/>
                </a:lnTo>
                <a:lnTo>
                  <a:pt x="1905000" y="3092450"/>
                </a:lnTo>
                <a:lnTo>
                  <a:pt x="1924050" y="3133725"/>
                </a:lnTo>
                <a:lnTo>
                  <a:pt x="1944688" y="3171825"/>
                </a:lnTo>
                <a:lnTo>
                  <a:pt x="1965325" y="3214688"/>
                </a:lnTo>
                <a:lnTo>
                  <a:pt x="1989138" y="3252788"/>
                </a:lnTo>
                <a:lnTo>
                  <a:pt x="2041525" y="3327400"/>
                </a:lnTo>
                <a:lnTo>
                  <a:pt x="2095500" y="3398838"/>
                </a:lnTo>
                <a:lnTo>
                  <a:pt x="2149475" y="3470275"/>
                </a:lnTo>
                <a:lnTo>
                  <a:pt x="2197100" y="3541713"/>
                </a:lnTo>
                <a:lnTo>
                  <a:pt x="2217738" y="3576638"/>
                </a:lnTo>
                <a:lnTo>
                  <a:pt x="2238375" y="3613150"/>
                </a:lnTo>
                <a:lnTo>
                  <a:pt x="2252663" y="3648075"/>
                </a:lnTo>
                <a:lnTo>
                  <a:pt x="2268538" y="3684588"/>
                </a:lnTo>
                <a:lnTo>
                  <a:pt x="2279650" y="3722688"/>
                </a:lnTo>
                <a:lnTo>
                  <a:pt x="2286000" y="3757613"/>
                </a:lnTo>
                <a:lnTo>
                  <a:pt x="2289175" y="3797300"/>
                </a:lnTo>
                <a:lnTo>
                  <a:pt x="2289175" y="3835400"/>
                </a:lnTo>
                <a:lnTo>
                  <a:pt x="2286000" y="3873500"/>
                </a:lnTo>
                <a:lnTo>
                  <a:pt x="2276475" y="3916363"/>
                </a:lnTo>
                <a:lnTo>
                  <a:pt x="2262188" y="3954463"/>
                </a:lnTo>
                <a:lnTo>
                  <a:pt x="2244725" y="3995738"/>
                </a:lnTo>
                <a:lnTo>
                  <a:pt x="2232025" y="4013200"/>
                </a:lnTo>
                <a:lnTo>
                  <a:pt x="2224088" y="4037013"/>
                </a:lnTo>
                <a:lnTo>
                  <a:pt x="2217738" y="4064000"/>
                </a:lnTo>
                <a:lnTo>
                  <a:pt x="2217738" y="4090988"/>
                </a:lnTo>
                <a:lnTo>
                  <a:pt x="2217738" y="4117975"/>
                </a:lnTo>
                <a:lnTo>
                  <a:pt x="2224088" y="4144963"/>
                </a:lnTo>
                <a:lnTo>
                  <a:pt x="2232025" y="4168775"/>
                </a:lnTo>
                <a:lnTo>
                  <a:pt x="2244725" y="4183063"/>
                </a:lnTo>
                <a:lnTo>
                  <a:pt x="2306638" y="4251325"/>
                </a:lnTo>
                <a:lnTo>
                  <a:pt x="2368550" y="4313238"/>
                </a:lnTo>
                <a:lnTo>
                  <a:pt x="2435225" y="4373563"/>
                </a:lnTo>
                <a:lnTo>
                  <a:pt x="2497138" y="4424363"/>
                </a:lnTo>
                <a:lnTo>
                  <a:pt x="2562225" y="4471988"/>
                </a:lnTo>
                <a:lnTo>
                  <a:pt x="2627313" y="4510088"/>
                </a:lnTo>
                <a:lnTo>
                  <a:pt x="2660650" y="4527550"/>
                </a:lnTo>
                <a:lnTo>
                  <a:pt x="2695575" y="4543425"/>
                </a:lnTo>
                <a:lnTo>
                  <a:pt x="2728913" y="4554538"/>
                </a:lnTo>
                <a:lnTo>
                  <a:pt x="2763838" y="4567238"/>
                </a:lnTo>
                <a:lnTo>
                  <a:pt x="2800350" y="4575175"/>
                </a:lnTo>
                <a:lnTo>
                  <a:pt x="2835275" y="4584700"/>
                </a:lnTo>
                <a:lnTo>
                  <a:pt x="2871788" y="4591050"/>
                </a:lnTo>
                <a:lnTo>
                  <a:pt x="2906713" y="4594225"/>
                </a:lnTo>
                <a:lnTo>
                  <a:pt x="2943225" y="4594225"/>
                </a:lnTo>
                <a:lnTo>
                  <a:pt x="2981325" y="4594225"/>
                </a:lnTo>
                <a:lnTo>
                  <a:pt x="3021013" y="4591050"/>
                </a:lnTo>
                <a:lnTo>
                  <a:pt x="3059113" y="4584700"/>
                </a:lnTo>
                <a:lnTo>
                  <a:pt x="3097213" y="4575175"/>
                </a:lnTo>
                <a:lnTo>
                  <a:pt x="3138488" y="4564063"/>
                </a:lnTo>
                <a:lnTo>
                  <a:pt x="3178175" y="4551363"/>
                </a:lnTo>
                <a:lnTo>
                  <a:pt x="3219450" y="4537075"/>
                </a:lnTo>
                <a:lnTo>
                  <a:pt x="3263900" y="4516438"/>
                </a:lnTo>
                <a:lnTo>
                  <a:pt x="3305175" y="4495800"/>
                </a:lnTo>
                <a:lnTo>
                  <a:pt x="3349625" y="4471988"/>
                </a:lnTo>
                <a:lnTo>
                  <a:pt x="3394075" y="4445000"/>
                </a:lnTo>
                <a:lnTo>
                  <a:pt x="3617913" y="4329113"/>
                </a:lnTo>
                <a:lnTo>
                  <a:pt x="3730625" y="4271963"/>
                </a:lnTo>
                <a:lnTo>
                  <a:pt x="3843338" y="4216400"/>
                </a:lnTo>
                <a:lnTo>
                  <a:pt x="3959225" y="4168775"/>
                </a:lnTo>
                <a:lnTo>
                  <a:pt x="4019550" y="4144963"/>
                </a:lnTo>
                <a:lnTo>
                  <a:pt x="4078288" y="4124325"/>
                </a:lnTo>
                <a:lnTo>
                  <a:pt x="4138613" y="4108450"/>
                </a:lnTo>
                <a:lnTo>
                  <a:pt x="4197350" y="4094163"/>
                </a:lnTo>
                <a:lnTo>
                  <a:pt x="4259263" y="4081463"/>
                </a:lnTo>
                <a:lnTo>
                  <a:pt x="4322763" y="4073525"/>
                </a:lnTo>
                <a:lnTo>
                  <a:pt x="4337050" y="4067175"/>
                </a:lnTo>
                <a:lnTo>
                  <a:pt x="4354513" y="4057650"/>
                </a:lnTo>
                <a:lnTo>
                  <a:pt x="4375150" y="4043363"/>
                </a:lnTo>
                <a:lnTo>
                  <a:pt x="4397375" y="4025900"/>
                </a:lnTo>
                <a:lnTo>
                  <a:pt x="4418013" y="4002088"/>
                </a:lnTo>
                <a:lnTo>
                  <a:pt x="4438650" y="3978275"/>
                </a:lnTo>
                <a:lnTo>
                  <a:pt x="4456113" y="3951288"/>
                </a:lnTo>
                <a:lnTo>
                  <a:pt x="4470400" y="3921125"/>
                </a:lnTo>
                <a:lnTo>
                  <a:pt x="4497388" y="3844925"/>
                </a:lnTo>
                <a:lnTo>
                  <a:pt x="4518025" y="3767138"/>
                </a:lnTo>
                <a:lnTo>
                  <a:pt x="4537075" y="3689350"/>
                </a:lnTo>
                <a:lnTo>
                  <a:pt x="4548188" y="3613150"/>
                </a:lnTo>
                <a:lnTo>
                  <a:pt x="4560888" y="3535363"/>
                </a:lnTo>
                <a:lnTo>
                  <a:pt x="4565650" y="3457575"/>
                </a:lnTo>
                <a:lnTo>
                  <a:pt x="4572000" y="3381375"/>
                </a:lnTo>
                <a:lnTo>
                  <a:pt x="4572000" y="3300413"/>
                </a:lnTo>
                <a:lnTo>
                  <a:pt x="4572000" y="3222625"/>
                </a:lnTo>
                <a:lnTo>
                  <a:pt x="4568825" y="3143250"/>
                </a:lnTo>
                <a:lnTo>
                  <a:pt x="4562475" y="3062288"/>
                </a:lnTo>
                <a:lnTo>
                  <a:pt x="4554538" y="2982913"/>
                </a:lnTo>
                <a:lnTo>
                  <a:pt x="4533900" y="2819400"/>
                </a:lnTo>
                <a:lnTo>
                  <a:pt x="4506913" y="2652713"/>
                </a:lnTo>
                <a:lnTo>
                  <a:pt x="4479925" y="2476500"/>
                </a:lnTo>
                <a:lnTo>
                  <a:pt x="4446588" y="2292351"/>
                </a:lnTo>
                <a:lnTo>
                  <a:pt x="4429125" y="2197100"/>
                </a:lnTo>
                <a:lnTo>
                  <a:pt x="4408488" y="2098675"/>
                </a:lnTo>
                <a:lnTo>
                  <a:pt x="4384675" y="2005013"/>
                </a:lnTo>
                <a:lnTo>
                  <a:pt x="4360863" y="1906588"/>
                </a:lnTo>
                <a:lnTo>
                  <a:pt x="4360863" y="2765425"/>
                </a:lnTo>
                <a:lnTo>
                  <a:pt x="4360863" y="3698875"/>
                </a:lnTo>
                <a:lnTo>
                  <a:pt x="4357688" y="3725863"/>
                </a:lnTo>
                <a:lnTo>
                  <a:pt x="4354513" y="3752850"/>
                </a:lnTo>
                <a:lnTo>
                  <a:pt x="4349750" y="3776663"/>
                </a:lnTo>
                <a:lnTo>
                  <a:pt x="4340225" y="3797300"/>
                </a:lnTo>
                <a:lnTo>
                  <a:pt x="4327525" y="3817938"/>
                </a:lnTo>
                <a:lnTo>
                  <a:pt x="4316413" y="3838575"/>
                </a:lnTo>
                <a:lnTo>
                  <a:pt x="4302125" y="3856038"/>
                </a:lnTo>
                <a:lnTo>
                  <a:pt x="4286250" y="3870325"/>
                </a:lnTo>
                <a:lnTo>
                  <a:pt x="4265613" y="3886200"/>
                </a:lnTo>
                <a:lnTo>
                  <a:pt x="4248150" y="3900488"/>
                </a:lnTo>
                <a:lnTo>
                  <a:pt x="4203700" y="3924300"/>
                </a:lnTo>
                <a:lnTo>
                  <a:pt x="4152900" y="3944938"/>
                </a:lnTo>
                <a:lnTo>
                  <a:pt x="4098925" y="3960813"/>
                </a:lnTo>
                <a:lnTo>
                  <a:pt x="4000500" y="3989388"/>
                </a:lnTo>
                <a:lnTo>
                  <a:pt x="3906838" y="4022725"/>
                </a:lnTo>
                <a:lnTo>
                  <a:pt x="3811588" y="4057650"/>
                </a:lnTo>
                <a:lnTo>
                  <a:pt x="3716338" y="4100513"/>
                </a:lnTo>
                <a:lnTo>
                  <a:pt x="3621088" y="4144963"/>
                </a:lnTo>
                <a:lnTo>
                  <a:pt x="3532188" y="4192588"/>
                </a:lnTo>
                <a:lnTo>
                  <a:pt x="3441700" y="4243388"/>
                </a:lnTo>
                <a:lnTo>
                  <a:pt x="3359150" y="4295775"/>
                </a:lnTo>
                <a:lnTo>
                  <a:pt x="3287713" y="4329113"/>
                </a:lnTo>
                <a:lnTo>
                  <a:pt x="3222625" y="4359275"/>
                </a:lnTo>
                <a:lnTo>
                  <a:pt x="3157538" y="4379913"/>
                </a:lnTo>
                <a:lnTo>
                  <a:pt x="3094038" y="4400550"/>
                </a:lnTo>
                <a:lnTo>
                  <a:pt x="3032125" y="4411663"/>
                </a:lnTo>
                <a:lnTo>
                  <a:pt x="2973388" y="4421188"/>
                </a:lnTo>
                <a:lnTo>
                  <a:pt x="2913063" y="4421188"/>
                </a:lnTo>
                <a:lnTo>
                  <a:pt x="2857500" y="4418013"/>
                </a:lnTo>
                <a:lnTo>
                  <a:pt x="2803525" y="4406900"/>
                </a:lnTo>
                <a:lnTo>
                  <a:pt x="2749550" y="4391025"/>
                </a:lnTo>
                <a:lnTo>
                  <a:pt x="2698750" y="4367213"/>
                </a:lnTo>
                <a:lnTo>
                  <a:pt x="2647950" y="4337050"/>
                </a:lnTo>
                <a:lnTo>
                  <a:pt x="2600325" y="4302125"/>
                </a:lnTo>
                <a:lnTo>
                  <a:pt x="2554288" y="4257675"/>
                </a:lnTo>
                <a:lnTo>
                  <a:pt x="2508250" y="4206875"/>
                </a:lnTo>
                <a:lnTo>
                  <a:pt x="2466975" y="4148138"/>
                </a:lnTo>
                <a:lnTo>
                  <a:pt x="2452688" y="4117975"/>
                </a:lnTo>
                <a:lnTo>
                  <a:pt x="2439988" y="4084638"/>
                </a:lnTo>
                <a:lnTo>
                  <a:pt x="2428875" y="4049713"/>
                </a:lnTo>
                <a:lnTo>
                  <a:pt x="2419350" y="4016375"/>
                </a:lnTo>
                <a:lnTo>
                  <a:pt x="2416175" y="3981450"/>
                </a:lnTo>
                <a:lnTo>
                  <a:pt x="2416175" y="3948113"/>
                </a:lnTo>
                <a:lnTo>
                  <a:pt x="2419350" y="3916363"/>
                </a:lnTo>
                <a:lnTo>
                  <a:pt x="2425700" y="3900488"/>
                </a:lnTo>
                <a:lnTo>
                  <a:pt x="2432050" y="3886200"/>
                </a:lnTo>
                <a:lnTo>
                  <a:pt x="2446338" y="3829050"/>
                </a:lnTo>
                <a:lnTo>
                  <a:pt x="2463800" y="3778250"/>
                </a:lnTo>
                <a:lnTo>
                  <a:pt x="2484438" y="3730625"/>
                </a:lnTo>
                <a:lnTo>
                  <a:pt x="2508250" y="3684588"/>
                </a:lnTo>
                <a:lnTo>
                  <a:pt x="2535238" y="3638550"/>
                </a:lnTo>
                <a:lnTo>
                  <a:pt x="2559050" y="3597275"/>
                </a:lnTo>
                <a:lnTo>
                  <a:pt x="2616200" y="3511550"/>
                </a:lnTo>
                <a:lnTo>
                  <a:pt x="2667000" y="3406775"/>
                </a:lnTo>
                <a:lnTo>
                  <a:pt x="2705100" y="3311525"/>
                </a:lnTo>
                <a:lnTo>
                  <a:pt x="2735263" y="3222625"/>
                </a:lnTo>
                <a:lnTo>
                  <a:pt x="2763838" y="3136900"/>
                </a:lnTo>
                <a:lnTo>
                  <a:pt x="2722563" y="3181350"/>
                </a:lnTo>
                <a:lnTo>
                  <a:pt x="2681288" y="3228975"/>
                </a:lnTo>
                <a:lnTo>
                  <a:pt x="2598738" y="3330575"/>
                </a:lnTo>
                <a:lnTo>
                  <a:pt x="2514600" y="3436938"/>
                </a:lnTo>
                <a:lnTo>
                  <a:pt x="2432050" y="3549650"/>
                </a:lnTo>
                <a:lnTo>
                  <a:pt x="2374900" y="3478213"/>
                </a:lnTo>
                <a:lnTo>
                  <a:pt x="2324100" y="3409950"/>
                </a:lnTo>
                <a:lnTo>
                  <a:pt x="2276475" y="3338513"/>
                </a:lnTo>
                <a:lnTo>
                  <a:pt x="2228850" y="3267075"/>
                </a:lnTo>
                <a:lnTo>
                  <a:pt x="2143125" y="3127375"/>
                </a:lnTo>
                <a:lnTo>
                  <a:pt x="2060575" y="2987675"/>
                </a:lnTo>
                <a:lnTo>
                  <a:pt x="2047875" y="2973388"/>
                </a:lnTo>
                <a:lnTo>
                  <a:pt x="2039938" y="2955925"/>
                </a:lnTo>
                <a:lnTo>
                  <a:pt x="2030413" y="2935288"/>
                </a:lnTo>
                <a:lnTo>
                  <a:pt x="2027238" y="2914650"/>
                </a:lnTo>
                <a:lnTo>
                  <a:pt x="2020888" y="2871788"/>
                </a:lnTo>
                <a:lnTo>
                  <a:pt x="2020888" y="2840038"/>
                </a:lnTo>
                <a:lnTo>
                  <a:pt x="2063750" y="2755900"/>
                </a:lnTo>
                <a:lnTo>
                  <a:pt x="2101850" y="2673350"/>
                </a:lnTo>
                <a:lnTo>
                  <a:pt x="2176463" y="2506663"/>
                </a:lnTo>
                <a:lnTo>
                  <a:pt x="2214563" y="2428875"/>
                </a:lnTo>
                <a:lnTo>
                  <a:pt x="2255838" y="2352675"/>
                </a:lnTo>
                <a:lnTo>
                  <a:pt x="2303463" y="2274888"/>
                </a:lnTo>
                <a:lnTo>
                  <a:pt x="2330450" y="2238375"/>
                </a:lnTo>
                <a:lnTo>
                  <a:pt x="2357438" y="2203450"/>
                </a:lnTo>
                <a:lnTo>
                  <a:pt x="2482850" y="2054225"/>
                </a:lnTo>
                <a:lnTo>
                  <a:pt x="2613025" y="1909763"/>
                </a:lnTo>
                <a:lnTo>
                  <a:pt x="2743200" y="1766888"/>
                </a:lnTo>
                <a:lnTo>
                  <a:pt x="2874963" y="1630363"/>
                </a:lnTo>
                <a:lnTo>
                  <a:pt x="3138488" y="1358900"/>
                </a:lnTo>
                <a:lnTo>
                  <a:pt x="3267075" y="1222376"/>
                </a:lnTo>
                <a:lnTo>
                  <a:pt x="3394075" y="1082675"/>
                </a:lnTo>
                <a:lnTo>
                  <a:pt x="3430588" y="1044576"/>
                </a:lnTo>
                <a:lnTo>
                  <a:pt x="3468688" y="1011238"/>
                </a:lnTo>
                <a:lnTo>
                  <a:pt x="3508375" y="984250"/>
                </a:lnTo>
                <a:lnTo>
                  <a:pt x="3546475" y="963613"/>
                </a:lnTo>
                <a:lnTo>
                  <a:pt x="3587750" y="946150"/>
                </a:lnTo>
                <a:lnTo>
                  <a:pt x="3629025" y="933450"/>
                </a:lnTo>
                <a:lnTo>
                  <a:pt x="3671888" y="922338"/>
                </a:lnTo>
                <a:lnTo>
                  <a:pt x="3716338" y="915988"/>
                </a:lnTo>
                <a:lnTo>
                  <a:pt x="3802063" y="904875"/>
                </a:lnTo>
                <a:lnTo>
                  <a:pt x="3890963" y="895350"/>
                </a:lnTo>
                <a:lnTo>
                  <a:pt x="3932238" y="889000"/>
                </a:lnTo>
                <a:lnTo>
                  <a:pt x="3976688" y="881063"/>
                </a:lnTo>
                <a:lnTo>
                  <a:pt x="4022725" y="871538"/>
                </a:lnTo>
                <a:lnTo>
                  <a:pt x="4064000" y="860425"/>
                </a:lnTo>
                <a:lnTo>
                  <a:pt x="4090988" y="857250"/>
                </a:lnTo>
                <a:lnTo>
                  <a:pt x="4117975" y="854075"/>
                </a:lnTo>
                <a:lnTo>
                  <a:pt x="4143375" y="844550"/>
                </a:lnTo>
                <a:lnTo>
                  <a:pt x="4170363" y="836613"/>
                </a:lnTo>
                <a:lnTo>
                  <a:pt x="4191000" y="823913"/>
                </a:lnTo>
                <a:lnTo>
                  <a:pt x="4214813" y="812801"/>
                </a:lnTo>
                <a:lnTo>
                  <a:pt x="4233863" y="796926"/>
                </a:lnTo>
                <a:lnTo>
                  <a:pt x="4248150" y="785813"/>
                </a:lnTo>
                <a:lnTo>
                  <a:pt x="3876675" y="785813"/>
                </a:lnTo>
                <a:lnTo>
                  <a:pt x="3906838" y="728663"/>
                </a:lnTo>
                <a:lnTo>
                  <a:pt x="3938588" y="677863"/>
                </a:lnTo>
                <a:lnTo>
                  <a:pt x="3971925" y="630238"/>
                </a:lnTo>
                <a:lnTo>
                  <a:pt x="4006850" y="585788"/>
                </a:lnTo>
                <a:lnTo>
                  <a:pt x="4046538" y="544513"/>
                </a:lnTo>
                <a:lnTo>
                  <a:pt x="4084638" y="506413"/>
                </a:lnTo>
                <a:lnTo>
                  <a:pt x="4125913" y="466725"/>
                </a:lnTo>
                <a:lnTo>
                  <a:pt x="4170363" y="434975"/>
                </a:lnTo>
                <a:lnTo>
                  <a:pt x="4211638" y="401638"/>
                </a:lnTo>
                <a:lnTo>
                  <a:pt x="4259263" y="373063"/>
                </a:lnTo>
                <a:lnTo>
                  <a:pt x="4303713" y="342900"/>
                </a:lnTo>
                <a:lnTo>
                  <a:pt x="4351338" y="315913"/>
                </a:lnTo>
                <a:lnTo>
                  <a:pt x="4446588" y="268288"/>
                </a:lnTo>
                <a:lnTo>
                  <a:pt x="4545013" y="223838"/>
                </a:lnTo>
                <a:lnTo>
                  <a:pt x="4654550" y="193675"/>
                </a:lnTo>
                <a:lnTo>
                  <a:pt x="4768850" y="163513"/>
                </a:lnTo>
                <a:lnTo>
                  <a:pt x="4991101" y="98425"/>
                </a:lnTo>
                <a:lnTo>
                  <a:pt x="5100638" y="69850"/>
                </a:lnTo>
                <a:lnTo>
                  <a:pt x="5213351" y="39688"/>
                </a:lnTo>
                <a:lnTo>
                  <a:pt x="5324476" y="19050"/>
                </a:lnTo>
                <a:close/>
              </a:path>
            </a:pathLst>
          </a:custGeom>
          <a:solidFill>
            <a:schemeClr val="bg1"/>
          </a:solidFill>
          <a:ln w="6350">
            <a:noFill/>
          </a:ln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600" dirty="0">
              <a:solidFill>
                <a:prstClr val="white"/>
              </a:solidFill>
              <a:latin typeface="Segoe UI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5713822" y="3499592"/>
            <a:ext cx="564740" cy="0"/>
          </a:xfrm>
          <a:prstGeom prst="straightConnector1">
            <a:avLst/>
          </a:prstGeom>
          <a:ln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8749299" y="2636726"/>
            <a:ext cx="1190817" cy="2597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67"/>
            <a:r>
              <a:rPr lang="en-US" sz="1100" dirty="0">
                <a:solidFill>
                  <a:prstClr val="white"/>
                </a:solidFill>
                <a:latin typeface="Segoe UI"/>
                <a:cs typeface="Segoe UI Semilight" panose="020B0402040204020203" pitchFamily="34" charset="0"/>
              </a:rPr>
              <a:t>SQL Server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7768515" y="2918744"/>
            <a:ext cx="456643" cy="255571"/>
          </a:xfrm>
          <a:prstGeom prst="straightConnector1">
            <a:avLst/>
          </a:prstGeom>
          <a:ln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10124247" y="3324825"/>
            <a:ext cx="1760336" cy="1445432"/>
            <a:chOff x="9910801" y="2434267"/>
            <a:chExt cx="1878892" cy="1542780"/>
          </a:xfrm>
          <a:solidFill>
            <a:schemeClr val="accent2"/>
          </a:solidFill>
        </p:grpSpPr>
        <p:sp>
          <p:nvSpPr>
            <p:cNvPr id="56" name="TextBox 55"/>
            <p:cNvSpPr txBox="1"/>
            <p:nvPr/>
          </p:nvSpPr>
          <p:spPr>
            <a:xfrm>
              <a:off x="9910801" y="3234749"/>
              <a:ext cx="1090058" cy="492669"/>
            </a:xfrm>
            <a:prstGeom prst="rect">
              <a:avLst/>
            </a:prstGeom>
            <a:noFill/>
          </p:spPr>
          <p:txBody>
            <a:bodyPr wrap="square" lIns="182828" tIns="146262" rIns="182828" bIns="146262" rtlCol="0">
              <a:spAutoFit/>
            </a:bodyPr>
            <a:lstStyle/>
            <a:p>
              <a:pPr defTabSz="932384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1200" spc="-30" dirty="0">
                  <a:solidFill>
                    <a:prstClr val="white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Apps</a:t>
              </a:r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10012430" y="2917883"/>
              <a:ext cx="462396" cy="357669"/>
              <a:chOff x="5007615" y="2323753"/>
              <a:chExt cx="649029" cy="502032"/>
            </a:xfrm>
            <a:grpFill/>
          </p:grpSpPr>
          <p:sp>
            <p:nvSpPr>
              <p:cNvPr id="67" name="Freeform 219"/>
              <p:cNvSpPr>
                <a:spLocks/>
              </p:cNvSpPr>
              <p:nvPr/>
            </p:nvSpPr>
            <p:spPr bwMode="auto">
              <a:xfrm>
                <a:off x="5175285" y="2455306"/>
                <a:ext cx="313688" cy="314768"/>
              </a:xfrm>
              <a:custGeom>
                <a:avLst/>
                <a:gdLst>
                  <a:gd name="connsiteX0" fmla="*/ 193673 w 319670"/>
                  <a:gd name="connsiteY0" fmla="*/ 280605 h 320770"/>
                  <a:gd name="connsiteX1" fmla="*/ 165888 w 319670"/>
                  <a:gd name="connsiteY1" fmla="*/ 281661 h 320770"/>
                  <a:gd name="connsiteX2" fmla="*/ 167460 w 319670"/>
                  <a:gd name="connsiteY2" fmla="*/ 307015 h 320770"/>
                  <a:gd name="connsiteX3" fmla="*/ 181091 w 319670"/>
                  <a:gd name="connsiteY3" fmla="*/ 305430 h 320770"/>
                  <a:gd name="connsiteX4" fmla="*/ 193673 w 319670"/>
                  <a:gd name="connsiteY4" fmla="*/ 280605 h 320770"/>
                  <a:gd name="connsiteX5" fmla="*/ 127923 w 319670"/>
                  <a:gd name="connsiteY5" fmla="*/ 280054 h 320770"/>
                  <a:gd name="connsiteX6" fmla="*/ 141657 w 319670"/>
                  <a:gd name="connsiteY6" fmla="*/ 305957 h 320770"/>
                  <a:gd name="connsiteX7" fmla="*/ 154333 w 319670"/>
                  <a:gd name="connsiteY7" fmla="*/ 307015 h 320770"/>
                  <a:gd name="connsiteX8" fmla="*/ 152749 w 319670"/>
                  <a:gd name="connsiteY8" fmla="*/ 281640 h 320770"/>
                  <a:gd name="connsiteX9" fmla="*/ 127923 w 319670"/>
                  <a:gd name="connsiteY9" fmla="*/ 280054 h 320770"/>
                  <a:gd name="connsiteX10" fmla="*/ 226960 w 319670"/>
                  <a:gd name="connsiteY10" fmla="*/ 275378 h 320770"/>
                  <a:gd name="connsiteX11" fmla="*/ 209629 w 319670"/>
                  <a:gd name="connsiteY11" fmla="*/ 278547 h 320770"/>
                  <a:gd name="connsiteX12" fmla="*/ 198075 w 319670"/>
                  <a:gd name="connsiteY12" fmla="*/ 301788 h 320770"/>
                  <a:gd name="connsiteX13" fmla="*/ 204377 w 319670"/>
                  <a:gd name="connsiteY13" fmla="*/ 300203 h 320770"/>
                  <a:gd name="connsiteX14" fmla="*/ 226960 w 319670"/>
                  <a:gd name="connsiteY14" fmla="*/ 275378 h 320770"/>
                  <a:gd name="connsiteX15" fmla="*/ 94911 w 319670"/>
                  <a:gd name="connsiteY15" fmla="*/ 274277 h 320770"/>
                  <a:gd name="connsiteX16" fmla="*/ 120163 w 319670"/>
                  <a:gd name="connsiteY16" fmla="*/ 301828 h 320770"/>
                  <a:gd name="connsiteX17" fmla="*/ 124897 w 319670"/>
                  <a:gd name="connsiteY17" fmla="*/ 302888 h 320770"/>
                  <a:gd name="connsiteX18" fmla="*/ 112797 w 319670"/>
                  <a:gd name="connsiteY18" fmla="*/ 277456 h 320770"/>
                  <a:gd name="connsiteX19" fmla="*/ 94911 w 319670"/>
                  <a:gd name="connsiteY19" fmla="*/ 274277 h 320770"/>
                  <a:gd name="connsiteX20" fmla="*/ 261623 w 319670"/>
                  <a:gd name="connsiteY20" fmla="*/ 266024 h 320770"/>
                  <a:gd name="connsiteX21" fmla="*/ 247511 w 319670"/>
                  <a:gd name="connsiteY21" fmla="*/ 270781 h 320770"/>
                  <a:gd name="connsiteX22" fmla="*/ 235489 w 319670"/>
                  <a:gd name="connsiteY22" fmla="*/ 286107 h 320770"/>
                  <a:gd name="connsiteX23" fmla="*/ 261623 w 319670"/>
                  <a:gd name="connsiteY23" fmla="*/ 266024 h 320770"/>
                  <a:gd name="connsiteX24" fmla="*/ 53646 w 319670"/>
                  <a:gd name="connsiteY24" fmla="*/ 261072 h 320770"/>
                  <a:gd name="connsiteX25" fmla="*/ 90509 w 319670"/>
                  <a:gd name="connsiteY25" fmla="*/ 289683 h 320770"/>
                  <a:gd name="connsiteX26" fmla="*/ 74184 w 319670"/>
                  <a:gd name="connsiteY26" fmla="*/ 268490 h 320770"/>
                  <a:gd name="connsiteX27" fmla="*/ 53646 w 319670"/>
                  <a:gd name="connsiteY27" fmla="*/ 261072 h 320770"/>
                  <a:gd name="connsiteX28" fmla="*/ 213205 w 319670"/>
                  <a:gd name="connsiteY28" fmla="*/ 224209 h 320770"/>
                  <a:gd name="connsiteX29" fmla="*/ 163687 w 319670"/>
                  <a:gd name="connsiteY29" fmla="*/ 228957 h 320770"/>
                  <a:gd name="connsiteX30" fmla="*/ 165267 w 319670"/>
                  <a:gd name="connsiteY30" fmla="*/ 269051 h 320770"/>
                  <a:gd name="connsiteX31" fmla="*/ 200035 w 319670"/>
                  <a:gd name="connsiteY31" fmla="*/ 266413 h 320770"/>
                  <a:gd name="connsiteX32" fmla="*/ 213205 w 319670"/>
                  <a:gd name="connsiteY32" fmla="*/ 224209 h 320770"/>
                  <a:gd name="connsiteX33" fmla="*/ 108941 w 319670"/>
                  <a:gd name="connsiteY33" fmla="*/ 224209 h 320770"/>
                  <a:gd name="connsiteX34" fmla="*/ 122109 w 319670"/>
                  <a:gd name="connsiteY34" fmla="*/ 265864 h 320770"/>
                  <a:gd name="connsiteX35" fmla="*/ 152132 w 319670"/>
                  <a:gd name="connsiteY35" fmla="*/ 268500 h 320770"/>
                  <a:gd name="connsiteX36" fmla="*/ 150552 w 319670"/>
                  <a:gd name="connsiteY36" fmla="*/ 228954 h 320770"/>
                  <a:gd name="connsiteX37" fmla="*/ 108941 w 319670"/>
                  <a:gd name="connsiteY37" fmla="*/ 224209 h 320770"/>
                  <a:gd name="connsiteX38" fmla="*/ 58322 w 319670"/>
                  <a:gd name="connsiteY38" fmla="*/ 209903 h 320770"/>
                  <a:gd name="connsiteX39" fmla="*/ 82669 w 319670"/>
                  <a:gd name="connsiteY39" fmla="*/ 257461 h 320770"/>
                  <a:gd name="connsiteX40" fmla="*/ 107016 w 319670"/>
                  <a:gd name="connsiteY40" fmla="*/ 263273 h 320770"/>
                  <a:gd name="connsiteX41" fmla="*/ 94842 w 319670"/>
                  <a:gd name="connsiteY41" fmla="*/ 221000 h 320770"/>
                  <a:gd name="connsiteX42" fmla="*/ 58322 w 319670"/>
                  <a:gd name="connsiteY42" fmla="*/ 209903 h 320770"/>
                  <a:gd name="connsiteX43" fmla="*/ 264925 w 319670"/>
                  <a:gd name="connsiteY43" fmla="*/ 209078 h 320770"/>
                  <a:gd name="connsiteX44" fmla="*/ 227505 w 319670"/>
                  <a:gd name="connsiteY44" fmla="*/ 221190 h 320770"/>
                  <a:gd name="connsiteX45" fmla="*/ 214856 w 319670"/>
                  <a:gd name="connsiteY45" fmla="*/ 264374 h 320770"/>
                  <a:gd name="connsiteX46" fmla="*/ 239100 w 319670"/>
                  <a:gd name="connsiteY46" fmla="*/ 259634 h 320770"/>
                  <a:gd name="connsiteX47" fmla="*/ 264925 w 319670"/>
                  <a:gd name="connsiteY47" fmla="*/ 209078 h 320770"/>
                  <a:gd name="connsiteX48" fmla="*/ 303989 w 319670"/>
                  <a:gd name="connsiteY48" fmla="*/ 187895 h 320770"/>
                  <a:gd name="connsiteX49" fmla="*/ 280765 w 319670"/>
                  <a:gd name="connsiteY49" fmla="*/ 201624 h 320770"/>
                  <a:gd name="connsiteX50" fmla="*/ 258597 w 319670"/>
                  <a:gd name="connsiteY50" fmla="*/ 253370 h 320770"/>
                  <a:gd name="connsiteX51" fmla="*/ 279710 w 319670"/>
                  <a:gd name="connsiteY51" fmla="*/ 244921 h 320770"/>
                  <a:gd name="connsiteX52" fmla="*/ 303989 w 319670"/>
                  <a:gd name="connsiteY52" fmla="*/ 187895 h 320770"/>
                  <a:gd name="connsiteX53" fmla="*/ 15131 w 319670"/>
                  <a:gd name="connsiteY53" fmla="*/ 186244 h 320770"/>
                  <a:gd name="connsiteX54" fmla="*/ 35764 w 319670"/>
                  <a:gd name="connsiteY54" fmla="*/ 239029 h 320770"/>
                  <a:gd name="connsiteX55" fmla="*/ 63274 w 319670"/>
                  <a:gd name="connsiteY55" fmla="*/ 251169 h 320770"/>
                  <a:gd name="connsiteX56" fmla="*/ 42641 w 319670"/>
                  <a:gd name="connsiteY56" fmla="*/ 202607 h 320770"/>
                  <a:gd name="connsiteX57" fmla="*/ 15131 w 319670"/>
                  <a:gd name="connsiteY57" fmla="*/ 186244 h 320770"/>
                  <a:gd name="connsiteX58" fmla="*/ 220633 w 319670"/>
                  <a:gd name="connsiteY58" fmla="*/ 169463 h 320770"/>
                  <a:gd name="connsiteX59" fmla="*/ 162861 w 319670"/>
                  <a:gd name="connsiteY59" fmla="*/ 176816 h 320770"/>
                  <a:gd name="connsiteX60" fmla="*/ 163386 w 319670"/>
                  <a:gd name="connsiteY60" fmla="*/ 215680 h 320770"/>
                  <a:gd name="connsiteX61" fmla="*/ 216431 w 319670"/>
                  <a:gd name="connsiteY61" fmla="*/ 209903 h 320770"/>
                  <a:gd name="connsiteX62" fmla="*/ 220633 w 319670"/>
                  <a:gd name="connsiteY62" fmla="*/ 169463 h 320770"/>
                  <a:gd name="connsiteX63" fmla="*/ 101513 w 319670"/>
                  <a:gd name="connsiteY63" fmla="*/ 169463 h 320770"/>
                  <a:gd name="connsiteX64" fmla="*/ 105748 w 319670"/>
                  <a:gd name="connsiteY64" fmla="*/ 210428 h 320770"/>
                  <a:gd name="connsiteX65" fmla="*/ 150207 w 319670"/>
                  <a:gd name="connsiteY65" fmla="*/ 215680 h 320770"/>
                  <a:gd name="connsiteX66" fmla="*/ 149678 w 319670"/>
                  <a:gd name="connsiteY66" fmla="*/ 176291 h 320770"/>
                  <a:gd name="connsiteX67" fmla="*/ 101513 w 319670"/>
                  <a:gd name="connsiteY67" fmla="*/ 169463 h 320770"/>
                  <a:gd name="connsiteX68" fmla="*/ 51121 w 319670"/>
                  <a:gd name="connsiteY68" fmla="*/ 149931 h 320770"/>
                  <a:gd name="connsiteX69" fmla="*/ 50069 w 319670"/>
                  <a:gd name="connsiteY69" fmla="*/ 159953 h 320770"/>
                  <a:gd name="connsiteX70" fmla="*/ 53752 w 319670"/>
                  <a:gd name="connsiteY70" fmla="*/ 193713 h 320770"/>
                  <a:gd name="connsiteX71" fmla="*/ 92160 w 319670"/>
                  <a:gd name="connsiteY71" fmla="*/ 207427 h 320770"/>
                  <a:gd name="connsiteX72" fmla="*/ 89003 w 319670"/>
                  <a:gd name="connsiteY72" fmla="*/ 166283 h 320770"/>
                  <a:gd name="connsiteX73" fmla="*/ 51121 w 319670"/>
                  <a:gd name="connsiteY73" fmla="*/ 149931 h 320770"/>
                  <a:gd name="connsiteX74" fmla="*/ 271850 w 319670"/>
                  <a:gd name="connsiteY74" fmla="*/ 148830 h 320770"/>
                  <a:gd name="connsiteX75" fmla="*/ 233420 w 319670"/>
                  <a:gd name="connsiteY75" fmla="*/ 165717 h 320770"/>
                  <a:gd name="connsiteX76" fmla="*/ 230262 w 319670"/>
                  <a:gd name="connsiteY76" fmla="*/ 206877 h 320770"/>
                  <a:gd name="connsiteX77" fmla="*/ 269218 w 319670"/>
                  <a:gd name="connsiteY77" fmla="*/ 193157 h 320770"/>
                  <a:gd name="connsiteX78" fmla="*/ 272903 w 319670"/>
                  <a:gd name="connsiteY78" fmla="*/ 159912 h 320770"/>
                  <a:gd name="connsiteX79" fmla="*/ 271850 w 319670"/>
                  <a:gd name="connsiteY79" fmla="*/ 148830 h 320770"/>
                  <a:gd name="connsiteX80" fmla="*/ 302793 w 319670"/>
                  <a:gd name="connsiteY80" fmla="*/ 126547 h 320770"/>
                  <a:gd name="connsiteX81" fmla="*/ 284431 w 319670"/>
                  <a:gd name="connsiteY81" fmla="*/ 141328 h 320770"/>
                  <a:gd name="connsiteX82" fmla="*/ 286005 w 319670"/>
                  <a:gd name="connsiteY82" fmla="*/ 159805 h 320770"/>
                  <a:gd name="connsiteX83" fmla="*/ 283907 w 319670"/>
                  <a:gd name="connsiteY83" fmla="*/ 185144 h 320770"/>
                  <a:gd name="connsiteX84" fmla="*/ 306465 w 319670"/>
                  <a:gd name="connsiteY84" fmla="*/ 169835 h 320770"/>
                  <a:gd name="connsiteX85" fmla="*/ 306465 w 319670"/>
                  <a:gd name="connsiteY85" fmla="*/ 160333 h 320770"/>
                  <a:gd name="connsiteX86" fmla="*/ 302793 w 319670"/>
                  <a:gd name="connsiteY86" fmla="*/ 126547 h 320770"/>
                  <a:gd name="connsiteX87" fmla="*/ 17427 w 319670"/>
                  <a:gd name="connsiteY87" fmla="*/ 125172 h 320770"/>
                  <a:gd name="connsiteX88" fmla="*/ 13205 w 319670"/>
                  <a:gd name="connsiteY88" fmla="*/ 160446 h 320770"/>
                  <a:gd name="connsiteX89" fmla="*/ 13205 w 319670"/>
                  <a:gd name="connsiteY89" fmla="*/ 168870 h 320770"/>
                  <a:gd name="connsiteX90" fmla="*/ 39065 w 319670"/>
                  <a:gd name="connsiteY90" fmla="*/ 186244 h 320770"/>
                  <a:gd name="connsiteX91" fmla="*/ 36954 w 319670"/>
                  <a:gd name="connsiteY91" fmla="*/ 159920 h 320770"/>
                  <a:gd name="connsiteX92" fmla="*/ 38537 w 319670"/>
                  <a:gd name="connsiteY92" fmla="*/ 142546 h 320770"/>
                  <a:gd name="connsiteX93" fmla="*/ 17427 w 319670"/>
                  <a:gd name="connsiteY93" fmla="*/ 125172 h 320770"/>
                  <a:gd name="connsiteX94" fmla="*/ 215883 w 319670"/>
                  <a:gd name="connsiteY94" fmla="*/ 122420 h 320770"/>
                  <a:gd name="connsiteX95" fmla="*/ 165486 w 319670"/>
                  <a:gd name="connsiteY95" fmla="*/ 128769 h 320770"/>
                  <a:gd name="connsiteX96" fmla="*/ 163386 w 319670"/>
                  <a:gd name="connsiteY96" fmla="*/ 128769 h 320770"/>
                  <a:gd name="connsiteX97" fmla="*/ 162861 w 319670"/>
                  <a:gd name="connsiteY97" fmla="*/ 155221 h 320770"/>
                  <a:gd name="connsiteX98" fmla="*/ 162861 w 319670"/>
                  <a:gd name="connsiteY98" fmla="*/ 163686 h 320770"/>
                  <a:gd name="connsiteX99" fmla="*/ 220083 w 319670"/>
                  <a:gd name="connsiteY99" fmla="*/ 155750 h 320770"/>
                  <a:gd name="connsiteX100" fmla="*/ 215883 w 319670"/>
                  <a:gd name="connsiteY100" fmla="*/ 122420 h 320770"/>
                  <a:gd name="connsiteX101" fmla="*/ 106825 w 319670"/>
                  <a:gd name="connsiteY101" fmla="*/ 120220 h 320770"/>
                  <a:gd name="connsiteX102" fmla="*/ 102064 w 319670"/>
                  <a:gd name="connsiteY102" fmla="*/ 156248 h 320770"/>
                  <a:gd name="connsiteX103" fmla="*/ 149678 w 319670"/>
                  <a:gd name="connsiteY103" fmla="*/ 163136 h 320770"/>
                  <a:gd name="connsiteX104" fmla="*/ 149678 w 319670"/>
                  <a:gd name="connsiteY104" fmla="*/ 155188 h 320770"/>
                  <a:gd name="connsiteX105" fmla="*/ 150207 w 319670"/>
                  <a:gd name="connsiteY105" fmla="*/ 128167 h 320770"/>
                  <a:gd name="connsiteX106" fmla="*/ 106825 w 319670"/>
                  <a:gd name="connsiteY106" fmla="*/ 120220 h 320770"/>
                  <a:gd name="connsiteX107" fmla="*/ 259617 w 319670"/>
                  <a:gd name="connsiteY107" fmla="*/ 103988 h 320770"/>
                  <a:gd name="connsiteX108" fmla="*/ 228611 w 319670"/>
                  <a:gd name="connsiteY108" fmla="*/ 118717 h 320770"/>
                  <a:gd name="connsiteX109" fmla="*/ 233341 w 319670"/>
                  <a:gd name="connsiteY109" fmla="*/ 151856 h 320770"/>
                  <a:gd name="connsiteX110" fmla="*/ 269602 w 319670"/>
                  <a:gd name="connsiteY110" fmla="*/ 135024 h 320770"/>
                  <a:gd name="connsiteX111" fmla="*/ 259617 w 319670"/>
                  <a:gd name="connsiteY111" fmla="*/ 103988 h 320770"/>
                  <a:gd name="connsiteX112" fmla="*/ 65249 w 319670"/>
                  <a:gd name="connsiteY112" fmla="*/ 99862 h 320770"/>
                  <a:gd name="connsiteX113" fmla="*/ 52545 w 319670"/>
                  <a:gd name="connsiteY113" fmla="*/ 136118 h 320770"/>
                  <a:gd name="connsiteX114" fmla="*/ 89068 w 319670"/>
                  <a:gd name="connsiteY114" fmla="*/ 152407 h 320770"/>
                  <a:gd name="connsiteX115" fmla="*/ 94361 w 319670"/>
                  <a:gd name="connsiteY115" fmla="*/ 115625 h 320770"/>
                  <a:gd name="connsiteX116" fmla="*/ 65249 w 319670"/>
                  <a:gd name="connsiteY116" fmla="*/ 99862 h 320770"/>
                  <a:gd name="connsiteX117" fmla="*/ 285381 w 319670"/>
                  <a:gd name="connsiteY117" fmla="*/ 83906 h 320770"/>
                  <a:gd name="connsiteX118" fmla="*/ 270702 w 319670"/>
                  <a:gd name="connsiteY118" fmla="*/ 96554 h 320770"/>
                  <a:gd name="connsiteX119" fmla="*/ 281711 w 319670"/>
                  <a:gd name="connsiteY119" fmla="*/ 127648 h 320770"/>
                  <a:gd name="connsiteX120" fmla="*/ 298487 w 319670"/>
                  <a:gd name="connsiteY120" fmla="*/ 112365 h 320770"/>
                  <a:gd name="connsiteX121" fmla="*/ 285381 w 319670"/>
                  <a:gd name="connsiteY121" fmla="*/ 83906 h 320770"/>
                  <a:gd name="connsiteX122" fmla="*/ 39411 w 319670"/>
                  <a:gd name="connsiteY122" fmla="*/ 75928 h 320770"/>
                  <a:gd name="connsiteX123" fmla="*/ 21458 w 319670"/>
                  <a:gd name="connsiteY123" fmla="*/ 111317 h 320770"/>
                  <a:gd name="connsiteX124" fmla="*/ 40995 w 319670"/>
                  <a:gd name="connsiteY124" fmla="*/ 128748 h 320770"/>
                  <a:gd name="connsiteX125" fmla="*/ 54196 w 319670"/>
                  <a:gd name="connsiteY125" fmla="*/ 91774 h 320770"/>
                  <a:gd name="connsiteX126" fmla="*/ 39411 w 319670"/>
                  <a:gd name="connsiteY126" fmla="*/ 75928 h 320770"/>
                  <a:gd name="connsiteX127" fmla="*/ 201616 w 319670"/>
                  <a:gd name="connsiteY127" fmla="*/ 73452 h 320770"/>
                  <a:gd name="connsiteX128" fmla="*/ 165267 w 319670"/>
                  <a:gd name="connsiteY128" fmla="*/ 78187 h 320770"/>
                  <a:gd name="connsiteX129" fmla="*/ 164740 w 319670"/>
                  <a:gd name="connsiteY129" fmla="*/ 78187 h 320770"/>
                  <a:gd name="connsiteX130" fmla="*/ 163687 w 319670"/>
                  <a:gd name="connsiteY130" fmla="*/ 115543 h 320770"/>
                  <a:gd name="connsiteX131" fmla="*/ 165267 w 319670"/>
                  <a:gd name="connsiteY131" fmla="*/ 115543 h 320770"/>
                  <a:gd name="connsiteX132" fmla="*/ 213205 w 319670"/>
                  <a:gd name="connsiteY132" fmla="*/ 109756 h 320770"/>
                  <a:gd name="connsiteX133" fmla="*/ 201616 w 319670"/>
                  <a:gd name="connsiteY133" fmla="*/ 73452 h 320770"/>
                  <a:gd name="connsiteX134" fmla="*/ 121592 w 319670"/>
                  <a:gd name="connsiteY134" fmla="*/ 70701 h 320770"/>
                  <a:gd name="connsiteX135" fmla="*/ 109491 w 319670"/>
                  <a:gd name="connsiteY135" fmla="*/ 107084 h 320770"/>
                  <a:gd name="connsiteX136" fmla="*/ 150530 w 319670"/>
                  <a:gd name="connsiteY136" fmla="*/ 114993 h 320770"/>
                  <a:gd name="connsiteX137" fmla="*/ 151582 w 319670"/>
                  <a:gd name="connsiteY137" fmla="*/ 77028 h 320770"/>
                  <a:gd name="connsiteX138" fmla="*/ 121592 w 319670"/>
                  <a:gd name="connsiteY138" fmla="*/ 70701 h 320770"/>
                  <a:gd name="connsiteX139" fmla="*/ 233321 w 319670"/>
                  <a:gd name="connsiteY139" fmla="*/ 59697 h 320770"/>
                  <a:gd name="connsiteX140" fmla="*/ 214306 w 319670"/>
                  <a:gd name="connsiteY140" fmla="*/ 69207 h 320770"/>
                  <a:gd name="connsiteX141" fmla="*/ 225926 w 319670"/>
                  <a:gd name="connsiteY141" fmla="*/ 106189 h 320770"/>
                  <a:gd name="connsiteX142" fmla="*/ 253921 w 319670"/>
                  <a:gd name="connsiteY142" fmla="*/ 92453 h 320770"/>
                  <a:gd name="connsiteX143" fmla="*/ 233321 w 319670"/>
                  <a:gd name="connsiteY143" fmla="*/ 59697 h 320770"/>
                  <a:gd name="connsiteX144" fmla="*/ 92595 w 319670"/>
                  <a:gd name="connsiteY144" fmla="*/ 55846 h 320770"/>
                  <a:gd name="connsiteX145" fmla="*/ 70977 w 319670"/>
                  <a:gd name="connsiteY145" fmla="*/ 88088 h 320770"/>
                  <a:gd name="connsiteX146" fmla="*/ 97341 w 319670"/>
                  <a:gd name="connsiteY146" fmla="*/ 102888 h 320770"/>
                  <a:gd name="connsiteX147" fmla="*/ 108941 w 319670"/>
                  <a:gd name="connsiteY147" fmla="*/ 65360 h 320770"/>
                  <a:gd name="connsiteX148" fmla="*/ 92595 w 319670"/>
                  <a:gd name="connsiteY148" fmla="*/ 55846 h 320770"/>
                  <a:gd name="connsiteX149" fmla="*/ 251144 w 319670"/>
                  <a:gd name="connsiteY149" fmla="*/ 44842 h 320770"/>
                  <a:gd name="connsiteX150" fmla="*/ 243742 w 319670"/>
                  <a:gd name="connsiteY150" fmla="*/ 51712 h 320770"/>
                  <a:gd name="connsiteX151" fmla="*/ 264890 w 319670"/>
                  <a:gd name="connsiteY151" fmla="*/ 85007 h 320770"/>
                  <a:gd name="connsiteX152" fmla="*/ 277579 w 319670"/>
                  <a:gd name="connsiteY152" fmla="*/ 72851 h 320770"/>
                  <a:gd name="connsiteX153" fmla="*/ 251144 w 319670"/>
                  <a:gd name="connsiteY153" fmla="*/ 44842 h 320770"/>
                  <a:gd name="connsiteX154" fmla="*/ 75908 w 319670"/>
                  <a:gd name="connsiteY154" fmla="*/ 39614 h 320770"/>
                  <a:gd name="connsiteX155" fmla="*/ 47868 w 319670"/>
                  <a:gd name="connsiteY155" fmla="*/ 65510 h 320770"/>
                  <a:gd name="connsiteX156" fmla="*/ 60565 w 319670"/>
                  <a:gd name="connsiteY156" fmla="*/ 79779 h 320770"/>
                  <a:gd name="connsiteX157" fmla="*/ 82256 w 319670"/>
                  <a:gd name="connsiteY157" fmla="*/ 47013 h 320770"/>
                  <a:gd name="connsiteX158" fmla="*/ 75908 w 319670"/>
                  <a:gd name="connsiteY158" fmla="*/ 39614 h 320770"/>
                  <a:gd name="connsiteX159" fmla="*/ 224484 w 319670"/>
                  <a:gd name="connsiteY159" fmla="*/ 28060 h 320770"/>
                  <a:gd name="connsiteX160" fmla="*/ 236003 w 319670"/>
                  <a:gd name="connsiteY160" fmla="*/ 41815 h 320770"/>
                  <a:gd name="connsiteX161" fmla="*/ 240716 w 319670"/>
                  <a:gd name="connsiteY161" fmla="*/ 37583 h 320770"/>
                  <a:gd name="connsiteX162" fmla="*/ 224484 w 319670"/>
                  <a:gd name="connsiteY162" fmla="*/ 28060 h 320770"/>
                  <a:gd name="connsiteX163" fmla="*/ 101238 w 319670"/>
                  <a:gd name="connsiteY163" fmla="*/ 25309 h 320770"/>
                  <a:gd name="connsiteX164" fmla="*/ 86933 w 319670"/>
                  <a:gd name="connsiteY164" fmla="*/ 32662 h 320770"/>
                  <a:gd name="connsiteX165" fmla="*/ 90642 w 319670"/>
                  <a:gd name="connsiteY165" fmla="*/ 36863 h 320770"/>
                  <a:gd name="connsiteX166" fmla="*/ 101238 w 319670"/>
                  <a:gd name="connsiteY166" fmla="*/ 25309 h 320770"/>
                  <a:gd name="connsiteX167" fmla="*/ 189546 w 319670"/>
                  <a:gd name="connsiteY167" fmla="*/ 16506 h 320770"/>
                  <a:gd name="connsiteX168" fmla="*/ 209532 w 319670"/>
                  <a:gd name="connsiteY168" fmla="*/ 56946 h 320770"/>
                  <a:gd name="connsiteX169" fmla="*/ 225310 w 319670"/>
                  <a:gd name="connsiteY169" fmla="*/ 49068 h 320770"/>
                  <a:gd name="connsiteX170" fmla="*/ 194280 w 319670"/>
                  <a:gd name="connsiteY170" fmla="*/ 17556 h 320770"/>
                  <a:gd name="connsiteX171" fmla="*/ 189546 w 319670"/>
                  <a:gd name="connsiteY171" fmla="*/ 16506 h 320770"/>
                  <a:gd name="connsiteX172" fmla="*/ 132600 w 319670"/>
                  <a:gd name="connsiteY172" fmla="*/ 15955 h 320770"/>
                  <a:gd name="connsiteX173" fmla="*/ 128938 w 319670"/>
                  <a:gd name="connsiteY173" fmla="*/ 16483 h 320770"/>
                  <a:gd name="connsiteX174" fmla="*/ 100688 w 319670"/>
                  <a:gd name="connsiteY174" fmla="*/ 46010 h 320770"/>
                  <a:gd name="connsiteX175" fmla="*/ 114290 w 319670"/>
                  <a:gd name="connsiteY175" fmla="*/ 53920 h 320770"/>
                  <a:gd name="connsiteX176" fmla="*/ 132600 w 319670"/>
                  <a:gd name="connsiteY176" fmla="*/ 15955 h 320770"/>
                  <a:gd name="connsiteX177" fmla="*/ 167974 w 319670"/>
                  <a:gd name="connsiteY177" fmla="*/ 13204 h 320770"/>
                  <a:gd name="connsiteX178" fmla="*/ 165337 w 319670"/>
                  <a:gd name="connsiteY178" fmla="*/ 64924 h 320770"/>
                  <a:gd name="connsiteX179" fmla="*/ 196974 w 319670"/>
                  <a:gd name="connsiteY179" fmla="*/ 60702 h 320770"/>
                  <a:gd name="connsiteX180" fmla="*/ 173247 w 319670"/>
                  <a:gd name="connsiteY180" fmla="*/ 13732 h 320770"/>
                  <a:gd name="connsiteX181" fmla="*/ 167974 w 319670"/>
                  <a:gd name="connsiteY181" fmla="*/ 13204 h 320770"/>
                  <a:gd name="connsiteX182" fmla="*/ 149585 w 319670"/>
                  <a:gd name="connsiteY182" fmla="*/ 13204 h 320770"/>
                  <a:gd name="connsiteX183" fmla="*/ 126273 w 319670"/>
                  <a:gd name="connsiteY183" fmla="*/ 58551 h 320770"/>
                  <a:gd name="connsiteX184" fmla="*/ 152764 w 319670"/>
                  <a:gd name="connsiteY184" fmla="*/ 63823 h 320770"/>
                  <a:gd name="connsiteX185" fmla="*/ 154883 w 319670"/>
                  <a:gd name="connsiteY185" fmla="*/ 13204 h 320770"/>
                  <a:gd name="connsiteX186" fmla="*/ 149585 w 319670"/>
                  <a:gd name="connsiteY186" fmla="*/ 13204 h 320770"/>
                  <a:gd name="connsiteX187" fmla="*/ 160099 w 319670"/>
                  <a:gd name="connsiteY187" fmla="*/ 0 h 320770"/>
                  <a:gd name="connsiteX188" fmla="*/ 248047 w 319670"/>
                  <a:gd name="connsiteY188" fmla="*/ 26906 h 320770"/>
                  <a:gd name="connsiteX189" fmla="*/ 259107 w 319670"/>
                  <a:gd name="connsiteY189" fmla="*/ 34293 h 320770"/>
                  <a:gd name="connsiteX190" fmla="*/ 285965 w 319670"/>
                  <a:gd name="connsiteY190" fmla="*/ 61727 h 320770"/>
                  <a:gd name="connsiteX191" fmla="*/ 293865 w 319670"/>
                  <a:gd name="connsiteY191" fmla="*/ 72806 h 320770"/>
                  <a:gd name="connsiteX192" fmla="*/ 308084 w 319670"/>
                  <a:gd name="connsiteY192" fmla="*/ 100768 h 320770"/>
                  <a:gd name="connsiteX193" fmla="*/ 313350 w 319670"/>
                  <a:gd name="connsiteY193" fmla="*/ 115013 h 320770"/>
                  <a:gd name="connsiteX194" fmla="*/ 319670 w 319670"/>
                  <a:gd name="connsiteY194" fmla="*/ 157747 h 320770"/>
                  <a:gd name="connsiteX195" fmla="*/ 319670 w 319670"/>
                  <a:gd name="connsiteY195" fmla="*/ 160385 h 320770"/>
                  <a:gd name="connsiteX196" fmla="*/ 319144 w 319670"/>
                  <a:gd name="connsiteY196" fmla="*/ 176212 h 320770"/>
                  <a:gd name="connsiteX197" fmla="*/ 302291 w 319670"/>
                  <a:gd name="connsiteY197" fmla="*/ 232664 h 320770"/>
                  <a:gd name="connsiteX198" fmla="*/ 288598 w 319670"/>
                  <a:gd name="connsiteY198" fmla="*/ 254822 h 320770"/>
                  <a:gd name="connsiteX199" fmla="*/ 160099 w 319670"/>
                  <a:gd name="connsiteY199" fmla="*/ 320242 h 320770"/>
                  <a:gd name="connsiteX200" fmla="*/ 159572 w 319670"/>
                  <a:gd name="connsiteY200" fmla="*/ 320242 h 320770"/>
                  <a:gd name="connsiteX201" fmla="*/ 155359 w 319670"/>
                  <a:gd name="connsiteY201" fmla="*/ 320770 h 320770"/>
                  <a:gd name="connsiteX202" fmla="*/ 155359 w 319670"/>
                  <a:gd name="connsiteY202" fmla="*/ 320242 h 320770"/>
                  <a:gd name="connsiteX203" fmla="*/ 26332 w 319670"/>
                  <a:gd name="connsiteY203" fmla="*/ 248491 h 320770"/>
                  <a:gd name="connsiteX204" fmla="*/ 13693 w 319670"/>
                  <a:gd name="connsiteY204" fmla="*/ 225278 h 320770"/>
                  <a:gd name="connsiteX205" fmla="*/ 527 w 319670"/>
                  <a:gd name="connsiteY205" fmla="*/ 174630 h 320770"/>
                  <a:gd name="connsiteX206" fmla="*/ 0 w 319670"/>
                  <a:gd name="connsiteY206" fmla="*/ 160385 h 320770"/>
                  <a:gd name="connsiteX207" fmla="*/ 0 w 319670"/>
                  <a:gd name="connsiteY207" fmla="*/ 156164 h 320770"/>
                  <a:gd name="connsiteX208" fmla="*/ 6847 w 319670"/>
                  <a:gd name="connsiteY208" fmla="*/ 113958 h 320770"/>
                  <a:gd name="connsiteX209" fmla="*/ 12113 w 319670"/>
                  <a:gd name="connsiteY209" fmla="*/ 99185 h 320770"/>
                  <a:gd name="connsiteX210" fmla="*/ 32125 w 319670"/>
                  <a:gd name="connsiteY210" fmla="*/ 64365 h 320770"/>
                  <a:gd name="connsiteX211" fmla="*/ 41078 w 319670"/>
                  <a:gd name="connsiteY211" fmla="*/ 52758 h 320770"/>
                  <a:gd name="connsiteX212" fmla="*/ 68990 w 319670"/>
                  <a:gd name="connsiteY212" fmla="*/ 28489 h 320770"/>
                  <a:gd name="connsiteX213" fmla="*/ 80576 w 319670"/>
                  <a:gd name="connsiteY213" fmla="*/ 21103 h 320770"/>
                  <a:gd name="connsiteX214" fmla="*/ 160099 w 319670"/>
                  <a:gd name="connsiteY214" fmla="*/ 0 h 320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</a:cxnLst>
                <a:rect l="l" t="t" r="r" b="b"/>
                <a:pathLst>
                  <a:path w="319670" h="320770">
                    <a:moveTo>
                      <a:pt x="193673" y="280605"/>
                    </a:moveTo>
                    <a:cubicBezTo>
                      <a:pt x="184761" y="281133"/>
                      <a:pt x="175324" y="281661"/>
                      <a:pt x="165888" y="281661"/>
                    </a:cubicBezTo>
                    <a:cubicBezTo>
                      <a:pt x="166412" y="292225"/>
                      <a:pt x="166936" y="300676"/>
                      <a:pt x="167460" y="307015"/>
                    </a:cubicBezTo>
                    <a:cubicBezTo>
                      <a:pt x="172179" y="306486"/>
                      <a:pt x="176373" y="305958"/>
                      <a:pt x="181091" y="305430"/>
                    </a:cubicBezTo>
                    <a:cubicBezTo>
                      <a:pt x="183188" y="301733"/>
                      <a:pt x="188430" y="292753"/>
                      <a:pt x="193673" y="280605"/>
                    </a:cubicBezTo>
                    <a:close/>
                    <a:moveTo>
                      <a:pt x="127923" y="280054"/>
                    </a:moveTo>
                    <a:cubicBezTo>
                      <a:pt x="133734" y="293270"/>
                      <a:pt x="139016" y="302257"/>
                      <a:pt x="141657" y="305957"/>
                    </a:cubicBezTo>
                    <a:cubicBezTo>
                      <a:pt x="145882" y="306486"/>
                      <a:pt x="150108" y="307015"/>
                      <a:pt x="154333" y="307015"/>
                    </a:cubicBezTo>
                    <a:cubicBezTo>
                      <a:pt x="153805" y="300671"/>
                      <a:pt x="153277" y="291684"/>
                      <a:pt x="152749" y="281640"/>
                    </a:cubicBezTo>
                    <a:cubicBezTo>
                      <a:pt x="144298" y="281640"/>
                      <a:pt x="135846" y="280583"/>
                      <a:pt x="127923" y="280054"/>
                    </a:cubicBezTo>
                    <a:close/>
                    <a:moveTo>
                      <a:pt x="226960" y="275378"/>
                    </a:moveTo>
                    <a:cubicBezTo>
                      <a:pt x="221183" y="276962"/>
                      <a:pt x="215406" y="277491"/>
                      <a:pt x="209629" y="278547"/>
                    </a:cubicBezTo>
                    <a:cubicBezTo>
                      <a:pt x="205427" y="288055"/>
                      <a:pt x="201226" y="295978"/>
                      <a:pt x="198075" y="301788"/>
                    </a:cubicBezTo>
                    <a:cubicBezTo>
                      <a:pt x="200175" y="301260"/>
                      <a:pt x="202276" y="300731"/>
                      <a:pt x="204377" y="300203"/>
                    </a:cubicBezTo>
                    <a:cubicBezTo>
                      <a:pt x="208053" y="296506"/>
                      <a:pt x="216982" y="288055"/>
                      <a:pt x="226960" y="275378"/>
                    </a:cubicBezTo>
                    <a:close/>
                    <a:moveTo>
                      <a:pt x="94911" y="274277"/>
                    </a:moveTo>
                    <a:cubicBezTo>
                      <a:pt x="107537" y="290172"/>
                      <a:pt x="118584" y="300239"/>
                      <a:pt x="120163" y="301828"/>
                    </a:cubicBezTo>
                    <a:cubicBezTo>
                      <a:pt x="121741" y="302358"/>
                      <a:pt x="123319" y="302358"/>
                      <a:pt x="124897" y="302888"/>
                    </a:cubicBezTo>
                    <a:cubicBezTo>
                      <a:pt x="121215" y="296530"/>
                      <a:pt x="117006" y="288053"/>
                      <a:pt x="112797" y="277456"/>
                    </a:cubicBezTo>
                    <a:cubicBezTo>
                      <a:pt x="106485" y="276927"/>
                      <a:pt x="100698" y="275337"/>
                      <a:pt x="94911" y="274277"/>
                    </a:cubicBezTo>
                    <a:close/>
                    <a:moveTo>
                      <a:pt x="261623" y="266024"/>
                    </a:moveTo>
                    <a:cubicBezTo>
                      <a:pt x="256919" y="267610"/>
                      <a:pt x="252215" y="269195"/>
                      <a:pt x="247511" y="270781"/>
                    </a:cubicBezTo>
                    <a:cubicBezTo>
                      <a:pt x="243329" y="276066"/>
                      <a:pt x="239670" y="281351"/>
                      <a:pt x="235489" y="286107"/>
                    </a:cubicBezTo>
                    <a:cubicBezTo>
                      <a:pt x="244897" y="280294"/>
                      <a:pt x="253783" y="273952"/>
                      <a:pt x="261623" y="266024"/>
                    </a:cubicBezTo>
                    <a:close/>
                    <a:moveTo>
                      <a:pt x="53646" y="261072"/>
                    </a:moveTo>
                    <a:cubicBezTo>
                      <a:pt x="64178" y="272729"/>
                      <a:pt x="76817" y="282266"/>
                      <a:pt x="90509" y="289683"/>
                    </a:cubicBezTo>
                    <a:cubicBezTo>
                      <a:pt x="85243" y="283855"/>
                      <a:pt x="79977" y="276438"/>
                      <a:pt x="74184" y="268490"/>
                    </a:cubicBezTo>
                    <a:cubicBezTo>
                      <a:pt x="66811" y="266371"/>
                      <a:pt x="59965" y="264252"/>
                      <a:pt x="53646" y="261072"/>
                    </a:cubicBezTo>
                    <a:close/>
                    <a:moveTo>
                      <a:pt x="213205" y="224209"/>
                    </a:moveTo>
                    <a:cubicBezTo>
                      <a:pt x="197402" y="226846"/>
                      <a:pt x="180544" y="228429"/>
                      <a:pt x="163687" y="228957"/>
                    </a:cubicBezTo>
                    <a:cubicBezTo>
                      <a:pt x="163687" y="243201"/>
                      <a:pt x="164740" y="256917"/>
                      <a:pt x="165267" y="269051"/>
                    </a:cubicBezTo>
                    <a:cubicBezTo>
                      <a:pt x="176857" y="268523"/>
                      <a:pt x="188446" y="267996"/>
                      <a:pt x="200035" y="266413"/>
                    </a:cubicBezTo>
                    <a:cubicBezTo>
                      <a:pt x="204777" y="254279"/>
                      <a:pt x="209518" y="240035"/>
                      <a:pt x="213205" y="224209"/>
                    </a:cubicBezTo>
                    <a:close/>
                    <a:moveTo>
                      <a:pt x="108941" y="224209"/>
                    </a:moveTo>
                    <a:cubicBezTo>
                      <a:pt x="112628" y="240027"/>
                      <a:pt x="117369" y="253736"/>
                      <a:pt x="122109" y="265864"/>
                    </a:cubicBezTo>
                    <a:cubicBezTo>
                      <a:pt x="131590" y="267446"/>
                      <a:pt x="141598" y="267973"/>
                      <a:pt x="152132" y="268500"/>
                    </a:cubicBezTo>
                    <a:cubicBezTo>
                      <a:pt x="151606" y="256373"/>
                      <a:pt x="151079" y="243191"/>
                      <a:pt x="150552" y="228954"/>
                    </a:cubicBezTo>
                    <a:cubicBezTo>
                      <a:pt x="135804" y="228427"/>
                      <a:pt x="122109" y="226845"/>
                      <a:pt x="108941" y="224209"/>
                    </a:cubicBezTo>
                    <a:close/>
                    <a:moveTo>
                      <a:pt x="58322" y="209903"/>
                    </a:moveTo>
                    <a:cubicBezTo>
                      <a:pt x="64673" y="227869"/>
                      <a:pt x="73671" y="243722"/>
                      <a:pt x="82669" y="257461"/>
                    </a:cubicBezTo>
                    <a:cubicBezTo>
                      <a:pt x="90608" y="260103"/>
                      <a:pt x="98547" y="261688"/>
                      <a:pt x="107016" y="263273"/>
                    </a:cubicBezTo>
                    <a:cubicBezTo>
                      <a:pt x="102252" y="251120"/>
                      <a:pt x="98018" y="236852"/>
                      <a:pt x="94842" y="221000"/>
                    </a:cubicBezTo>
                    <a:cubicBezTo>
                      <a:pt x="82140" y="218358"/>
                      <a:pt x="69966" y="214131"/>
                      <a:pt x="58322" y="209903"/>
                    </a:cubicBezTo>
                    <a:close/>
                    <a:moveTo>
                      <a:pt x="264925" y="209078"/>
                    </a:moveTo>
                    <a:cubicBezTo>
                      <a:pt x="253330" y="213818"/>
                      <a:pt x="240681" y="218031"/>
                      <a:pt x="227505" y="221190"/>
                    </a:cubicBezTo>
                    <a:cubicBezTo>
                      <a:pt x="224343" y="236989"/>
                      <a:pt x="219599" y="251735"/>
                      <a:pt x="214856" y="264374"/>
                    </a:cubicBezTo>
                    <a:cubicBezTo>
                      <a:pt x="223289" y="263320"/>
                      <a:pt x="231194" y="261214"/>
                      <a:pt x="239100" y="259634"/>
                    </a:cubicBezTo>
                    <a:cubicBezTo>
                      <a:pt x="248586" y="245415"/>
                      <a:pt x="258073" y="228037"/>
                      <a:pt x="264925" y="209078"/>
                    </a:cubicBezTo>
                    <a:close/>
                    <a:moveTo>
                      <a:pt x="303989" y="187895"/>
                    </a:moveTo>
                    <a:cubicBezTo>
                      <a:pt x="297128" y="192647"/>
                      <a:pt x="289211" y="197399"/>
                      <a:pt x="280765" y="201624"/>
                    </a:cubicBezTo>
                    <a:cubicBezTo>
                      <a:pt x="275487" y="220632"/>
                      <a:pt x="267570" y="238057"/>
                      <a:pt x="258597" y="253370"/>
                    </a:cubicBezTo>
                    <a:cubicBezTo>
                      <a:pt x="265987" y="250729"/>
                      <a:pt x="273376" y="248089"/>
                      <a:pt x="279710" y="244921"/>
                    </a:cubicBezTo>
                    <a:cubicBezTo>
                      <a:pt x="291850" y="228025"/>
                      <a:pt x="300295" y="209016"/>
                      <a:pt x="303989" y="187895"/>
                    </a:cubicBezTo>
                    <a:close/>
                    <a:moveTo>
                      <a:pt x="15131" y="186244"/>
                    </a:moveTo>
                    <a:cubicBezTo>
                      <a:pt x="18834" y="205247"/>
                      <a:pt x="25712" y="223193"/>
                      <a:pt x="35764" y="239029"/>
                    </a:cubicBezTo>
                    <a:cubicBezTo>
                      <a:pt x="44229" y="243251"/>
                      <a:pt x="53751" y="247474"/>
                      <a:pt x="63274" y="251169"/>
                    </a:cubicBezTo>
                    <a:cubicBezTo>
                      <a:pt x="54810" y="236917"/>
                      <a:pt x="47403" y="220554"/>
                      <a:pt x="42641" y="202607"/>
                    </a:cubicBezTo>
                    <a:cubicBezTo>
                      <a:pt x="32590" y="197857"/>
                      <a:pt x="23596" y="192578"/>
                      <a:pt x="15131" y="186244"/>
                    </a:cubicBezTo>
                    <a:close/>
                    <a:moveTo>
                      <a:pt x="220633" y="169463"/>
                    </a:moveTo>
                    <a:cubicBezTo>
                      <a:pt x="202251" y="174190"/>
                      <a:pt x="182819" y="176291"/>
                      <a:pt x="162861" y="176816"/>
                    </a:cubicBezTo>
                    <a:cubicBezTo>
                      <a:pt x="162861" y="189946"/>
                      <a:pt x="162861" y="203076"/>
                      <a:pt x="163386" y="215680"/>
                    </a:cubicBezTo>
                    <a:cubicBezTo>
                      <a:pt x="181768" y="215680"/>
                      <a:pt x="199625" y="213580"/>
                      <a:pt x="216431" y="209903"/>
                    </a:cubicBezTo>
                    <a:cubicBezTo>
                      <a:pt x="218532" y="197298"/>
                      <a:pt x="220108" y="183643"/>
                      <a:pt x="220633" y="169463"/>
                    </a:cubicBezTo>
                    <a:close/>
                    <a:moveTo>
                      <a:pt x="101513" y="169463"/>
                    </a:moveTo>
                    <a:cubicBezTo>
                      <a:pt x="102043" y="183643"/>
                      <a:pt x="103631" y="197298"/>
                      <a:pt x="105748" y="210428"/>
                    </a:cubicBezTo>
                    <a:cubicBezTo>
                      <a:pt x="120038" y="213054"/>
                      <a:pt x="134858" y="215155"/>
                      <a:pt x="150207" y="215680"/>
                    </a:cubicBezTo>
                    <a:cubicBezTo>
                      <a:pt x="149678" y="203076"/>
                      <a:pt x="149678" y="189946"/>
                      <a:pt x="149678" y="176291"/>
                    </a:cubicBezTo>
                    <a:cubicBezTo>
                      <a:pt x="132741" y="175765"/>
                      <a:pt x="116862" y="173139"/>
                      <a:pt x="101513" y="169463"/>
                    </a:cubicBezTo>
                    <a:close/>
                    <a:moveTo>
                      <a:pt x="51121" y="149931"/>
                    </a:moveTo>
                    <a:cubicBezTo>
                      <a:pt x="50595" y="153623"/>
                      <a:pt x="50069" y="156788"/>
                      <a:pt x="50069" y="159953"/>
                    </a:cubicBezTo>
                    <a:cubicBezTo>
                      <a:pt x="50069" y="171558"/>
                      <a:pt x="51647" y="183163"/>
                      <a:pt x="53752" y="193713"/>
                    </a:cubicBezTo>
                    <a:cubicBezTo>
                      <a:pt x="65853" y="198988"/>
                      <a:pt x="78480" y="203735"/>
                      <a:pt x="92160" y="207427"/>
                    </a:cubicBezTo>
                    <a:cubicBezTo>
                      <a:pt x="90055" y="194240"/>
                      <a:pt x="88477" y="180525"/>
                      <a:pt x="89003" y="166283"/>
                    </a:cubicBezTo>
                    <a:cubicBezTo>
                      <a:pt x="75324" y="161536"/>
                      <a:pt x="62170" y="156261"/>
                      <a:pt x="51121" y="149931"/>
                    </a:cubicBezTo>
                    <a:close/>
                    <a:moveTo>
                      <a:pt x="271850" y="148830"/>
                    </a:moveTo>
                    <a:cubicBezTo>
                      <a:pt x="260269" y="155690"/>
                      <a:pt x="247634" y="161495"/>
                      <a:pt x="233420" y="165717"/>
                    </a:cubicBezTo>
                    <a:cubicBezTo>
                      <a:pt x="233947" y="179965"/>
                      <a:pt x="232367" y="193685"/>
                      <a:pt x="230262" y="206877"/>
                    </a:cubicBezTo>
                    <a:cubicBezTo>
                      <a:pt x="244475" y="203183"/>
                      <a:pt x="257110" y="198434"/>
                      <a:pt x="269218" y="193157"/>
                    </a:cubicBezTo>
                    <a:cubicBezTo>
                      <a:pt x="271850" y="182603"/>
                      <a:pt x="272903" y="171521"/>
                      <a:pt x="272903" y="159912"/>
                    </a:cubicBezTo>
                    <a:cubicBezTo>
                      <a:pt x="272903" y="156218"/>
                      <a:pt x="272376" y="152524"/>
                      <a:pt x="271850" y="148830"/>
                    </a:cubicBezTo>
                    <a:close/>
                    <a:moveTo>
                      <a:pt x="302793" y="126547"/>
                    </a:moveTo>
                    <a:cubicBezTo>
                      <a:pt x="297022" y="131826"/>
                      <a:pt x="290727" y="136577"/>
                      <a:pt x="284431" y="141328"/>
                    </a:cubicBezTo>
                    <a:cubicBezTo>
                      <a:pt x="284956" y="147135"/>
                      <a:pt x="286005" y="153470"/>
                      <a:pt x="286005" y="159805"/>
                    </a:cubicBezTo>
                    <a:cubicBezTo>
                      <a:pt x="286005" y="168251"/>
                      <a:pt x="285481" y="176698"/>
                      <a:pt x="283907" y="185144"/>
                    </a:cubicBezTo>
                    <a:cubicBezTo>
                      <a:pt x="292301" y="180393"/>
                      <a:pt x="299645" y="175642"/>
                      <a:pt x="306465" y="169835"/>
                    </a:cubicBezTo>
                    <a:cubicBezTo>
                      <a:pt x="306465" y="166668"/>
                      <a:pt x="306465" y="163500"/>
                      <a:pt x="306465" y="160333"/>
                    </a:cubicBezTo>
                    <a:cubicBezTo>
                      <a:pt x="306465" y="148719"/>
                      <a:pt x="305416" y="137105"/>
                      <a:pt x="302793" y="126547"/>
                    </a:cubicBezTo>
                    <a:close/>
                    <a:moveTo>
                      <a:pt x="17427" y="125172"/>
                    </a:moveTo>
                    <a:cubicBezTo>
                      <a:pt x="14789" y="136754"/>
                      <a:pt x="13205" y="148337"/>
                      <a:pt x="13205" y="160446"/>
                    </a:cubicBezTo>
                    <a:cubicBezTo>
                      <a:pt x="13205" y="163079"/>
                      <a:pt x="13205" y="165711"/>
                      <a:pt x="13205" y="168870"/>
                    </a:cubicBezTo>
                    <a:cubicBezTo>
                      <a:pt x="21122" y="175188"/>
                      <a:pt x="29565" y="180979"/>
                      <a:pt x="39065" y="186244"/>
                    </a:cubicBezTo>
                    <a:cubicBezTo>
                      <a:pt x="37482" y="177821"/>
                      <a:pt x="36954" y="168870"/>
                      <a:pt x="36954" y="159920"/>
                    </a:cubicBezTo>
                    <a:cubicBezTo>
                      <a:pt x="37482" y="154128"/>
                      <a:pt x="38009" y="148337"/>
                      <a:pt x="38537" y="142546"/>
                    </a:cubicBezTo>
                    <a:cubicBezTo>
                      <a:pt x="30621" y="137281"/>
                      <a:pt x="23760" y="131489"/>
                      <a:pt x="17427" y="125172"/>
                    </a:cubicBezTo>
                    <a:close/>
                    <a:moveTo>
                      <a:pt x="215883" y="122420"/>
                    </a:moveTo>
                    <a:cubicBezTo>
                      <a:pt x="200134" y="126653"/>
                      <a:pt x="183335" y="128769"/>
                      <a:pt x="165486" y="128769"/>
                    </a:cubicBezTo>
                    <a:cubicBezTo>
                      <a:pt x="164961" y="128769"/>
                      <a:pt x="164436" y="128769"/>
                      <a:pt x="163386" y="128769"/>
                    </a:cubicBezTo>
                    <a:cubicBezTo>
                      <a:pt x="163386" y="137763"/>
                      <a:pt x="163386" y="146228"/>
                      <a:pt x="162861" y="155221"/>
                    </a:cubicBezTo>
                    <a:cubicBezTo>
                      <a:pt x="162861" y="157866"/>
                      <a:pt x="162861" y="161041"/>
                      <a:pt x="162861" y="163686"/>
                    </a:cubicBezTo>
                    <a:cubicBezTo>
                      <a:pt x="183335" y="163157"/>
                      <a:pt x="202234" y="160512"/>
                      <a:pt x="220083" y="155750"/>
                    </a:cubicBezTo>
                    <a:cubicBezTo>
                      <a:pt x="219558" y="144640"/>
                      <a:pt x="217983" y="133530"/>
                      <a:pt x="215883" y="122420"/>
                    </a:cubicBezTo>
                    <a:close/>
                    <a:moveTo>
                      <a:pt x="106825" y="120220"/>
                    </a:moveTo>
                    <a:cubicBezTo>
                      <a:pt x="104180" y="131876"/>
                      <a:pt x="102593" y="144062"/>
                      <a:pt x="102064" y="156248"/>
                    </a:cubicBezTo>
                    <a:cubicBezTo>
                      <a:pt x="116877" y="159957"/>
                      <a:pt x="132748" y="162606"/>
                      <a:pt x="149678" y="163136"/>
                    </a:cubicBezTo>
                    <a:cubicBezTo>
                      <a:pt x="149678" y="160487"/>
                      <a:pt x="149678" y="157837"/>
                      <a:pt x="149678" y="155188"/>
                    </a:cubicBezTo>
                    <a:cubicBezTo>
                      <a:pt x="150207" y="146181"/>
                      <a:pt x="150207" y="137174"/>
                      <a:pt x="150207" y="128167"/>
                    </a:cubicBezTo>
                    <a:cubicBezTo>
                      <a:pt x="134864" y="127107"/>
                      <a:pt x="120051" y="124458"/>
                      <a:pt x="106825" y="120220"/>
                    </a:cubicBezTo>
                    <a:close/>
                    <a:moveTo>
                      <a:pt x="259617" y="103988"/>
                    </a:moveTo>
                    <a:cubicBezTo>
                      <a:pt x="250157" y="109775"/>
                      <a:pt x="240173" y="115035"/>
                      <a:pt x="228611" y="118717"/>
                    </a:cubicBezTo>
                    <a:cubicBezTo>
                      <a:pt x="230713" y="129238"/>
                      <a:pt x="232290" y="140810"/>
                      <a:pt x="233341" y="151856"/>
                    </a:cubicBezTo>
                    <a:cubicBezTo>
                      <a:pt x="246479" y="147648"/>
                      <a:pt x="258566" y="141862"/>
                      <a:pt x="269602" y="135024"/>
                    </a:cubicBezTo>
                    <a:cubicBezTo>
                      <a:pt x="267500" y="124503"/>
                      <a:pt x="263821" y="113983"/>
                      <a:pt x="259617" y="103988"/>
                    </a:cubicBezTo>
                    <a:close/>
                    <a:moveTo>
                      <a:pt x="65249" y="99862"/>
                    </a:moveTo>
                    <a:cubicBezTo>
                      <a:pt x="59956" y="111422"/>
                      <a:pt x="55192" y="123507"/>
                      <a:pt x="52545" y="136118"/>
                    </a:cubicBezTo>
                    <a:cubicBezTo>
                      <a:pt x="63661" y="142423"/>
                      <a:pt x="75835" y="148203"/>
                      <a:pt x="89068" y="152407"/>
                    </a:cubicBezTo>
                    <a:cubicBezTo>
                      <a:pt x="90126" y="139796"/>
                      <a:pt x="91714" y="127185"/>
                      <a:pt x="94361" y="115625"/>
                    </a:cubicBezTo>
                    <a:cubicBezTo>
                      <a:pt x="83774" y="111422"/>
                      <a:pt x="73718" y="106167"/>
                      <a:pt x="65249" y="99862"/>
                    </a:cubicBezTo>
                    <a:close/>
                    <a:moveTo>
                      <a:pt x="285381" y="83906"/>
                    </a:moveTo>
                    <a:cubicBezTo>
                      <a:pt x="280663" y="88122"/>
                      <a:pt x="275944" y="92338"/>
                      <a:pt x="270702" y="96554"/>
                    </a:cubicBezTo>
                    <a:cubicBezTo>
                      <a:pt x="275420" y="106567"/>
                      <a:pt x="279090" y="116581"/>
                      <a:pt x="281711" y="127648"/>
                    </a:cubicBezTo>
                    <a:cubicBezTo>
                      <a:pt x="288002" y="122905"/>
                      <a:pt x="293769" y="117635"/>
                      <a:pt x="298487" y="112365"/>
                    </a:cubicBezTo>
                    <a:cubicBezTo>
                      <a:pt x="295342" y="102351"/>
                      <a:pt x="290624" y="92865"/>
                      <a:pt x="285381" y="83906"/>
                    </a:cubicBezTo>
                    <a:close/>
                    <a:moveTo>
                      <a:pt x="39411" y="75928"/>
                    </a:moveTo>
                    <a:cubicBezTo>
                      <a:pt x="32019" y="87020"/>
                      <a:pt x="25683" y="98640"/>
                      <a:pt x="21458" y="111317"/>
                    </a:cubicBezTo>
                    <a:cubicBezTo>
                      <a:pt x="26739" y="117656"/>
                      <a:pt x="33603" y="122938"/>
                      <a:pt x="40995" y="128748"/>
                    </a:cubicBezTo>
                    <a:cubicBezTo>
                      <a:pt x="44163" y="115543"/>
                      <a:pt x="48916" y="103394"/>
                      <a:pt x="54196" y="91774"/>
                    </a:cubicBezTo>
                    <a:cubicBezTo>
                      <a:pt x="48916" y="87020"/>
                      <a:pt x="43635" y="81738"/>
                      <a:pt x="39411" y="75928"/>
                    </a:cubicBezTo>
                    <a:close/>
                    <a:moveTo>
                      <a:pt x="201616" y="73452"/>
                    </a:moveTo>
                    <a:cubicBezTo>
                      <a:pt x="190553" y="76083"/>
                      <a:pt x="178437" y="78187"/>
                      <a:pt x="165267" y="78187"/>
                    </a:cubicBezTo>
                    <a:cubicBezTo>
                      <a:pt x="165267" y="78187"/>
                      <a:pt x="165267" y="78187"/>
                      <a:pt x="164740" y="78187"/>
                    </a:cubicBezTo>
                    <a:cubicBezTo>
                      <a:pt x="164740" y="89762"/>
                      <a:pt x="164214" y="102390"/>
                      <a:pt x="163687" y="115543"/>
                    </a:cubicBezTo>
                    <a:cubicBezTo>
                      <a:pt x="164214" y="115543"/>
                      <a:pt x="164740" y="115543"/>
                      <a:pt x="165267" y="115543"/>
                    </a:cubicBezTo>
                    <a:cubicBezTo>
                      <a:pt x="182125" y="115543"/>
                      <a:pt x="198455" y="113438"/>
                      <a:pt x="213205" y="109756"/>
                    </a:cubicBezTo>
                    <a:cubicBezTo>
                      <a:pt x="210044" y="96602"/>
                      <a:pt x="205830" y="84501"/>
                      <a:pt x="201616" y="73452"/>
                    </a:cubicBezTo>
                    <a:close/>
                    <a:moveTo>
                      <a:pt x="121592" y="70701"/>
                    </a:moveTo>
                    <a:cubicBezTo>
                      <a:pt x="116857" y="81774"/>
                      <a:pt x="113174" y="94429"/>
                      <a:pt x="109491" y="107084"/>
                    </a:cubicBezTo>
                    <a:cubicBezTo>
                      <a:pt x="122119" y="111302"/>
                      <a:pt x="136324" y="113938"/>
                      <a:pt x="150530" y="114993"/>
                    </a:cubicBezTo>
                    <a:cubicBezTo>
                      <a:pt x="151056" y="101811"/>
                      <a:pt x="151582" y="88629"/>
                      <a:pt x="151582" y="77028"/>
                    </a:cubicBezTo>
                    <a:cubicBezTo>
                      <a:pt x="141060" y="75974"/>
                      <a:pt x="131063" y="73865"/>
                      <a:pt x="121592" y="70701"/>
                    </a:cubicBezTo>
                    <a:close/>
                    <a:moveTo>
                      <a:pt x="233321" y="59697"/>
                    </a:moveTo>
                    <a:cubicBezTo>
                      <a:pt x="227511" y="63395"/>
                      <a:pt x="221172" y="66565"/>
                      <a:pt x="214306" y="69207"/>
                    </a:cubicBezTo>
                    <a:cubicBezTo>
                      <a:pt x="218531" y="80302"/>
                      <a:pt x="222757" y="92981"/>
                      <a:pt x="225926" y="106189"/>
                    </a:cubicBezTo>
                    <a:cubicBezTo>
                      <a:pt x="235962" y="102491"/>
                      <a:pt x="245469" y="97736"/>
                      <a:pt x="253921" y="92453"/>
                    </a:cubicBezTo>
                    <a:cubicBezTo>
                      <a:pt x="247582" y="80302"/>
                      <a:pt x="240716" y="69207"/>
                      <a:pt x="233321" y="59697"/>
                    </a:cubicBezTo>
                    <a:close/>
                    <a:moveTo>
                      <a:pt x="92595" y="55846"/>
                    </a:moveTo>
                    <a:cubicBezTo>
                      <a:pt x="85214" y="65360"/>
                      <a:pt x="77832" y="76460"/>
                      <a:pt x="70977" y="88088"/>
                    </a:cubicBezTo>
                    <a:cubicBezTo>
                      <a:pt x="78886" y="93902"/>
                      <a:pt x="87323" y="98660"/>
                      <a:pt x="97341" y="102888"/>
                    </a:cubicBezTo>
                    <a:cubicBezTo>
                      <a:pt x="100505" y="89674"/>
                      <a:pt x="104723" y="76988"/>
                      <a:pt x="108941" y="65360"/>
                    </a:cubicBezTo>
                    <a:cubicBezTo>
                      <a:pt x="103141" y="62717"/>
                      <a:pt x="97341" y="59546"/>
                      <a:pt x="92595" y="55846"/>
                    </a:cubicBezTo>
                    <a:close/>
                    <a:moveTo>
                      <a:pt x="251144" y="44842"/>
                    </a:moveTo>
                    <a:cubicBezTo>
                      <a:pt x="248500" y="47484"/>
                      <a:pt x="246385" y="49598"/>
                      <a:pt x="243742" y="51712"/>
                    </a:cubicBezTo>
                    <a:cubicBezTo>
                      <a:pt x="251144" y="61225"/>
                      <a:pt x="258546" y="72323"/>
                      <a:pt x="264890" y="85007"/>
                    </a:cubicBezTo>
                    <a:cubicBezTo>
                      <a:pt x="269649" y="80779"/>
                      <a:pt x="273878" y="77079"/>
                      <a:pt x="277579" y="72851"/>
                    </a:cubicBezTo>
                    <a:cubicBezTo>
                      <a:pt x="270177" y="62282"/>
                      <a:pt x="261189" y="52769"/>
                      <a:pt x="251144" y="44842"/>
                    </a:cubicBezTo>
                    <a:close/>
                    <a:moveTo>
                      <a:pt x="75908" y="39614"/>
                    </a:moveTo>
                    <a:cubicBezTo>
                      <a:pt x="65327" y="47013"/>
                      <a:pt x="55804" y="55469"/>
                      <a:pt x="47868" y="65510"/>
                    </a:cubicBezTo>
                    <a:cubicBezTo>
                      <a:pt x="51043" y="70795"/>
                      <a:pt x="55804" y="75551"/>
                      <a:pt x="60565" y="79779"/>
                    </a:cubicBezTo>
                    <a:cubicBezTo>
                      <a:pt x="67443" y="67624"/>
                      <a:pt x="74850" y="56526"/>
                      <a:pt x="82256" y="47013"/>
                    </a:cubicBezTo>
                    <a:cubicBezTo>
                      <a:pt x="80140" y="44899"/>
                      <a:pt x="78024" y="42257"/>
                      <a:pt x="75908" y="39614"/>
                    </a:cubicBezTo>
                    <a:close/>
                    <a:moveTo>
                      <a:pt x="224484" y="28060"/>
                    </a:moveTo>
                    <a:cubicBezTo>
                      <a:pt x="228150" y="32293"/>
                      <a:pt x="231815" y="36525"/>
                      <a:pt x="236003" y="41815"/>
                    </a:cubicBezTo>
                    <a:cubicBezTo>
                      <a:pt x="237574" y="40228"/>
                      <a:pt x="239145" y="38641"/>
                      <a:pt x="240716" y="37583"/>
                    </a:cubicBezTo>
                    <a:cubicBezTo>
                      <a:pt x="235480" y="33880"/>
                      <a:pt x="230244" y="31234"/>
                      <a:pt x="224484" y="28060"/>
                    </a:cubicBezTo>
                    <a:close/>
                    <a:moveTo>
                      <a:pt x="101238" y="25309"/>
                    </a:moveTo>
                    <a:cubicBezTo>
                      <a:pt x="95940" y="27410"/>
                      <a:pt x="91172" y="30036"/>
                      <a:pt x="86933" y="32662"/>
                    </a:cubicBezTo>
                    <a:cubicBezTo>
                      <a:pt x="87993" y="34237"/>
                      <a:pt x="89582" y="35288"/>
                      <a:pt x="90642" y="36863"/>
                    </a:cubicBezTo>
                    <a:cubicBezTo>
                      <a:pt x="94350" y="32662"/>
                      <a:pt x="97529" y="28985"/>
                      <a:pt x="101238" y="25309"/>
                    </a:cubicBezTo>
                    <a:close/>
                    <a:moveTo>
                      <a:pt x="189546" y="16506"/>
                    </a:moveTo>
                    <a:cubicBezTo>
                      <a:pt x="195332" y="25959"/>
                      <a:pt x="202695" y="39614"/>
                      <a:pt x="209532" y="56946"/>
                    </a:cubicBezTo>
                    <a:cubicBezTo>
                      <a:pt x="215317" y="54845"/>
                      <a:pt x="220576" y="52219"/>
                      <a:pt x="225310" y="49068"/>
                    </a:cubicBezTo>
                    <a:cubicBezTo>
                      <a:pt x="210584" y="31736"/>
                      <a:pt x="197961" y="20707"/>
                      <a:pt x="194280" y="17556"/>
                    </a:cubicBezTo>
                    <a:cubicBezTo>
                      <a:pt x="192702" y="17031"/>
                      <a:pt x="191124" y="16506"/>
                      <a:pt x="189546" y="16506"/>
                    </a:cubicBezTo>
                    <a:close/>
                    <a:moveTo>
                      <a:pt x="132600" y="15955"/>
                    </a:moveTo>
                    <a:cubicBezTo>
                      <a:pt x="131554" y="15955"/>
                      <a:pt x="130507" y="15955"/>
                      <a:pt x="128938" y="16483"/>
                    </a:cubicBezTo>
                    <a:cubicBezTo>
                      <a:pt x="128938" y="17010"/>
                      <a:pt x="115859" y="27556"/>
                      <a:pt x="100688" y="46010"/>
                    </a:cubicBezTo>
                    <a:cubicBezTo>
                      <a:pt x="104873" y="48647"/>
                      <a:pt x="109058" y="51283"/>
                      <a:pt x="114290" y="53920"/>
                    </a:cubicBezTo>
                    <a:cubicBezTo>
                      <a:pt x="121091" y="37574"/>
                      <a:pt x="127892" y="24919"/>
                      <a:pt x="132600" y="15955"/>
                    </a:cubicBezTo>
                    <a:close/>
                    <a:moveTo>
                      <a:pt x="167974" y="13204"/>
                    </a:moveTo>
                    <a:cubicBezTo>
                      <a:pt x="167447" y="22704"/>
                      <a:pt x="166392" y="40647"/>
                      <a:pt x="165337" y="64924"/>
                    </a:cubicBezTo>
                    <a:cubicBezTo>
                      <a:pt x="176410" y="64924"/>
                      <a:pt x="186956" y="63341"/>
                      <a:pt x="196974" y="60702"/>
                    </a:cubicBezTo>
                    <a:cubicBezTo>
                      <a:pt x="187483" y="38009"/>
                      <a:pt x="177465" y="21121"/>
                      <a:pt x="173247" y="13732"/>
                    </a:cubicBezTo>
                    <a:cubicBezTo>
                      <a:pt x="171665" y="13732"/>
                      <a:pt x="169556" y="13732"/>
                      <a:pt x="167974" y="13204"/>
                    </a:cubicBezTo>
                    <a:close/>
                    <a:moveTo>
                      <a:pt x="149585" y="13204"/>
                    </a:moveTo>
                    <a:cubicBezTo>
                      <a:pt x="145346" y="20059"/>
                      <a:pt x="135810" y="36405"/>
                      <a:pt x="126273" y="58551"/>
                    </a:cubicBezTo>
                    <a:cubicBezTo>
                      <a:pt x="134220" y="61187"/>
                      <a:pt x="143227" y="63296"/>
                      <a:pt x="152764" y="63823"/>
                    </a:cubicBezTo>
                    <a:cubicBezTo>
                      <a:pt x="153294" y="40623"/>
                      <a:pt x="154354" y="22696"/>
                      <a:pt x="154883" y="13204"/>
                    </a:cubicBezTo>
                    <a:cubicBezTo>
                      <a:pt x="153294" y="13204"/>
                      <a:pt x="151175" y="13204"/>
                      <a:pt x="149585" y="13204"/>
                    </a:cubicBezTo>
                    <a:close/>
                    <a:moveTo>
                      <a:pt x="160099" y="0"/>
                    </a:moveTo>
                    <a:cubicBezTo>
                      <a:pt x="192750" y="0"/>
                      <a:pt x="222769" y="10024"/>
                      <a:pt x="248047" y="26906"/>
                    </a:cubicBezTo>
                    <a:cubicBezTo>
                      <a:pt x="251734" y="29017"/>
                      <a:pt x="255420" y="31655"/>
                      <a:pt x="259107" y="34293"/>
                    </a:cubicBezTo>
                    <a:cubicBezTo>
                      <a:pt x="269113" y="42206"/>
                      <a:pt x="278066" y="51703"/>
                      <a:pt x="285965" y="61727"/>
                    </a:cubicBezTo>
                    <a:cubicBezTo>
                      <a:pt x="288598" y="65420"/>
                      <a:pt x="291232" y="69113"/>
                      <a:pt x="293865" y="72806"/>
                    </a:cubicBezTo>
                    <a:cubicBezTo>
                      <a:pt x="299658" y="81775"/>
                      <a:pt x="304398" y="90744"/>
                      <a:pt x="308084" y="100768"/>
                    </a:cubicBezTo>
                    <a:cubicBezTo>
                      <a:pt x="310191" y="105516"/>
                      <a:pt x="311771" y="110264"/>
                      <a:pt x="313350" y="115013"/>
                    </a:cubicBezTo>
                    <a:cubicBezTo>
                      <a:pt x="317564" y="128730"/>
                      <a:pt x="319670" y="142975"/>
                      <a:pt x="319670" y="157747"/>
                    </a:cubicBezTo>
                    <a:cubicBezTo>
                      <a:pt x="319670" y="158275"/>
                      <a:pt x="319670" y="159330"/>
                      <a:pt x="319670" y="160385"/>
                    </a:cubicBezTo>
                    <a:cubicBezTo>
                      <a:pt x="319670" y="165661"/>
                      <a:pt x="319670" y="170937"/>
                      <a:pt x="319144" y="176212"/>
                    </a:cubicBezTo>
                    <a:cubicBezTo>
                      <a:pt x="317037" y="196260"/>
                      <a:pt x="311244" y="215253"/>
                      <a:pt x="302291" y="232664"/>
                    </a:cubicBezTo>
                    <a:cubicBezTo>
                      <a:pt x="298605" y="240577"/>
                      <a:pt x="293865" y="247964"/>
                      <a:pt x="288598" y="254822"/>
                    </a:cubicBezTo>
                    <a:cubicBezTo>
                      <a:pt x="259633" y="294391"/>
                      <a:pt x="212763" y="320242"/>
                      <a:pt x="160099" y="320242"/>
                    </a:cubicBezTo>
                    <a:cubicBezTo>
                      <a:pt x="159572" y="320242"/>
                      <a:pt x="159572" y="320242"/>
                      <a:pt x="159572" y="320242"/>
                    </a:cubicBezTo>
                    <a:cubicBezTo>
                      <a:pt x="159572" y="320242"/>
                      <a:pt x="159572" y="320242"/>
                      <a:pt x="155359" y="320770"/>
                    </a:cubicBezTo>
                    <a:cubicBezTo>
                      <a:pt x="155359" y="320770"/>
                      <a:pt x="155359" y="320242"/>
                      <a:pt x="155359" y="320242"/>
                    </a:cubicBezTo>
                    <a:cubicBezTo>
                      <a:pt x="101642" y="318660"/>
                      <a:pt x="54244" y="290698"/>
                      <a:pt x="26332" y="248491"/>
                    </a:cubicBezTo>
                    <a:cubicBezTo>
                      <a:pt x="21593" y="241105"/>
                      <a:pt x="17379" y="233191"/>
                      <a:pt x="13693" y="225278"/>
                    </a:cubicBezTo>
                    <a:cubicBezTo>
                      <a:pt x="6847" y="209450"/>
                      <a:pt x="2107" y="192567"/>
                      <a:pt x="527" y="174630"/>
                    </a:cubicBezTo>
                    <a:cubicBezTo>
                      <a:pt x="0" y="169881"/>
                      <a:pt x="0" y="165133"/>
                      <a:pt x="0" y="160385"/>
                    </a:cubicBezTo>
                    <a:cubicBezTo>
                      <a:pt x="0" y="158802"/>
                      <a:pt x="0" y="157219"/>
                      <a:pt x="0" y="156164"/>
                    </a:cubicBezTo>
                    <a:cubicBezTo>
                      <a:pt x="527" y="141392"/>
                      <a:pt x="2634" y="127147"/>
                      <a:pt x="6847" y="113958"/>
                    </a:cubicBezTo>
                    <a:cubicBezTo>
                      <a:pt x="8427" y="108682"/>
                      <a:pt x="10006" y="103934"/>
                      <a:pt x="12113" y="99185"/>
                    </a:cubicBezTo>
                    <a:cubicBezTo>
                      <a:pt x="17379" y="86523"/>
                      <a:pt x="23699" y="74916"/>
                      <a:pt x="32125" y="64365"/>
                    </a:cubicBezTo>
                    <a:cubicBezTo>
                      <a:pt x="34758" y="60144"/>
                      <a:pt x="37918" y="56451"/>
                      <a:pt x="41078" y="52758"/>
                    </a:cubicBezTo>
                    <a:cubicBezTo>
                      <a:pt x="49505" y="43789"/>
                      <a:pt x="58984" y="35348"/>
                      <a:pt x="68990" y="28489"/>
                    </a:cubicBezTo>
                    <a:cubicBezTo>
                      <a:pt x="72677" y="25851"/>
                      <a:pt x="76363" y="23213"/>
                      <a:pt x="80576" y="21103"/>
                    </a:cubicBezTo>
                    <a:cubicBezTo>
                      <a:pt x="103748" y="7913"/>
                      <a:pt x="131133" y="0"/>
                      <a:pt x="16009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914367"/>
                <a:endParaRPr lang="en-US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68" name="Freeform 220"/>
              <p:cNvSpPr>
                <a:spLocks/>
              </p:cNvSpPr>
              <p:nvPr/>
            </p:nvSpPr>
            <p:spPr bwMode="auto">
              <a:xfrm>
                <a:off x="5007615" y="2323753"/>
                <a:ext cx="649029" cy="502032"/>
              </a:xfrm>
              <a:custGeom>
                <a:avLst/>
                <a:gdLst>
                  <a:gd name="connsiteX0" fmla="*/ 33287 w 649029"/>
                  <a:gd name="connsiteY0" fmla="*/ 88963 h 502032"/>
                  <a:gd name="connsiteX1" fmla="*/ 21098 w 649029"/>
                  <a:gd name="connsiteY1" fmla="*/ 102250 h 502032"/>
                  <a:gd name="connsiteX2" fmla="*/ 21098 w 649029"/>
                  <a:gd name="connsiteY2" fmla="*/ 467370 h 502032"/>
                  <a:gd name="connsiteX3" fmla="*/ 33287 w 649029"/>
                  <a:gd name="connsiteY3" fmla="*/ 480657 h 502032"/>
                  <a:gd name="connsiteX4" fmla="*/ 615742 w 649029"/>
                  <a:gd name="connsiteY4" fmla="*/ 480657 h 502032"/>
                  <a:gd name="connsiteX5" fmla="*/ 627932 w 649029"/>
                  <a:gd name="connsiteY5" fmla="*/ 467370 h 502032"/>
                  <a:gd name="connsiteX6" fmla="*/ 627932 w 649029"/>
                  <a:gd name="connsiteY6" fmla="*/ 102250 h 502032"/>
                  <a:gd name="connsiteX7" fmla="*/ 615742 w 649029"/>
                  <a:gd name="connsiteY7" fmla="*/ 88963 h 502032"/>
                  <a:gd name="connsiteX8" fmla="*/ 71744 w 649029"/>
                  <a:gd name="connsiteY8" fmla="*/ 21375 h 502032"/>
                  <a:gd name="connsiteX9" fmla="*/ 61676 w 649029"/>
                  <a:gd name="connsiteY9" fmla="*/ 31460 h 502032"/>
                  <a:gd name="connsiteX10" fmla="*/ 61676 w 649029"/>
                  <a:gd name="connsiteY10" fmla="*/ 67588 h 502032"/>
                  <a:gd name="connsiteX11" fmla="*/ 281061 w 649029"/>
                  <a:gd name="connsiteY11" fmla="*/ 67588 h 502032"/>
                  <a:gd name="connsiteX12" fmla="*/ 281061 w 649029"/>
                  <a:gd name="connsiteY12" fmla="*/ 31460 h 502032"/>
                  <a:gd name="connsiteX13" fmla="*/ 270993 w 649029"/>
                  <a:gd name="connsiteY13" fmla="*/ 21375 h 502032"/>
                  <a:gd name="connsiteX14" fmla="*/ 71826 w 649029"/>
                  <a:gd name="connsiteY14" fmla="*/ 0 h 502032"/>
                  <a:gd name="connsiteX15" fmla="*/ 271010 w 649029"/>
                  <a:gd name="connsiteY15" fmla="*/ 0 h 502032"/>
                  <a:gd name="connsiteX16" fmla="*/ 302265 w 649029"/>
                  <a:gd name="connsiteY16" fmla="*/ 31399 h 502032"/>
                  <a:gd name="connsiteX17" fmla="*/ 302265 w 649029"/>
                  <a:gd name="connsiteY17" fmla="*/ 59604 h 502032"/>
                  <a:gd name="connsiteX18" fmla="*/ 614285 w 649029"/>
                  <a:gd name="connsiteY18" fmla="*/ 59604 h 502032"/>
                  <a:gd name="connsiteX19" fmla="*/ 625873 w 649029"/>
                  <a:gd name="connsiteY19" fmla="*/ 64461 h 502032"/>
                  <a:gd name="connsiteX20" fmla="*/ 629657 w 649029"/>
                  <a:gd name="connsiteY20" fmla="*/ 73573 h 502032"/>
                  <a:gd name="connsiteX21" fmla="*/ 639294 w 649029"/>
                  <a:gd name="connsiteY21" fmla="*/ 77692 h 502032"/>
                  <a:gd name="connsiteX22" fmla="*/ 649029 w 649029"/>
                  <a:gd name="connsiteY22" fmla="*/ 102152 h 502032"/>
                  <a:gd name="connsiteX23" fmla="*/ 649029 w 649029"/>
                  <a:gd name="connsiteY23" fmla="*/ 467468 h 502032"/>
                  <a:gd name="connsiteX24" fmla="*/ 615651 w 649029"/>
                  <a:gd name="connsiteY24" fmla="*/ 502032 h 502032"/>
                  <a:gd name="connsiteX25" fmla="*/ 33379 w 649029"/>
                  <a:gd name="connsiteY25" fmla="*/ 502032 h 502032"/>
                  <a:gd name="connsiteX26" fmla="*/ 0 w 649029"/>
                  <a:gd name="connsiteY26" fmla="*/ 467468 h 502032"/>
                  <a:gd name="connsiteX27" fmla="*/ 0 w 649029"/>
                  <a:gd name="connsiteY27" fmla="*/ 102152 h 502032"/>
                  <a:gd name="connsiteX28" fmla="*/ 9735 w 649029"/>
                  <a:gd name="connsiteY28" fmla="*/ 77692 h 502032"/>
                  <a:gd name="connsiteX29" fmla="*/ 19371 w 649029"/>
                  <a:gd name="connsiteY29" fmla="*/ 73574 h 502032"/>
                  <a:gd name="connsiteX30" fmla="*/ 23155 w 649029"/>
                  <a:gd name="connsiteY30" fmla="*/ 64461 h 502032"/>
                  <a:gd name="connsiteX31" fmla="*/ 34744 w 649029"/>
                  <a:gd name="connsiteY31" fmla="*/ 59604 h 502032"/>
                  <a:gd name="connsiteX32" fmla="*/ 40571 w 649029"/>
                  <a:gd name="connsiteY32" fmla="*/ 59604 h 502032"/>
                  <a:gd name="connsiteX33" fmla="*/ 40571 w 649029"/>
                  <a:gd name="connsiteY33" fmla="*/ 31399 h 502032"/>
                  <a:gd name="connsiteX34" fmla="*/ 71826 w 649029"/>
                  <a:gd name="connsiteY34" fmla="*/ 0 h 502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649029" h="502032">
                    <a:moveTo>
                      <a:pt x="33287" y="88963"/>
                    </a:moveTo>
                    <a:cubicBezTo>
                      <a:pt x="26398" y="88963"/>
                      <a:pt x="21098" y="94809"/>
                      <a:pt x="21098" y="102250"/>
                    </a:cubicBezTo>
                    <a:lnTo>
                      <a:pt x="21098" y="467370"/>
                    </a:lnTo>
                    <a:cubicBezTo>
                      <a:pt x="21098" y="474811"/>
                      <a:pt x="26398" y="480657"/>
                      <a:pt x="33287" y="480657"/>
                    </a:cubicBezTo>
                    <a:lnTo>
                      <a:pt x="615742" y="480657"/>
                    </a:lnTo>
                    <a:cubicBezTo>
                      <a:pt x="622632" y="480657"/>
                      <a:pt x="627932" y="474811"/>
                      <a:pt x="627932" y="467370"/>
                    </a:cubicBezTo>
                    <a:lnTo>
                      <a:pt x="627932" y="102250"/>
                    </a:lnTo>
                    <a:cubicBezTo>
                      <a:pt x="627932" y="94809"/>
                      <a:pt x="622632" y="88963"/>
                      <a:pt x="615742" y="88963"/>
                    </a:cubicBezTo>
                    <a:close/>
                    <a:moveTo>
                      <a:pt x="71744" y="21375"/>
                    </a:moveTo>
                    <a:cubicBezTo>
                      <a:pt x="66445" y="21375"/>
                      <a:pt x="61676" y="26152"/>
                      <a:pt x="61676" y="31460"/>
                    </a:cubicBezTo>
                    <a:lnTo>
                      <a:pt x="61676" y="67588"/>
                    </a:lnTo>
                    <a:lnTo>
                      <a:pt x="281061" y="67588"/>
                    </a:lnTo>
                    <a:lnTo>
                      <a:pt x="281061" y="31460"/>
                    </a:lnTo>
                    <a:cubicBezTo>
                      <a:pt x="281061" y="26152"/>
                      <a:pt x="276292" y="21375"/>
                      <a:pt x="270993" y="21375"/>
                    </a:cubicBezTo>
                    <a:close/>
                    <a:moveTo>
                      <a:pt x="71826" y="0"/>
                    </a:moveTo>
                    <a:lnTo>
                      <a:pt x="271010" y="0"/>
                    </a:lnTo>
                    <a:cubicBezTo>
                      <a:pt x="287962" y="0"/>
                      <a:pt x="302265" y="14369"/>
                      <a:pt x="302265" y="31399"/>
                    </a:cubicBezTo>
                    <a:lnTo>
                      <a:pt x="302265" y="59604"/>
                    </a:lnTo>
                    <a:lnTo>
                      <a:pt x="614285" y="59604"/>
                    </a:lnTo>
                    <a:cubicBezTo>
                      <a:pt x="618788" y="59604"/>
                      <a:pt x="622894" y="61467"/>
                      <a:pt x="625873" y="64461"/>
                    </a:cubicBezTo>
                    <a:lnTo>
                      <a:pt x="629657" y="73573"/>
                    </a:lnTo>
                    <a:lnTo>
                      <a:pt x="639294" y="77692"/>
                    </a:lnTo>
                    <a:cubicBezTo>
                      <a:pt x="645320" y="83940"/>
                      <a:pt x="649029" y="92581"/>
                      <a:pt x="649029" y="102152"/>
                    </a:cubicBezTo>
                    <a:lnTo>
                      <a:pt x="649029" y="467468"/>
                    </a:lnTo>
                    <a:cubicBezTo>
                      <a:pt x="649029" y="486611"/>
                      <a:pt x="634194" y="502032"/>
                      <a:pt x="615651" y="502032"/>
                    </a:cubicBezTo>
                    <a:lnTo>
                      <a:pt x="33379" y="502032"/>
                    </a:lnTo>
                    <a:cubicBezTo>
                      <a:pt x="14835" y="502032"/>
                      <a:pt x="0" y="486611"/>
                      <a:pt x="0" y="467468"/>
                    </a:cubicBezTo>
                    <a:lnTo>
                      <a:pt x="0" y="102152"/>
                    </a:lnTo>
                    <a:cubicBezTo>
                      <a:pt x="0" y="92581"/>
                      <a:pt x="3709" y="83940"/>
                      <a:pt x="9735" y="77692"/>
                    </a:cubicBezTo>
                    <a:lnTo>
                      <a:pt x="19371" y="73574"/>
                    </a:lnTo>
                    <a:lnTo>
                      <a:pt x="23155" y="64461"/>
                    </a:lnTo>
                    <a:cubicBezTo>
                      <a:pt x="26135" y="61467"/>
                      <a:pt x="30241" y="59604"/>
                      <a:pt x="34744" y="59604"/>
                    </a:cubicBezTo>
                    <a:lnTo>
                      <a:pt x="40571" y="59604"/>
                    </a:lnTo>
                    <a:lnTo>
                      <a:pt x="40571" y="31399"/>
                    </a:lnTo>
                    <a:cubicBezTo>
                      <a:pt x="40571" y="14369"/>
                      <a:pt x="54344" y="0"/>
                      <a:pt x="7182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914367"/>
                <a:endParaRPr lang="en-US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10486805" y="2434267"/>
              <a:ext cx="1302888" cy="1542780"/>
              <a:chOff x="10486805" y="2923046"/>
              <a:chExt cx="1302888" cy="1542780"/>
            </a:xfrm>
            <a:grpFill/>
          </p:grpSpPr>
          <p:sp>
            <p:nvSpPr>
              <p:cNvPr id="59" name="Rectangle 58"/>
              <p:cNvSpPr/>
              <p:nvPr/>
            </p:nvSpPr>
            <p:spPr bwMode="auto">
              <a:xfrm>
                <a:off x="10802824" y="2923046"/>
                <a:ext cx="986869" cy="154278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  <a:prstDash val="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solidFill>
                    <a:prstClr val="white"/>
                  </a:soli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1212738" y="3022354"/>
                <a:ext cx="473389" cy="1724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932384">
                  <a:spcBef>
                    <a:spcPct val="0"/>
                  </a:spcBef>
                  <a:spcAft>
                    <a:spcPts val="600"/>
                  </a:spcAft>
                </a:pPr>
                <a:r>
                  <a:rPr lang="en-US" sz="1050" dirty="0">
                    <a:solidFill>
                      <a:prstClr val="white"/>
                    </a:solidFill>
                    <a:latin typeface="Segoe UI"/>
                    <a:cs typeface="Segoe UI Semilight" panose="020B0402040204020203" pitchFamily="34" charset="0"/>
                  </a:rPr>
                  <a:t>Web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1212738" y="3571986"/>
                <a:ext cx="473389" cy="1724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932384">
                  <a:spcBef>
                    <a:spcPct val="0"/>
                  </a:spcBef>
                  <a:spcAft>
                    <a:spcPts val="600"/>
                  </a:spcAft>
                </a:pPr>
                <a:r>
                  <a:rPr lang="en-US" sz="1050" dirty="0">
                    <a:solidFill>
                      <a:prstClr val="white"/>
                    </a:solidFill>
                    <a:latin typeface="Segoe UI"/>
                    <a:cs typeface="Segoe UI Semilight" panose="020B0402040204020203" pitchFamily="34" charset="0"/>
                  </a:rPr>
                  <a:t>Mobile</a:t>
                </a: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11212738" y="4160203"/>
                <a:ext cx="473389" cy="1724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932384">
                  <a:spcBef>
                    <a:spcPct val="0"/>
                  </a:spcBef>
                  <a:spcAft>
                    <a:spcPts val="600"/>
                  </a:spcAft>
                </a:pPr>
                <a:r>
                  <a:rPr lang="en-US" sz="1050" dirty="0">
                    <a:solidFill>
                      <a:prstClr val="white"/>
                    </a:solidFill>
                    <a:latin typeface="Segoe UI"/>
                    <a:cs typeface="Segoe UI Semilight" panose="020B0402040204020203" pitchFamily="34" charset="0"/>
                  </a:rPr>
                  <a:t>Bots</a:t>
                </a:r>
              </a:p>
            </p:txBody>
          </p:sp>
          <p:sp>
            <p:nvSpPr>
              <p:cNvPr id="63" name="Freeform 226"/>
              <p:cNvSpPr>
                <a:spLocks noChangeArrowheads="1"/>
              </p:cNvSpPr>
              <p:nvPr/>
            </p:nvSpPr>
            <p:spPr bwMode="auto">
              <a:xfrm>
                <a:off x="10907711" y="3020740"/>
                <a:ext cx="187689" cy="187689"/>
              </a:xfrm>
              <a:custGeom>
                <a:avLst/>
                <a:gdLst>
                  <a:gd name="connsiteX0" fmla="*/ 2240514 w 3214688"/>
                  <a:gd name="connsiteY0" fmla="*/ 2452692 h 3214688"/>
                  <a:gd name="connsiteX1" fmla="*/ 2164154 w 3214688"/>
                  <a:gd name="connsiteY1" fmla="*/ 2577661 h 3214688"/>
                  <a:gd name="connsiteX2" fmla="*/ 2066550 w 3214688"/>
                  <a:gd name="connsiteY2" fmla="*/ 2716118 h 3214688"/>
                  <a:gd name="connsiteX3" fmla="*/ 1754615 w 3214688"/>
                  <a:gd name="connsiteY3" fmla="*/ 3074168 h 3214688"/>
                  <a:gd name="connsiteX4" fmla="*/ 1740871 w 3214688"/>
                  <a:gd name="connsiteY4" fmla="*/ 3087292 h 3214688"/>
                  <a:gd name="connsiteX5" fmla="*/ 1759187 w 3214688"/>
                  <a:gd name="connsiteY5" fmla="*/ 3086367 h 3214688"/>
                  <a:gd name="connsiteX6" fmla="*/ 2552008 w 3214688"/>
                  <a:gd name="connsiteY6" fmla="*/ 2754731 h 3214688"/>
                  <a:gd name="connsiteX7" fmla="*/ 2647815 w 3214688"/>
                  <a:gd name="connsiteY7" fmla="*/ 2667609 h 3214688"/>
                  <a:gd name="connsiteX8" fmla="*/ 2533366 w 3214688"/>
                  <a:gd name="connsiteY8" fmla="*/ 2587696 h 3214688"/>
                  <a:gd name="connsiteX9" fmla="*/ 2342448 w 3214688"/>
                  <a:gd name="connsiteY9" fmla="*/ 2491033 h 3214688"/>
                  <a:gd name="connsiteX10" fmla="*/ 974642 w 3214688"/>
                  <a:gd name="connsiteY10" fmla="*/ 2452516 h 3214688"/>
                  <a:gd name="connsiteX11" fmla="*/ 872242 w 3214688"/>
                  <a:gd name="connsiteY11" fmla="*/ 2491033 h 3214688"/>
                  <a:gd name="connsiteX12" fmla="*/ 681324 w 3214688"/>
                  <a:gd name="connsiteY12" fmla="*/ 2587696 h 3214688"/>
                  <a:gd name="connsiteX13" fmla="*/ 566873 w 3214688"/>
                  <a:gd name="connsiteY13" fmla="*/ 2667611 h 3214688"/>
                  <a:gd name="connsiteX14" fmla="*/ 662678 w 3214688"/>
                  <a:gd name="connsiteY14" fmla="*/ 2754731 h 3214688"/>
                  <a:gd name="connsiteX15" fmla="*/ 1455500 w 3214688"/>
                  <a:gd name="connsiteY15" fmla="*/ 3086367 h 3214688"/>
                  <a:gd name="connsiteX16" fmla="*/ 1473960 w 3214688"/>
                  <a:gd name="connsiteY16" fmla="*/ 3087299 h 3214688"/>
                  <a:gd name="connsiteX17" fmla="*/ 1460208 w 3214688"/>
                  <a:gd name="connsiteY17" fmla="*/ 3074168 h 3214688"/>
                  <a:gd name="connsiteX18" fmla="*/ 1148273 w 3214688"/>
                  <a:gd name="connsiteY18" fmla="*/ 2716118 h 3214688"/>
                  <a:gd name="connsiteX19" fmla="*/ 1050800 w 3214688"/>
                  <a:gd name="connsiteY19" fmla="*/ 2577661 h 3214688"/>
                  <a:gd name="connsiteX20" fmla="*/ 1668463 w 3214688"/>
                  <a:gd name="connsiteY20" fmla="*/ 2349078 h 3214688"/>
                  <a:gd name="connsiteX21" fmla="*/ 1668463 w 3214688"/>
                  <a:gd name="connsiteY21" fmla="*/ 2987045 h 3214688"/>
                  <a:gd name="connsiteX22" fmla="*/ 1686282 w 3214688"/>
                  <a:gd name="connsiteY22" fmla="*/ 2969732 h 3214688"/>
                  <a:gd name="connsiteX23" fmla="*/ 2047573 w 3214688"/>
                  <a:gd name="connsiteY23" fmla="*/ 2532767 h 3214688"/>
                  <a:gd name="connsiteX24" fmla="*/ 2118389 w 3214688"/>
                  <a:gd name="connsiteY24" fmla="*/ 2414793 h 3214688"/>
                  <a:gd name="connsiteX25" fmla="*/ 2062644 w 3214688"/>
                  <a:gd name="connsiteY25" fmla="*/ 2398957 h 3214688"/>
                  <a:gd name="connsiteX26" fmla="*/ 1838838 w 3214688"/>
                  <a:gd name="connsiteY26" fmla="*/ 2359062 h 3214688"/>
                  <a:gd name="connsiteX27" fmla="*/ 1546226 w 3214688"/>
                  <a:gd name="connsiteY27" fmla="*/ 2349078 h 3214688"/>
                  <a:gd name="connsiteX28" fmla="*/ 1375851 w 3214688"/>
                  <a:gd name="connsiteY28" fmla="*/ 2359062 h 3214688"/>
                  <a:gd name="connsiteX29" fmla="*/ 1152046 w 3214688"/>
                  <a:gd name="connsiteY29" fmla="*/ 2398957 h 3214688"/>
                  <a:gd name="connsiteX30" fmla="*/ 1097994 w 3214688"/>
                  <a:gd name="connsiteY30" fmla="*/ 2414312 h 3214688"/>
                  <a:gd name="connsiteX31" fmla="*/ 1168773 w 3214688"/>
                  <a:gd name="connsiteY31" fmla="*/ 2532767 h 3214688"/>
                  <a:gd name="connsiteX32" fmla="*/ 1528675 w 3214688"/>
                  <a:gd name="connsiteY32" fmla="*/ 2969732 h 3214688"/>
                  <a:gd name="connsiteX33" fmla="*/ 1546226 w 3214688"/>
                  <a:gd name="connsiteY33" fmla="*/ 2986822 h 3214688"/>
                  <a:gd name="connsiteX34" fmla="*/ 2486262 w 3214688"/>
                  <a:gd name="connsiteY34" fmla="*/ 1668463 h 3214688"/>
                  <a:gd name="connsiteX35" fmla="*/ 2482389 w 3214688"/>
                  <a:gd name="connsiteY35" fmla="*/ 1744921 h 3214688"/>
                  <a:gd name="connsiteX36" fmla="*/ 2321876 w 3214688"/>
                  <a:gd name="connsiteY36" fmla="*/ 2298467 h 3214688"/>
                  <a:gd name="connsiteX37" fmla="*/ 2297383 w 3214688"/>
                  <a:gd name="connsiteY37" fmla="*/ 2345664 h 3214688"/>
                  <a:gd name="connsiteX38" fmla="*/ 2392218 w 3214688"/>
                  <a:gd name="connsiteY38" fmla="*/ 2381629 h 3214688"/>
                  <a:gd name="connsiteX39" fmla="*/ 2596737 w 3214688"/>
                  <a:gd name="connsiteY39" fmla="*/ 2485449 h 3214688"/>
                  <a:gd name="connsiteX40" fmla="*/ 2730520 w 3214688"/>
                  <a:gd name="connsiteY40" fmla="*/ 2578412 h 3214688"/>
                  <a:gd name="connsiteX41" fmla="*/ 2753323 w 3214688"/>
                  <a:gd name="connsiteY41" fmla="*/ 2553309 h 3214688"/>
                  <a:gd name="connsiteX42" fmla="*/ 3084782 w 3214688"/>
                  <a:gd name="connsiteY42" fmla="*/ 1760063 h 3214688"/>
                  <a:gd name="connsiteX43" fmla="*/ 3089405 w 3214688"/>
                  <a:gd name="connsiteY43" fmla="*/ 1668463 h 3214688"/>
                  <a:gd name="connsiteX44" fmla="*/ 1668463 w 3214688"/>
                  <a:gd name="connsiteY44" fmla="*/ 1668463 h 3214688"/>
                  <a:gd name="connsiteX45" fmla="*/ 1668463 w 3214688"/>
                  <a:gd name="connsiteY45" fmla="*/ 2227749 h 3214688"/>
                  <a:gd name="connsiteX46" fmla="*/ 1854174 w 3214688"/>
                  <a:gd name="connsiteY46" fmla="*/ 2238874 h 3214688"/>
                  <a:gd name="connsiteX47" fmla="*/ 2093075 w 3214688"/>
                  <a:gd name="connsiteY47" fmla="*/ 2282190 h 3214688"/>
                  <a:gd name="connsiteX48" fmla="*/ 2180461 w 3214688"/>
                  <a:gd name="connsiteY48" fmla="*/ 2307322 h 3214688"/>
                  <a:gd name="connsiteX49" fmla="*/ 2223231 w 3214688"/>
                  <a:gd name="connsiteY49" fmla="*/ 2220775 h 3214688"/>
                  <a:gd name="connsiteX50" fmla="*/ 2360202 w 3214688"/>
                  <a:gd name="connsiteY50" fmla="*/ 1739141 h 3214688"/>
                  <a:gd name="connsiteX51" fmla="*/ 2363915 w 3214688"/>
                  <a:gd name="connsiteY51" fmla="*/ 1668463 h 3214688"/>
                  <a:gd name="connsiteX52" fmla="*/ 853934 w 3214688"/>
                  <a:gd name="connsiteY52" fmla="*/ 1668463 h 3214688"/>
                  <a:gd name="connsiteX53" fmla="*/ 857628 w 3214688"/>
                  <a:gd name="connsiteY53" fmla="*/ 1739141 h 3214688"/>
                  <a:gd name="connsiteX54" fmla="*/ 993929 w 3214688"/>
                  <a:gd name="connsiteY54" fmla="*/ 2220775 h 3214688"/>
                  <a:gd name="connsiteX55" fmla="*/ 1036215 w 3214688"/>
                  <a:gd name="connsiteY55" fmla="*/ 2306750 h 3214688"/>
                  <a:gd name="connsiteX56" fmla="*/ 1121614 w 3214688"/>
                  <a:gd name="connsiteY56" fmla="*/ 2282190 h 3214688"/>
                  <a:gd name="connsiteX57" fmla="*/ 1360516 w 3214688"/>
                  <a:gd name="connsiteY57" fmla="*/ 2238874 h 3214688"/>
                  <a:gd name="connsiteX58" fmla="*/ 1546226 w 3214688"/>
                  <a:gd name="connsiteY58" fmla="*/ 2227749 h 3214688"/>
                  <a:gd name="connsiteX59" fmla="*/ 1546226 w 3214688"/>
                  <a:gd name="connsiteY59" fmla="*/ 1668463 h 3214688"/>
                  <a:gd name="connsiteX60" fmla="*/ 125282 w 3214688"/>
                  <a:gd name="connsiteY60" fmla="*/ 1668463 h 3214688"/>
                  <a:gd name="connsiteX61" fmla="*/ 129905 w 3214688"/>
                  <a:gd name="connsiteY61" fmla="*/ 1760063 h 3214688"/>
                  <a:gd name="connsiteX62" fmla="*/ 461363 w 3214688"/>
                  <a:gd name="connsiteY62" fmla="*/ 2553309 h 3214688"/>
                  <a:gd name="connsiteX63" fmla="*/ 484168 w 3214688"/>
                  <a:gd name="connsiteY63" fmla="*/ 2578414 h 3214688"/>
                  <a:gd name="connsiteX64" fmla="*/ 617953 w 3214688"/>
                  <a:gd name="connsiteY64" fmla="*/ 2485449 h 3214688"/>
                  <a:gd name="connsiteX65" fmla="*/ 822472 w 3214688"/>
                  <a:gd name="connsiteY65" fmla="*/ 2381629 h 3214688"/>
                  <a:gd name="connsiteX66" fmla="*/ 918086 w 3214688"/>
                  <a:gd name="connsiteY66" fmla="*/ 2345368 h 3214688"/>
                  <a:gd name="connsiteX67" fmla="*/ 893910 w 3214688"/>
                  <a:gd name="connsiteY67" fmla="*/ 2298467 h 3214688"/>
                  <a:gd name="connsiteX68" fmla="*/ 735344 w 3214688"/>
                  <a:gd name="connsiteY68" fmla="*/ 1744921 h 3214688"/>
                  <a:gd name="connsiteX69" fmla="*/ 731546 w 3214688"/>
                  <a:gd name="connsiteY69" fmla="*/ 1668463 h 3214688"/>
                  <a:gd name="connsiteX70" fmla="*/ 1036436 w 3214688"/>
                  <a:gd name="connsiteY70" fmla="*/ 911460 h 3214688"/>
                  <a:gd name="connsiteX71" fmla="*/ 993929 w 3214688"/>
                  <a:gd name="connsiteY71" fmla="*/ 998077 h 3214688"/>
                  <a:gd name="connsiteX72" fmla="*/ 857628 w 3214688"/>
                  <a:gd name="connsiteY72" fmla="*/ 1481228 h 3214688"/>
                  <a:gd name="connsiteX73" fmla="*/ 854245 w 3214688"/>
                  <a:gd name="connsiteY73" fmla="*/ 1546225 h 3214688"/>
                  <a:gd name="connsiteX74" fmla="*/ 1546226 w 3214688"/>
                  <a:gd name="connsiteY74" fmla="*/ 1546225 h 3214688"/>
                  <a:gd name="connsiteX75" fmla="*/ 1546226 w 3214688"/>
                  <a:gd name="connsiteY75" fmla="*/ 990118 h 3214688"/>
                  <a:gd name="connsiteX76" fmla="*/ 1360255 w 3214688"/>
                  <a:gd name="connsiteY76" fmla="*/ 978989 h 3214688"/>
                  <a:gd name="connsiteX77" fmla="*/ 1120814 w 3214688"/>
                  <a:gd name="connsiteY77" fmla="*/ 935673 h 3214688"/>
                  <a:gd name="connsiteX78" fmla="*/ 2180241 w 3214688"/>
                  <a:gd name="connsiteY78" fmla="*/ 910890 h 3214688"/>
                  <a:gd name="connsiteX79" fmla="*/ 2093876 w 3214688"/>
                  <a:gd name="connsiteY79" fmla="*/ 935673 h 3214688"/>
                  <a:gd name="connsiteX80" fmla="*/ 1854434 w 3214688"/>
                  <a:gd name="connsiteY80" fmla="*/ 978989 h 3214688"/>
                  <a:gd name="connsiteX81" fmla="*/ 1668463 w 3214688"/>
                  <a:gd name="connsiteY81" fmla="*/ 990118 h 3214688"/>
                  <a:gd name="connsiteX82" fmla="*/ 1668463 w 3214688"/>
                  <a:gd name="connsiteY82" fmla="*/ 1546225 h 3214688"/>
                  <a:gd name="connsiteX83" fmla="*/ 2363603 w 3214688"/>
                  <a:gd name="connsiteY83" fmla="*/ 1546225 h 3214688"/>
                  <a:gd name="connsiteX84" fmla="*/ 2360202 w 3214688"/>
                  <a:gd name="connsiteY84" fmla="*/ 1481228 h 3214688"/>
                  <a:gd name="connsiteX85" fmla="*/ 2223231 w 3214688"/>
                  <a:gd name="connsiteY85" fmla="*/ 998077 h 3214688"/>
                  <a:gd name="connsiteX86" fmla="*/ 2731519 w 3214688"/>
                  <a:gd name="connsiteY86" fmla="*/ 638964 h 3214688"/>
                  <a:gd name="connsiteX87" fmla="*/ 2597865 w 3214688"/>
                  <a:gd name="connsiteY87" fmla="*/ 732415 h 3214688"/>
                  <a:gd name="connsiteX88" fmla="*/ 2393553 w 3214688"/>
                  <a:gd name="connsiteY88" fmla="*/ 836234 h 3214688"/>
                  <a:gd name="connsiteX89" fmla="*/ 2297528 w 3214688"/>
                  <a:gd name="connsiteY89" fmla="*/ 872602 h 3214688"/>
                  <a:gd name="connsiteX90" fmla="*/ 2321876 w 3214688"/>
                  <a:gd name="connsiteY90" fmla="*/ 919557 h 3214688"/>
                  <a:gd name="connsiteX91" fmla="*/ 2482389 w 3214688"/>
                  <a:gd name="connsiteY91" fmla="*/ 1474977 h 3214688"/>
                  <a:gd name="connsiteX92" fmla="*/ 2485971 w 3214688"/>
                  <a:gd name="connsiteY92" fmla="*/ 1546225 h 3214688"/>
                  <a:gd name="connsiteX93" fmla="*/ 3089325 w 3214688"/>
                  <a:gd name="connsiteY93" fmla="*/ 1546225 h 3214688"/>
                  <a:gd name="connsiteX94" fmla="*/ 3084782 w 3214688"/>
                  <a:gd name="connsiteY94" fmla="*/ 1456213 h 3214688"/>
                  <a:gd name="connsiteX95" fmla="*/ 2753323 w 3214688"/>
                  <a:gd name="connsiteY95" fmla="*/ 662968 h 3214688"/>
                  <a:gd name="connsiteX96" fmla="*/ 483169 w 3214688"/>
                  <a:gd name="connsiteY96" fmla="*/ 638963 h 3214688"/>
                  <a:gd name="connsiteX97" fmla="*/ 461363 w 3214688"/>
                  <a:gd name="connsiteY97" fmla="*/ 662968 h 3214688"/>
                  <a:gd name="connsiteX98" fmla="*/ 129905 w 3214688"/>
                  <a:gd name="connsiteY98" fmla="*/ 1456213 h 3214688"/>
                  <a:gd name="connsiteX99" fmla="*/ 125362 w 3214688"/>
                  <a:gd name="connsiteY99" fmla="*/ 1546225 h 3214688"/>
                  <a:gd name="connsiteX100" fmla="*/ 731831 w 3214688"/>
                  <a:gd name="connsiteY100" fmla="*/ 1546225 h 3214688"/>
                  <a:gd name="connsiteX101" fmla="*/ 735344 w 3214688"/>
                  <a:gd name="connsiteY101" fmla="*/ 1474977 h 3214688"/>
                  <a:gd name="connsiteX102" fmla="*/ 893910 w 3214688"/>
                  <a:gd name="connsiteY102" fmla="*/ 919557 h 3214688"/>
                  <a:gd name="connsiteX103" fmla="*/ 917942 w 3214688"/>
                  <a:gd name="connsiteY103" fmla="*/ 872897 h 3214688"/>
                  <a:gd name="connsiteX104" fmla="*/ 821137 w 3214688"/>
                  <a:gd name="connsiteY104" fmla="*/ 836234 h 3214688"/>
                  <a:gd name="connsiteX105" fmla="*/ 616825 w 3214688"/>
                  <a:gd name="connsiteY105" fmla="*/ 732415 h 3214688"/>
                  <a:gd name="connsiteX106" fmla="*/ 1546226 w 3214688"/>
                  <a:gd name="connsiteY106" fmla="*/ 231046 h 3214688"/>
                  <a:gd name="connsiteX107" fmla="*/ 1528675 w 3214688"/>
                  <a:gd name="connsiteY107" fmla="*/ 248139 h 3214688"/>
                  <a:gd name="connsiteX108" fmla="*/ 1168773 w 3214688"/>
                  <a:gd name="connsiteY108" fmla="*/ 685478 h 3214688"/>
                  <a:gd name="connsiteX109" fmla="*/ 1098769 w 3214688"/>
                  <a:gd name="connsiteY109" fmla="*/ 802845 h 3214688"/>
                  <a:gd name="connsiteX110" fmla="*/ 1152046 w 3214688"/>
                  <a:gd name="connsiteY110" fmla="*/ 818106 h 3214688"/>
                  <a:gd name="connsiteX111" fmla="*/ 1375851 w 3214688"/>
                  <a:gd name="connsiteY111" fmla="*/ 858541 h 3214688"/>
                  <a:gd name="connsiteX112" fmla="*/ 1546226 w 3214688"/>
                  <a:gd name="connsiteY112" fmla="*/ 868716 h 3214688"/>
                  <a:gd name="connsiteX113" fmla="*/ 1668463 w 3214688"/>
                  <a:gd name="connsiteY113" fmla="*/ 230823 h 3214688"/>
                  <a:gd name="connsiteX114" fmla="*/ 1668463 w 3214688"/>
                  <a:gd name="connsiteY114" fmla="*/ 868716 h 3214688"/>
                  <a:gd name="connsiteX115" fmla="*/ 1838838 w 3214688"/>
                  <a:gd name="connsiteY115" fmla="*/ 858541 h 3214688"/>
                  <a:gd name="connsiteX116" fmla="*/ 2062644 w 3214688"/>
                  <a:gd name="connsiteY116" fmla="*/ 818106 h 3214688"/>
                  <a:gd name="connsiteX117" fmla="*/ 2117610 w 3214688"/>
                  <a:gd name="connsiteY117" fmla="*/ 802362 h 3214688"/>
                  <a:gd name="connsiteX118" fmla="*/ 2047573 w 3214688"/>
                  <a:gd name="connsiteY118" fmla="*/ 685478 h 3214688"/>
                  <a:gd name="connsiteX119" fmla="*/ 1686282 w 3214688"/>
                  <a:gd name="connsiteY119" fmla="*/ 248139 h 3214688"/>
                  <a:gd name="connsiteX120" fmla="*/ 1739116 w 3214688"/>
                  <a:gd name="connsiteY120" fmla="*/ 128896 h 3214688"/>
                  <a:gd name="connsiteX121" fmla="*/ 1754615 w 3214688"/>
                  <a:gd name="connsiteY121" fmla="*/ 143696 h 3214688"/>
                  <a:gd name="connsiteX122" fmla="*/ 2066550 w 3214688"/>
                  <a:gd name="connsiteY122" fmla="*/ 501745 h 3214688"/>
                  <a:gd name="connsiteX123" fmla="*/ 2164154 w 3214688"/>
                  <a:gd name="connsiteY123" fmla="*/ 640209 h 3214688"/>
                  <a:gd name="connsiteX124" fmla="*/ 2239903 w 3214688"/>
                  <a:gd name="connsiteY124" fmla="*/ 764214 h 3214688"/>
                  <a:gd name="connsiteX125" fmla="*/ 2342448 w 3214688"/>
                  <a:gd name="connsiteY125" fmla="*/ 725496 h 3214688"/>
                  <a:gd name="connsiteX126" fmla="*/ 2533366 w 3214688"/>
                  <a:gd name="connsiteY126" fmla="*/ 629040 h 3214688"/>
                  <a:gd name="connsiteX127" fmla="*/ 2648575 w 3214688"/>
                  <a:gd name="connsiteY127" fmla="*/ 549358 h 3214688"/>
                  <a:gd name="connsiteX128" fmla="*/ 2552008 w 3214688"/>
                  <a:gd name="connsiteY128" fmla="*/ 461545 h 3214688"/>
                  <a:gd name="connsiteX129" fmla="*/ 1759187 w 3214688"/>
                  <a:gd name="connsiteY129" fmla="*/ 129910 h 3214688"/>
                  <a:gd name="connsiteX130" fmla="*/ 1475715 w 3214688"/>
                  <a:gd name="connsiteY130" fmla="*/ 128888 h 3214688"/>
                  <a:gd name="connsiteX131" fmla="*/ 1455500 w 3214688"/>
                  <a:gd name="connsiteY131" fmla="*/ 129910 h 3214688"/>
                  <a:gd name="connsiteX132" fmla="*/ 662678 w 3214688"/>
                  <a:gd name="connsiteY132" fmla="*/ 461545 h 3214688"/>
                  <a:gd name="connsiteX133" fmla="*/ 566113 w 3214688"/>
                  <a:gd name="connsiteY133" fmla="*/ 549357 h 3214688"/>
                  <a:gd name="connsiteX134" fmla="*/ 681324 w 3214688"/>
                  <a:gd name="connsiteY134" fmla="*/ 629040 h 3214688"/>
                  <a:gd name="connsiteX135" fmla="*/ 872242 w 3214688"/>
                  <a:gd name="connsiteY135" fmla="*/ 725496 h 3214688"/>
                  <a:gd name="connsiteX136" fmla="*/ 975251 w 3214688"/>
                  <a:gd name="connsiteY136" fmla="*/ 764389 h 3214688"/>
                  <a:gd name="connsiteX137" fmla="*/ 1050800 w 3214688"/>
                  <a:gd name="connsiteY137" fmla="*/ 640209 h 3214688"/>
                  <a:gd name="connsiteX138" fmla="*/ 1148273 w 3214688"/>
                  <a:gd name="connsiteY138" fmla="*/ 501745 h 3214688"/>
                  <a:gd name="connsiteX139" fmla="*/ 1460208 w 3214688"/>
                  <a:gd name="connsiteY139" fmla="*/ 143696 h 3214688"/>
                  <a:gd name="connsiteX140" fmla="*/ 1607344 w 3214688"/>
                  <a:gd name="connsiteY140" fmla="*/ 0 h 3214688"/>
                  <a:gd name="connsiteX141" fmla="*/ 3214688 w 3214688"/>
                  <a:gd name="connsiteY141" fmla="*/ 1607344 h 3214688"/>
                  <a:gd name="connsiteX142" fmla="*/ 1607344 w 3214688"/>
                  <a:gd name="connsiteY142" fmla="*/ 3214688 h 3214688"/>
                  <a:gd name="connsiteX143" fmla="*/ 0 w 3214688"/>
                  <a:gd name="connsiteY143" fmla="*/ 1607344 h 3214688"/>
                  <a:gd name="connsiteX144" fmla="*/ 1607344 w 3214688"/>
                  <a:gd name="connsiteY144" fmla="*/ 0 h 3214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</a:cxnLst>
                <a:rect l="l" t="t" r="r" b="b"/>
                <a:pathLst>
                  <a:path w="3214688" h="3214688">
                    <a:moveTo>
                      <a:pt x="2240514" y="2452692"/>
                    </a:moveTo>
                    <a:lnTo>
                      <a:pt x="2164154" y="2577661"/>
                    </a:lnTo>
                    <a:cubicBezTo>
                      <a:pt x="2133682" y="2623995"/>
                      <a:pt x="2101138" y="2670175"/>
                      <a:pt x="2066550" y="2716118"/>
                    </a:cubicBezTo>
                    <a:cubicBezTo>
                      <a:pt x="1950245" y="2873312"/>
                      <a:pt x="1834903" y="2995905"/>
                      <a:pt x="1754615" y="3074168"/>
                    </a:cubicBezTo>
                    <a:lnTo>
                      <a:pt x="1740871" y="3087292"/>
                    </a:lnTo>
                    <a:lnTo>
                      <a:pt x="1759187" y="3086367"/>
                    </a:lnTo>
                    <a:cubicBezTo>
                      <a:pt x="2058736" y="3055930"/>
                      <a:pt x="2331968" y="2936422"/>
                      <a:pt x="2552008" y="2754731"/>
                    </a:cubicBezTo>
                    <a:lnTo>
                      <a:pt x="2647815" y="2667609"/>
                    </a:lnTo>
                    <a:lnTo>
                      <a:pt x="2533366" y="2587696"/>
                    </a:lnTo>
                    <a:cubicBezTo>
                      <a:pt x="2472930" y="2551687"/>
                      <a:pt x="2409077" y="2519400"/>
                      <a:pt x="2342448" y="2491033"/>
                    </a:cubicBezTo>
                    <a:close/>
                    <a:moveTo>
                      <a:pt x="974642" y="2452516"/>
                    </a:moveTo>
                    <a:lnTo>
                      <a:pt x="872242" y="2491033"/>
                    </a:lnTo>
                    <a:cubicBezTo>
                      <a:pt x="805613" y="2519400"/>
                      <a:pt x="741760" y="2551687"/>
                      <a:pt x="681324" y="2587696"/>
                    </a:cubicBezTo>
                    <a:lnTo>
                      <a:pt x="566873" y="2667611"/>
                    </a:lnTo>
                    <a:lnTo>
                      <a:pt x="662678" y="2754731"/>
                    </a:lnTo>
                    <a:cubicBezTo>
                      <a:pt x="882719" y="2936422"/>
                      <a:pt x="1155951" y="3055930"/>
                      <a:pt x="1455500" y="3086367"/>
                    </a:cubicBezTo>
                    <a:lnTo>
                      <a:pt x="1473960" y="3087299"/>
                    </a:lnTo>
                    <a:lnTo>
                      <a:pt x="1460208" y="3074168"/>
                    </a:lnTo>
                    <a:cubicBezTo>
                      <a:pt x="1379921" y="2995905"/>
                      <a:pt x="1264578" y="2873312"/>
                      <a:pt x="1148273" y="2716118"/>
                    </a:cubicBezTo>
                    <a:cubicBezTo>
                      <a:pt x="1113686" y="2670175"/>
                      <a:pt x="1081189" y="2623995"/>
                      <a:pt x="1050800" y="2577661"/>
                    </a:cubicBezTo>
                    <a:close/>
                    <a:moveTo>
                      <a:pt x="1668463" y="2349078"/>
                    </a:moveTo>
                    <a:lnTo>
                      <a:pt x="1668463" y="2987045"/>
                    </a:lnTo>
                    <a:lnTo>
                      <a:pt x="1686282" y="2969732"/>
                    </a:lnTo>
                    <a:cubicBezTo>
                      <a:pt x="1781612" y="2874931"/>
                      <a:pt x="1920253" y="2723080"/>
                      <a:pt x="2047573" y="2532767"/>
                    </a:cubicBezTo>
                    <a:lnTo>
                      <a:pt x="2118389" y="2414793"/>
                    </a:lnTo>
                    <a:lnTo>
                      <a:pt x="2062644" y="2398957"/>
                    </a:lnTo>
                    <a:cubicBezTo>
                      <a:pt x="1989750" y="2381404"/>
                      <a:pt x="1914935" y="2368039"/>
                      <a:pt x="1838838" y="2359062"/>
                    </a:cubicBezTo>
                    <a:close/>
                    <a:moveTo>
                      <a:pt x="1546226" y="2349078"/>
                    </a:moveTo>
                    <a:lnTo>
                      <a:pt x="1375851" y="2359062"/>
                    </a:lnTo>
                    <a:cubicBezTo>
                      <a:pt x="1299755" y="2368039"/>
                      <a:pt x="1224940" y="2381404"/>
                      <a:pt x="1152046" y="2398957"/>
                    </a:cubicBezTo>
                    <a:lnTo>
                      <a:pt x="1097994" y="2414312"/>
                    </a:lnTo>
                    <a:lnTo>
                      <a:pt x="1168773" y="2532767"/>
                    </a:lnTo>
                    <a:cubicBezTo>
                      <a:pt x="1295523" y="2723080"/>
                      <a:pt x="1433595" y="2874931"/>
                      <a:pt x="1528675" y="2969732"/>
                    </a:cubicBezTo>
                    <a:lnTo>
                      <a:pt x="1546226" y="2986822"/>
                    </a:lnTo>
                    <a:close/>
                    <a:moveTo>
                      <a:pt x="2486262" y="1668463"/>
                    </a:moveTo>
                    <a:lnTo>
                      <a:pt x="2482389" y="1744921"/>
                    </a:lnTo>
                    <a:cubicBezTo>
                      <a:pt x="2464263" y="1925703"/>
                      <a:pt x="2410126" y="2111990"/>
                      <a:pt x="2321876" y="2298467"/>
                    </a:cubicBezTo>
                    <a:lnTo>
                      <a:pt x="2297383" y="2345664"/>
                    </a:lnTo>
                    <a:lnTo>
                      <a:pt x="2392218" y="2381629"/>
                    </a:lnTo>
                    <a:cubicBezTo>
                      <a:pt x="2463528" y="2412174"/>
                      <a:pt x="2531927" y="2446867"/>
                      <a:pt x="2596737" y="2485449"/>
                    </a:cubicBezTo>
                    <a:lnTo>
                      <a:pt x="2730520" y="2578412"/>
                    </a:lnTo>
                    <a:lnTo>
                      <a:pt x="2753323" y="2553309"/>
                    </a:lnTo>
                    <a:cubicBezTo>
                      <a:pt x="2934917" y="2333150"/>
                      <a:pt x="3054361" y="2059772"/>
                      <a:pt x="3084782" y="1760063"/>
                    </a:cubicBezTo>
                    <a:lnTo>
                      <a:pt x="3089405" y="1668463"/>
                    </a:lnTo>
                    <a:close/>
                    <a:moveTo>
                      <a:pt x="1668463" y="1668463"/>
                    </a:moveTo>
                    <a:lnTo>
                      <a:pt x="1668463" y="2227749"/>
                    </a:lnTo>
                    <a:lnTo>
                      <a:pt x="1854174" y="2238874"/>
                    </a:lnTo>
                    <a:cubicBezTo>
                      <a:pt x="1935356" y="2248644"/>
                      <a:pt x="2015217" y="2263170"/>
                      <a:pt x="2093075" y="2282190"/>
                    </a:cubicBezTo>
                    <a:lnTo>
                      <a:pt x="2180461" y="2307322"/>
                    </a:lnTo>
                    <a:lnTo>
                      <a:pt x="2223231" y="2220775"/>
                    </a:lnTo>
                    <a:cubicBezTo>
                      <a:pt x="2291457" y="2071357"/>
                      <a:pt x="2342510" y="1908976"/>
                      <a:pt x="2360202" y="1739141"/>
                    </a:cubicBezTo>
                    <a:lnTo>
                      <a:pt x="2363915" y="1668463"/>
                    </a:lnTo>
                    <a:close/>
                    <a:moveTo>
                      <a:pt x="853934" y="1668463"/>
                    </a:moveTo>
                    <a:lnTo>
                      <a:pt x="857628" y="1739141"/>
                    </a:lnTo>
                    <a:cubicBezTo>
                      <a:pt x="875231" y="1908976"/>
                      <a:pt x="926029" y="2071357"/>
                      <a:pt x="993929" y="2220775"/>
                    </a:cubicBezTo>
                    <a:lnTo>
                      <a:pt x="1036215" y="2306750"/>
                    </a:lnTo>
                    <a:lnTo>
                      <a:pt x="1121614" y="2282190"/>
                    </a:lnTo>
                    <a:cubicBezTo>
                      <a:pt x="1199473" y="2263170"/>
                      <a:pt x="1279334" y="2248644"/>
                      <a:pt x="1360516" y="2238874"/>
                    </a:cubicBezTo>
                    <a:lnTo>
                      <a:pt x="1546226" y="2227749"/>
                    </a:lnTo>
                    <a:lnTo>
                      <a:pt x="1546226" y="1668463"/>
                    </a:lnTo>
                    <a:close/>
                    <a:moveTo>
                      <a:pt x="125282" y="1668463"/>
                    </a:moveTo>
                    <a:lnTo>
                      <a:pt x="129905" y="1760063"/>
                    </a:lnTo>
                    <a:cubicBezTo>
                      <a:pt x="160326" y="2059772"/>
                      <a:pt x="279770" y="2333150"/>
                      <a:pt x="461363" y="2553309"/>
                    </a:cubicBezTo>
                    <a:lnTo>
                      <a:pt x="484168" y="2578414"/>
                    </a:lnTo>
                    <a:lnTo>
                      <a:pt x="617953" y="2485449"/>
                    </a:lnTo>
                    <a:cubicBezTo>
                      <a:pt x="682763" y="2446867"/>
                      <a:pt x="751163" y="2412174"/>
                      <a:pt x="822472" y="2381629"/>
                    </a:cubicBezTo>
                    <a:lnTo>
                      <a:pt x="918086" y="2345368"/>
                    </a:lnTo>
                    <a:lnTo>
                      <a:pt x="893910" y="2298467"/>
                    </a:lnTo>
                    <a:cubicBezTo>
                      <a:pt x="806372" y="2111990"/>
                      <a:pt x="753137" y="1925703"/>
                      <a:pt x="735344" y="1744921"/>
                    </a:cubicBezTo>
                    <a:lnTo>
                      <a:pt x="731546" y="1668463"/>
                    </a:lnTo>
                    <a:close/>
                    <a:moveTo>
                      <a:pt x="1036436" y="911460"/>
                    </a:moveTo>
                    <a:lnTo>
                      <a:pt x="993929" y="998077"/>
                    </a:lnTo>
                    <a:cubicBezTo>
                      <a:pt x="926029" y="1147854"/>
                      <a:pt x="875231" y="1310725"/>
                      <a:pt x="857628" y="1481228"/>
                    </a:cubicBezTo>
                    <a:lnTo>
                      <a:pt x="854245" y="1546225"/>
                    </a:lnTo>
                    <a:lnTo>
                      <a:pt x="1546226" y="1546225"/>
                    </a:lnTo>
                    <a:lnTo>
                      <a:pt x="1546226" y="990118"/>
                    </a:lnTo>
                    <a:lnTo>
                      <a:pt x="1360255" y="978989"/>
                    </a:lnTo>
                    <a:cubicBezTo>
                      <a:pt x="1278920" y="969219"/>
                      <a:pt x="1198859" y="954694"/>
                      <a:pt x="1120814" y="935673"/>
                    </a:cubicBezTo>
                    <a:close/>
                    <a:moveTo>
                      <a:pt x="2180241" y="910890"/>
                    </a:moveTo>
                    <a:lnTo>
                      <a:pt x="2093876" y="935673"/>
                    </a:lnTo>
                    <a:cubicBezTo>
                      <a:pt x="2015831" y="954694"/>
                      <a:pt x="1935770" y="969219"/>
                      <a:pt x="1854434" y="978989"/>
                    </a:cubicBezTo>
                    <a:lnTo>
                      <a:pt x="1668463" y="990118"/>
                    </a:lnTo>
                    <a:lnTo>
                      <a:pt x="1668463" y="1546225"/>
                    </a:lnTo>
                    <a:lnTo>
                      <a:pt x="2363603" y="1546225"/>
                    </a:lnTo>
                    <a:lnTo>
                      <a:pt x="2360202" y="1481228"/>
                    </a:lnTo>
                    <a:cubicBezTo>
                      <a:pt x="2342510" y="1310725"/>
                      <a:pt x="2291457" y="1147854"/>
                      <a:pt x="2223231" y="998077"/>
                    </a:cubicBezTo>
                    <a:close/>
                    <a:moveTo>
                      <a:pt x="2731519" y="638964"/>
                    </a:moveTo>
                    <a:lnTo>
                      <a:pt x="2597865" y="732415"/>
                    </a:lnTo>
                    <a:cubicBezTo>
                      <a:pt x="2533258" y="770996"/>
                      <a:pt x="2464907" y="805689"/>
                      <a:pt x="2393553" y="836234"/>
                    </a:cubicBezTo>
                    <a:lnTo>
                      <a:pt x="2297528" y="872602"/>
                    </a:lnTo>
                    <a:lnTo>
                      <a:pt x="2321876" y="919557"/>
                    </a:lnTo>
                    <a:cubicBezTo>
                      <a:pt x="2410126" y="1106247"/>
                      <a:pt x="2464263" y="1293033"/>
                      <a:pt x="2482389" y="1474977"/>
                    </a:cubicBezTo>
                    <a:lnTo>
                      <a:pt x="2485971" y="1546225"/>
                    </a:lnTo>
                    <a:lnTo>
                      <a:pt x="3089325" y="1546225"/>
                    </a:lnTo>
                    <a:lnTo>
                      <a:pt x="3084782" y="1456213"/>
                    </a:lnTo>
                    <a:cubicBezTo>
                      <a:pt x="3054361" y="1156504"/>
                      <a:pt x="2934917" y="883126"/>
                      <a:pt x="2753323" y="662968"/>
                    </a:cubicBezTo>
                    <a:close/>
                    <a:moveTo>
                      <a:pt x="483169" y="638963"/>
                    </a:moveTo>
                    <a:lnTo>
                      <a:pt x="461363" y="662968"/>
                    </a:lnTo>
                    <a:cubicBezTo>
                      <a:pt x="279770" y="883126"/>
                      <a:pt x="160326" y="1156504"/>
                      <a:pt x="129905" y="1456213"/>
                    </a:cubicBezTo>
                    <a:lnTo>
                      <a:pt x="125362" y="1546225"/>
                    </a:lnTo>
                    <a:lnTo>
                      <a:pt x="731831" y="1546225"/>
                    </a:lnTo>
                    <a:lnTo>
                      <a:pt x="735344" y="1474977"/>
                    </a:lnTo>
                    <a:cubicBezTo>
                      <a:pt x="753137" y="1293033"/>
                      <a:pt x="806372" y="1106247"/>
                      <a:pt x="893910" y="919557"/>
                    </a:cubicBezTo>
                    <a:lnTo>
                      <a:pt x="917942" y="872897"/>
                    </a:lnTo>
                    <a:lnTo>
                      <a:pt x="821137" y="836234"/>
                    </a:lnTo>
                    <a:cubicBezTo>
                      <a:pt x="749783" y="805689"/>
                      <a:pt x="681432" y="770996"/>
                      <a:pt x="616825" y="732415"/>
                    </a:cubicBezTo>
                    <a:close/>
                    <a:moveTo>
                      <a:pt x="1546226" y="231046"/>
                    </a:moveTo>
                    <a:lnTo>
                      <a:pt x="1528675" y="248139"/>
                    </a:lnTo>
                    <a:cubicBezTo>
                      <a:pt x="1433595" y="342957"/>
                      <a:pt x="1295523" y="494880"/>
                      <a:pt x="1168773" y="685478"/>
                    </a:cubicBezTo>
                    <a:lnTo>
                      <a:pt x="1098769" y="802845"/>
                    </a:lnTo>
                    <a:lnTo>
                      <a:pt x="1152046" y="818106"/>
                    </a:lnTo>
                    <a:cubicBezTo>
                      <a:pt x="1224940" y="835846"/>
                      <a:pt x="1299755" y="849411"/>
                      <a:pt x="1375851" y="858541"/>
                    </a:cubicBezTo>
                    <a:lnTo>
                      <a:pt x="1546226" y="868716"/>
                    </a:lnTo>
                    <a:close/>
                    <a:moveTo>
                      <a:pt x="1668463" y="230823"/>
                    </a:moveTo>
                    <a:lnTo>
                      <a:pt x="1668463" y="868716"/>
                    </a:lnTo>
                    <a:lnTo>
                      <a:pt x="1838838" y="858541"/>
                    </a:lnTo>
                    <a:cubicBezTo>
                      <a:pt x="1914935" y="849411"/>
                      <a:pt x="1989750" y="835846"/>
                      <a:pt x="2062644" y="818106"/>
                    </a:cubicBezTo>
                    <a:lnTo>
                      <a:pt x="2117610" y="802362"/>
                    </a:lnTo>
                    <a:lnTo>
                      <a:pt x="2047573" y="685478"/>
                    </a:lnTo>
                    <a:cubicBezTo>
                      <a:pt x="1920253" y="494880"/>
                      <a:pt x="1781612" y="342957"/>
                      <a:pt x="1686282" y="248139"/>
                    </a:cubicBezTo>
                    <a:close/>
                    <a:moveTo>
                      <a:pt x="1739116" y="128896"/>
                    </a:moveTo>
                    <a:lnTo>
                      <a:pt x="1754615" y="143696"/>
                    </a:lnTo>
                    <a:cubicBezTo>
                      <a:pt x="1834903" y="221959"/>
                      <a:pt x="1950245" y="344552"/>
                      <a:pt x="2066550" y="501745"/>
                    </a:cubicBezTo>
                    <a:cubicBezTo>
                      <a:pt x="2101138" y="547688"/>
                      <a:pt x="2133682" y="593868"/>
                      <a:pt x="2164154" y="640209"/>
                    </a:cubicBezTo>
                    <a:lnTo>
                      <a:pt x="2239903" y="764214"/>
                    </a:lnTo>
                    <a:lnTo>
                      <a:pt x="2342448" y="725496"/>
                    </a:lnTo>
                    <a:cubicBezTo>
                      <a:pt x="2409077" y="697086"/>
                      <a:pt x="2472930" y="664847"/>
                      <a:pt x="2533366" y="629040"/>
                    </a:cubicBezTo>
                    <a:lnTo>
                      <a:pt x="2648575" y="549358"/>
                    </a:lnTo>
                    <a:lnTo>
                      <a:pt x="2552008" y="461545"/>
                    </a:lnTo>
                    <a:cubicBezTo>
                      <a:pt x="2331968" y="279855"/>
                      <a:pt x="2058736" y="160347"/>
                      <a:pt x="1759187" y="129910"/>
                    </a:cubicBezTo>
                    <a:close/>
                    <a:moveTo>
                      <a:pt x="1475715" y="128888"/>
                    </a:moveTo>
                    <a:lnTo>
                      <a:pt x="1455500" y="129910"/>
                    </a:lnTo>
                    <a:cubicBezTo>
                      <a:pt x="1155951" y="160347"/>
                      <a:pt x="882719" y="279855"/>
                      <a:pt x="662678" y="461545"/>
                    </a:cubicBezTo>
                    <a:lnTo>
                      <a:pt x="566113" y="549357"/>
                    </a:lnTo>
                    <a:lnTo>
                      <a:pt x="681324" y="629040"/>
                    </a:lnTo>
                    <a:cubicBezTo>
                      <a:pt x="741760" y="664847"/>
                      <a:pt x="805613" y="697086"/>
                      <a:pt x="872242" y="725496"/>
                    </a:cubicBezTo>
                    <a:lnTo>
                      <a:pt x="975251" y="764389"/>
                    </a:lnTo>
                    <a:lnTo>
                      <a:pt x="1050800" y="640209"/>
                    </a:lnTo>
                    <a:cubicBezTo>
                      <a:pt x="1081189" y="593868"/>
                      <a:pt x="1113686" y="547688"/>
                      <a:pt x="1148273" y="501745"/>
                    </a:cubicBezTo>
                    <a:cubicBezTo>
                      <a:pt x="1264578" y="344552"/>
                      <a:pt x="1379921" y="221959"/>
                      <a:pt x="1460208" y="143696"/>
                    </a:cubicBezTo>
                    <a:close/>
                    <a:moveTo>
                      <a:pt x="1607344" y="0"/>
                    </a:moveTo>
                    <a:cubicBezTo>
                      <a:pt x="2495056" y="0"/>
                      <a:pt x="3214688" y="719632"/>
                      <a:pt x="3214688" y="1607344"/>
                    </a:cubicBezTo>
                    <a:cubicBezTo>
                      <a:pt x="3214688" y="2495056"/>
                      <a:pt x="2495056" y="3214688"/>
                      <a:pt x="1607344" y="3214688"/>
                    </a:cubicBezTo>
                    <a:cubicBezTo>
                      <a:pt x="719632" y="3214688"/>
                      <a:pt x="0" y="2495056"/>
                      <a:pt x="0" y="1607344"/>
                    </a:cubicBezTo>
                    <a:cubicBezTo>
                      <a:pt x="0" y="719632"/>
                      <a:pt x="719632" y="0"/>
                      <a:pt x="160734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914367"/>
                <a:endParaRPr lang="en-US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64" name="Freeform 227"/>
              <p:cNvSpPr>
                <a:spLocks/>
              </p:cNvSpPr>
              <p:nvPr/>
            </p:nvSpPr>
            <p:spPr bwMode="auto">
              <a:xfrm>
                <a:off x="10935462" y="3576787"/>
                <a:ext cx="131222" cy="235796"/>
              </a:xfrm>
              <a:custGeom>
                <a:avLst/>
                <a:gdLst>
                  <a:gd name="connsiteX0" fmla="*/ 930274 w 1860550"/>
                  <a:gd name="connsiteY0" fmla="*/ 2997199 h 3343276"/>
                  <a:gd name="connsiteX1" fmla="*/ 898524 w 1860550"/>
                  <a:gd name="connsiteY1" fmla="*/ 3030537 h 3343276"/>
                  <a:gd name="connsiteX2" fmla="*/ 930274 w 1860550"/>
                  <a:gd name="connsiteY2" fmla="*/ 3063875 h 3343276"/>
                  <a:gd name="connsiteX3" fmla="*/ 962024 w 1860550"/>
                  <a:gd name="connsiteY3" fmla="*/ 3030537 h 3343276"/>
                  <a:gd name="connsiteX4" fmla="*/ 930274 w 1860550"/>
                  <a:gd name="connsiteY4" fmla="*/ 2997199 h 3343276"/>
                  <a:gd name="connsiteX5" fmla="*/ 930275 w 1860550"/>
                  <a:gd name="connsiteY5" fmla="*/ 2874962 h 3343276"/>
                  <a:gd name="connsiteX6" fmla="*/ 1084263 w 1860550"/>
                  <a:gd name="connsiteY6" fmla="*/ 3029744 h 3343276"/>
                  <a:gd name="connsiteX7" fmla="*/ 930275 w 1860550"/>
                  <a:gd name="connsiteY7" fmla="*/ 3184526 h 3343276"/>
                  <a:gd name="connsiteX8" fmla="*/ 776287 w 1860550"/>
                  <a:gd name="connsiteY8" fmla="*/ 3029744 h 3343276"/>
                  <a:gd name="connsiteX9" fmla="*/ 930275 w 1860550"/>
                  <a:gd name="connsiteY9" fmla="*/ 2874962 h 3343276"/>
                  <a:gd name="connsiteX10" fmla="*/ 122238 w 1860550"/>
                  <a:gd name="connsiteY10" fmla="*/ 2844800 h 3343276"/>
                  <a:gd name="connsiteX11" fmla="*/ 122238 w 1860550"/>
                  <a:gd name="connsiteY11" fmla="*/ 2858922 h 3343276"/>
                  <a:gd name="connsiteX12" fmla="*/ 122238 w 1860550"/>
                  <a:gd name="connsiteY12" fmla="*/ 2919914 h 3343276"/>
                  <a:gd name="connsiteX13" fmla="*/ 122238 w 1860550"/>
                  <a:gd name="connsiteY13" fmla="*/ 2937881 h 3343276"/>
                  <a:gd name="connsiteX14" fmla="*/ 122238 w 1860550"/>
                  <a:gd name="connsiteY14" fmla="*/ 2976361 h 3343276"/>
                  <a:gd name="connsiteX15" fmla="*/ 122238 w 1860550"/>
                  <a:gd name="connsiteY15" fmla="*/ 2994458 h 3343276"/>
                  <a:gd name="connsiteX16" fmla="*/ 122238 w 1860550"/>
                  <a:gd name="connsiteY16" fmla="*/ 3016807 h 3343276"/>
                  <a:gd name="connsiteX17" fmla="*/ 122238 w 1860550"/>
                  <a:gd name="connsiteY17" fmla="*/ 3032384 h 3343276"/>
                  <a:gd name="connsiteX18" fmla="*/ 122238 w 1860550"/>
                  <a:gd name="connsiteY18" fmla="*/ 3043919 h 3343276"/>
                  <a:gd name="connsiteX19" fmla="*/ 122238 w 1860550"/>
                  <a:gd name="connsiteY19" fmla="*/ 3055388 h 3343276"/>
                  <a:gd name="connsiteX20" fmla="*/ 122238 w 1860550"/>
                  <a:gd name="connsiteY20" fmla="*/ 3067200 h 3343276"/>
                  <a:gd name="connsiteX21" fmla="*/ 122238 w 1860550"/>
                  <a:gd name="connsiteY21" fmla="*/ 3068809 h 3343276"/>
                  <a:gd name="connsiteX22" fmla="*/ 122238 w 1860550"/>
                  <a:gd name="connsiteY22" fmla="*/ 3072174 h 3343276"/>
                  <a:gd name="connsiteX23" fmla="*/ 268324 w 1860550"/>
                  <a:gd name="connsiteY23" fmla="*/ 3221038 h 3343276"/>
                  <a:gd name="connsiteX24" fmla="*/ 1589184 w 1860550"/>
                  <a:gd name="connsiteY24" fmla="*/ 3221038 h 3343276"/>
                  <a:gd name="connsiteX25" fmla="*/ 1738313 w 1860550"/>
                  <a:gd name="connsiteY25" fmla="*/ 3072174 h 3343276"/>
                  <a:gd name="connsiteX26" fmla="*/ 1738313 w 1860550"/>
                  <a:gd name="connsiteY26" fmla="*/ 2997250 h 3343276"/>
                  <a:gd name="connsiteX27" fmla="*/ 1738313 w 1860550"/>
                  <a:gd name="connsiteY27" fmla="*/ 2940804 h 3343276"/>
                  <a:gd name="connsiteX28" fmla="*/ 1738313 w 1860550"/>
                  <a:gd name="connsiteY28" fmla="*/ 2900358 h 3343276"/>
                  <a:gd name="connsiteX29" fmla="*/ 1738313 w 1860550"/>
                  <a:gd name="connsiteY29" fmla="*/ 2873246 h 3343276"/>
                  <a:gd name="connsiteX30" fmla="*/ 1738313 w 1860550"/>
                  <a:gd name="connsiteY30" fmla="*/ 2848356 h 3343276"/>
                  <a:gd name="connsiteX31" fmla="*/ 1738313 w 1860550"/>
                  <a:gd name="connsiteY31" fmla="*/ 2844800 h 3343276"/>
                  <a:gd name="connsiteX32" fmla="*/ 122238 w 1860550"/>
                  <a:gd name="connsiteY32" fmla="*/ 461963 h 3343276"/>
                  <a:gd name="connsiteX33" fmla="*/ 122238 w 1860550"/>
                  <a:gd name="connsiteY33" fmla="*/ 525582 h 3343276"/>
                  <a:gd name="connsiteX34" fmla="*/ 122238 w 1860550"/>
                  <a:gd name="connsiteY34" fmla="*/ 2618936 h 3343276"/>
                  <a:gd name="connsiteX35" fmla="*/ 122238 w 1860550"/>
                  <a:gd name="connsiteY35" fmla="*/ 2722563 h 3343276"/>
                  <a:gd name="connsiteX36" fmla="*/ 169032 w 1860550"/>
                  <a:gd name="connsiteY36" fmla="*/ 2722563 h 3343276"/>
                  <a:gd name="connsiteX37" fmla="*/ 1704747 w 1860550"/>
                  <a:gd name="connsiteY37" fmla="*/ 2722563 h 3343276"/>
                  <a:gd name="connsiteX38" fmla="*/ 1738313 w 1860550"/>
                  <a:gd name="connsiteY38" fmla="*/ 2722563 h 3343276"/>
                  <a:gd name="connsiteX39" fmla="*/ 1738313 w 1860550"/>
                  <a:gd name="connsiteY39" fmla="*/ 2521894 h 3343276"/>
                  <a:gd name="connsiteX40" fmla="*/ 1738313 w 1860550"/>
                  <a:gd name="connsiteY40" fmla="*/ 505665 h 3343276"/>
                  <a:gd name="connsiteX41" fmla="*/ 1738313 w 1860550"/>
                  <a:gd name="connsiteY41" fmla="*/ 461963 h 3343276"/>
                  <a:gd name="connsiteX42" fmla="*/ 1691518 w 1860550"/>
                  <a:gd name="connsiteY42" fmla="*/ 461963 h 3343276"/>
                  <a:gd name="connsiteX43" fmla="*/ 155803 w 1860550"/>
                  <a:gd name="connsiteY43" fmla="*/ 461963 h 3343276"/>
                  <a:gd name="connsiteX44" fmla="*/ 721442 w 1860550"/>
                  <a:gd name="connsiteY44" fmla="*/ 169863 h 3343276"/>
                  <a:gd name="connsiteX45" fmla="*/ 1072433 w 1860550"/>
                  <a:gd name="connsiteY45" fmla="*/ 169863 h 3343276"/>
                  <a:gd name="connsiteX46" fmla="*/ 1133475 w 1860550"/>
                  <a:gd name="connsiteY46" fmla="*/ 230982 h 3343276"/>
                  <a:gd name="connsiteX47" fmla="*/ 1072433 w 1860550"/>
                  <a:gd name="connsiteY47" fmla="*/ 292101 h 3343276"/>
                  <a:gd name="connsiteX48" fmla="*/ 721442 w 1860550"/>
                  <a:gd name="connsiteY48" fmla="*/ 292101 h 3343276"/>
                  <a:gd name="connsiteX49" fmla="*/ 660400 w 1860550"/>
                  <a:gd name="connsiteY49" fmla="*/ 230982 h 3343276"/>
                  <a:gd name="connsiteX50" fmla="*/ 721442 w 1860550"/>
                  <a:gd name="connsiteY50" fmla="*/ 169863 h 3343276"/>
                  <a:gd name="connsiteX51" fmla="*/ 1281907 w 1860550"/>
                  <a:gd name="connsiteY51" fmla="*/ 149225 h 3343276"/>
                  <a:gd name="connsiteX52" fmla="*/ 1363664 w 1860550"/>
                  <a:gd name="connsiteY52" fmla="*/ 229394 h 3343276"/>
                  <a:gd name="connsiteX53" fmla="*/ 1281907 w 1860550"/>
                  <a:gd name="connsiteY53" fmla="*/ 309563 h 3343276"/>
                  <a:gd name="connsiteX54" fmla="*/ 1200150 w 1860550"/>
                  <a:gd name="connsiteY54" fmla="*/ 229394 h 3343276"/>
                  <a:gd name="connsiteX55" fmla="*/ 1281907 w 1860550"/>
                  <a:gd name="connsiteY55" fmla="*/ 149225 h 3343276"/>
                  <a:gd name="connsiteX56" fmla="*/ 268324 w 1860550"/>
                  <a:gd name="connsiteY56" fmla="*/ 122238 h 3343276"/>
                  <a:gd name="connsiteX57" fmla="*/ 122238 w 1860550"/>
                  <a:gd name="connsiteY57" fmla="*/ 271331 h 3343276"/>
                  <a:gd name="connsiteX58" fmla="*/ 122238 w 1860550"/>
                  <a:gd name="connsiteY58" fmla="*/ 341313 h 3343276"/>
                  <a:gd name="connsiteX59" fmla="*/ 1738313 w 1860550"/>
                  <a:gd name="connsiteY59" fmla="*/ 341313 h 3343276"/>
                  <a:gd name="connsiteX60" fmla="*/ 1738313 w 1860550"/>
                  <a:gd name="connsiteY60" fmla="*/ 314869 h 3343276"/>
                  <a:gd name="connsiteX61" fmla="*/ 1738313 w 1860550"/>
                  <a:gd name="connsiteY61" fmla="*/ 300855 h 3343276"/>
                  <a:gd name="connsiteX62" fmla="*/ 1738313 w 1860550"/>
                  <a:gd name="connsiteY62" fmla="*/ 289566 h 3343276"/>
                  <a:gd name="connsiteX63" fmla="*/ 1738313 w 1860550"/>
                  <a:gd name="connsiteY63" fmla="*/ 280079 h 3343276"/>
                  <a:gd name="connsiteX64" fmla="*/ 1738313 w 1860550"/>
                  <a:gd name="connsiteY64" fmla="*/ 276573 h 3343276"/>
                  <a:gd name="connsiteX65" fmla="*/ 1738313 w 1860550"/>
                  <a:gd name="connsiteY65" fmla="*/ 271331 h 3343276"/>
                  <a:gd name="connsiteX66" fmla="*/ 1589184 w 1860550"/>
                  <a:gd name="connsiteY66" fmla="*/ 122238 h 3343276"/>
                  <a:gd name="connsiteX67" fmla="*/ 1469183 w 1860550"/>
                  <a:gd name="connsiteY67" fmla="*/ 122238 h 3343276"/>
                  <a:gd name="connsiteX68" fmla="*/ 1356679 w 1860550"/>
                  <a:gd name="connsiteY68" fmla="*/ 122238 h 3343276"/>
                  <a:gd name="connsiteX69" fmla="*/ 1153197 w 1860550"/>
                  <a:gd name="connsiteY69" fmla="*/ 122238 h 3343276"/>
                  <a:gd name="connsiteX70" fmla="*/ 976803 w 1860550"/>
                  <a:gd name="connsiteY70" fmla="*/ 122238 h 3343276"/>
                  <a:gd name="connsiteX71" fmla="*/ 825562 w 1860550"/>
                  <a:gd name="connsiteY71" fmla="*/ 122238 h 3343276"/>
                  <a:gd name="connsiteX72" fmla="*/ 697539 w 1860550"/>
                  <a:gd name="connsiteY72" fmla="*/ 122238 h 3343276"/>
                  <a:gd name="connsiteX73" fmla="*/ 590799 w 1860550"/>
                  <a:gd name="connsiteY73" fmla="*/ 122238 h 3343276"/>
                  <a:gd name="connsiteX74" fmla="*/ 503408 w 1860550"/>
                  <a:gd name="connsiteY74" fmla="*/ 122238 h 3343276"/>
                  <a:gd name="connsiteX75" fmla="*/ 433431 w 1860550"/>
                  <a:gd name="connsiteY75" fmla="*/ 122238 h 3343276"/>
                  <a:gd name="connsiteX76" fmla="*/ 378933 w 1860550"/>
                  <a:gd name="connsiteY76" fmla="*/ 122238 h 3343276"/>
                  <a:gd name="connsiteX77" fmla="*/ 337979 w 1860550"/>
                  <a:gd name="connsiteY77" fmla="*/ 122238 h 3343276"/>
                  <a:gd name="connsiteX78" fmla="*/ 308633 w 1860550"/>
                  <a:gd name="connsiteY78" fmla="*/ 122238 h 3343276"/>
                  <a:gd name="connsiteX79" fmla="*/ 288962 w 1860550"/>
                  <a:gd name="connsiteY79" fmla="*/ 122238 h 3343276"/>
                  <a:gd name="connsiteX80" fmla="*/ 277031 w 1860550"/>
                  <a:gd name="connsiteY80" fmla="*/ 122238 h 3343276"/>
                  <a:gd name="connsiteX81" fmla="*/ 270904 w 1860550"/>
                  <a:gd name="connsiteY81" fmla="*/ 122238 h 3343276"/>
                  <a:gd name="connsiteX82" fmla="*/ 267968 w 1860550"/>
                  <a:gd name="connsiteY82" fmla="*/ 0 h 3343276"/>
                  <a:gd name="connsiteX83" fmla="*/ 1589537 w 1860550"/>
                  <a:gd name="connsiteY83" fmla="*/ 0 h 3343276"/>
                  <a:gd name="connsiteX84" fmla="*/ 1860550 w 1860550"/>
                  <a:gd name="connsiteY84" fmla="*/ 270492 h 3343276"/>
                  <a:gd name="connsiteX85" fmla="*/ 1860550 w 1860550"/>
                  <a:gd name="connsiteY85" fmla="*/ 270501 h 3343276"/>
                  <a:gd name="connsiteX86" fmla="*/ 1860550 w 1860550"/>
                  <a:gd name="connsiteY86" fmla="*/ 461963 h 3343276"/>
                  <a:gd name="connsiteX87" fmla="*/ 1860550 w 1860550"/>
                  <a:gd name="connsiteY87" fmla="*/ 525090 h 3343276"/>
                  <a:gd name="connsiteX88" fmla="*/ 1860550 w 1860550"/>
                  <a:gd name="connsiteY88" fmla="*/ 2619341 h 3343276"/>
                  <a:gd name="connsiteX89" fmla="*/ 1860550 w 1860550"/>
                  <a:gd name="connsiteY89" fmla="*/ 2722563 h 3343276"/>
                  <a:gd name="connsiteX90" fmla="*/ 1860550 w 1860550"/>
                  <a:gd name="connsiteY90" fmla="*/ 2754314 h 3343276"/>
                  <a:gd name="connsiteX91" fmla="*/ 1860550 w 1860550"/>
                  <a:gd name="connsiteY91" fmla="*/ 2838062 h 3343276"/>
                  <a:gd name="connsiteX92" fmla="*/ 1860550 w 1860550"/>
                  <a:gd name="connsiteY92" fmla="*/ 2859431 h 3343276"/>
                  <a:gd name="connsiteX93" fmla="*/ 1860550 w 1860550"/>
                  <a:gd name="connsiteY93" fmla="*/ 2924856 h 3343276"/>
                  <a:gd name="connsiteX94" fmla="*/ 1860550 w 1860550"/>
                  <a:gd name="connsiteY94" fmla="*/ 2938424 h 3343276"/>
                  <a:gd name="connsiteX95" fmla="*/ 1860550 w 1860550"/>
                  <a:gd name="connsiteY95" fmla="*/ 2987047 h 3343276"/>
                  <a:gd name="connsiteX96" fmla="*/ 1860550 w 1860550"/>
                  <a:gd name="connsiteY96" fmla="*/ 2995025 h 3343276"/>
                  <a:gd name="connsiteX97" fmla="*/ 1860550 w 1860550"/>
                  <a:gd name="connsiteY97" fmla="*/ 3028736 h 3343276"/>
                  <a:gd name="connsiteX98" fmla="*/ 1860550 w 1860550"/>
                  <a:gd name="connsiteY98" fmla="*/ 3032967 h 3343276"/>
                  <a:gd name="connsiteX99" fmla="*/ 1860550 w 1860550"/>
                  <a:gd name="connsiteY99" fmla="*/ 3054023 h 3343276"/>
                  <a:gd name="connsiteX100" fmla="*/ 1860550 w 1860550"/>
                  <a:gd name="connsiteY100" fmla="*/ 3055980 h 3343276"/>
                  <a:gd name="connsiteX101" fmla="*/ 1860550 w 1860550"/>
                  <a:gd name="connsiteY101" fmla="*/ 3067008 h 3343276"/>
                  <a:gd name="connsiteX102" fmla="*/ 1860550 w 1860550"/>
                  <a:gd name="connsiteY102" fmla="*/ 3067798 h 3343276"/>
                  <a:gd name="connsiteX103" fmla="*/ 1860550 w 1860550"/>
                  <a:gd name="connsiteY103" fmla="*/ 3072475 h 3343276"/>
                  <a:gd name="connsiteX104" fmla="*/ 1860550 w 1860550"/>
                  <a:gd name="connsiteY104" fmla="*/ 3072774 h 3343276"/>
                  <a:gd name="connsiteX105" fmla="*/ 1694831 w 1860550"/>
                  <a:gd name="connsiteY105" fmla="*/ 3321952 h 3343276"/>
                  <a:gd name="connsiteX106" fmla="*/ 1593989 w 1860550"/>
                  <a:gd name="connsiteY106" fmla="*/ 3342374 h 3343276"/>
                  <a:gd name="connsiteX107" fmla="*/ 1589537 w 1860550"/>
                  <a:gd name="connsiteY107" fmla="*/ 3343276 h 3343276"/>
                  <a:gd name="connsiteX108" fmla="*/ 267968 w 1860550"/>
                  <a:gd name="connsiteY108" fmla="*/ 3343276 h 3343276"/>
                  <a:gd name="connsiteX109" fmla="*/ 263590 w 1860550"/>
                  <a:gd name="connsiteY109" fmla="*/ 3342374 h 3343276"/>
                  <a:gd name="connsiteX110" fmla="*/ 164435 w 1860550"/>
                  <a:gd name="connsiteY110" fmla="*/ 3321952 h 3343276"/>
                  <a:gd name="connsiteX111" fmla="*/ 0 w 1860550"/>
                  <a:gd name="connsiteY111" fmla="*/ 3072774 h 3343276"/>
                  <a:gd name="connsiteX112" fmla="*/ 0 w 1860550"/>
                  <a:gd name="connsiteY112" fmla="*/ 3072475 h 3343276"/>
                  <a:gd name="connsiteX113" fmla="*/ 0 w 1860550"/>
                  <a:gd name="connsiteY113" fmla="*/ 2956977 h 3343276"/>
                  <a:gd name="connsiteX114" fmla="*/ 0 w 1860550"/>
                  <a:gd name="connsiteY114" fmla="*/ 2870182 h 3343276"/>
                  <a:gd name="connsiteX115" fmla="*/ 0 w 1860550"/>
                  <a:gd name="connsiteY115" fmla="*/ 2807991 h 3343276"/>
                  <a:gd name="connsiteX116" fmla="*/ 0 w 1860550"/>
                  <a:gd name="connsiteY116" fmla="*/ 2787491 h 3343276"/>
                  <a:gd name="connsiteX117" fmla="*/ 0 w 1860550"/>
                  <a:gd name="connsiteY117" fmla="*/ 2766302 h 3343276"/>
                  <a:gd name="connsiteX118" fmla="*/ 0 w 1860550"/>
                  <a:gd name="connsiteY118" fmla="*/ 2741016 h 3343276"/>
                  <a:gd name="connsiteX119" fmla="*/ 0 w 1860550"/>
                  <a:gd name="connsiteY119" fmla="*/ 2728031 h 3343276"/>
                  <a:gd name="connsiteX120" fmla="*/ 0 w 1860550"/>
                  <a:gd name="connsiteY120" fmla="*/ 2722563 h 3343276"/>
                  <a:gd name="connsiteX121" fmla="*/ 0 w 1860550"/>
                  <a:gd name="connsiteY121" fmla="*/ 2522258 h 3343276"/>
                  <a:gd name="connsiteX122" fmla="*/ 0 w 1860550"/>
                  <a:gd name="connsiteY122" fmla="*/ 505164 h 3343276"/>
                  <a:gd name="connsiteX123" fmla="*/ 0 w 1860550"/>
                  <a:gd name="connsiteY123" fmla="*/ 461963 h 3343276"/>
                  <a:gd name="connsiteX124" fmla="*/ 0 w 1860550"/>
                  <a:gd name="connsiteY124" fmla="*/ 418277 h 3343276"/>
                  <a:gd name="connsiteX125" fmla="*/ 0 w 1860550"/>
                  <a:gd name="connsiteY125" fmla="*/ 398763 h 3343276"/>
                  <a:gd name="connsiteX126" fmla="*/ 0 w 1860550"/>
                  <a:gd name="connsiteY126" fmla="*/ 356020 h 3343276"/>
                  <a:gd name="connsiteX127" fmla="*/ 0 w 1860550"/>
                  <a:gd name="connsiteY127" fmla="*/ 351269 h 3343276"/>
                  <a:gd name="connsiteX128" fmla="*/ 0 w 1860550"/>
                  <a:gd name="connsiteY128" fmla="*/ 314287 h 3343276"/>
                  <a:gd name="connsiteX129" fmla="*/ 0 w 1860550"/>
                  <a:gd name="connsiteY129" fmla="*/ 294426 h 3343276"/>
                  <a:gd name="connsiteX130" fmla="*/ 0 w 1860550"/>
                  <a:gd name="connsiteY130" fmla="*/ 288973 h 3343276"/>
                  <a:gd name="connsiteX131" fmla="*/ 0 w 1860550"/>
                  <a:gd name="connsiteY131" fmla="*/ 275975 h 3343276"/>
                  <a:gd name="connsiteX132" fmla="*/ 0 w 1860550"/>
                  <a:gd name="connsiteY132" fmla="*/ 273484 h 3343276"/>
                  <a:gd name="connsiteX133" fmla="*/ 0 w 1860550"/>
                  <a:gd name="connsiteY133" fmla="*/ 270501 h 3343276"/>
                  <a:gd name="connsiteX134" fmla="*/ 0 w 1860550"/>
                  <a:gd name="connsiteY134" fmla="*/ 270492 h 3343276"/>
                  <a:gd name="connsiteX135" fmla="*/ 267968 w 1860550"/>
                  <a:gd name="connsiteY135" fmla="*/ 0 h 3343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</a:cxnLst>
                <a:rect l="l" t="t" r="r" b="b"/>
                <a:pathLst>
                  <a:path w="1860550" h="3343276">
                    <a:moveTo>
                      <a:pt x="930274" y="2997199"/>
                    </a:moveTo>
                    <a:cubicBezTo>
                      <a:pt x="912739" y="2997199"/>
                      <a:pt x="898524" y="3012125"/>
                      <a:pt x="898524" y="3030537"/>
                    </a:cubicBezTo>
                    <a:cubicBezTo>
                      <a:pt x="898524" y="3048949"/>
                      <a:pt x="912739" y="3063875"/>
                      <a:pt x="930274" y="3063875"/>
                    </a:cubicBezTo>
                    <a:cubicBezTo>
                      <a:pt x="947809" y="3063875"/>
                      <a:pt x="962024" y="3048949"/>
                      <a:pt x="962024" y="3030537"/>
                    </a:cubicBezTo>
                    <a:cubicBezTo>
                      <a:pt x="962024" y="3012125"/>
                      <a:pt x="947809" y="2997199"/>
                      <a:pt x="930274" y="2997199"/>
                    </a:cubicBezTo>
                    <a:close/>
                    <a:moveTo>
                      <a:pt x="930275" y="2874962"/>
                    </a:moveTo>
                    <a:cubicBezTo>
                      <a:pt x="1015320" y="2874962"/>
                      <a:pt x="1084263" y="2944260"/>
                      <a:pt x="1084263" y="3029744"/>
                    </a:cubicBezTo>
                    <a:cubicBezTo>
                      <a:pt x="1084263" y="3115228"/>
                      <a:pt x="1015320" y="3184526"/>
                      <a:pt x="930275" y="3184526"/>
                    </a:cubicBezTo>
                    <a:cubicBezTo>
                      <a:pt x="845230" y="3184526"/>
                      <a:pt x="776287" y="3115228"/>
                      <a:pt x="776287" y="3029744"/>
                    </a:cubicBezTo>
                    <a:cubicBezTo>
                      <a:pt x="776287" y="2944260"/>
                      <a:pt x="845230" y="2874962"/>
                      <a:pt x="930275" y="2874962"/>
                    </a:cubicBezTo>
                    <a:close/>
                    <a:moveTo>
                      <a:pt x="122238" y="2844800"/>
                    </a:moveTo>
                    <a:lnTo>
                      <a:pt x="122238" y="2858922"/>
                    </a:lnTo>
                    <a:lnTo>
                      <a:pt x="122238" y="2919914"/>
                    </a:lnTo>
                    <a:lnTo>
                      <a:pt x="122238" y="2937881"/>
                    </a:lnTo>
                    <a:lnTo>
                      <a:pt x="122238" y="2976361"/>
                    </a:lnTo>
                    <a:lnTo>
                      <a:pt x="122238" y="2994458"/>
                    </a:lnTo>
                    <a:lnTo>
                      <a:pt x="122238" y="3016807"/>
                    </a:lnTo>
                    <a:lnTo>
                      <a:pt x="122238" y="3032384"/>
                    </a:lnTo>
                    <a:lnTo>
                      <a:pt x="122238" y="3043919"/>
                    </a:lnTo>
                    <a:lnTo>
                      <a:pt x="122238" y="3055388"/>
                    </a:lnTo>
                    <a:cubicBezTo>
                      <a:pt x="122238" y="3060983"/>
                      <a:pt x="122238" y="3064714"/>
                      <a:pt x="122238" y="3067200"/>
                    </a:cubicBezTo>
                    <a:lnTo>
                      <a:pt x="122238" y="3068809"/>
                    </a:lnTo>
                    <a:lnTo>
                      <a:pt x="122238" y="3072174"/>
                    </a:lnTo>
                    <a:cubicBezTo>
                      <a:pt x="122238" y="3154201"/>
                      <a:pt x="189194" y="3221038"/>
                      <a:pt x="268324" y="3221038"/>
                    </a:cubicBezTo>
                    <a:cubicBezTo>
                      <a:pt x="1589184" y="3221038"/>
                      <a:pt x="1589184" y="3221038"/>
                      <a:pt x="1589184" y="3221038"/>
                    </a:cubicBezTo>
                    <a:cubicBezTo>
                      <a:pt x="1671357" y="3221038"/>
                      <a:pt x="1738313" y="3154201"/>
                      <a:pt x="1738313" y="3072174"/>
                    </a:cubicBezTo>
                    <a:lnTo>
                      <a:pt x="1738313" y="2997250"/>
                    </a:lnTo>
                    <a:lnTo>
                      <a:pt x="1738313" y="2940804"/>
                    </a:lnTo>
                    <a:lnTo>
                      <a:pt x="1738313" y="2900358"/>
                    </a:lnTo>
                    <a:lnTo>
                      <a:pt x="1738313" y="2873246"/>
                    </a:lnTo>
                    <a:lnTo>
                      <a:pt x="1738313" y="2848356"/>
                    </a:lnTo>
                    <a:lnTo>
                      <a:pt x="1738313" y="2844800"/>
                    </a:lnTo>
                    <a:close/>
                    <a:moveTo>
                      <a:pt x="122238" y="461963"/>
                    </a:moveTo>
                    <a:lnTo>
                      <a:pt x="122238" y="525582"/>
                    </a:lnTo>
                    <a:cubicBezTo>
                      <a:pt x="122238" y="1639716"/>
                      <a:pt x="122238" y="2266416"/>
                      <a:pt x="122238" y="2618936"/>
                    </a:cubicBezTo>
                    <a:lnTo>
                      <a:pt x="122238" y="2722563"/>
                    </a:lnTo>
                    <a:lnTo>
                      <a:pt x="169032" y="2722563"/>
                    </a:lnTo>
                    <a:cubicBezTo>
                      <a:pt x="1096639" y="2722563"/>
                      <a:pt x="1515558" y="2722563"/>
                      <a:pt x="1704747" y="2722563"/>
                    </a:cubicBezTo>
                    <a:lnTo>
                      <a:pt x="1738313" y="2722563"/>
                    </a:lnTo>
                    <a:lnTo>
                      <a:pt x="1738313" y="2521894"/>
                    </a:lnTo>
                    <a:cubicBezTo>
                      <a:pt x="1738313" y="1330298"/>
                      <a:pt x="1738313" y="769547"/>
                      <a:pt x="1738313" y="505665"/>
                    </a:cubicBezTo>
                    <a:lnTo>
                      <a:pt x="1738313" y="461963"/>
                    </a:lnTo>
                    <a:lnTo>
                      <a:pt x="1691518" y="461963"/>
                    </a:lnTo>
                    <a:cubicBezTo>
                      <a:pt x="763911" y="461963"/>
                      <a:pt x="344992" y="461963"/>
                      <a:pt x="155803" y="461963"/>
                    </a:cubicBezTo>
                    <a:close/>
                    <a:moveTo>
                      <a:pt x="721442" y="169863"/>
                    </a:moveTo>
                    <a:cubicBezTo>
                      <a:pt x="1072433" y="169863"/>
                      <a:pt x="1072433" y="169863"/>
                      <a:pt x="1072433" y="169863"/>
                    </a:cubicBezTo>
                    <a:cubicBezTo>
                      <a:pt x="1106006" y="169863"/>
                      <a:pt x="1133475" y="197367"/>
                      <a:pt x="1133475" y="230982"/>
                    </a:cubicBezTo>
                    <a:cubicBezTo>
                      <a:pt x="1133475" y="264598"/>
                      <a:pt x="1106006" y="292101"/>
                      <a:pt x="1072433" y="292101"/>
                    </a:cubicBezTo>
                    <a:cubicBezTo>
                      <a:pt x="721442" y="292101"/>
                      <a:pt x="721442" y="292101"/>
                      <a:pt x="721442" y="292101"/>
                    </a:cubicBezTo>
                    <a:cubicBezTo>
                      <a:pt x="687869" y="292101"/>
                      <a:pt x="660400" y="264598"/>
                      <a:pt x="660400" y="230982"/>
                    </a:cubicBezTo>
                    <a:cubicBezTo>
                      <a:pt x="660400" y="197367"/>
                      <a:pt x="687869" y="169863"/>
                      <a:pt x="721442" y="169863"/>
                    </a:cubicBezTo>
                    <a:close/>
                    <a:moveTo>
                      <a:pt x="1281907" y="149225"/>
                    </a:moveTo>
                    <a:cubicBezTo>
                      <a:pt x="1327060" y="149225"/>
                      <a:pt x="1363664" y="185118"/>
                      <a:pt x="1363664" y="229394"/>
                    </a:cubicBezTo>
                    <a:cubicBezTo>
                      <a:pt x="1363664" y="273670"/>
                      <a:pt x="1327060" y="309563"/>
                      <a:pt x="1281907" y="309563"/>
                    </a:cubicBezTo>
                    <a:cubicBezTo>
                      <a:pt x="1236754" y="309563"/>
                      <a:pt x="1200150" y="273670"/>
                      <a:pt x="1200150" y="229394"/>
                    </a:cubicBezTo>
                    <a:cubicBezTo>
                      <a:pt x="1200150" y="185118"/>
                      <a:pt x="1236754" y="149225"/>
                      <a:pt x="1281907" y="149225"/>
                    </a:cubicBezTo>
                    <a:close/>
                    <a:moveTo>
                      <a:pt x="268324" y="122238"/>
                    </a:moveTo>
                    <a:cubicBezTo>
                      <a:pt x="189194" y="122238"/>
                      <a:pt x="122238" y="189178"/>
                      <a:pt x="122238" y="271331"/>
                    </a:cubicBezTo>
                    <a:lnTo>
                      <a:pt x="122238" y="341313"/>
                    </a:lnTo>
                    <a:cubicBezTo>
                      <a:pt x="1738313" y="341313"/>
                      <a:pt x="1738313" y="341313"/>
                      <a:pt x="1738313" y="341313"/>
                    </a:cubicBezTo>
                    <a:lnTo>
                      <a:pt x="1738313" y="314869"/>
                    </a:lnTo>
                    <a:lnTo>
                      <a:pt x="1738313" y="300855"/>
                    </a:lnTo>
                    <a:lnTo>
                      <a:pt x="1738313" y="289566"/>
                    </a:lnTo>
                    <a:lnTo>
                      <a:pt x="1738313" y="280079"/>
                    </a:lnTo>
                    <a:lnTo>
                      <a:pt x="1738313" y="276573"/>
                    </a:lnTo>
                    <a:lnTo>
                      <a:pt x="1738313" y="271331"/>
                    </a:lnTo>
                    <a:cubicBezTo>
                      <a:pt x="1738313" y="189178"/>
                      <a:pt x="1671357" y="122238"/>
                      <a:pt x="1589184" y="122238"/>
                    </a:cubicBezTo>
                    <a:lnTo>
                      <a:pt x="1469183" y="122238"/>
                    </a:lnTo>
                    <a:lnTo>
                      <a:pt x="1356679" y="122238"/>
                    </a:lnTo>
                    <a:lnTo>
                      <a:pt x="1153197" y="122238"/>
                    </a:lnTo>
                    <a:lnTo>
                      <a:pt x="976803" y="122238"/>
                    </a:lnTo>
                    <a:lnTo>
                      <a:pt x="825562" y="122238"/>
                    </a:lnTo>
                    <a:lnTo>
                      <a:pt x="697539" y="122238"/>
                    </a:lnTo>
                    <a:lnTo>
                      <a:pt x="590799" y="122238"/>
                    </a:lnTo>
                    <a:lnTo>
                      <a:pt x="503408" y="122238"/>
                    </a:lnTo>
                    <a:lnTo>
                      <a:pt x="433431" y="122238"/>
                    </a:lnTo>
                    <a:lnTo>
                      <a:pt x="378933" y="122238"/>
                    </a:lnTo>
                    <a:lnTo>
                      <a:pt x="337979" y="122238"/>
                    </a:lnTo>
                    <a:lnTo>
                      <a:pt x="308633" y="122238"/>
                    </a:lnTo>
                    <a:lnTo>
                      <a:pt x="288962" y="122238"/>
                    </a:lnTo>
                    <a:lnTo>
                      <a:pt x="277031" y="122238"/>
                    </a:lnTo>
                    <a:lnTo>
                      <a:pt x="270904" y="122238"/>
                    </a:lnTo>
                    <a:close/>
                    <a:moveTo>
                      <a:pt x="267968" y="0"/>
                    </a:moveTo>
                    <a:cubicBezTo>
                      <a:pt x="1589537" y="0"/>
                      <a:pt x="1589537" y="0"/>
                      <a:pt x="1589537" y="0"/>
                    </a:cubicBezTo>
                    <a:cubicBezTo>
                      <a:pt x="1738747" y="0"/>
                      <a:pt x="1860550" y="121569"/>
                      <a:pt x="1860550" y="270492"/>
                    </a:cubicBezTo>
                    <a:lnTo>
                      <a:pt x="1860550" y="270501"/>
                    </a:lnTo>
                    <a:lnTo>
                      <a:pt x="1860550" y="461963"/>
                    </a:lnTo>
                    <a:lnTo>
                      <a:pt x="1860550" y="525090"/>
                    </a:lnTo>
                    <a:cubicBezTo>
                      <a:pt x="1860550" y="1639702"/>
                      <a:pt x="1860550" y="2266671"/>
                      <a:pt x="1860550" y="2619341"/>
                    </a:cubicBezTo>
                    <a:lnTo>
                      <a:pt x="1860550" y="2722563"/>
                    </a:lnTo>
                    <a:lnTo>
                      <a:pt x="1860550" y="2754314"/>
                    </a:lnTo>
                    <a:lnTo>
                      <a:pt x="1860550" y="2838062"/>
                    </a:lnTo>
                    <a:lnTo>
                      <a:pt x="1860550" y="2859431"/>
                    </a:lnTo>
                    <a:lnTo>
                      <a:pt x="1860550" y="2924856"/>
                    </a:lnTo>
                    <a:lnTo>
                      <a:pt x="1860550" y="2938424"/>
                    </a:lnTo>
                    <a:lnTo>
                      <a:pt x="1860550" y="2987047"/>
                    </a:lnTo>
                    <a:lnTo>
                      <a:pt x="1860550" y="2995025"/>
                    </a:lnTo>
                    <a:lnTo>
                      <a:pt x="1860550" y="3028736"/>
                    </a:lnTo>
                    <a:lnTo>
                      <a:pt x="1860550" y="3032967"/>
                    </a:lnTo>
                    <a:lnTo>
                      <a:pt x="1860550" y="3054023"/>
                    </a:lnTo>
                    <a:lnTo>
                      <a:pt x="1860550" y="3055980"/>
                    </a:lnTo>
                    <a:lnTo>
                      <a:pt x="1860550" y="3067008"/>
                    </a:lnTo>
                    <a:lnTo>
                      <a:pt x="1860550" y="3067798"/>
                    </a:lnTo>
                    <a:lnTo>
                      <a:pt x="1860550" y="3072475"/>
                    </a:lnTo>
                    <a:lnTo>
                      <a:pt x="1860550" y="3072774"/>
                    </a:lnTo>
                    <a:cubicBezTo>
                      <a:pt x="1860550" y="3184470"/>
                      <a:pt x="1792036" y="3280779"/>
                      <a:pt x="1694831" y="3321952"/>
                    </a:cubicBezTo>
                    <a:lnTo>
                      <a:pt x="1593989" y="3342374"/>
                    </a:lnTo>
                    <a:lnTo>
                      <a:pt x="1589537" y="3343276"/>
                    </a:lnTo>
                    <a:cubicBezTo>
                      <a:pt x="267968" y="3343276"/>
                      <a:pt x="267968" y="3343276"/>
                      <a:pt x="267968" y="3343276"/>
                    </a:cubicBezTo>
                    <a:lnTo>
                      <a:pt x="263590" y="3342374"/>
                    </a:lnTo>
                    <a:lnTo>
                      <a:pt x="164435" y="3321952"/>
                    </a:lnTo>
                    <a:cubicBezTo>
                      <a:pt x="68515" y="3280779"/>
                      <a:pt x="0" y="3184470"/>
                      <a:pt x="0" y="3072774"/>
                    </a:cubicBezTo>
                    <a:lnTo>
                      <a:pt x="0" y="3072475"/>
                    </a:lnTo>
                    <a:lnTo>
                      <a:pt x="0" y="2956977"/>
                    </a:lnTo>
                    <a:lnTo>
                      <a:pt x="0" y="2870182"/>
                    </a:lnTo>
                    <a:lnTo>
                      <a:pt x="0" y="2807991"/>
                    </a:lnTo>
                    <a:lnTo>
                      <a:pt x="0" y="2787491"/>
                    </a:lnTo>
                    <a:lnTo>
                      <a:pt x="0" y="2766302"/>
                    </a:lnTo>
                    <a:lnTo>
                      <a:pt x="0" y="2741016"/>
                    </a:lnTo>
                    <a:lnTo>
                      <a:pt x="0" y="2728031"/>
                    </a:lnTo>
                    <a:lnTo>
                      <a:pt x="0" y="2722563"/>
                    </a:lnTo>
                    <a:lnTo>
                      <a:pt x="0" y="2522258"/>
                    </a:lnTo>
                    <a:cubicBezTo>
                      <a:pt x="0" y="1330151"/>
                      <a:pt x="0" y="769160"/>
                      <a:pt x="0" y="505164"/>
                    </a:cubicBezTo>
                    <a:lnTo>
                      <a:pt x="0" y="461963"/>
                    </a:lnTo>
                    <a:lnTo>
                      <a:pt x="0" y="418277"/>
                    </a:lnTo>
                    <a:lnTo>
                      <a:pt x="0" y="398763"/>
                    </a:lnTo>
                    <a:lnTo>
                      <a:pt x="0" y="356020"/>
                    </a:lnTo>
                    <a:lnTo>
                      <a:pt x="0" y="351269"/>
                    </a:lnTo>
                    <a:lnTo>
                      <a:pt x="0" y="314287"/>
                    </a:lnTo>
                    <a:lnTo>
                      <a:pt x="0" y="294426"/>
                    </a:lnTo>
                    <a:lnTo>
                      <a:pt x="0" y="288973"/>
                    </a:lnTo>
                    <a:cubicBezTo>
                      <a:pt x="0" y="282816"/>
                      <a:pt x="0" y="278711"/>
                      <a:pt x="0" y="275975"/>
                    </a:cubicBezTo>
                    <a:lnTo>
                      <a:pt x="0" y="273484"/>
                    </a:lnTo>
                    <a:lnTo>
                      <a:pt x="0" y="270501"/>
                    </a:lnTo>
                    <a:lnTo>
                      <a:pt x="0" y="270492"/>
                    </a:lnTo>
                    <a:cubicBezTo>
                      <a:pt x="0" y="121569"/>
                      <a:pt x="121804" y="0"/>
                      <a:pt x="26796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914367"/>
                <a:endParaRPr lang="en-US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65" name="Freeform 228"/>
              <p:cNvSpPr/>
              <p:nvPr/>
            </p:nvSpPr>
            <p:spPr bwMode="auto">
              <a:xfrm>
                <a:off x="10884687" y="4165112"/>
                <a:ext cx="248428" cy="140196"/>
              </a:xfrm>
              <a:custGeom>
                <a:avLst/>
                <a:gdLst>
                  <a:gd name="connsiteX0" fmla="*/ 5333671 w 7645936"/>
                  <a:gd name="connsiteY0" fmla="*/ 2643510 h 4314825"/>
                  <a:gd name="connsiteX1" fmla="*/ 5193195 w 7645936"/>
                  <a:gd name="connsiteY1" fmla="*/ 2783986 h 4314825"/>
                  <a:gd name="connsiteX2" fmla="*/ 5193195 w 7645936"/>
                  <a:gd name="connsiteY2" fmla="*/ 3723500 h 4314825"/>
                  <a:gd name="connsiteX3" fmla="*/ 5333671 w 7645936"/>
                  <a:gd name="connsiteY3" fmla="*/ 3863976 h 4314825"/>
                  <a:gd name="connsiteX4" fmla="*/ 5421017 w 7645936"/>
                  <a:gd name="connsiteY4" fmla="*/ 3863976 h 4314825"/>
                  <a:gd name="connsiteX5" fmla="*/ 5561493 w 7645936"/>
                  <a:gd name="connsiteY5" fmla="*/ 3723500 h 4314825"/>
                  <a:gd name="connsiteX6" fmla="*/ 5561493 w 7645936"/>
                  <a:gd name="connsiteY6" fmla="*/ 2783986 h 4314825"/>
                  <a:gd name="connsiteX7" fmla="*/ 5421017 w 7645936"/>
                  <a:gd name="connsiteY7" fmla="*/ 2643510 h 4314825"/>
                  <a:gd name="connsiteX8" fmla="*/ 4527329 w 7645936"/>
                  <a:gd name="connsiteY8" fmla="*/ 2643510 h 4314825"/>
                  <a:gd name="connsiteX9" fmla="*/ 4386853 w 7645936"/>
                  <a:gd name="connsiteY9" fmla="*/ 2783986 h 4314825"/>
                  <a:gd name="connsiteX10" fmla="*/ 4386853 w 7645936"/>
                  <a:gd name="connsiteY10" fmla="*/ 3723500 h 4314825"/>
                  <a:gd name="connsiteX11" fmla="*/ 4527329 w 7645936"/>
                  <a:gd name="connsiteY11" fmla="*/ 3863976 h 4314825"/>
                  <a:gd name="connsiteX12" fmla="*/ 4614675 w 7645936"/>
                  <a:gd name="connsiteY12" fmla="*/ 3863976 h 4314825"/>
                  <a:gd name="connsiteX13" fmla="*/ 4755151 w 7645936"/>
                  <a:gd name="connsiteY13" fmla="*/ 3723500 h 4314825"/>
                  <a:gd name="connsiteX14" fmla="*/ 4755151 w 7645936"/>
                  <a:gd name="connsiteY14" fmla="*/ 2783986 h 4314825"/>
                  <a:gd name="connsiteX15" fmla="*/ 4614675 w 7645936"/>
                  <a:gd name="connsiteY15" fmla="*/ 2643510 h 4314825"/>
                  <a:gd name="connsiteX16" fmla="*/ 3720987 w 7645936"/>
                  <a:gd name="connsiteY16" fmla="*/ 2643510 h 4314825"/>
                  <a:gd name="connsiteX17" fmla="*/ 3580511 w 7645936"/>
                  <a:gd name="connsiteY17" fmla="*/ 2783986 h 4314825"/>
                  <a:gd name="connsiteX18" fmla="*/ 3580511 w 7645936"/>
                  <a:gd name="connsiteY18" fmla="*/ 3723500 h 4314825"/>
                  <a:gd name="connsiteX19" fmla="*/ 3720987 w 7645936"/>
                  <a:gd name="connsiteY19" fmla="*/ 3863976 h 4314825"/>
                  <a:gd name="connsiteX20" fmla="*/ 3808333 w 7645936"/>
                  <a:gd name="connsiteY20" fmla="*/ 3863976 h 4314825"/>
                  <a:gd name="connsiteX21" fmla="*/ 3948809 w 7645936"/>
                  <a:gd name="connsiteY21" fmla="*/ 3723500 h 4314825"/>
                  <a:gd name="connsiteX22" fmla="*/ 3948809 w 7645936"/>
                  <a:gd name="connsiteY22" fmla="*/ 2783986 h 4314825"/>
                  <a:gd name="connsiteX23" fmla="*/ 3808333 w 7645936"/>
                  <a:gd name="connsiteY23" fmla="*/ 2643510 h 4314825"/>
                  <a:gd name="connsiteX24" fmla="*/ 2914644 w 7645936"/>
                  <a:gd name="connsiteY24" fmla="*/ 2643510 h 4314825"/>
                  <a:gd name="connsiteX25" fmla="*/ 2774168 w 7645936"/>
                  <a:gd name="connsiteY25" fmla="*/ 2783986 h 4314825"/>
                  <a:gd name="connsiteX26" fmla="*/ 2774168 w 7645936"/>
                  <a:gd name="connsiteY26" fmla="*/ 3723500 h 4314825"/>
                  <a:gd name="connsiteX27" fmla="*/ 2914644 w 7645936"/>
                  <a:gd name="connsiteY27" fmla="*/ 3863976 h 4314825"/>
                  <a:gd name="connsiteX28" fmla="*/ 3001990 w 7645936"/>
                  <a:gd name="connsiteY28" fmla="*/ 3863976 h 4314825"/>
                  <a:gd name="connsiteX29" fmla="*/ 3142466 w 7645936"/>
                  <a:gd name="connsiteY29" fmla="*/ 3723500 h 4314825"/>
                  <a:gd name="connsiteX30" fmla="*/ 3142466 w 7645936"/>
                  <a:gd name="connsiteY30" fmla="*/ 2783986 h 4314825"/>
                  <a:gd name="connsiteX31" fmla="*/ 3001990 w 7645936"/>
                  <a:gd name="connsiteY31" fmla="*/ 2643510 h 4314825"/>
                  <a:gd name="connsiteX32" fmla="*/ 2108301 w 7645936"/>
                  <a:gd name="connsiteY32" fmla="*/ 2643510 h 4314825"/>
                  <a:gd name="connsiteX33" fmla="*/ 1967825 w 7645936"/>
                  <a:gd name="connsiteY33" fmla="*/ 2783986 h 4314825"/>
                  <a:gd name="connsiteX34" fmla="*/ 1967825 w 7645936"/>
                  <a:gd name="connsiteY34" fmla="*/ 3723500 h 4314825"/>
                  <a:gd name="connsiteX35" fmla="*/ 2108301 w 7645936"/>
                  <a:gd name="connsiteY35" fmla="*/ 3863976 h 4314825"/>
                  <a:gd name="connsiteX36" fmla="*/ 2195647 w 7645936"/>
                  <a:gd name="connsiteY36" fmla="*/ 3863976 h 4314825"/>
                  <a:gd name="connsiteX37" fmla="*/ 2336123 w 7645936"/>
                  <a:gd name="connsiteY37" fmla="*/ 3723500 h 4314825"/>
                  <a:gd name="connsiteX38" fmla="*/ 2336123 w 7645936"/>
                  <a:gd name="connsiteY38" fmla="*/ 2783986 h 4314825"/>
                  <a:gd name="connsiteX39" fmla="*/ 2195647 w 7645936"/>
                  <a:gd name="connsiteY39" fmla="*/ 2643510 h 4314825"/>
                  <a:gd name="connsiteX40" fmla="*/ 5312536 w 7645936"/>
                  <a:gd name="connsiteY40" fmla="*/ 2564132 h 4314825"/>
                  <a:gd name="connsiteX41" fmla="*/ 5442152 w 7645936"/>
                  <a:gd name="connsiteY41" fmla="*/ 2564132 h 4314825"/>
                  <a:gd name="connsiteX42" fmla="*/ 5650609 w 7645936"/>
                  <a:gd name="connsiteY42" fmla="*/ 2772589 h 4314825"/>
                  <a:gd name="connsiteX43" fmla="*/ 5650609 w 7645936"/>
                  <a:gd name="connsiteY43" fmla="*/ 3734896 h 4314825"/>
                  <a:gd name="connsiteX44" fmla="*/ 5442152 w 7645936"/>
                  <a:gd name="connsiteY44" fmla="*/ 3943353 h 4314825"/>
                  <a:gd name="connsiteX45" fmla="*/ 5312536 w 7645936"/>
                  <a:gd name="connsiteY45" fmla="*/ 3943353 h 4314825"/>
                  <a:gd name="connsiteX46" fmla="*/ 5104079 w 7645936"/>
                  <a:gd name="connsiteY46" fmla="*/ 3734896 h 4314825"/>
                  <a:gd name="connsiteX47" fmla="*/ 5104079 w 7645936"/>
                  <a:gd name="connsiteY47" fmla="*/ 2772589 h 4314825"/>
                  <a:gd name="connsiteX48" fmla="*/ 5312536 w 7645936"/>
                  <a:gd name="connsiteY48" fmla="*/ 2564132 h 4314825"/>
                  <a:gd name="connsiteX49" fmla="*/ 4506194 w 7645936"/>
                  <a:gd name="connsiteY49" fmla="*/ 2564132 h 4314825"/>
                  <a:gd name="connsiteX50" fmla="*/ 4635810 w 7645936"/>
                  <a:gd name="connsiteY50" fmla="*/ 2564132 h 4314825"/>
                  <a:gd name="connsiteX51" fmla="*/ 4844267 w 7645936"/>
                  <a:gd name="connsiteY51" fmla="*/ 2772589 h 4314825"/>
                  <a:gd name="connsiteX52" fmla="*/ 4844267 w 7645936"/>
                  <a:gd name="connsiteY52" fmla="*/ 3734896 h 4314825"/>
                  <a:gd name="connsiteX53" fmla="*/ 4635810 w 7645936"/>
                  <a:gd name="connsiteY53" fmla="*/ 3943353 h 4314825"/>
                  <a:gd name="connsiteX54" fmla="*/ 4506194 w 7645936"/>
                  <a:gd name="connsiteY54" fmla="*/ 3943353 h 4314825"/>
                  <a:gd name="connsiteX55" fmla="*/ 4297737 w 7645936"/>
                  <a:gd name="connsiteY55" fmla="*/ 3734896 h 4314825"/>
                  <a:gd name="connsiteX56" fmla="*/ 4297737 w 7645936"/>
                  <a:gd name="connsiteY56" fmla="*/ 2772589 h 4314825"/>
                  <a:gd name="connsiteX57" fmla="*/ 4506194 w 7645936"/>
                  <a:gd name="connsiteY57" fmla="*/ 2564132 h 4314825"/>
                  <a:gd name="connsiteX58" fmla="*/ 3699852 w 7645936"/>
                  <a:gd name="connsiteY58" fmla="*/ 2564132 h 4314825"/>
                  <a:gd name="connsiteX59" fmla="*/ 3829468 w 7645936"/>
                  <a:gd name="connsiteY59" fmla="*/ 2564132 h 4314825"/>
                  <a:gd name="connsiteX60" fmla="*/ 4037925 w 7645936"/>
                  <a:gd name="connsiteY60" fmla="*/ 2772589 h 4314825"/>
                  <a:gd name="connsiteX61" fmla="*/ 4037925 w 7645936"/>
                  <a:gd name="connsiteY61" fmla="*/ 3734896 h 4314825"/>
                  <a:gd name="connsiteX62" fmla="*/ 3829468 w 7645936"/>
                  <a:gd name="connsiteY62" fmla="*/ 3943353 h 4314825"/>
                  <a:gd name="connsiteX63" fmla="*/ 3699852 w 7645936"/>
                  <a:gd name="connsiteY63" fmla="*/ 3943353 h 4314825"/>
                  <a:gd name="connsiteX64" fmla="*/ 3491395 w 7645936"/>
                  <a:gd name="connsiteY64" fmla="*/ 3734896 h 4314825"/>
                  <a:gd name="connsiteX65" fmla="*/ 3491395 w 7645936"/>
                  <a:gd name="connsiteY65" fmla="*/ 2772589 h 4314825"/>
                  <a:gd name="connsiteX66" fmla="*/ 3699852 w 7645936"/>
                  <a:gd name="connsiteY66" fmla="*/ 2564132 h 4314825"/>
                  <a:gd name="connsiteX67" fmla="*/ 2893509 w 7645936"/>
                  <a:gd name="connsiteY67" fmla="*/ 2564132 h 4314825"/>
                  <a:gd name="connsiteX68" fmla="*/ 3023125 w 7645936"/>
                  <a:gd name="connsiteY68" fmla="*/ 2564132 h 4314825"/>
                  <a:gd name="connsiteX69" fmla="*/ 3231582 w 7645936"/>
                  <a:gd name="connsiteY69" fmla="*/ 2772589 h 4314825"/>
                  <a:gd name="connsiteX70" fmla="*/ 3231582 w 7645936"/>
                  <a:gd name="connsiteY70" fmla="*/ 3734896 h 4314825"/>
                  <a:gd name="connsiteX71" fmla="*/ 3023125 w 7645936"/>
                  <a:gd name="connsiteY71" fmla="*/ 3943353 h 4314825"/>
                  <a:gd name="connsiteX72" fmla="*/ 2893509 w 7645936"/>
                  <a:gd name="connsiteY72" fmla="*/ 3943353 h 4314825"/>
                  <a:gd name="connsiteX73" fmla="*/ 2685052 w 7645936"/>
                  <a:gd name="connsiteY73" fmla="*/ 3734896 h 4314825"/>
                  <a:gd name="connsiteX74" fmla="*/ 2685052 w 7645936"/>
                  <a:gd name="connsiteY74" fmla="*/ 2772589 h 4314825"/>
                  <a:gd name="connsiteX75" fmla="*/ 2893509 w 7645936"/>
                  <a:gd name="connsiteY75" fmla="*/ 2564132 h 4314825"/>
                  <a:gd name="connsiteX76" fmla="*/ 2087166 w 7645936"/>
                  <a:gd name="connsiteY76" fmla="*/ 2564132 h 4314825"/>
                  <a:gd name="connsiteX77" fmla="*/ 2216782 w 7645936"/>
                  <a:gd name="connsiteY77" fmla="*/ 2564132 h 4314825"/>
                  <a:gd name="connsiteX78" fmla="*/ 2425239 w 7645936"/>
                  <a:gd name="connsiteY78" fmla="*/ 2772589 h 4314825"/>
                  <a:gd name="connsiteX79" fmla="*/ 2425239 w 7645936"/>
                  <a:gd name="connsiteY79" fmla="*/ 3734896 h 4314825"/>
                  <a:gd name="connsiteX80" fmla="*/ 2216782 w 7645936"/>
                  <a:gd name="connsiteY80" fmla="*/ 3943353 h 4314825"/>
                  <a:gd name="connsiteX81" fmla="*/ 2087166 w 7645936"/>
                  <a:gd name="connsiteY81" fmla="*/ 3943353 h 4314825"/>
                  <a:gd name="connsiteX82" fmla="*/ 1878709 w 7645936"/>
                  <a:gd name="connsiteY82" fmla="*/ 3734896 h 4314825"/>
                  <a:gd name="connsiteX83" fmla="*/ 1878709 w 7645936"/>
                  <a:gd name="connsiteY83" fmla="*/ 2772589 h 4314825"/>
                  <a:gd name="connsiteX84" fmla="*/ 2087166 w 7645936"/>
                  <a:gd name="connsiteY84" fmla="*/ 2564132 h 4314825"/>
                  <a:gd name="connsiteX85" fmla="*/ 5082919 w 7645936"/>
                  <a:gd name="connsiteY85" fmla="*/ 775812 h 4314825"/>
                  <a:gd name="connsiteX86" fmla="*/ 4576665 w 7645936"/>
                  <a:gd name="connsiteY86" fmla="*/ 1282066 h 4314825"/>
                  <a:gd name="connsiteX87" fmla="*/ 5082919 w 7645936"/>
                  <a:gd name="connsiteY87" fmla="*/ 1788320 h 4314825"/>
                  <a:gd name="connsiteX88" fmla="*/ 5589173 w 7645936"/>
                  <a:gd name="connsiteY88" fmla="*/ 1282066 h 4314825"/>
                  <a:gd name="connsiteX89" fmla="*/ 5082919 w 7645936"/>
                  <a:gd name="connsiteY89" fmla="*/ 775812 h 4314825"/>
                  <a:gd name="connsiteX90" fmla="*/ 2408299 w 7645936"/>
                  <a:gd name="connsiteY90" fmla="*/ 775812 h 4314825"/>
                  <a:gd name="connsiteX91" fmla="*/ 1902046 w 7645936"/>
                  <a:gd name="connsiteY91" fmla="*/ 1282066 h 4314825"/>
                  <a:gd name="connsiteX92" fmla="*/ 2408299 w 7645936"/>
                  <a:gd name="connsiteY92" fmla="*/ 1788320 h 4314825"/>
                  <a:gd name="connsiteX93" fmla="*/ 2914553 w 7645936"/>
                  <a:gd name="connsiteY93" fmla="*/ 1282066 h 4314825"/>
                  <a:gd name="connsiteX94" fmla="*/ 2408299 w 7645936"/>
                  <a:gd name="connsiteY94" fmla="*/ 775812 h 4314825"/>
                  <a:gd name="connsiteX95" fmla="*/ 5082919 w 7645936"/>
                  <a:gd name="connsiteY95" fmla="*/ 661036 h 4314825"/>
                  <a:gd name="connsiteX96" fmla="*/ 5703949 w 7645936"/>
                  <a:gd name="connsiteY96" fmla="*/ 1282066 h 4314825"/>
                  <a:gd name="connsiteX97" fmla="*/ 5082919 w 7645936"/>
                  <a:gd name="connsiteY97" fmla="*/ 1903096 h 4314825"/>
                  <a:gd name="connsiteX98" fmla="*/ 4461889 w 7645936"/>
                  <a:gd name="connsiteY98" fmla="*/ 1282066 h 4314825"/>
                  <a:gd name="connsiteX99" fmla="*/ 5082919 w 7645936"/>
                  <a:gd name="connsiteY99" fmla="*/ 661036 h 4314825"/>
                  <a:gd name="connsiteX100" fmla="*/ 2408299 w 7645936"/>
                  <a:gd name="connsiteY100" fmla="*/ 661036 h 4314825"/>
                  <a:gd name="connsiteX101" fmla="*/ 3029329 w 7645936"/>
                  <a:gd name="connsiteY101" fmla="*/ 1282066 h 4314825"/>
                  <a:gd name="connsiteX102" fmla="*/ 2408299 w 7645936"/>
                  <a:gd name="connsiteY102" fmla="*/ 1903096 h 4314825"/>
                  <a:gd name="connsiteX103" fmla="*/ 1787269 w 7645936"/>
                  <a:gd name="connsiteY103" fmla="*/ 1282066 h 4314825"/>
                  <a:gd name="connsiteX104" fmla="*/ 2408299 w 7645936"/>
                  <a:gd name="connsiteY104" fmla="*/ 661036 h 4314825"/>
                  <a:gd name="connsiteX105" fmla="*/ 1164182 w 7645936"/>
                  <a:gd name="connsiteY105" fmla="*/ 126434 h 4314825"/>
                  <a:gd name="connsiteX106" fmla="*/ 1034158 w 7645936"/>
                  <a:gd name="connsiteY106" fmla="*/ 256457 h 4314825"/>
                  <a:gd name="connsiteX107" fmla="*/ 1034158 w 7645936"/>
                  <a:gd name="connsiteY107" fmla="*/ 1603376 h 4314825"/>
                  <a:gd name="connsiteX108" fmla="*/ 879743 w 7645936"/>
                  <a:gd name="connsiteY108" fmla="*/ 1603376 h 4314825"/>
                  <a:gd name="connsiteX109" fmla="*/ 478976 w 7645936"/>
                  <a:gd name="connsiteY109" fmla="*/ 1603376 h 4314825"/>
                  <a:gd name="connsiteX110" fmla="*/ 478976 w 7645936"/>
                  <a:gd name="connsiteY110" fmla="*/ 1286475 h 4314825"/>
                  <a:gd name="connsiteX111" fmla="*/ 89830 w 7645936"/>
                  <a:gd name="connsiteY111" fmla="*/ 1286475 h 4314825"/>
                  <a:gd name="connsiteX112" fmla="*/ 89830 w 7645936"/>
                  <a:gd name="connsiteY112" fmla="*/ 2046729 h 4314825"/>
                  <a:gd name="connsiteX113" fmla="*/ 478976 w 7645936"/>
                  <a:gd name="connsiteY113" fmla="*/ 2046729 h 4314825"/>
                  <a:gd name="connsiteX114" fmla="*/ 478976 w 7645936"/>
                  <a:gd name="connsiteY114" fmla="*/ 1724026 h 4314825"/>
                  <a:gd name="connsiteX115" fmla="*/ 879743 w 7645936"/>
                  <a:gd name="connsiteY115" fmla="*/ 1724026 h 4314825"/>
                  <a:gd name="connsiteX116" fmla="*/ 1034158 w 7645936"/>
                  <a:gd name="connsiteY116" fmla="*/ 1724026 h 4314825"/>
                  <a:gd name="connsiteX117" fmla="*/ 1034158 w 7645936"/>
                  <a:gd name="connsiteY117" fmla="*/ 4058369 h 4314825"/>
                  <a:gd name="connsiteX118" fmla="*/ 1164182 w 7645936"/>
                  <a:gd name="connsiteY118" fmla="*/ 4188392 h 4314825"/>
                  <a:gd name="connsiteX119" fmla="*/ 6481755 w 7645936"/>
                  <a:gd name="connsiteY119" fmla="*/ 4188392 h 4314825"/>
                  <a:gd name="connsiteX120" fmla="*/ 6611778 w 7645936"/>
                  <a:gd name="connsiteY120" fmla="*/ 4058369 h 4314825"/>
                  <a:gd name="connsiteX121" fmla="*/ 6611778 w 7645936"/>
                  <a:gd name="connsiteY121" fmla="*/ 1724026 h 4314825"/>
                  <a:gd name="connsiteX122" fmla="*/ 6766193 w 7645936"/>
                  <a:gd name="connsiteY122" fmla="*/ 1724026 h 4314825"/>
                  <a:gd name="connsiteX123" fmla="*/ 7166960 w 7645936"/>
                  <a:gd name="connsiteY123" fmla="*/ 1724026 h 4314825"/>
                  <a:gd name="connsiteX124" fmla="*/ 7166960 w 7645936"/>
                  <a:gd name="connsiteY124" fmla="*/ 2046729 h 4314825"/>
                  <a:gd name="connsiteX125" fmla="*/ 7556106 w 7645936"/>
                  <a:gd name="connsiteY125" fmla="*/ 2046729 h 4314825"/>
                  <a:gd name="connsiteX126" fmla="*/ 7556106 w 7645936"/>
                  <a:gd name="connsiteY126" fmla="*/ 1286475 h 4314825"/>
                  <a:gd name="connsiteX127" fmla="*/ 7166960 w 7645936"/>
                  <a:gd name="connsiteY127" fmla="*/ 1286475 h 4314825"/>
                  <a:gd name="connsiteX128" fmla="*/ 7166960 w 7645936"/>
                  <a:gd name="connsiteY128" fmla="*/ 1603376 h 4314825"/>
                  <a:gd name="connsiteX129" fmla="*/ 6766193 w 7645936"/>
                  <a:gd name="connsiteY129" fmla="*/ 1603376 h 4314825"/>
                  <a:gd name="connsiteX130" fmla="*/ 6611778 w 7645936"/>
                  <a:gd name="connsiteY130" fmla="*/ 1603376 h 4314825"/>
                  <a:gd name="connsiteX131" fmla="*/ 6611778 w 7645936"/>
                  <a:gd name="connsiteY131" fmla="*/ 256457 h 4314825"/>
                  <a:gd name="connsiteX132" fmla="*/ 6481755 w 7645936"/>
                  <a:gd name="connsiteY132" fmla="*/ 126434 h 4314825"/>
                  <a:gd name="connsiteX133" fmla="*/ 1011518 w 7645936"/>
                  <a:gd name="connsiteY133" fmla="*/ 0 h 4314825"/>
                  <a:gd name="connsiteX134" fmla="*/ 6634418 w 7645936"/>
                  <a:gd name="connsiteY134" fmla="*/ 0 h 4314825"/>
                  <a:gd name="connsiteX135" fmla="*/ 6766193 w 7645936"/>
                  <a:gd name="connsiteY135" fmla="*/ 131775 h 4314825"/>
                  <a:gd name="connsiteX136" fmla="*/ 6766193 w 7645936"/>
                  <a:gd name="connsiteY136" fmla="*/ 1485987 h 4314825"/>
                  <a:gd name="connsiteX137" fmla="*/ 7077129 w 7645936"/>
                  <a:gd name="connsiteY137" fmla="*/ 1485987 h 4314825"/>
                  <a:gd name="connsiteX138" fmla="*/ 7077129 w 7645936"/>
                  <a:gd name="connsiteY138" fmla="*/ 1193887 h 4314825"/>
                  <a:gd name="connsiteX139" fmla="*/ 7645936 w 7645936"/>
                  <a:gd name="connsiteY139" fmla="*/ 1193887 h 4314825"/>
                  <a:gd name="connsiteX140" fmla="*/ 7645936 w 7645936"/>
                  <a:gd name="connsiteY140" fmla="*/ 2139317 h 4314825"/>
                  <a:gd name="connsiteX141" fmla="*/ 7077129 w 7645936"/>
                  <a:gd name="connsiteY141" fmla="*/ 2139317 h 4314825"/>
                  <a:gd name="connsiteX142" fmla="*/ 7077129 w 7645936"/>
                  <a:gd name="connsiteY142" fmla="*/ 1840719 h 4314825"/>
                  <a:gd name="connsiteX143" fmla="*/ 6766193 w 7645936"/>
                  <a:gd name="connsiteY143" fmla="*/ 1840719 h 4314825"/>
                  <a:gd name="connsiteX144" fmla="*/ 6766193 w 7645936"/>
                  <a:gd name="connsiteY144" fmla="*/ 4183050 h 4314825"/>
                  <a:gd name="connsiteX145" fmla="*/ 6634418 w 7645936"/>
                  <a:gd name="connsiteY145" fmla="*/ 4314825 h 4314825"/>
                  <a:gd name="connsiteX146" fmla="*/ 1011518 w 7645936"/>
                  <a:gd name="connsiteY146" fmla="*/ 4314825 h 4314825"/>
                  <a:gd name="connsiteX147" fmla="*/ 879743 w 7645936"/>
                  <a:gd name="connsiteY147" fmla="*/ 4183050 h 4314825"/>
                  <a:gd name="connsiteX148" fmla="*/ 879743 w 7645936"/>
                  <a:gd name="connsiteY148" fmla="*/ 1840719 h 4314825"/>
                  <a:gd name="connsiteX149" fmla="*/ 568807 w 7645936"/>
                  <a:gd name="connsiteY149" fmla="*/ 1840719 h 4314825"/>
                  <a:gd name="connsiteX150" fmla="*/ 568807 w 7645936"/>
                  <a:gd name="connsiteY150" fmla="*/ 2139317 h 4314825"/>
                  <a:gd name="connsiteX151" fmla="*/ 0 w 7645936"/>
                  <a:gd name="connsiteY151" fmla="*/ 2139317 h 4314825"/>
                  <a:gd name="connsiteX152" fmla="*/ 0 w 7645936"/>
                  <a:gd name="connsiteY152" fmla="*/ 1193887 h 4314825"/>
                  <a:gd name="connsiteX153" fmla="*/ 568807 w 7645936"/>
                  <a:gd name="connsiteY153" fmla="*/ 1193887 h 4314825"/>
                  <a:gd name="connsiteX154" fmla="*/ 568807 w 7645936"/>
                  <a:gd name="connsiteY154" fmla="*/ 1485987 h 4314825"/>
                  <a:gd name="connsiteX155" fmla="*/ 879743 w 7645936"/>
                  <a:gd name="connsiteY155" fmla="*/ 1485987 h 4314825"/>
                  <a:gd name="connsiteX156" fmla="*/ 879743 w 7645936"/>
                  <a:gd name="connsiteY156" fmla="*/ 131775 h 4314825"/>
                  <a:gd name="connsiteX157" fmla="*/ 1011518 w 7645936"/>
                  <a:gd name="connsiteY157" fmla="*/ 0 h 4314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</a:cxnLst>
                <a:rect l="l" t="t" r="r" b="b"/>
                <a:pathLst>
                  <a:path w="7645936" h="4314825">
                    <a:moveTo>
                      <a:pt x="5333671" y="2643510"/>
                    </a:moveTo>
                    <a:cubicBezTo>
                      <a:pt x="5256088" y="2643510"/>
                      <a:pt x="5193195" y="2706403"/>
                      <a:pt x="5193195" y="2783986"/>
                    </a:cubicBezTo>
                    <a:lnTo>
                      <a:pt x="5193195" y="3723500"/>
                    </a:lnTo>
                    <a:cubicBezTo>
                      <a:pt x="5193195" y="3801083"/>
                      <a:pt x="5256088" y="3863976"/>
                      <a:pt x="5333671" y="3863976"/>
                    </a:cubicBezTo>
                    <a:lnTo>
                      <a:pt x="5421017" y="3863976"/>
                    </a:lnTo>
                    <a:cubicBezTo>
                      <a:pt x="5498600" y="3863976"/>
                      <a:pt x="5561493" y="3801083"/>
                      <a:pt x="5561493" y="3723500"/>
                    </a:cubicBezTo>
                    <a:lnTo>
                      <a:pt x="5561493" y="2783986"/>
                    </a:lnTo>
                    <a:cubicBezTo>
                      <a:pt x="5561493" y="2706403"/>
                      <a:pt x="5498600" y="2643510"/>
                      <a:pt x="5421017" y="2643510"/>
                    </a:cubicBezTo>
                    <a:close/>
                    <a:moveTo>
                      <a:pt x="4527329" y="2643510"/>
                    </a:moveTo>
                    <a:cubicBezTo>
                      <a:pt x="4449746" y="2643510"/>
                      <a:pt x="4386853" y="2706403"/>
                      <a:pt x="4386853" y="2783986"/>
                    </a:cubicBezTo>
                    <a:lnTo>
                      <a:pt x="4386853" y="3723500"/>
                    </a:lnTo>
                    <a:cubicBezTo>
                      <a:pt x="4386853" y="3801083"/>
                      <a:pt x="4449746" y="3863976"/>
                      <a:pt x="4527329" y="3863976"/>
                    </a:cubicBezTo>
                    <a:lnTo>
                      <a:pt x="4614675" y="3863976"/>
                    </a:lnTo>
                    <a:cubicBezTo>
                      <a:pt x="4692258" y="3863976"/>
                      <a:pt x="4755151" y="3801083"/>
                      <a:pt x="4755151" y="3723500"/>
                    </a:cubicBezTo>
                    <a:lnTo>
                      <a:pt x="4755151" y="2783986"/>
                    </a:lnTo>
                    <a:cubicBezTo>
                      <a:pt x="4755151" y="2706403"/>
                      <a:pt x="4692258" y="2643510"/>
                      <a:pt x="4614675" y="2643510"/>
                    </a:cubicBezTo>
                    <a:close/>
                    <a:moveTo>
                      <a:pt x="3720987" y="2643510"/>
                    </a:moveTo>
                    <a:cubicBezTo>
                      <a:pt x="3643404" y="2643510"/>
                      <a:pt x="3580511" y="2706403"/>
                      <a:pt x="3580511" y="2783986"/>
                    </a:cubicBezTo>
                    <a:lnTo>
                      <a:pt x="3580511" y="3723500"/>
                    </a:lnTo>
                    <a:cubicBezTo>
                      <a:pt x="3580511" y="3801083"/>
                      <a:pt x="3643404" y="3863976"/>
                      <a:pt x="3720987" y="3863976"/>
                    </a:cubicBezTo>
                    <a:lnTo>
                      <a:pt x="3808333" y="3863976"/>
                    </a:lnTo>
                    <a:cubicBezTo>
                      <a:pt x="3885916" y="3863976"/>
                      <a:pt x="3948809" y="3801083"/>
                      <a:pt x="3948809" y="3723500"/>
                    </a:cubicBezTo>
                    <a:lnTo>
                      <a:pt x="3948809" y="2783986"/>
                    </a:lnTo>
                    <a:cubicBezTo>
                      <a:pt x="3948809" y="2706403"/>
                      <a:pt x="3885916" y="2643510"/>
                      <a:pt x="3808333" y="2643510"/>
                    </a:cubicBezTo>
                    <a:close/>
                    <a:moveTo>
                      <a:pt x="2914644" y="2643510"/>
                    </a:moveTo>
                    <a:cubicBezTo>
                      <a:pt x="2837061" y="2643510"/>
                      <a:pt x="2774168" y="2706403"/>
                      <a:pt x="2774168" y="2783986"/>
                    </a:cubicBezTo>
                    <a:lnTo>
                      <a:pt x="2774168" y="3723500"/>
                    </a:lnTo>
                    <a:cubicBezTo>
                      <a:pt x="2774168" y="3801083"/>
                      <a:pt x="2837061" y="3863976"/>
                      <a:pt x="2914644" y="3863976"/>
                    </a:cubicBezTo>
                    <a:lnTo>
                      <a:pt x="3001990" y="3863976"/>
                    </a:lnTo>
                    <a:cubicBezTo>
                      <a:pt x="3079573" y="3863976"/>
                      <a:pt x="3142466" y="3801083"/>
                      <a:pt x="3142466" y="3723500"/>
                    </a:cubicBezTo>
                    <a:lnTo>
                      <a:pt x="3142466" y="2783986"/>
                    </a:lnTo>
                    <a:cubicBezTo>
                      <a:pt x="3142466" y="2706403"/>
                      <a:pt x="3079573" y="2643510"/>
                      <a:pt x="3001990" y="2643510"/>
                    </a:cubicBezTo>
                    <a:close/>
                    <a:moveTo>
                      <a:pt x="2108301" y="2643510"/>
                    </a:moveTo>
                    <a:cubicBezTo>
                      <a:pt x="2030718" y="2643510"/>
                      <a:pt x="1967825" y="2706403"/>
                      <a:pt x="1967825" y="2783986"/>
                    </a:cubicBezTo>
                    <a:lnTo>
                      <a:pt x="1967825" y="3723500"/>
                    </a:lnTo>
                    <a:cubicBezTo>
                      <a:pt x="1967825" y="3801083"/>
                      <a:pt x="2030718" y="3863976"/>
                      <a:pt x="2108301" y="3863976"/>
                    </a:cubicBezTo>
                    <a:lnTo>
                      <a:pt x="2195647" y="3863976"/>
                    </a:lnTo>
                    <a:cubicBezTo>
                      <a:pt x="2273230" y="3863976"/>
                      <a:pt x="2336123" y="3801083"/>
                      <a:pt x="2336123" y="3723500"/>
                    </a:cubicBezTo>
                    <a:lnTo>
                      <a:pt x="2336123" y="2783986"/>
                    </a:lnTo>
                    <a:cubicBezTo>
                      <a:pt x="2336123" y="2706403"/>
                      <a:pt x="2273230" y="2643510"/>
                      <a:pt x="2195647" y="2643510"/>
                    </a:cubicBezTo>
                    <a:close/>
                    <a:moveTo>
                      <a:pt x="5312536" y="2564132"/>
                    </a:moveTo>
                    <a:lnTo>
                      <a:pt x="5442152" y="2564132"/>
                    </a:lnTo>
                    <a:cubicBezTo>
                      <a:pt x="5557280" y="2564132"/>
                      <a:pt x="5650609" y="2657461"/>
                      <a:pt x="5650609" y="2772589"/>
                    </a:cubicBezTo>
                    <a:lnTo>
                      <a:pt x="5650609" y="3734896"/>
                    </a:lnTo>
                    <a:cubicBezTo>
                      <a:pt x="5650609" y="3850024"/>
                      <a:pt x="5557280" y="3943353"/>
                      <a:pt x="5442152" y="3943353"/>
                    </a:cubicBezTo>
                    <a:lnTo>
                      <a:pt x="5312536" y="3943353"/>
                    </a:lnTo>
                    <a:cubicBezTo>
                      <a:pt x="5197408" y="3943353"/>
                      <a:pt x="5104079" y="3850024"/>
                      <a:pt x="5104079" y="3734896"/>
                    </a:cubicBezTo>
                    <a:lnTo>
                      <a:pt x="5104079" y="2772589"/>
                    </a:lnTo>
                    <a:cubicBezTo>
                      <a:pt x="5104079" y="2657461"/>
                      <a:pt x="5197408" y="2564132"/>
                      <a:pt x="5312536" y="2564132"/>
                    </a:cubicBezTo>
                    <a:close/>
                    <a:moveTo>
                      <a:pt x="4506194" y="2564132"/>
                    </a:moveTo>
                    <a:lnTo>
                      <a:pt x="4635810" y="2564132"/>
                    </a:lnTo>
                    <a:cubicBezTo>
                      <a:pt x="4750938" y="2564132"/>
                      <a:pt x="4844267" y="2657461"/>
                      <a:pt x="4844267" y="2772589"/>
                    </a:cubicBezTo>
                    <a:lnTo>
                      <a:pt x="4844267" y="3734896"/>
                    </a:lnTo>
                    <a:cubicBezTo>
                      <a:pt x="4844267" y="3850024"/>
                      <a:pt x="4750938" y="3943353"/>
                      <a:pt x="4635810" y="3943353"/>
                    </a:cubicBezTo>
                    <a:lnTo>
                      <a:pt x="4506194" y="3943353"/>
                    </a:lnTo>
                    <a:cubicBezTo>
                      <a:pt x="4391066" y="3943353"/>
                      <a:pt x="4297737" y="3850024"/>
                      <a:pt x="4297737" y="3734896"/>
                    </a:cubicBezTo>
                    <a:lnTo>
                      <a:pt x="4297737" y="2772589"/>
                    </a:lnTo>
                    <a:cubicBezTo>
                      <a:pt x="4297737" y="2657461"/>
                      <a:pt x="4391066" y="2564132"/>
                      <a:pt x="4506194" y="2564132"/>
                    </a:cubicBezTo>
                    <a:close/>
                    <a:moveTo>
                      <a:pt x="3699852" y="2564132"/>
                    </a:moveTo>
                    <a:lnTo>
                      <a:pt x="3829468" y="2564132"/>
                    </a:lnTo>
                    <a:cubicBezTo>
                      <a:pt x="3944596" y="2564132"/>
                      <a:pt x="4037925" y="2657461"/>
                      <a:pt x="4037925" y="2772589"/>
                    </a:cubicBezTo>
                    <a:lnTo>
                      <a:pt x="4037925" y="3734896"/>
                    </a:lnTo>
                    <a:cubicBezTo>
                      <a:pt x="4037925" y="3850024"/>
                      <a:pt x="3944596" y="3943353"/>
                      <a:pt x="3829468" y="3943353"/>
                    </a:cubicBezTo>
                    <a:lnTo>
                      <a:pt x="3699852" y="3943353"/>
                    </a:lnTo>
                    <a:cubicBezTo>
                      <a:pt x="3584724" y="3943353"/>
                      <a:pt x="3491395" y="3850024"/>
                      <a:pt x="3491395" y="3734896"/>
                    </a:cubicBezTo>
                    <a:lnTo>
                      <a:pt x="3491395" y="2772589"/>
                    </a:lnTo>
                    <a:cubicBezTo>
                      <a:pt x="3491395" y="2657461"/>
                      <a:pt x="3584724" y="2564132"/>
                      <a:pt x="3699852" y="2564132"/>
                    </a:cubicBezTo>
                    <a:close/>
                    <a:moveTo>
                      <a:pt x="2893509" y="2564132"/>
                    </a:moveTo>
                    <a:lnTo>
                      <a:pt x="3023125" y="2564132"/>
                    </a:lnTo>
                    <a:cubicBezTo>
                      <a:pt x="3138253" y="2564132"/>
                      <a:pt x="3231582" y="2657461"/>
                      <a:pt x="3231582" y="2772589"/>
                    </a:cubicBezTo>
                    <a:lnTo>
                      <a:pt x="3231582" y="3734896"/>
                    </a:lnTo>
                    <a:cubicBezTo>
                      <a:pt x="3231582" y="3850024"/>
                      <a:pt x="3138253" y="3943353"/>
                      <a:pt x="3023125" y="3943353"/>
                    </a:cubicBezTo>
                    <a:lnTo>
                      <a:pt x="2893509" y="3943353"/>
                    </a:lnTo>
                    <a:cubicBezTo>
                      <a:pt x="2778381" y="3943353"/>
                      <a:pt x="2685052" y="3850024"/>
                      <a:pt x="2685052" y="3734896"/>
                    </a:cubicBezTo>
                    <a:lnTo>
                      <a:pt x="2685052" y="2772589"/>
                    </a:lnTo>
                    <a:cubicBezTo>
                      <a:pt x="2685052" y="2657461"/>
                      <a:pt x="2778381" y="2564132"/>
                      <a:pt x="2893509" y="2564132"/>
                    </a:cubicBezTo>
                    <a:close/>
                    <a:moveTo>
                      <a:pt x="2087166" y="2564132"/>
                    </a:moveTo>
                    <a:lnTo>
                      <a:pt x="2216782" y="2564132"/>
                    </a:lnTo>
                    <a:cubicBezTo>
                      <a:pt x="2331910" y="2564132"/>
                      <a:pt x="2425239" y="2657461"/>
                      <a:pt x="2425239" y="2772589"/>
                    </a:cubicBezTo>
                    <a:lnTo>
                      <a:pt x="2425239" y="3734896"/>
                    </a:lnTo>
                    <a:cubicBezTo>
                      <a:pt x="2425239" y="3850024"/>
                      <a:pt x="2331910" y="3943353"/>
                      <a:pt x="2216782" y="3943353"/>
                    </a:cubicBezTo>
                    <a:lnTo>
                      <a:pt x="2087166" y="3943353"/>
                    </a:lnTo>
                    <a:cubicBezTo>
                      <a:pt x="1972038" y="3943353"/>
                      <a:pt x="1878709" y="3850024"/>
                      <a:pt x="1878709" y="3734896"/>
                    </a:cubicBezTo>
                    <a:lnTo>
                      <a:pt x="1878709" y="2772589"/>
                    </a:lnTo>
                    <a:cubicBezTo>
                      <a:pt x="1878709" y="2657461"/>
                      <a:pt x="1972038" y="2564132"/>
                      <a:pt x="2087166" y="2564132"/>
                    </a:cubicBezTo>
                    <a:close/>
                    <a:moveTo>
                      <a:pt x="5082919" y="775812"/>
                    </a:moveTo>
                    <a:cubicBezTo>
                      <a:pt x="4803323" y="775812"/>
                      <a:pt x="4576665" y="1002470"/>
                      <a:pt x="4576665" y="1282066"/>
                    </a:cubicBezTo>
                    <a:cubicBezTo>
                      <a:pt x="4576665" y="1561662"/>
                      <a:pt x="4803323" y="1788320"/>
                      <a:pt x="5082919" y="1788320"/>
                    </a:cubicBezTo>
                    <a:cubicBezTo>
                      <a:pt x="5362515" y="1788320"/>
                      <a:pt x="5589173" y="1561662"/>
                      <a:pt x="5589173" y="1282066"/>
                    </a:cubicBezTo>
                    <a:cubicBezTo>
                      <a:pt x="5589173" y="1002470"/>
                      <a:pt x="5362515" y="775812"/>
                      <a:pt x="5082919" y="775812"/>
                    </a:cubicBezTo>
                    <a:close/>
                    <a:moveTo>
                      <a:pt x="2408299" y="775812"/>
                    </a:moveTo>
                    <a:cubicBezTo>
                      <a:pt x="2128703" y="775812"/>
                      <a:pt x="1902046" y="1002470"/>
                      <a:pt x="1902046" y="1282066"/>
                    </a:cubicBezTo>
                    <a:cubicBezTo>
                      <a:pt x="1902046" y="1561662"/>
                      <a:pt x="2128703" y="1788320"/>
                      <a:pt x="2408299" y="1788320"/>
                    </a:cubicBezTo>
                    <a:cubicBezTo>
                      <a:pt x="2687895" y="1788320"/>
                      <a:pt x="2914553" y="1561662"/>
                      <a:pt x="2914553" y="1282066"/>
                    </a:cubicBezTo>
                    <a:cubicBezTo>
                      <a:pt x="2914553" y="1002470"/>
                      <a:pt x="2687895" y="775812"/>
                      <a:pt x="2408299" y="775812"/>
                    </a:cubicBezTo>
                    <a:close/>
                    <a:moveTo>
                      <a:pt x="5082919" y="661036"/>
                    </a:moveTo>
                    <a:cubicBezTo>
                      <a:pt x="5425904" y="661036"/>
                      <a:pt x="5703949" y="939081"/>
                      <a:pt x="5703949" y="1282066"/>
                    </a:cubicBezTo>
                    <a:cubicBezTo>
                      <a:pt x="5703949" y="1625051"/>
                      <a:pt x="5425904" y="1903096"/>
                      <a:pt x="5082919" y="1903096"/>
                    </a:cubicBezTo>
                    <a:cubicBezTo>
                      <a:pt x="4739934" y="1903096"/>
                      <a:pt x="4461889" y="1625051"/>
                      <a:pt x="4461889" y="1282066"/>
                    </a:cubicBezTo>
                    <a:cubicBezTo>
                      <a:pt x="4461889" y="939081"/>
                      <a:pt x="4739934" y="661036"/>
                      <a:pt x="5082919" y="661036"/>
                    </a:cubicBezTo>
                    <a:close/>
                    <a:moveTo>
                      <a:pt x="2408299" y="661036"/>
                    </a:moveTo>
                    <a:cubicBezTo>
                      <a:pt x="2751284" y="661036"/>
                      <a:pt x="3029329" y="939081"/>
                      <a:pt x="3029329" y="1282066"/>
                    </a:cubicBezTo>
                    <a:cubicBezTo>
                      <a:pt x="3029329" y="1625051"/>
                      <a:pt x="2751284" y="1903096"/>
                      <a:pt x="2408299" y="1903096"/>
                    </a:cubicBezTo>
                    <a:cubicBezTo>
                      <a:pt x="2065314" y="1903096"/>
                      <a:pt x="1787269" y="1625051"/>
                      <a:pt x="1787269" y="1282066"/>
                    </a:cubicBezTo>
                    <a:cubicBezTo>
                      <a:pt x="1787269" y="939081"/>
                      <a:pt x="2065314" y="661036"/>
                      <a:pt x="2408299" y="661036"/>
                    </a:cubicBezTo>
                    <a:close/>
                    <a:moveTo>
                      <a:pt x="1164182" y="126434"/>
                    </a:moveTo>
                    <a:cubicBezTo>
                      <a:pt x="1092372" y="126434"/>
                      <a:pt x="1034158" y="184647"/>
                      <a:pt x="1034158" y="256457"/>
                    </a:cubicBezTo>
                    <a:lnTo>
                      <a:pt x="1034158" y="1603376"/>
                    </a:lnTo>
                    <a:lnTo>
                      <a:pt x="879743" y="1603376"/>
                    </a:lnTo>
                    <a:lnTo>
                      <a:pt x="478976" y="1603376"/>
                    </a:lnTo>
                    <a:lnTo>
                      <a:pt x="478976" y="1286475"/>
                    </a:lnTo>
                    <a:lnTo>
                      <a:pt x="89830" y="1286475"/>
                    </a:lnTo>
                    <a:lnTo>
                      <a:pt x="89830" y="2046729"/>
                    </a:lnTo>
                    <a:lnTo>
                      <a:pt x="478976" y="2046729"/>
                    </a:lnTo>
                    <a:lnTo>
                      <a:pt x="478976" y="1724026"/>
                    </a:lnTo>
                    <a:lnTo>
                      <a:pt x="879743" y="1724026"/>
                    </a:lnTo>
                    <a:lnTo>
                      <a:pt x="1034158" y="1724026"/>
                    </a:lnTo>
                    <a:lnTo>
                      <a:pt x="1034158" y="4058369"/>
                    </a:lnTo>
                    <a:cubicBezTo>
                      <a:pt x="1034158" y="4130179"/>
                      <a:pt x="1092372" y="4188392"/>
                      <a:pt x="1164182" y="4188392"/>
                    </a:cubicBezTo>
                    <a:lnTo>
                      <a:pt x="6481755" y="4188392"/>
                    </a:lnTo>
                    <a:cubicBezTo>
                      <a:pt x="6553565" y="4188392"/>
                      <a:pt x="6611778" y="4130179"/>
                      <a:pt x="6611778" y="4058369"/>
                    </a:cubicBezTo>
                    <a:lnTo>
                      <a:pt x="6611778" y="1724026"/>
                    </a:lnTo>
                    <a:lnTo>
                      <a:pt x="6766193" y="1724026"/>
                    </a:lnTo>
                    <a:lnTo>
                      <a:pt x="7166960" y="1724026"/>
                    </a:lnTo>
                    <a:lnTo>
                      <a:pt x="7166960" y="2046729"/>
                    </a:lnTo>
                    <a:lnTo>
                      <a:pt x="7556106" y="2046729"/>
                    </a:lnTo>
                    <a:lnTo>
                      <a:pt x="7556106" y="1286475"/>
                    </a:lnTo>
                    <a:lnTo>
                      <a:pt x="7166960" y="1286475"/>
                    </a:lnTo>
                    <a:lnTo>
                      <a:pt x="7166960" y="1603376"/>
                    </a:lnTo>
                    <a:lnTo>
                      <a:pt x="6766193" y="1603376"/>
                    </a:lnTo>
                    <a:lnTo>
                      <a:pt x="6611778" y="1603376"/>
                    </a:lnTo>
                    <a:lnTo>
                      <a:pt x="6611778" y="256457"/>
                    </a:lnTo>
                    <a:cubicBezTo>
                      <a:pt x="6611778" y="184647"/>
                      <a:pt x="6553565" y="126434"/>
                      <a:pt x="6481755" y="126434"/>
                    </a:cubicBezTo>
                    <a:close/>
                    <a:moveTo>
                      <a:pt x="1011518" y="0"/>
                    </a:moveTo>
                    <a:lnTo>
                      <a:pt x="6634418" y="0"/>
                    </a:lnTo>
                    <a:cubicBezTo>
                      <a:pt x="6707195" y="0"/>
                      <a:pt x="6766193" y="58999"/>
                      <a:pt x="6766193" y="131775"/>
                    </a:cubicBezTo>
                    <a:lnTo>
                      <a:pt x="6766193" y="1485987"/>
                    </a:lnTo>
                    <a:lnTo>
                      <a:pt x="7077129" y="1485987"/>
                    </a:lnTo>
                    <a:lnTo>
                      <a:pt x="7077129" y="1193887"/>
                    </a:lnTo>
                    <a:lnTo>
                      <a:pt x="7645936" y="1193887"/>
                    </a:lnTo>
                    <a:lnTo>
                      <a:pt x="7645936" y="2139317"/>
                    </a:lnTo>
                    <a:lnTo>
                      <a:pt x="7077129" y="2139317"/>
                    </a:lnTo>
                    <a:lnTo>
                      <a:pt x="7077129" y="1840719"/>
                    </a:lnTo>
                    <a:lnTo>
                      <a:pt x="6766193" y="1840719"/>
                    </a:lnTo>
                    <a:lnTo>
                      <a:pt x="6766193" y="4183050"/>
                    </a:lnTo>
                    <a:cubicBezTo>
                      <a:pt x="6766193" y="4255827"/>
                      <a:pt x="6707195" y="4314825"/>
                      <a:pt x="6634418" y="4314825"/>
                    </a:cubicBezTo>
                    <a:lnTo>
                      <a:pt x="1011518" y="4314825"/>
                    </a:lnTo>
                    <a:cubicBezTo>
                      <a:pt x="938741" y="4314825"/>
                      <a:pt x="879743" y="4255827"/>
                      <a:pt x="879743" y="4183050"/>
                    </a:cubicBezTo>
                    <a:lnTo>
                      <a:pt x="879743" y="1840719"/>
                    </a:lnTo>
                    <a:lnTo>
                      <a:pt x="568807" y="1840719"/>
                    </a:lnTo>
                    <a:lnTo>
                      <a:pt x="568807" y="2139317"/>
                    </a:lnTo>
                    <a:lnTo>
                      <a:pt x="0" y="2139317"/>
                    </a:lnTo>
                    <a:lnTo>
                      <a:pt x="0" y="1193887"/>
                    </a:lnTo>
                    <a:lnTo>
                      <a:pt x="568807" y="1193887"/>
                    </a:lnTo>
                    <a:lnTo>
                      <a:pt x="568807" y="1485987"/>
                    </a:lnTo>
                    <a:lnTo>
                      <a:pt x="879743" y="1485987"/>
                    </a:lnTo>
                    <a:lnTo>
                      <a:pt x="879743" y="131775"/>
                    </a:lnTo>
                    <a:cubicBezTo>
                      <a:pt x="879743" y="58999"/>
                      <a:pt x="938741" y="0"/>
                      <a:pt x="1011518" y="0"/>
                    </a:cubicBezTo>
                    <a:close/>
                  </a:path>
                </a:pathLst>
              </a:custGeom>
              <a:noFill/>
              <a:ln w="3175">
                <a:solidFill>
                  <a:schemeClr val="accent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solidFill>
                    <a:prstClr val="white"/>
                  </a:soli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66" name="Straight Connector 65"/>
              <p:cNvCxnSpPr/>
              <p:nvPr/>
            </p:nvCxnSpPr>
            <p:spPr>
              <a:xfrm flipH="1">
                <a:off x="10486805" y="3605293"/>
                <a:ext cx="308472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</p:cxnSp>
        </p:grpSp>
      </p:grpSp>
      <p:sp>
        <p:nvSpPr>
          <p:cNvPr id="69" name="Rectangle 68"/>
          <p:cNvSpPr/>
          <p:nvPr/>
        </p:nvSpPr>
        <p:spPr>
          <a:xfrm>
            <a:off x="5589840" y="1523209"/>
            <a:ext cx="1190817" cy="2597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67"/>
            <a:r>
              <a:rPr lang="en-US" sz="1100" dirty="0">
                <a:solidFill>
                  <a:prstClr val="white"/>
                </a:solidFill>
                <a:latin typeface="Segoe UI"/>
                <a:cs typeface="Segoe UI Semilight" panose="020B0402040204020203" pitchFamily="34" charset="0"/>
              </a:rPr>
              <a:t>Data Factory </a:t>
            </a:r>
            <a:endParaRPr lang="en-US" sz="1100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70" name="Freeform 300"/>
          <p:cNvSpPr/>
          <p:nvPr/>
        </p:nvSpPr>
        <p:spPr bwMode="auto">
          <a:xfrm>
            <a:off x="5291049" y="1465810"/>
            <a:ext cx="268385" cy="282036"/>
          </a:xfrm>
          <a:custGeom>
            <a:avLst/>
            <a:gdLst>
              <a:gd name="connsiteX0" fmla="*/ 1931382 w 2687091"/>
              <a:gd name="connsiteY0" fmla="*/ 1799512 h 2823758"/>
              <a:gd name="connsiteX1" fmla="*/ 1931382 w 2687091"/>
              <a:gd name="connsiteY1" fmla="*/ 2128383 h 2823758"/>
              <a:gd name="connsiteX2" fmla="*/ 2260253 w 2687091"/>
              <a:gd name="connsiteY2" fmla="*/ 2128383 h 2823758"/>
              <a:gd name="connsiteX3" fmla="*/ 2260253 w 2687091"/>
              <a:gd name="connsiteY3" fmla="*/ 1799512 h 2823758"/>
              <a:gd name="connsiteX4" fmla="*/ 1372033 w 2687091"/>
              <a:gd name="connsiteY4" fmla="*/ 1799512 h 2823758"/>
              <a:gd name="connsiteX5" fmla="*/ 1372033 w 2687091"/>
              <a:gd name="connsiteY5" fmla="*/ 2128383 h 2823758"/>
              <a:gd name="connsiteX6" fmla="*/ 1700904 w 2687091"/>
              <a:gd name="connsiteY6" fmla="*/ 2128383 h 2823758"/>
              <a:gd name="connsiteX7" fmla="*/ 1700904 w 2687091"/>
              <a:gd name="connsiteY7" fmla="*/ 1799512 h 2823758"/>
              <a:gd name="connsiteX8" fmla="*/ 812685 w 2687091"/>
              <a:gd name="connsiteY8" fmla="*/ 1799512 h 2823758"/>
              <a:gd name="connsiteX9" fmla="*/ 812685 w 2687091"/>
              <a:gd name="connsiteY9" fmla="*/ 2128383 h 2823758"/>
              <a:gd name="connsiteX10" fmla="*/ 1141555 w 2687091"/>
              <a:gd name="connsiteY10" fmla="*/ 2128383 h 2823758"/>
              <a:gd name="connsiteX11" fmla="*/ 1141555 w 2687091"/>
              <a:gd name="connsiteY11" fmla="*/ 1799512 h 2823758"/>
              <a:gd name="connsiteX12" fmla="*/ 486277 w 2687091"/>
              <a:gd name="connsiteY12" fmla="*/ 93827 h 2823758"/>
              <a:gd name="connsiteX13" fmla="*/ 103872 w 2687091"/>
              <a:gd name="connsiteY13" fmla="*/ 162103 h 2823758"/>
              <a:gd name="connsiteX14" fmla="*/ 486277 w 2687091"/>
              <a:gd name="connsiteY14" fmla="*/ 230379 h 2823758"/>
              <a:gd name="connsiteX15" fmla="*/ 868682 w 2687091"/>
              <a:gd name="connsiteY15" fmla="*/ 162103 h 2823758"/>
              <a:gd name="connsiteX16" fmla="*/ 486277 w 2687091"/>
              <a:gd name="connsiteY16" fmla="*/ 93827 h 2823758"/>
              <a:gd name="connsiteX17" fmla="*/ 486276 w 2687091"/>
              <a:gd name="connsiteY17" fmla="*/ 0 h 2823758"/>
              <a:gd name="connsiteX18" fmla="*/ 486277 w 2687091"/>
              <a:gd name="connsiteY18" fmla="*/ 0 h 2823758"/>
              <a:gd name="connsiteX19" fmla="*/ 972553 w 2687091"/>
              <a:gd name="connsiteY19" fmla="*/ 100893 h 2823758"/>
              <a:gd name="connsiteX20" fmla="*/ 972552 w 2687091"/>
              <a:gd name="connsiteY20" fmla="*/ 706248 h 2823758"/>
              <a:gd name="connsiteX21" fmla="*/ 972552 w 2687091"/>
              <a:gd name="connsiteY21" fmla="*/ 1342945 h 2823758"/>
              <a:gd name="connsiteX22" fmla="*/ 1792243 w 2687091"/>
              <a:gd name="connsiteY22" fmla="*/ 722637 h 2823758"/>
              <a:gd name="connsiteX23" fmla="*/ 1792243 w 2687091"/>
              <a:gd name="connsiteY23" fmla="*/ 1365018 h 2823758"/>
              <a:gd name="connsiteX24" fmla="*/ 2687091 w 2687091"/>
              <a:gd name="connsiteY24" fmla="*/ 723934 h 2823758"/>
              <a:gd name="connsiteX25" fmla="*/ 2687091 w 2687091"/>
              <a:gd name="connsiteY25" fmla="*/ 1573518 h 2823758"/>
              <a:gd name="connsiteX26" fmla="*/ 2687091 w 2687091"/>
              <a:gd name="connsiteY26" fmla="*/ 1833418 h 2823758"/>
              <a:gd name="connsiteX27" fmla="*/ 2687091 w 2687091"/>
              <a:gd name="connsiteY27" fmla="*/ 2090363 h 2823758"/>
              <a:gd name="connsiteX28" fmla="*/ 2687091 w 2687091"/>
              <a:gd name="connsiteY28" fmla="*/ 2468997 h 2823758"/>
              <a:gd name="connsiteX29" fmla="*/ 2687091 w 2687091"/>
              <a:gd name="connsiteY29" fmla="*/ 2823758 h 2823758"/>
              <a:gd name="connsiteX30" fmla="*/ 186290 w 2687091"/>
              <a:gd name="connsiteY30" fmla="*/ 2823758 h 2823758"/>
              <a:gd name="connsiteX31" fmla="*/ 186290 w 2687091"/>
              <a:gd name="connsiteY31" fmla="*/ 2823753 h 2823758"/>
              <a:gd name="connsiteX32" fmla="*/ 1 w 2687091"/>
              <a:gd name="connsiteY32" fmla="*/ 2823753 h 2823758"/>
              <a:gd name="connsiteX33" fmla="*/ 1 w 2687091"/>
              <a:gd name="connsiteY33" fmla="*/ 706250 h 2823758"/>
              <a:gd name="connsiteX34" fmla="*/ 0 w 2687091"/>
              <a:gd name="connsiteY34" fmla="*/ 706248 h 2823758"/>
              <a:gd name="connsiteX35" fmla="*/ 1 w 2687091"/>
              <a:gd name="connsiteY35" fmla="*/ 100895 h 2823758"/>
              <a:gd name="connsiteX36" fmla="*/ 0 w 2687091"/>
              <a:gd name="connsiteY36" fmla="*/ 100893 h 2823758"/>
              <a:gd name="connsiteX37" fmla="*/ 486276 w 2687091"/>
              <a:gd name="connsiteY37" fmla="*/ 0 h 2823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687091" h="2823758">
                <a:moveTo>
                  <a:pt x="1931382" y="1799512"/>
                </a:moveTo>
                <a:lnTo>
                  <a:pt x="1931382" y="2128383"/>
                </a:lnTo>
                <a:lnTo>
                  <a:pt x="2260253" y="2128383"/>
                </a:lnTo>
                <a:lnTo>
                  <a:pt x="2260253" y="1799512"/>
                </a:lnTo>
                <a:close/>
                <a:moveTo>
                  <a:pt x="1372033" y="1799512"/>
                </a:moveTo>
                <a:lnTo>
                  <a:pt x="1372033" y="2128383"/>
                </a:lnTo>
                <a:lnTo>
                  <a:pt x="1700904" y="2128383"/>
                </a:lnTo>
                <a:lnTo>
                  <a:pt x="1700904" y="1799512"/>
                </a:lnTo>
                <a:close/>
                <a:moveTo>
                  <a:pt x="812685" y="1799512"/>
                </a:moveTo>
                <a:lnTo>
                  <a:pt x="812685" y="2128383"/>
                </a:lnTo>
                <a:lnTo>
                  <a:pt x="1141555" y="2128383"/>
                </a:lnTo>
                <a:lnTo>
                  <a:pt x="1141555" y="1799512"/>
                </a:lnTo>
                <a:close/>
                <a:moveTo>
                  <a:pt x="486277" y="93827"/>
                </a:moveTo>
                <a:cubicBezTo>
                  <a:pt x="275081" y="93827"/>
                  <a:pt x="103872" y="124395"/>
                  <a:pt x="103872" y="162103"/>
                </a:cubicBezTo>
                <a:cubicBezTo>
                  <a:pt x="103872" y="199811"/>
                  <a:pt x="275081" y="230379"/>
                  <a:pt x="486277" y="230379"/>
                </a:cubicBezTo>
                <a:cubicBezTo>
                  <a:pt x="697473" y="230379"/>
                  <a:pt x="868682" y="199811"/>
                  <a:pt x="868682" y="162103"/>
                </a:cubicBezTo>
                <a:cubicBezTo>
                  <a:pt x="868682" y="124395"/>
                  <a:pt x="697473" y="93827"/>
                  <a:pt x="486277" y="93827"/>
                </a:cubicBezTo>
                <a:close/>
                <a:moveTo>
                  <a:pt x="486276" y="0"/>
                </a:moveTo>
                <a:lnTo>
                  <a:pt x="486277" y="0"/>
                </a:lnTo>
                <a:cubicBezTo>
                  <a:pt x="754840" y="0"/>
                  <a:pt x="972553" y="45171"/>
                  <a:pt x="972553" y="100893"/>
                </a:cubicBezTo>
                <a:cubicBezTo>
                  <a:pt x="972553" y="302678"/>
                  <a:pt x="972552" y="504463"/>
                  <a:pt x="972552" y="706248"/>
                </a:cubicBezTo>
                <a:lnTo>
                  <a:pt x="972552" y="1342945"/>
                </a:lnTo>
                <a:lnTo>
                  <a:pt x="1792243" y="722637"/>
                </a:lnTo>
                <a:lnTo>
                  <a:pt x="1792243" y="1365018"/>
                </a:lnTo>
                <a:lnTo>
                  <a:pt x="2687091" y="723934"/>
                </a:lnTo>
                <a:lnTo>
                  <a:pt x="2687091" y="1573518"/>
                </a:lnTo>
                <a:lnTo>
                  <a:pt x="2687091" y="1833418"/>
                </a:lnTo>
                <a:lnTo>
                  <a:pt x="2687091" y="2090363"/>
                </a:lnTo>
                <a:lnTo>
                  <a:pt x="2687091" y="2468997"/>
                </a:lnTo>
                <a:lnTo>
                  <a:pt x="2687091" y="2823758"/>
                </a:lnTo>
                <a:lnTo>
                  <a:pt x="186290" y="2823758"/>
                </a:lnTo>
                <a:lnTo>
                  <a:pt x="186290" y="2823753"/>
                </a:lnTo>
                <a:lnTo>
                  <a:pt x="1" y="2823753"/>
                </a:lnTo>
                <a:lnTo>
                  <a:pt x="1" y="706250"/>
                </a:lnTo>
                <a:lnTo>
                  <a:pt x="0" y="706248"/>
                </a:lnTo>
                <a:lnTo>
                  <a:pt x="1" y="100895"/>
                </a:lnTo>
                <a:lnTo>
                  <a:pt x="0" y="100893"/>
                </a:lnTo>
                <a:cubicBezTo>
                  <a:pt x="0" y="45171"/>
                  <a:pt x="217713" y="0"/>
                  <a:pt x="48627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7" tIns="45713" rIns="91427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4504571" y="2087743"/>
            <a:ext cx="2085577" cy="0"/>
          </a:xfrm>
          <a:prstGeom prst="straightConnector1">
            <a:avLst/>
          </a:prstGeom>
          <a:ln>
            <a:solidFill>
              <a:schemeClr val="bg1"/>
            </a:solidFill>
            <a:headEnd type="none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6590147" y="2087743"/>
            <a:ext cx="1960245" cy="0"/>
          </a:xfrm>
          <a:prstGeom prst="straightConnector1">
            <a:avLst/>
          </a:prstGeom>
          <a:ln>
            <a:solidFill>
              <a:schemeClr val="bg1"/>
            </a:solidFill>
            <a:headEnd type="none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8963401" y="3260904"/>
            <a:ext cx="1190817" cy="429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67"/>
            <a:r>
              <a:rPr lang="en-US" sz="1100" dirty="0">
                <a:solidFill>
                  <a:prstClr val="white"/>
                </a:solidFill>
                <a:latin typeface="Segoe UI"/>
                <a:cs typeface="Segoe UI Semilight" panose="020B0402040204020203" pitchFamily="34" charset="0"/>
              </a:rPr>
              <a:t>SQL Data Warehouse</a:t>
            </a: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7886266" y="3516429"/>
            <a:ext cx="677783" cy="0"/>
          </a:xfrm>
          <a:prstGeom prst="straightConnector1">
            <a:avLst/>
          </a:prstGeom>
          <a:ln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llout: Line 24"/>
          <p:cNvSpPr/>
          <p:nvPr/>
        </p:nvSpPr>
        <p:spPr bwMode="auto">
          <a:xfrm>
            <a:off x="6692996" y="4872844"/>
            <a:ext cx="940964" cy="635332"/>
          </a:xfrm>
          <a:prstGeom prst="borderCallout1">
            <a:avLst>
              <a:gd name="adj1" fmla="val 36911"/>
              <a:gd name="adj2" fmla="val 11475"/>
              <a:gd name="adj3" fmla="val -194837"/>
              <a:gd name="adj4" fmla="val -3433"/>
            </a:avLst>
          </a:prstGeom>
          <a:solidFill>
            <a:srgbClr val="D83B01"/>
          </a:solidFill>
          <a:ln>
            <a:solidFill>
              <a:srgbClr val="D83B0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r>
              <a:rPr lang="en-US" sz="1176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"/>
              </a:rPr>
              <a:t>Ad-hoc queries over raw data, ETLs</a:t>
            </a:r>
          </a:p>
        </p:txBody>
      </p:sp>
      <p:sp>
        <p:nvSpPr>
          <p:cNvPr id="78" name="Callout: Line 77"/>
          <p:cNvSpPr/>
          <p:nvPr/>
        </p:nvSpPr>
        <p:spPr bwMode="auto">
          <a:xfrm>
            <a:off x="9867446" y="1265477"/>
            <a:ext cx="940964" cy="635332"/>
          </a:xfrm>
          <a:prstGeom prst="borderCallout1">
            <a:avLst>
              <a:gd name="adj1" fmla="val 36911"/>
              <a:gd name="adj2" fmla="val 11475"/>
              <a:gd name="adj3" fmla="val 235434"/>
              <a:gd name="adj4" fmla="val -135485"/>
            </a:avLst>
          </a:prstGeom>
          <a:solidFill>
            <a:srgbClr val="D83B01"/>
          </a:solidFill>
          <a:ln>
            <a:solidFill>
              <a:srgbClr val="D83B0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r>
              <a:rPr lang="en-US" sz="1176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"/>
              </a:rPr>
              <a:t>Transactional</a:t>
            </a:r>
          </a:p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r>
              <a:rPr lang="en-US" sz="1176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"/>
              </a:rPr>
              <a:t>Database</a:t>
            </a:r>
          </a:p>
        </p:txBody>
      </p:sp>
      <p:sp>
        <p:nvSpPr>
          <p:cNvPr id="79" name="Callout: Line 78"/>
          <p:cNvSpPr/>
          <p:nvPr/>
        </p:nvSpPr>
        <p:spPr bwMode="auto">
          <a:xfrm>
            <a:off x="8953199" y="5405589"/>
            <a:ext cx="940964" cy="635332"/>
          </a:xfrm>
          <a:prstGeom prst="borderCallout1">
            <a:avLst>
              <a:gd name="adj1" fmla="val 36911"/>
              <a:gd name="adj2" fmla="val 11475"/>
              <a:gd name="adj3" fmla="val -305199"/>
              <a:gd name="adj4" fmla="val -16638"/>
            </a:avLst>
          </a:prstGeom>
          <a:solidFill>
            <a:srgbClr val="D83B01"/>
          </a:solidFill>
          <a:ln>
            <a:solidFill>
              <a:srgbClr val="D83B0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r>
              <a:rPr lang="en-US" sz="1176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"/>
              </a:rPr>
              <a:t>Historical Reporting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8661997" y="3333335"/>
            <a:ext cx="232591" cy="284870"/>
            <a:chOff x="-3084513" y="3390510"/>
            <a:chExt cx="2716213" cy="3363913"/>
          </a:xfrm>
          <a:solidFill>
            <a:schemeClr val="bg1"/>
          </a:solidFill>
        </p:grpSpPr>
        <p:sp>
          <p:nvSpPr>
            <p:cNvPr id="74" name="Freeform 40"/>
            <p:cNvSpPr>
              <a:spLocks noEditPoints="1"/>
            </p:cNvSpPr>
            <p:nvPr/>
          </p:nvSpPr>
          <p:spPr bwMode="auto">
            <a:xfrm>
              <a:off x="-3084513" y="3390510"/>
              <a:ext cx="2716213" cy="3363913"/>
            </a:xfrm>
            <a:custGeom>
              <a:avLst/>
              <a:gdLst>
                <a:gd name="T0" fmla="*/ 896 w 896"/>
                <a:gd name="T1" fmla="*/ 212 h 1107"/>
                <a:gd name="T2" fmla="*/ 448 w 896"/>
                <a:gd name="T3" fmla="*/ 0 h 1107"/>
                <a:gd name="T4" fmla="*/ 0 w 896"/>
                <a:gd name="T5" fmla="*/ 212 h 1107"/>
                <a:gd name="T6" fmla="*/ 1 w 896"/>
                <a:gd name="T7" fmla="*/ 219 h 1107"/>
                <a:gd name="T8" fmla="*/ 0 w 896"/>
                <a:gd name="T9" fmla="*/ 894 h 1107"/>
                <a:gd name="T10" fmla="*/ 448 w 896"/>
                <a:gd name="T11" fmla="*/ 1107 h 1107"/>
                <a:gd name="T12" fmla="*/ 896 w 896"/>
                <a:gd name="T13" fmla="*/ 894 h 1107"/>
                <a:gd name="T14" fmla="*/ 895 w 896"/>
                <a:gd name="T15" fmla="*/ 219 h 1107"/>
                <a:gd name="T16" fmla="*/ 305 w 896"/>
                <a:gd name="T17" fmla="*/ 679 h 1107"/>
                <a:gd name="T18" fmla="*/ 253 w 896"/>
                <a:gd name="T19" fmla="*/ 716 h 1107"/>
                <a:gd name="T20" fmla="*/ 178 w 896"/>
                <a:gd name="T21" fmla="*/ 717 h 1107"/>
                <a:gd name="T22" fmla="*/ 146 w 896"/>
                <a:gd name="T23" fmla="*/ 648 h 1107"/>
                <a:gd name="T24" fmla="*/ 213 w 896"/>
                <a:gd name="T25" fmla="*/ 674 h 1107"/>
                <a:gd name="T26" fmla="*/ 244 w 896"/>
                <a:gd name="T27" fmla="*/ 667 h 1107"/>
                <a:gd name="T28" fmla="*/ 255 w 896"/>
                <a:gd name="T29" fmla="*/ 648 h 1107"/>
                <a:gd name="T30" fmla="*/ 240 w 896"/>
                <a:gd name="T31" fmla="*/ 623 h 1107"/>
                <a:gd name="T32" fmla="*/ 202 w 896"/>
                <a:gd name="T33" fmla="*/ 604 h 1107"/>
                <a:gd name="T34" fmla="*/ 145 w 896"/>
                <a:gd name="T35" fmla="*/ 529 h 1107"/>
                <a:gd name="T36" fmla="*/ 174 w 896"/>
                <a:gd name="T37" fmla="*/ 470 h 1107"/>
                <a:gd name="T38" fmla="*/ 241 w 896"/>
                <a:gd name="T39" fmla="*/ 452 h 1107"/>
                <a:gd name="T40" fmla="*/ 302 w 896"/>
                <a:gd name="T41" fmla="*/ 462 h 1107"/>
                <a:gd name="T42" fmla="*/ 288 w 896"/>
                <a:gd name="T43" fmla="*/ 508 h 1107"/>
                <a:gd name="T44" fmla="*/ 258 w 896"/>
                <a:gd name="T45" fmla="*/ 499 h 1107"/>
                <a:gd name="T46" fmla="*/ 227 w 896"/>
                <a:gd name="T47" fmla="*/ 500 h 1107"/>
                <a:gd name="T48" fmla="*/ 206 w 896"/>
                <a:gd name="T49" fmla="*/ 513 h 1107"/>
                <a:gd name="T50" fmla="*/ 206 w 896"/>
                <a:gd name="T51" fmla="*/ 536 h 1107"/>
                <a:gd name="T52" fmla="*/ 230 w 896"/>
                <a:gd name="T53" fmla="*/ 555 h 1107"/>
                <a:gd name="T54" fmla="*/ 275 w 896"/>
                <a:gd name="T55" fmla="*/ 578 h 1107"/>
                <a:gd name="T56" fmla="*/ 308 w 896"/>
                <a:gd name="T57" fmla="*/ 615 h 1107"/>
                <a:gd name="T58" fmla="*/ 305 w 896"/>
                <a:gd name="T59" fmla="*/ 679 h 1107"/>
                <a:gd name="T60" fmla="*/ 491 w 896"/>
                <a:gd name="T61" fmla="*/ 716 h 1107"/>
                <a:gd name="T62" fmla="*/ 370 w 896"/>
                <a:gd name="T63" fmla="*/ 684 h 1107"/>
                <a:gd name="T64" fmla="*/ 371 w 896"/>
                <a:gd name="T65" fmla="*/ 490 h 1107"/>
                <a:gd name="T66" fmla="*/ 544 w 896"/>
                <a:gd name="T67" fmla="*/ 488 h 1107"/>
                <a:gd name="T68" fmla="*/ 543 w 896"/>
                <a:gd name="T69" fmla="*/ 683 h 1107"/>
                <a:gd name="T70" fmla="*/ 538 w 896"/>
                <a:gd name="T71" fmla="*/ 687 h 1107"/>
                <a:gd name="T72" fmla="*/ 523 w 896"/>
                <a:gd name="T73" fmla="*/ 751 h 1107"/>
                <a:gd name="T74" fmla="*/ 617 w 896"/>
                <a:gd name="T75" fmla="*/ 716 h 1107"/>
                <a:gd name="T76" fmla="*/ 671 w 896"/>
                <a:gd name="T77" fmla="*/ 456 h 1107"/>
                <a:gd name="T78" fmla="*/ 762 w 896"/>
                <a:gd name="T79" fmla="*/ 668 h 1107"/>
                <a:gd name="T80" fmla="*/ 448 w 896"/>
                <a:gd name="T81" fmla="*/ 329 h 1107"/>
                <a:gd name="T82" fmla="*/ 448 w 896"/>
                <a:gd name="T83" fmla="*/ 73 h 1107"/>
                <a:gd name="T84" fmla="*/ 448 w 896"/>
                <a:gd name="T85" fmla="*/ 329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96" h="1107">
                  <a:moveTo>
                    <a:pt x="896" y="215"/>
                  </a:moveTo>
                  <a:cubicBezTo>
                    <a:pt x="896" y="214"/>
                    <a:pt x="896" y="213"/>
                    <a:pt x="896" y="212"/>
                  </a:cubicBezTo>
                  <a:cubicBezTo>
                    <a:pt x="896" y="148"/>
                    <a:pt x="844" y="91"/>
                    <a:pt x="751" y="53"/>
                  </a:cubicBezTo>
                  <a:cubicBezTo>
                    <a:pt x="669" y="18"/>
                    <a:pt x="561" y="0"/>
                    <a:pt x="448" y="0"/>
                  </a:cubicBezTo>
                  <a:cubicBezTo>
                    <a:pt x="335" y="0"/>
                    <a:pt x="227" y="18"/>
                    <a:pt x="146" y="52"/>
                  </a:cubicBezTo>
                  <a:cubicBezTo>
                    <a:pt x="52" y="91"/>
                    <a:pt x="0" y="148"/>
                    <a:pt x="0" y="212"/>
                  </a:cubicBezTo>
                  <a:cubicBezTo>
                    <a:pt x="0" y="213"/>
                    <a:pt x="0" y="214"/>
                    <a:pt x="1" y="215"/>
                  </a:cubicBezTo>
                  <a:cubicBezTo>
                    <a:pt x="1" y="219"/>
                    <a:pt x="1" y="219"/>
                    <a:pt x="1" y="219"/>
                  </a:cubicBezTo>
                  <a:cubicBezTo>
                    <a:pt x="1" y="220"/>
                    <a:pt x="0" y="222"/>
                    <a:pt x="0" y="224"/>
                  </a:cubicBezTo>
                  <a:cubicBezTo>
                    <a:pt x="0" y="894"/>
                    <a:pt x="0" y="894"/>
                    <a:pt x="0" y="894"/>
                  </a:cubicBezTo>
                  <a:cubicBezTo>
                    <a:pt x="0" y="959"/>
                    <a:pt x="52" y="1016"/>
                    <a:pt x="146" y="1054"/>
                  </a:cubicBezTo>
                  <a:cubicBezTo>
                    <a:pt x="227" y="1088"/>
                    <a:pt x="335" y="1107"/>
                    <a:pt x="448" y="1107"/>
                  </a:cubicBezTo>
                  <a:cubicBezTo>
                    <a:pt x="561" y="1107"/>
                    <a:pt x="669" y="1088"/>
                    <a:pt x="751" y="1054"/>
                  </a:cubicBezTo>
                  <a:cubicBezTo>
                    <a:pt x="844" y="1016"/>
                    <a:pt x="896" y="959"/>
                    <a:pt x="896" y="894"/>
                  </a:cubicBezTo>
                  <a:cubicBezTo>
                    <a:pt x="896" y="224"/>
                    <a:pt x="896" y="224"/>
                    <a:pt x="896" y="224"/>
                  </a:cubicBezTo>
                  <a:cubicBezTo>
                    <a:pt x="896" y="222"/>
                    <a:pt x="896" y="220"/>
                    <a:pt x="895" y="219"/>
                  </a:cubicBezTo>
                  <a:lnTo>
                    <a:pt x="896" y="215"/>
                  </a:lnTo>
                  <a:close/>
                  <a:moveTo>
                    <a:pt x="305" y="679"/>
                  </a:moveTo>
                  <a:cubicBezTo>
                    <a:pt x="300" y="689"/>
                    <a:pt x="293" y="697"/>
                    <a:pt x="284" y="703"/>
                  </a:cubicBezTo>
                  <a:cubicBezTo>
                    <a:pt x="275" y="709"/>
                    <a:pt x="265" y="714"/>
                    <a:pt x="253" y="716"/>
                  </a:cubicBezTo>
                  <a:cubicBezTo>
                    <a:pt x="241" y="719"/>
                    <a:pt x="229" y="720"/>
                    <a:pt x="216" y="720"/>
                  </a:cubicBezTo>
                  <a:cubicBezTo>
                    <a:pt x="202" y="720"/>
                    <a:pt x="190" y="719"/>
                    <a:pt x="178" y="717"/>
                  </a:cubicBezTo>
                  <a:cubicBezTo>
                    <a:pt x="166" y="714"/>
                    <a:pt x="155" y="711"/>
                    <a:pt x="146" y="706"/>
                  </a:cubicBezTo>
                  <a:cubicBezTo>
                    <a:pt x="146" y="648"/>
                    <a:pt x="146" y="648"/>
                    <a:pt x="146" y="648"/>
                  </a:cubicBezTo>
                  <a:cubicBezTo>
                    <a:pt x="156" y="657"/>
                    <a:pt x="167" y="663"/>
                    <a:pt x="178" y="668"/>
                  </a:cubicBezTo>
                  <a:cubicBezTo>
                    <a:pt x="190" y="672"/>
                    <a:pt x="202" y="674"/>
                    <a:pt x="213" y="674"/>
                  </a:cubicBezTo>
                  <a:cubicBezTo>
                    <a:pt x="220" y="674"/>
                    <a:pt x="226" y="674"/>
                    <a:pt x="232" y="672"/>
                  </a:cubicBezTo>
                  <a:cubicBezTo>
                    <a:pt x="237" y="671"/>
                    <a:pt x="241" y="669"/>
                    <a:pt x="244" y="667"/>
                  </a:cubicBezTo>
                  <a:cubicBezTo>
                    <a:pt x="248" y="664"/>
                    <a:pt x="251" y="662"/>
                    <a:pt x="252" y="658"/>
                  </a:cubicBezTo>
                  <a:cubicBezTo>
                    <a:pt x="254" y="655"/>
                    <a:pt x="255" y="652"/>
                    <a:pt x="255" y="648"/>
                  </a:cubicBezTo>
                  <a:cubicBezTo>
                    <a:pt x="255" y="643"/>
                    <a:pt x="253" y="638"/>
                    <a:pt x="251" y="634"/>
                  </a:cubicBezTo>
                  <a:cubicBezTo>
                    <a:pt x="248" y="630"/>
                    <a:pt x="244" y="627"/>
                    <a:pt x="240" y="623"/>
                  </a:cubicBezTo>
                  <a:cubicBezTo>
                    <a:pt x="235" y="620"/>
                    <a:pt x="229" y="617"/>
                    <a:pt x="223" y="614"/>
                  </a:cubicBezTo>
                  <a:cubicBezTo>
                    <a:pt x="216" y="610"/>
                    <a:pt x="209" y="607"/>
                    <a:pt x="202" y="604"/>
                  </a:cubicBezTo>
                  <a:cubicBezTo>
                    <a:pt x="183" y="596"/>
                    <a:pt x="169" y="585"/>
                    <a:pt x="159" y="573"/>
                  </a:cubicBezTo>
                  <a:cubicBezTo>
                    <a:pt x="150" y="561"/>
                    <a:pt x="145" y="546"/>
                    <a:pt x="145" y="529"/>
                  </a:cubicBezTo>
                  <a:cubicBezTo>
                    <a:pt x="145" y="515"/>
                    <a:pt x="148" y="504"/>
                    <a:pt x="153" y="494"/>
                  </a:cubicBezTo>
                  <a:cubicBezTo>
                    <a:pt x="158" y="484"/>
                    <a:pt x="165" y="476"/>
                    <a:pt x="174" y="470"/>
                  </a:cubicBezTo>
                  <a:cubicBezTo>
                    <a:pt x="183" y="464"/>
                    <a:pt x="193" y="459"/>
                    <a:pt x="204" y="456"/>
                  </a:cubicBezTo>
                  <a:cubicBezTo>
                    <a:pt x="216" y="453"/>
                    <a:pt x="228" y="452"/>
                    <a:pt x="241" y="452"/>
                  </a:cubicBezTo>
                  <a:cubicBezTo>
                    <a:pt x="254" y="452"/>
                    <a:pt x="265" y="453"/>
                    <a:pt x="275" y="454"/>
                  </a:cubicBezTo>
                  <a:cubicBezTo>
                    <a:pt x="285" y="456"/>
                    <a:pt x="294" y="458"/>
                    <a:pt x="302" y="462"/>
                  </a:cubicBezTo>
                  <a:cubicBezTo>
                    <a:pt x="302" y="516"/>
                    <a:pt x="302" y="516"/>
                    <a:pt x="302" y="516"/>
                  </a:cubicBezTo>
                  <a:cubicBezTo>
                    <a:pt x="298" y="513"/>
                    <a:pt x="293" y="510"/>
                    <a:pt x="288" y="508"/>
                  </a:cubicBezTo>
                  <a:cubicBezTo>
                    <a:pt x="284" y="506"/>
                    <a:pt x="279" y="504"/>
                    <a:pt x="274" y="502"/>
                  </a:cubicBezTo>
                  <a:cubicBezTo>
                    <a:pt x="269" y="501"/>
                    <a:pt x="263" y="500"/>
                    <a:pt x="258" y="499"/>
                  </a:cubicBezTo>
                  <a:cubicBezTo>
                    <a:pt x="253" y="498"/>
                    <a:pt x="249" y="498"/>
                    <a:pt x="244" y="498"/>
                  </a:cubicBezTo>
                  <a:cubicBezTo>
                    <a:pt x="238" y="498"/>
                    <a:pt x="232" y="498"/>
                    <a:pt x="227" y="500"/>
                  </a:cubicBezTo>
                  <a:cubicBezTo>
                    <a:pt x="222" y="501"/>
                    <a:pt x="218" y="503"/>
                    <a:pt x="214" y="505"/>
                  </a:cubicBezTo>
                  <a:cubicBezTo>
                    <a:pt x="211" y="507"/>
                    <a:pt x="208" y="510"/>
                    <a:pt x="206" y="513"/>
                  </a:cubicBezTo>
                  <a:cubicBezTo>
                    <a:pt x="204" y="517"/>
                    <a:pt x="203" y="520"/>
                    <a:pt x="203" y="524"/>
                  </a:cubicBezTo>
                  <a:cubicBezTo>
                    <a:pt x="203" y="528"/>
                    <a:pt x="204" y="532"/>
                    <a:pt x="206" y="536"/>
                  </a:cubicBezTo>
                  <a:cubicBezTo>
                    <a:pt x="208" y="539"/>
                    <a:pt x="212" y="542"/>
                    <a:pt x="216" y="546"/>
                  </a:cubicBezTo>
                  <a:cubicBezTo>
                    <a:pt x="219" y="549"/>
                    <a:pt x="224" y="552"/>
                    <a:pt x="230" y="555"/>
                  </a:cubicBezTo>
                  <a:cubicBezTo>
                    <a:pt x="236" y="558"/>
                    <a:pt x="242" y="561"/>
                    <a:pt x="249" y="564"/>
                  </a:cubicBezTo>
                  <a:cubicBezTo>
                    <a:pt x="259" y="568"/>
                    <a:pt x="268" y="573"/>
                    <a:pt x="275" y="578"/>
                  </a:cubicBezTo>
                  <a:cubicBezTo>
                    <a:pt x="283" y="582"/>
                    <a:pt x="290" y="588"/>
                    <a:pt x="295" y="594"/>
                  </a:cubicBezTo>
                  <a:cubicBezTo>
                    <a:pt x="301" y="600"/>
                    <a:pt x="305" y="607"/>
                    <a:pt x="308" y="615"/>
                  </a:cubicBezTo>
                  <a:cubicBezTo>
                    <a:pt x="311" y="623"/>
                    <a:pt x="313" y="632"/>
                    <a:pt x="313" y="643"/>
                  </a:cubicBezTo>
                  <a:cubicBezTo>
                    <a:pt x="313" y="657"/>
                    <a:pt x="310" y="669"/>
                    <a:pt x="305" y="679"/>
                  </a:cubicBezTo>
                  <a:close/>
                  <a:moveTo>
                    <a:pt x="523" y="751"/>
                  </a:moveTo>
                  <a:cubicBezTo>
                    <a:pt x="491" y="716"/>
                    <a:pt x="491" y="716"/>
                    <a:pt x="491" y="716"/>
                  </a:cubicBezTo>
                  <a:cubicBezTo>
                    <a:pt x="480" y="719"/>
                    <a:pt x="468" y="720"/>
                    <a:pt x="456" y="720"/>
                  </a:cubicBezTo>
                  <a:cubicBezTo>
                    <a:pt x="421" y="720"/>
                    <a:pt x="392" y="708"/>
                    <a:pt x="370" y="684"/>
                  </a:cubicBezTo>
                  <a:cubicBezTo>
                    <a:pt x="348" y="660"/>
                    <a:pt x="337" y="628"/>
                    <a:pt x="337" y="589"/>
                  </a:cubicBezTo>
                  <a:cubicBezTo>
                    <a:pt x="337" y="549"/>
                    <a:pt x="349" y="515"/>
                    <a:pt x="371" y="490"/>
                  </a:cubicBezTo>
                  <a:cubicBezTo>
                    <a:pt x="393" y="465"/>
                    <a:pt x="423" y="452"/>
                    <a:pt x="460" y="452"/>
                  </a:cubicBezTo>
                  <a:cubicBezTo>
                    <a:pt x="494" y="452"/>
                    <a:pt x="522" y="464"/>
                    <a:pt x="544" y="488"/>
                  </a:cubicBezTo>
                  <a:cubicBezTo>
                    <a:pt x="565" y="512"/>
                    <a:pt x="576" y="544"/>
                    <a:pt x="576" y="584"/>
                  </a:cubicBezTo>
                  <a:cubicBezTo>
                    <a:pt x="576" y="625"/>
                    <a:pt x="565" y="658"/>
                    <a:pt x="543" y="683"/>
                  </a:cubicBezTo>
                  <a:cubicBezTo>
                    <a:pt x="542" y="684"/>
                    <a:pt x="541" y="684"/>
                    <a:pt x="540" y="685"/>
                  </a:cubicBezTo>
                  <a:cubicBezTo>
                    <a:pt x="540" y="686"/>
                    <a:pt x="539" y="687"/>
                    <a:pt x="538" y="687"/>
                  </a:cubicBezTo>
                  <a:cubicBezTo>
                    <a:pt x="600" y="751"/>
                    <a:pt x="600" y="751"/>
                    <a:pt x="600" y="751"/>
                  </a:cubicBezTo>
                  <a:lnTo>
                    <a:pt x="523" y="751"/>
                  </a:lnTo>
                  <a:close/>
                  <a:moveTo>
                    <a:pt x="762" y="716"/>
                  </a:moveTo>
                  <a:cubicBezTo>
                    <a:pt x="617" y="716"/>
                    <a:pt x="617" y="716"/>
                    <a:pt x="617" y="716"/>
                  </a:cubicBezTo>
                  <a:cubicBezTo>
                    <a:pt x="617" y="456"/>
                    <a:pt x="617" y="456"/>
                    <a:pt x="617" y="456"/>
                  </a:cubicBezTo>
                  <a:cubicBezTo>
                    <a:pt x="671" y="456"/>
                    <a:pt x="671" y="456"/>
                    <a:pt x="671" y="456"/>
                  </a:cubicBezTo>
                  <a:cubicBezTo>
                    <a:pt x="671" y="668"/>
                    <a:pt x="671" y="668"/>
                    <a:pt x="671" y="668"/>
                  </a:cubicBezTo>
                  <a:cubicBezTo>
                    <a:pt x="762" y="668"/>
                    <a:pt x="762" y="668"/>
                    <a:pt x="762" y="668"/>
                  </a:cubicBezTo>
                  <a:lnTo>
                    <a:pt x="762" y="716"/>
                  </a:lnTo>
                  <a:close/>
                  <a:moveTo>
                    <a:pt x="448" y="329"/>
                  </a:moveTo>
                  <a:cubicBezTo>
                    <a:pt x="250" y="329"/>
                    <a:pt x="89" y="272"/>
                    <a:pt x="89" y="201"/>
                  </a:cubicBezTo>
                  <a:cubicBezTo>
                    <a:pt x="89" y="131"/>
                    <a:pt x="250" y="73"/>
                    <a:pt x="448" y="73"/>
                  </a:cubicBezTo>
                  <a:cubicBezTo>
                    <a:pt x="646" y="73"/>
                    <a:pt x="807" y="131"/>
                    <a:pt x="807" y="201"/>
                  </a:cubicBezTo>
                  <a:cubicBezTo>
                    <a:pt x="807" y="272"/>
                    <a:pt x="646" y="329"/>
                    <a:pt x="448" y="3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75" name="Freeform 41"/>
            <p:cNvSpPr>
              <a:spLocks/>
            </p:cNvSpPr>
            <p:nvPr/>
          </p:nvSpPr>
          <p:spPr bwMode="auto">
            <a:xfrm>
              <a:off x="-1887538" y="4916098"/>
              <a:ext cx="373063" cy="511175"/>
            </a:xfrm>
            <a:custGeom>
              <a:avLst/>
              <a:gdLst>
                <a:gd name="T0" fmla="*/ 63 w 123"/>
                <a:gd name="T1" fmla="*/ 0 h 168"/>
                <a:gd name="T2" fmla="*/ 17 w 123"/>
                <a:gd name="T3" fmla="*/ 23 h 168"/>
                <a:gd name="T4" fmla="*/ 0 w 123"/>
                <a:gd name="T5" fmla="*/ 84 h 168"/>
                <a:gd name="T6" fmla="*/ 17 w 123"/>
                <a:gd name="T7" fmla="*/ 145 h 168"/>
                <a:gd name="T8" fmla="*/ 62 w 123"/>
                <a:gd name="T9" fmla="*/ 168 h 168"/>
                <a:gd name="T10" fmla="*/ 107 w 123"/>
                <a:gd name="T11" fmla="*/ 146 h 168"/>
                <a:gd name="T12" fmla="*/ 123 w 123"/>
                <a:gd name="T13" fmla="*/ 85 h 168"/>
                <a:gd name="T14" fmla="*/ 107 w 123"/>
                <a:gd name="T15" fmla="*/ 23 h 168"/>
                <a:gd name="T16" fmla="*/ 63 w 123"/>
                <a:gd name="T17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" h="168">
                  <a:moveTo>
                    <a:pt x="63" y="0"/>
                  </a:moveTo>
                  <a:cubicBezTo>
                    <a:pt x="44" y="0"/>
                    <a:pt x="29" y="8"/>
                    <a:pt x="17" y="23"/>
                  </a:cubicBezTo>
                  <a:cubicBezTo>
                    <a:pt x="6" y="39"/>
                    <a:pt x="0" y="59"/>
                    <a:pt x="0" y="84"/>
                  </a:cubicBezTo>
                  <a:cubicBezTo>
                    <a:pt x="0" y="110"/>
                    <a:pt x="6" y="130"/>
                    <a:pt x="17" y="145"/>
                  </a:cubicBezTo>
                  <a:cubicBezTo>
                    <a:pt x="28" y="160"/>
                    <a:pt x="43" y="168"/>
                    <a:pt x="62" y="168"/>
                  </a:cubicBezTo>
                  <a:cubicBezTo>
                    <a:pt x="81" y="168"/>
                    <a:pt x="96" y="160"/>
                    <a:pt x="107" y="146"/>
                  </a:cubicBezTo>
                  <a:cubicBezTo>
                    <a:pt x="118" y="131"/>
                    <a:pt x="123" y="111"/>
                    <a:pt x="123" y="85"/>
                  </a:cubicBezTo>
                  <a:cubicBezTo>
                    <a:pt x="123" y="59"/>
                    <a:pt x="118" y="38"/>
                    <a:pt x="107" y="23"/>
                  </a:cubicBezTo>
                  <a:cubicBezTo>
                    <a:pt x="97" y="8"/>
                    <a:pt x="82" y="0"/>
                    <a:pt x="6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>
                <a:solidFill>
                  <a:prstClr val="white"/>
                </a:solidFill>
                <a:latin typeface="Segoe UI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447895" y="2633874"/>
            <a:ext cx="232591" cy="284870"/>
            <a:chOff x="-3084513" y="3390510"/>
            <a:chExt cx="2716213" cy="3363913"/>
          </a:xfrm>
          <a:solidFill>
            <a:schemeClr val="bg1"/>
          </a:solidFill>
        </p:grpSpPr>
        <p:sp>
          <p:nvSpPr>
            <p:cNvPr id="52" name="Freeform 40"/>
            <p:cNvSpPr>
              <a:spLocks noEditPoints="1"/>
            </p:cNvSpPr>
            <p:nvPr/>
          </p:nvSpPr>
          <p:spPr bwMode="auto">
            <a:xfrm>
              <a:off x="-3084513" y="3390510"/>
              <a:ext cx="2716213" cy="3363913"/>
            </a:xfrm>
            <a:custGeom>
              <a:avLst/>
              <a:gdLst>
                <a:gd name="T0" fmla="*/ 896 w 896"/>
                <a:gd name="T1" fmla="*/ 212 h 1107"/>
                <a:gd name="T2" fmla="*/ 448 w 896"/>
                <a:gd name="T3" fmla="*/ 0 h 1107"/>
                <a:gd name="T4" fmla="*/ 0 w 896"/>
                <a:gd name="T5" fmla="*/ 212 h 1107"/>
                <a:gd name="T6" fmla="*/ 1 w 896"/>
                <a:gd name="T7" fmla="*/ 219 h 1107"/>
                <a:gd name="T8" fmla="*/ 0 w 896"/>
                <a:gd name="T9" fmla="*/ 894 h 1107"/>
                <a:gd name="T10" fmla="*/ 448 w 896"/>
                <a:gd name="T11" fmla="*/ 1107 h 1107"/>
                <a:gd name="T12" fmla="*/ 896 w 896"/>
                <a:gd name="T13" fmla="*/ 894 h 1107"/>
                <a:gd name="T14" fmla="*/ 895 w 896"/>
                <a:gd name="T15" fmla="*/ 219 h 1107"/>
                <a:gd name="T16" fmla="*/ 305 w 896"/>
                <a:gd name="T17" fmla="*/ 679 h 1107"/>
                <a:gd name="T18" fmla="*/ 253 w 896"/>
                <a:gd name="T19" fmla="*/ 716 h 1107"/>
                <a:gd name="T20" fmla="*/ 178 w 896"/>
                <a:gd name="T21" fmla="*/ 717 h 1107"/>
                <a:gd name="T22" fmla="*/ 146 w 896"/>
                <a:gd name="T23" fmla="*/ 648 h 1107"/>
                <a:gd name="T24" fmla="*/ 213 w 896"/>
                <a:gd name="T25" fmla="*/ 674 h 1107"/>
                <a:gd name="T26" fmla="*/ 244 w 896"/>
                <a:gd name="T27" fmla="*/ 667 h 1107"/>
                <a:gd name="T28" fmla="*/ 255 w 896"/>
                <a:gd name="T29" fmla="*/ 648 h 1107"/>
                <a:gd name="T30" fmla="*/ 240 w 896"/>
                <a:gd name="T31" fmla="*/ 623 h 1107"/>
                <a:gd name="T32" fmla="*/ 202 w 896"/>
                <a:gd name="T33" fmla="*/ 604 h 1107"/>
                <a:gd name="T34" fmla="*/ 145 w 896"/>
                <a:gd name="T35" fmla="*/ 529 h 1107"/>
                <a:gd name="T36" fmla="*/ 174 w 896"/>
                <a:gd name="T37" fmla="*/ 470 h 1107"/>
                <a:gd name="T38" fmla="*/ 241 w 896"/>
                <a:gd name="T39" fmla="*/ 452 h 1107"/>
                <a:gd name="T40" fmla="*/ 302 w 896"/>
                <a:gd name="T41" fmla="*/ 462 h 1107"/>
                <a:gd name="T42" fmla="*/ 288 w 896"/>
                <a:gd name="T43" fmla="*/ 508 h 1107"/>
                <a:gd name="T44" fmla="*/ 258 w 896"/>
                <a:gd name="T45" fmla="*/ 499 h 1107"/>
                <a:gd name="T46" fmla="*/ 227 w 896"/>
                <a:gd name="T47" fmla="*/ 500 h 1107"/>
                <a:gd name="T48" fmla="*/ 206 w 896"/>
                <a:gd name="T49" fmla="*/ 513 h 1107"/>
                <a:gd name="T50" fmla="*/ 206 w 896"/>
                <a:gd name="T51" fmla="*/ 536 h 1107"/>
                <a:gd name="T52" fmla="*/ 230 w 896"/>
                <a:gd name="T53" fmla="*/ 555 h 1107"/>
                <a:gd name="T54" fmla="*/ 275 w 896"/>
                <a:gd name="T55" fmla="*/ 578 h 1107"/>
                <a:gd name="T56" fmla="*/ 308 w 896"/>
                <a:gd name="T57" fmla="*/ 615 h 1107"/>
                <a:gd name="T58" fmla="*/ 305 w 896"/>
                <a:gd name="T59" fmla="*/ 679 h 1107"/>
                <a:gd name="T60" fmla="*/ 491 w 896"/>
                <a:gd name="T61" fmla="*/ 716 h 1107"/>
                <a:gd name="T62" fmla="*/ 370 w 896"/>
                <a:gd name="T63" fmla="*/ 684 h 1107"/>
                <a:gd name="T64" fmla="*/ 371 w 896"/>
                <a:gd name="T65" fmla="*/ 490 h 1107"/>
                <a:gd name="T66" fmla="*/ 544 w 896"/>
                <a:gd name="T67" fmla="*/ 488 h 1107"/>
                <a:gd name="T68" fmla="*/ 543 w 896"/>
                <a:gd name="T69" fmla="*/ 683 h 1107"/>
                <a:gd name="T70" fmla="*/ 538 w 896"/>
                <a:gd name="T71" fmla="*/ 687 h 1107"/>
                <a:gd name="T72" fmla="*/ 523 w 896"/>
                <a:gd name="T73" fmla="*/ 751 h 1107"/>
                <a:gd name="T74" fmla="*/ 617 w 896"/>
                <a:gd name="T75" fmla="*/ 716 h 1107"/>
                <a:gd name="T76" fmla="*/ 671 w 896"/>
                <a:gd name="T77" fmla="*/ 456 h 1107"/>
                <a:gd name="T78" fmla="*/ 762 w 896"/>
                <a:gd name="T79" fmla="*/ 668 h 1107"/>
                <a:gd name="T80" fmla="*/ 448 w 896"/>
                <a:gd name="T81" fmla="*/ 329 h 1107"/>
                <a:gd name="T82" fmla="*/ 448 w 896"/>
                <a:gd name="T83" fmla="*/ 73 h 1107"/>
                <a:gd name="T84" fmla="*/ 448 w 896"/>
                <a:gd name="T85" fmla="*/ 329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96" h="1107">
                  <a:moveTo>
                    <a:pt x="896" y="215"/>
                  </a:moveTo>
                  <a:cubicBezTo>
                    <a:pt x="896" y="214"/>
                    <a:pt x="896" y="213"/>
                    <a:pt x="896" y="212"/>
                  </a:cubicBezTo>
                  <a:cubicBezTo>
                    <a:pt x="896" y="148"/>
                    <a:pt x="844" y="91"/>
                    <a:pt x="751" y="53"/>
                  </a:cubicBezTo>
                  <a:cubicBezTo>
                    <a:pt x="669" y="18"/>
                    <a:pt x="561" y="0"/>
                    <a:pt x="448" y="0"/>
                  </a:cubicBezTo>
                  <a:cubicBezTo>
                    <a:pt x="335" y="0"/>
                    <a:pt x="227" y="18"/>
                    <a:pt x="146" y="52"/>
                  </a:cubicBezTo>
                  <a:cubicBezTo>
                    <a:pt x="52" y="91"/>
                    <a:pt x="0" y="148"/>
                    <a:pt x="0" y="212"/>
                  </a:cubicBezTo>
                  <a:cubicBezTo>
                    <a:pt x="0" y="213"/>
                    <a:pt x="0" y="214"/>
                    <a:pt x="1" y="215"/>
                  </a:cubicBezTo>
                  <a:cubicBezTo>
                    <a:pt x="1" y="219"/>
                    <a:pt x="1" y="219"/>
                    <a:pt x="1" y="219"/>
                  </a:cubicBezTo>
                  <a:cubicBezTo>
                    <a:pt x="1" y="220"/>
                    <a:pt x="0" y="222"/>
                    <a:pt x="0" y="224"/>
                  </a:cubicBezTo>
                  <a:cubicBezTo>
                    <a:pt x="0" y="894"/>
                    <a:pt x="0" y="894"/>
                    <a:pt x="0" y="894"/>
                  </a:cubicBezTo>
                  <a:cubicBezTo>
                    <a:pt x="0" y="959"/>
                    <a:pt x="52" y="1016"/>
                    <a:pt x="146" y="1054"/>
                  </a:cubicBezTo>
                  <a:cubicBezTo>
                    <a:pt x="227" y="1088"/>
                    <a:pt x="335" y="1107"/>
                    <a:pt x="448" y="1107"/>
                  </a:cubicBezTo>
                  <a:cubicBezTo>
                    <a:pt x="561" y="1107"/>
                    <a:pt x="669" y="1088"/>
                    <a:pt x="751" y="1054"/>
                  </a:cubicBezTo>
                  <a:cubicBezTo>
                    <a:pt x="844" y="1016"/>
                    <a:pt x="896" y="959"/>
                    <a:pt x="896" y="894"/>
                  </a:cubicBezTo>
                  <a:cubicBezTo>
                    <a:pt x="896" y="224"/>
                    <a:pt x="896" y="224"/>
                    <a:pt x="896" y="224"/>
                  </a:cubicBezTo>
                  <a:cubicBezTo>
                    <a:pt x="896" y="222"/>
                    <a:pt x="896" y="220"/>
                    <a:pt x="895" y="219"/>
                  </a:cubicBezTo>
                  <a:lnTo>
                    <a:pt x="896" y="215"/>
                  </a:lnTo>
                  <a:close/>
                  <a:moveTo>
                    <a:pt x="305" y="679"/>
                  </a:moveTo>
                  <a:cubicBezTo>
                    <a:pt x="300" y="689"/>
                    <a:pt x="293" y="697"/>
                    <a:pt x="284" y="703"/>
                  </a:cubicBezTo>
                  <a:cubicBezTo>
                    <a:pt x="275" y="709"/>
                    <a:pt x="265" y="714"/>
                    <a:pt x="253" y="716"/>
                  </a:cubicBezTo>
                  <a:cubicBezTo>
                    <a:pt x="241" y="719"/>
                    <a:pt x="229" y="720"/>
                    <a:pt x="216" y="720"/>
                  </a:cubicBezTo>
                  <a:cubicBezTo>
                    <a:pt x="202" y="720"/>
                    <a:pt x="190" y="719"/>
                    <a:pt x="178" y="717"/>
                  </a:cubicBezTo>
                  <a:cubicBezTo>
                    <a:pt x="166" y="714"/>
                    <a:pt x="155" y="711"/>
                    <a:pt x="146" y="706"/>
                  </a:cubicBezTo>
                  <a:cubicBezTo>
                    <a:pt x="146" y="648"/>
                    <a:pt x="146" y="648"/>
                    <a:pt x="146" y="648"/>
                  </a:cubicBezTo>
                  <a:cubicBezTo>
                    <a:pt x="156" y="657"/>
                    <a:pt x="167" y="663"/>
                    <a:pt x="178" y="668"/>
                  </a:cubicBezTo>
                  <a:cubicBezTo>
                    <a:pt x="190" y="672"/>
                    <a:pt x="202" y="674"/>
                    <a:pt x="213" y="674"/>
                  </a:cubicBezTo>
                  <a:cubicBezTo>
                    <a:pt x="220" y="674"/>
                    <a:pt x="226" y="674"/>
                    <a:pt x="232" y="672"/>
                  </a:cubicBezTo>
                  <a:cubicBezTo>
                    <a:pt x="237" y="671"/>
                    <a:pt x="241" y="669"/>
                    <a:pt x="244" y="667"/>
                  </a:cubicBezTo>
                  <a:cubicBezTo>
                    <a:pt x="248" y="664"/>
                    <a:pt x="251" y="662"/>
                    <a:pt x="252" y="658"/>
                  </a:cubicBezTo>
                  <a:cubicBezTo>
                    <a:pt x="254" y="655"/>
                    <a:pt x="255" y="652"/>
                    <a:pt x="255" y="648"/>
                  </a:cubicBezTo>
                  <a:cubicBezTo>
                    <a:pt x="255" y="643"/>
                    <a:pt x="253" y="638"/>
                    <a:pt x="251" y="634"/>
                  </a:cubicBezTo>
                  <a:cubicBezTo>
                    <a:pt x="248" y="630"/>
                    <a:pt x="244" y="627"/>
                    <a:pt x="240" y="623"/>
                  </a:cubicBezTo>
                  <a:cubicBezTo>
                    <a:pt x="235" y="620"/>
                    <a:pt x="229" y="617"/>
                    <a:pt x="223" y="614"/>
                  </a:cubicBezTo>
                  <a:cubicBezTo>
                    <a:pt x="216" y="610"/>
                    <a:pt x="209" y="607"/>
                    <a:pt x="202" y="604"/>
                  </a:cubicBezTo>
                  <a:cubicBezTo>
                    <a:pt x="183" y="596"/>
                    <a:pt x="169" y="585"/>
                    <a:pt x="159" y="573"/>
                  </a:cubicBezTo>
                  <a:cubicBezTo>
                    <a:pt x="150" y="561"/>
                    <a:pt x="145" y="546"/>
                    <a:pt x="145" y="529"/>
                  </a:cubicBezTo>
                  <a:cubicBezTo>
                    <a:pt x="145" y="515"/>
                    <a:pt x="148" y="504"/>
                    <a:pt x="153" y="494"/>
                  </a:cubicBezTo>
                  <a:cubicBezTo>
                    <a:pt x="158" y="484"/>
                    <a:pt x="165" y="476"/>
                    <a:pt x="174" y="470"/>
                  </a:cubicBezTo>
                  <a:cubicBezTo>
                    <a:pt x="183" y="464"/>
                    <a:pt x="193" y="459"/>
                    <a:pt x="204" y="456"/>
                  </a:cubicBezTo>
                  <a:cubicBezTo>
                    <a:pt x="216" y="453"/>
                    <a:pt x="228" y="452"/>
                    <a:pt x="241" y="452"/>
                  </a:cubicBezTo>
                  <a:cubicBezTo>
                    <a:pt x="254" y="452"/>
                    <a:pt x="265" y="453"/>
                    <a:pt x="275" y="454"/>
                  </a:cubicBezTo>
                  <a:cubicBezTo>
                    <a:pt x="285" y="456"/>
                    <a:pt x="294" y="458"/>
                    <a:pt x="302" y="462"/>
                  </a:cubicBezTo>
                  <a:cubicBezTo>
                    <a:pt x="302" y="516"/>
                    <a:pt x="302" y="516"/>
                    <a:pt x="302" y="516"/>
                  </a:cubicBezTo>
                  <a:cubicBezTo>
                    <a:pt x="298" y="513"/>
                    <a:pt x="293" y="510"/>
                    <a:pt x="288" y="508"/>
                  </a:cubicBezTo>
                  <a:cubicBezTo>
                    <a:pt x="284" y="506"/>
                    <a:pt x="279" y="504"/>
                    <a:pt x="274" y="502"/>
                  </a:cubicBezTo>
                  <a:cubicBezTo>
                    <a:pt x="269" y="501"/>
                    <a:pt x="263" y="500"/>
                    <a:pt x="258" y="499"/>
                  </a:cubicBezTo>
                  <a:cubicBezTo>
                    <a:pt x="253" y="498"/>
                    <a:pt x="249" y="498"/>
                    <a:pt x="244" y="498"/>
                  </a:cubicBezTo>
                  <a:cubicBezTo>
                    <a:pt x="238" y="498"/>
                    <a:pt x="232" y="498"/>
                    <a:pt x="227" y="500"/>
                  </a:cubicBezTo>
                  <a:cubicBezTo>
                    <a:pt x="222" y="501"/>
                    <a:pt x="218" y="503"/>
                    <a:pt x="214" y="505"/>
                  </a:cubicBezTo>
                  <a:cubicBezTo>
                    <a:pt x="211" y="507"/>
                    <a:pt x="208" y="510"/>
                    <a:pt x="206" y="513"/>
                  </a:cubicBezTo>
                  <a:cubicBezTo>
                    <a:pt x="204" y="517"/>
                    <a:pt x="203" y="520"/>
                    <a:pt x="203" y="524"/>
                  </a:cubicBezTo>
                  <a:cubicBezTo>
                    <a:pt x="203" y="528"/>
                    <a:pt x="204" y="532"/>
                    <a:pt x="206" y="536"/>
                  </a:cubicBezTo>
                  <a:cubicBezTo>
                    <a:pt x="208" y="539"/>
                    <a:pt x="212" y="542"/>
                    <a:pt x="216" y="546"/>
                  </a:cubicBezTo>
                  <a:cubicBezTo>
                    <a:pt x="219" y="549"/>
                    <a:pt x="224" y="552"/>
                    <a:pt x="230" y="555"/>
                  </a:cubicBezTo>
                  <a:cubicBezTo>
                    <a:pt x="236" y="558"/>
                    <a:pt x="242" y="561"/>
                    <a:pt x="249" y="564"/>
                  </a:cubicBezTo>
                  <a:cubicBezTo>
                    <a:pt x="259" y="568"/>
                    <a:pt x="268" y="573"/>
                    <a:pt x="275" y="578"/>
                  </a:cubicBezTo>
                  <a:cubicBezTo>
                    <a:pt x="283" y="582"/>
                    <a:pt x="290" y="588"/>
                    <a:pt x="295" y="594"/>
                  </a:cubicBezTo>
                  <a:cubicBezTo>
                    <a:pt x="301" y="600"/>
                    <a:pt x="305" y="607"/>
                    <a:pt x="308" y="615"/>
                  </a:cubicBezTo>
                  <a:cubicBezTo>
                    <a:pt x="311" y="623"/>
                    <a:pt x="313" y="632"/>
                    <a:pt x="313" y="643"/>
                  </a:cubicBezTo>
                  <a:cubicBezTo>
                    <a:pt x="313" y="657"/>
                    <a:pt x="310" y="669"/>
                    <a:pt x="305" y="679"/>
                  </a:cubicBezTo>
                  <a:close/>
                  <a:moveTo>
                    <a:pt x="523" y="751"/>
                  </a:moveTo>
                  <a:cubicBezTo>
                    <a:pt x="491" y="716"/>
                    <a:pt x="491" y="716"/>
                    <a:pt x="491" y="716"/>
                  </a:cubicBezTo>
                  <a:cubicBezTo>
                    <a:pt x="480" y="719"/>
                    <a:pt x="468" y="720"/>
                    <a:pt x="456" y="720"/>
                  </a:cubicBezTo>
                  <a:cubicBezTo>
                    <a:pt x="421" y="720"/>
                    <a:pt x="392" y="708"/>
                    <a:pt x="370" y="684"/>
                  </a:cubicBezTo>
                  <a:cubicBezTo>
                    <a:pt x="348" y="660"/>
                    <a:pt x="337" y="628"/>
                    <a:pt x="337" y="589"/>
                  </a:cubicBezTo>
                  <a:cubicBezTo>
                    <a:pt x="337" y="549"/>
                    <a:pt x="349" y="515"/>
                    <a:pt x="371" y="490"/>
                  </a:cubicBezTo>
                  <a:cubicBezTo>
                    <a:pt x="393" y="465"/>
                    <a:pt x="423" y="452"/>
                    <a:pt x="460" y="452"/>
                  </a:cubicBezTo>
                  <a:cubicBezTo>
                    <a:pt x="494" y="452"/>
                    <a:pt x="522" y="464"/>
                    <a:pt x="544" y="488"/>
                  </a:cubicBezTo>
                  <a:cubicBezTo>
                    <a:pt x="565" y="512"/>
                    <a:pt x="576" y="544"/>
                    <a:pt x="576" y="584"/>
                  </a:cubicBezTo>
                  <a:cubicBezTo>
                    <a:pt x="576" y="625"/>
                    <a:pt x="565" y="658"/>
                    <a:pt x="543" y="683"/>
                  </a:cubicBezTo>
                  <a:cubicBezTo>
                    <a:pt x="542" y="684"/>
                    <a:pt x="541" y="684"/>
                    <a:pt x="540" y="685"/>
                  </a:cubicBezTo>
                  <a:cubicBezTo>
                    <a:pt x="540" y="686"/>
                    <a:pt x="539" y="687"/>
                    <a:pt x="538" y="687"/>
                  </a:cubicBezTo>
                  <a:cubicBezTo>
                    <a:pt x="600" y="751"/>
                    <a:pt x="600" y="751"/>
                    <a:pt x="600" y="751"/>
                  </a:cubicBezTo>
                  <a:lnTo>
                    <a:pt x="523" y="751"/>
                  </a:lnTo>
                  <a:close/>
                  <a:moveTo>
                    <a:pt x="762" y="716"/>
                  </a:moveTo>
                  <a:cubicBezTo>
                    <a:pt x="617" y="716"/>
                    <a:pt x="617" y="716"/>
                    <a:pt x="617" y="716"/>
                  </a:cubicBezTo>
                  <a:cubicBezTo>
                    <a:pt x="617" y="456"/>
                    <a:pt x="617" y="456"/>
                    <a:pt x="617" y="456"/>
                  </a:cubicBezTo>
                  <a:cubicBezTo>
                    <a:pt x="671" y="456"/>
                    <a:pt x="671" y="456"/>
                    <a:pt x="671" y="456"/>
                  </a:cubicBezTo>
                  <a:cubicBezTo>
                    <a:pt x="671" y="668"/>
                    <a:pt x="671" y="668"/>
                    <a:pt x="671" y="668"/>
                  </a:cubicBezTo>
                  <a:cubicBezTo>
                    <a:pt x="762" y="668"/>
                    <a:pt x="762" y="668"/>
                    <a:pt x="762" y="668"/>
                  </a:cubicBezTo>
                  <a:lnTo>
                    <a:pt x="762" y="716"/>
                  </a:lnTo>
                  <a:close/>
                  <a:moveTo>
                    <a:pt x="448" y="329"/>
                  </a:moveTo>
                  <a:cubicBezTo>
                    <a:pt x="250" y="329"/>
                    <a:pt x="89" y="272"/>
                    <a:pt x="89" y="201"/>
                  </a:cubicBezTo>
                  <a:cubicBezTo>
                    <a:pt x="89" y="131"/>
                    <a:pt x="250" y="73"/>
                    <a:pt x="448" y="73"/>
                  </a:cubicBezTo>
                  <a:cubicBezTo>
                    <a:pt x="646" y="73"/>
                    <a:pt x="807" y="131"/>
                    <a:pt x="807" y="201"/>
                  </a:cubicBezTo>
                  <a:cubicBezTo>
                    <a:pt x="807" y="272"/>
                    <a:pt x="646" y="329"/>
                    <a:pt x="448" y="3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53" name="Freeform 41"/>
            <p:cNvSpPr>
              <a:spLocks/>
            </p:cNvSpPr>
            <p:nvPr/>
          </p:nvSpPr>
          <p:spPr bwMode="auto">
            <a:xfrm>
              <a:off x="-1887538" y="4916098"/>
              <a:ext cx="373063" cy="511175"/>
            </a:xfrm>
            <a:custGeom>
              <a:avLst/>
              <a:gdLst>
                <a:gd name="T0" fmla="*/ 63 w 123"/>
                <a:gd name="T1" fmla="*/ 0 h 168"/>
                <a:gd name="T2" fmla="*/ 17 w 123"/>
                <a:gd name="T3" fmla="*/ 23 h 168"/>
                <a:gd name="T4" fmla="*/ 0 w 123"/>
                <a:gd name="T5" fmla="*/ 84 h 168"/>
                <a:gd name="T6" fmla="*/ 17 w 123"/>
                <a:gd name="T7" fmla="*/ 145 h 168"/>
                <a:gd name="T8" fmla="*/ 62 w 123"/>
                <a:gd name="T9" fmla="*/ 168 h 168"/>
                <a:gd name="T10" fmla="*/ 107 w 123"/>
                <a:gd name="T11" fmla="*/ 146 h 168"/>
                <a:gd name="T12" fmla="*/ 123 w 123"/>
                <a:gd name="T13" fmla="*/ 85 h 168"/>
                <a:gd name="T14" fmla="*/ 107 w 123"/>
                <a:gd name="T15" fmla="*/ 23 h 168"/>
                <a:gd name="T16" fmla="*/ 63 w 123"/>
                <a:gd name="T17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" h="168">
                  <a:moveTo>
                    <a:pt x="63" y="0"/>
                  </a:moveTo>
                  <a:cubicBezTo>
                    <a:pt x="44" y="0"/>
                    <a:pt x="29" y="8"/>
                    <a:pt x="17" y="23"/>
                  </a:cubicBezTo>
                  <a:cubicBezTo>
                    <a:pt x="6" y="39"/>
                    <a:pt x="0" y="59"/>
                    <a:pt x="0" y="84"/>
                  </a:cubicBezTo>
                  <a:cubicBezTo>
                    <a:pt x="0" y="110"/>
                    <a:pt x="6" y="130"/>
                    <a:pt x="17" y="145"/>
                  </a:cubicBezTo>
                  <a:cubicBezTo>
                    <a:pt x="28" y="160"/>
                    <a:pt x="43" y="168"/>
                    <a:pt x="62" y="168"/>
                  </a:cubicBezTo>
                  <a:cubicBezTo>
                    <a:pt x="81" y="168"/>
                    <a:pt x="96" y="160"/>
                    <a:pt x="107" y="146"/>
                  </a:cubicBezTo>
                  <a:cubicBezTo>
                    <a:pt x="118" y="131"/>
                    <a:pt x="123" y="111"/>
                    <a:pt x="123" y="85"/>
                  </a:cubicBezTo>
                  <a:cubicBezTo>
                    <a:pt x="123" y="59"/>
                    <a:pt x="118" y="38"/>
                    <a:pt x="107" y="23"/>
                  </a:cubicBezTo>
                  <a:cubicBezTo>
                    <a:pt x="97" y="8"/>
                    <a:pt x="82" y="0"/>
                    <a:pt x="6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>
                <a:solidFill>
                  <a:prstClr val="white"/>
                </a:solidFill>
                <a:latin typeface="Segoe UI"/>
              </a:endParaRPr>
            </a:p>
          </p:txBody>
        </p:sp>
      </p:grpSp>
      <p:sp>
        <p:nvSpPr>
          <p:cNvPr id="80" name="Rectangle 79"/>
          <p:cNvSpPr/>
          <p:nvPr/>
        </p:nvSpPr>
        <p:spPr>
          <a:xfrm>
            <a:off x="10626835" y="2621728"/>
            <a:ext cx="1190817" cy="2597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67"/>
            <a:r>
              <a:rPr lang="en-US" sz="1100" dirty="0">
                <a:solidFill>
                  <a:prstClr val="white"/>
                </a:solidFill>
                <a:latin typeface="Segoe UI"/>
                <a:cs typeface="Segoe UI Semilight" panose="020B0402040204020203" pitchFamily="34" charset="0"/>
              </a:rPr>
              <a:t>Power BI</a:t>
            </a:r>
          </a:p>
        </p:txBody>
      </p:sp>
      <p:grpSp>
        <p:nvGrpSpPr>
          <p:cNvPr id="81" name="Group 80"/>
          <p:cNvGrpSpPr/>
          <p:nvPr/>
        </p:nvGrpSpPr>
        <p:grpSpPr>
          <a:xfrm>
            <a:off x="10291646" y="2647000"/>
            <a:ext cx="304404" cy="194560"/>
            <a:chOff x="7884058" y="5368509"/>
            <a:chExt cx="324905" cy="207663"/>
          </a:xfrm>
          <a:solidFill>
            <a:schemeClr val="bg1"/>
          </a:solidFill>
        </p:grpSpPr>
        <p:sp>
          <p:nvSpPr>
            <p:cNvPr id="82" name="Freeform 5"/>
            <p:cNvSpPr>
              <a:spLocks noEditPoints="1"/>
            </p:cNvSpPr>
            <p:nvPr/>
          </p:nvSpPr>
          <p:spPr bwMode="auto">
            <a:xfrm>
              <a:off x="7884058" y="5368509"/>
              <a:ext cx="324905" cy="207663"/>
            </a:xfrm>
            <a:custGeom>
              <a:avLst/>
              <a:gdLst>
                <a:gd name="T0" fmla="*/ 296 w 296"/>
                <a:gd name="T1" fmla="*/ 164 h 188"/>
                <a:gd name="T2" fmla="*/ 296 w 296"/>
                <a:gd name="T3" fmla="*/ 188 h 188"/>
                <a:gd name="T4" fmla="*/ 0 w 296"/>
                <a:gd name="T5" fmla="*/ 188 h 188"/>
                <a:gd name="T6" fmla="*/ 0 w 296"/>
                <a:gd name="T7" fmla="*/ 164 h 188"/>
                <a:gd name="T8" fmla="*/ 21 w 296"/>
                <a:gd name="T9" fmla="*/ 164 h 188"/>
                <a:gd name="T10" fmla="*/ 20 w 296"/>
                <a:gd name="T11" fmla="*/ 22 h 188"/>
                <a:gd name="T12" fmla="*/ 42 w 296"/>
                <a:gd name="T13" fmla="*/ 0 h 188"/>
                <a:gd name="T14" fmla="*/ 222 w 296"/>
                <a:gd name="T15" fmla="*/ 1 h 188"/>
                <a:gd name="T16" fmla="*/ 275 w 296"/>
                <a:gd name="T17" fmla="*/ 54 h 188"/>
                <a:gd name="T18" fmla="*/ 275 w 296"/>
                <a:gd name="T19" fmla="*/ 164 h 188"/>
                <a:gd name="T20" fmla="*/ 296 w 296"/>
                <a:gd name="T21" fmla="*/ 164 h 188"/>
                <a:gd name="T22" fmla="*/ 251 w 296"/>
                <a:gd name="T23" fmla="*/ 164 h 188"/>
                <a:gd name="T24" fmla="*/ 251 w 296"/>
                <a:gd name="T25" fmla="*/ 25 h 188"/>
                <a:gd name="T26" fmla="*/ 45 w 296"/>
                <a:gd name="T27" fmla="*/ 25 h 188"/>
                <a:gd name="T28" fmla="*/ 45 w 296"/>
                <a:gd name="T29" fmla="*/ 164 h 188"/>
                <a:gd name="T30" fmla="*/ 251 w 296"/>
                <a:gd name="T31" fmla="*/ 16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6" h="188">
                  <a:moveTo>
                    <a:pt x="296" y="164"/>
                  </a:moveTo>
                  <a:cubicBezTo>
                    <a:pt x="296" y="172"/>
                    <a:pt x="296" y="180"/>
                    <a:pt x="296" y="188"/>
                  </a:cubicBezTo>
                  <a:cubicBezTo>
                    <a:pt x="197" y="188"/>
                    <a:pt x="99" y="188"/>
                    <a:pt x="0" y="188"/>
                  </a:cubicBezTo>
                  <a:cubicBezTo>
                    <a:pt x="0" y="180"/>
                    <a:pt x="0" y="172"/>
                    <a:pt x="0" y="164"/>
                  </a:cubicBezTo>
                  <a:cubicBezTo>
                    <a:pt x="6" y="164"/>
                    <a:pt x="13" y="164"/>
                    <a:pt x="21" y="164"/>
                  </a:cubicBezTo>
                  <a:cubicBezTo>
                    <a:pt x="21" y="115"/>
                    <a:pt x="21" y="69"/>
                    <a:pt x="20" y="22"/>
                  </a:cubicBezTo>
                  <a:cubicBezTo>
                    <a:pt x="20" y="6"/>
                    <a:pt x="25" y="0"/>
                    <a:pt x="42" y="0"/>
                  </a:cubicBezTo>
                  <a:cubicBezTo>
                    <a:pt x="102" y="1"/>
                    <a:pt x="162" y="1"/>
                    <a:pt x="222" y="1"/>
                  </a:cubicBezTo>
                  <a:cubicBezTo>
                    <a:pt x="275" y="1"/>
                    <a:pt x="275" y="1"/>
                    <a:pt x="275" y="54"/>
                  </a:cubicBezTo>
                  <a:cubicBezTo>
                    <a:pt x="275" y="91"/>
                    <a:pt x="275" y="127"/>
                    <a:pt x="275" y="164"/>
                  </a:cubicBezTo>
                  <a:cubicBezTo>
                    <a:pt x="284" y="164"/>
                    <a:pt x="290" y="164"/>
                    <a:pt x="296" y="164"/>
                  </a:cubicBezTo>
                  <a:close/>
                  <a:moveTo>
                    <a:pt x="251" y="164"/>
                  </a:moveTo>
                  <a:cubicBezTo>
                    <a:pt x="251" y="116"/>
                    <a:pt x="251" y="70"/>
                    <a:pt x="251" y="25"/>
                  </a:cubicBezTo>
                  <a:cubicBezTo>
                    <a:pt x="181" y="25"/>
                    <a:pt x="113" y="25"/>
                    <a:pt x="45" y="25"/>
                  </a:cubicBezTo>
                  <a:cubicBezTo>
                    <a:pt x="45" y="72"/>
                    <a:pt x="45" y="118"/>
                    <a:pt x="45" y="164"/>
                  </a:cubicBezTo>
                  <a:cubicBezTo>
                    <a:pt x="114" y="164"/>
                    <a:pt x="182" y="164"/>
                    <a:pt x="251" y="16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83" name="Freeform 6"/>
            <p:cNvSpPr>
              <a:spLocks/>
            </p:cNvSpPr>
            <p:nvPr/>
          </p:nvSpPr>
          <p:spPr bwMode="auto">
            <a:xfrm>
              <a:off x="8002832" y="5412187"/>
              <a:ext cx="35248" cy="124138"/>
            </a:xfrm>
            <a:custGeom>
              <a:avLst/>
              <a:gdLst>
                <a:gd name="T0" fmla="*/ 31 w 32"/>
                <a:gd name="T1" fmla="*/ 58 h 112"/>
                <a:gd name="T2" fmla="*/ 32 w 32"/>
                <a:gd name="T3" fmla="*/ 94 h 112"/>
                <a:gd name="T4" fmla="*/ 16 w 32"/>
                <a:gd name="T5" fmla="*/ 112 h 112"/>
                <a:gd name="T6" fmla="*/ 0 w 32"/>
                <a:gd name="T7" fmla="*/ 93 h 112"/>
                <a:gd name="T8" fmla="*/ 0 w 32"/>
                <a:gd name="T9" fmla="*/ 15 h 112"/>
                <a:gd name="T10" fmla="*/ 15 w 32"/>
                <a:gd name="T11" fmla="*/ 0 h 112"/>
                <a:gd name="T12" fmla="*/ 32 w 32"/>
                <a:gd name="T13" fmla="*/ 16 h 112"/>
                <a:gd name="T14" fmla="*/ 31 w 32"/>
                <a:gd name="T15" fmla="*/ 5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12">
                  <a:moveTo>
                    <a:pt x="31" y="58"/>
                  </a:moveTo>
                  <a:cubicBezTo>
                    <a:pt x="31" y="70"/>
                    <a:pt x="31" y="82"/>
                    <a:pt x="32" y="94"/>
                  </a:cubicBezTo>
                  <a:cubicBezTo>
                    <a:pt x="32" y="105"/>
                    <a:pt x="30" y="112"/>
                    <a:pt x="16" y="112"/>
                  </a:cubicBezTo>
                  <a:cubicBezTo>
                    <a:pt x="1" y="112"/>
                    <a:pt x="0" y="104"/>
                    <a:pt x="0" y="93"/>
                  </a:cubicBezTo>
                  <a:cubicBezTo>
                    <a:pt x="1" y="67"/>
                    <a:pt x="1" y="41"/>
                    <a:pt x="0" y="15"/>
                  </a:cubicBezTo>
                  <a:cubicBezTo>
                    <a:pt x="0" y="4"/>
                    <a:pt x="4" y="0"/>
                    <a:pt x="15" y="0"/>
                  </a:cubicBezTo>
                  <a:cubicBezTo>
                    <a:pt x="27" y="0"/>
                    <a:pt x="32" y="4"/>
                    <a:pt x="32" y="16"/>
                  </a:cubicBezTo>
                  <a:cubicBezTo>
                    <a:pt x="31" y="30"/>
                    <a:pt x="31" y="44"/>
                    <a:pt x="31" y="5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84" name="Freeform 7"/>
            <p:cNvSpPr>
              <a:spLocks/>
            </p:cNvSpPr>
            <p:nvPr/>
          </p:nvSpPr>
          <p:spPr bwMode="auto">
            <a:xfrm>
              <a:off x="8055706" y="5447436"/>
              <a:ext cx="36015" cy="88889"/>
            </a:xfrm>
            <a:custGeom>
              <a:avLst/>
              <a:gdLst>
                <a:gd name="T0" fmla="*/ 31 w 33"/>
                <a:gd name="T1" fmla="*/ 40 h 80"/>
                <a:gd name="T2" fmla="*/ 32 w 33"/>
                <a:gd name="T3" fmla="*/ 62 h 80"/>
                <a:gd name="T4" fmla="*/ 16 w 33"/>
                <a:gd name="T5" fmla="*/ 80 h 80"/>
                <a:gd name="T6" fmla="*/ 0 w 33"/>
                <a:gd name="T7" fmla="*/ 61 h 80"/>
                <a:gd name="T8" fmla="*/ 0 w 33"/>
                <a:gd name="T9" fmla="*/ 17 h 80"/>
                <a:gd name="T10" fmla="*/ 15 w 33"/>
                <a:gd name="T11" fmla="*/ 0 h 80"/>
                <a:gd name="T12" fmla="*/ 32 w 33"/>
                <a:gd name="T13" fmla="*/ 18 h 80"/>
                <a:gd name="T14" fmla="*/ 31 w 33"/>
                <a:gd name="T15" fmla="*/ 4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80">
                  <a:moveTo>
                    <a:pt x="31" y="40"/>
                  </a:moveTo>
                  <a:cubicBezTo>
                    <a:pt x="31" y="47"/>
                    <a:pt x="31" y="54"/>
                    <a:pt x="32" y="62"/>
                  </a:cubicBezTo>
                  <a:cubicBezTo>
                    <a:pt x="32" y="73"/>
                    <a:pt x="30" y="80"/>
                    <a:pt x="16" y="80"/>
                  </a:cubicBezTo>
                  <a:cubicBezTo>
                    <a:pt x="1" y="80"/>
                    <a:pt x="0" y="72"/>
                    <a:pt x="0" y="61"/>
                  </a:cubicBezTo>
                  <a:cubicBezTo>
                    <a:pt x="1" y="46"/>
                    <a:pt x="1" y="32"/>
                    <a:pt x="0" y="17"/>
                  </a:cubicBezTo>
                  <a:cubicBezTo>
                    <a:pt x="0" y="6"/>
                    <a:pt x="2" y="0"/>
                    <a:pt x="15" y="0"/>
                  </a:cubicBezTo>
                  <a:cubicBezTo>
                    <a:pt x="29" y="0"/>
                    <a:pt x="33" y="6"/>
                    <a:pt x="32" y="18"/>
                  </a:cubicBezTo>
                  <a:cubicBezTo>
                    <a:pt x="31" y="25"/>
                    <a:pt x="31" y="33"/>
                    <a:pt x="31" y="4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85" name="Freeform 8"/>
            <p:cNvSpPr>
              <a:spLocks/>
            </p:cNvSpPr>
            <p:nvPr/>
          </p:nvSpPr>
          <p:spPr bwMode="auto">
            <a:xfrm>
              <a:off x="7943062" y="5478854"/>
              <a:ext cx="49808" cy="57471"/>
            </a:xfrm>
            <a:custGeom>
              <a:avLst/>
              <a:gdLst>
                <a:gd name="T0" fmla="*/ 6 w 45"/>
                <a:gd name="T1" fmla="*/ 26 h 52"/>
                <a:gd name="T2" fmla="*/ 22 w 45"/>
                <a:gd name="T3" fmla="*/ 0 h 52"/>
                <a:gd name="T4" fmla="*/ 37 w 45"/>
                <a:gd name="T5" fmla="*/ 25 h 52"/>
                <a:gd name="T6" fmla="*/ 23 w 45"/>
                <a:gd name="T7" fmla="*/ 52 h 52"/>
                <a:gd name="T8" fmla="*/ 6 w 45"/>
                <a:gd name="T9" fmla="*/ 2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52">
                  <a:moveTo>
                    <a:pt x="6" y="26"/>
                  </a:moveTo>
                  <a:cubicBezTo>
                    <a:pt x="8" y="16"/>
                    <a:pt x="0" y="0"/>
                    <a:pt x="22" y="0"/>
                  </a:cubicBezTo>
                  <a:cubicBezTo>
                    <a:pt x="43" y="0"/>
                    <a:pt x="38" y="14"/>
                    <a:pt x="37" y="25"/>
                  </a:cubicBezTo>
                  <a:cubicBezTo>
                    <a:pt x="36" y="35"/>
                    <a:pt x="45" y="51"/>
                    <a:pt x="23" y="52"/>
                  </a:cubicBezTo>
                  <a:cubicBezTo>
                    <a:pt x="1" y="52"/>
                    <a:pt x="8" y="37"/>
                    <a:pt x="6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86" name="Freeform 9"/>
            <p:cNvSpPr>
              <a:spLocks/>
            </p:cNvSpPr>
            <p:nvPr/>
          </p:nvSpPr>
          <p:spPr bwMode="auto">
            <a:xfrm>
              <a:off x="8104749" y="5487282"/>
              <a:ext cx="42145" cy="49042"/>
            </a:xfrm>
            <a:custGeom>
              <a:avLst/>
              <a:gdLst>
                <a:gd name="T0" fmla="*/ 34 w 38"/>
                <a:gd name="T1" fmla="*/ 21 h 44"/>
                <a:gd name="T2" fmla="*/ 19 w 38"/>
                <a:gd name="T3" fmla="*/ 44 h 44"/>
                <a:gd name="T4" fmla="*/ 3 w 38"/>
                <a:gd name="T5" fmla="*/ 22 h 44"/>
                <a:gd name="T6" fmla="*/ 20 w 38"/>
                <a:gd name="T7" fmla="*/ 0 h 44"/>
                <a:gd name="T8" fmla="*/ 34 w 38"/>
                <a:gd name="T9" fmla="*/ 2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44">
                  <a:moveTo>
                    <a:pt x="34" y="21"/>
                  </a:moveTo>
                  <a:cubicBezTo>
                    <a:pt x="34" y="32"/>
                    <a:pt x="38" y="44"/>
                    <a:pt x="19" y="44"/>
                  </a:cubicBezTo>
                  <a:cubicBezTo>
                    <a:pt x="0" y="44"/>
                    <a:pt x="4" y="32"/>
                    <a:pt x="3" y="22"/>
                  </a:cubicBezTo>
                  <a:cubicBezTo>
                    <a:pt x="3" y="10"/>
                    <a:pt x="2" y="0"/>
                    <a:pt x="20" y="0"/>
                  </a:cubicBezTo>
                  <a:cubicBezTo>
                    <a:pt x="37" y="0"/>
                    <a:pt x="34" y="11"/>
                    <a:pt x="34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prstClr val="white"/>
                </a:solidFill>
                <a:latin typeface="Segoe UI"/>
              </a:endParaRPr>
            </a:p>
          </p:txBody>
        </p:sp>
      </p:grpSp>
      <p:sp>
        <p:nvSpPr>
          <p:cNvPr id="94" name="Rectangle 93"/>
          <p:cNvSpPr/>
          <p:nvPr/>
        </p:nvSpPr>
        <p:spPr>
          <a:xfrm>
            <a:off x="3042537" y="3693386"/>
            <a:ext cx="849799" cy="429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67"/>
            <a:r>
              <a:rPr lang="en-US" sz="1100" dirty="0">
                <a:solidFill>
                  <a:prstClr val="white"/>
                </a:solidFill>
                <a:latin typeface="Segoe UI"/>
                <a:cs typeface="Segoe UI Semilight" panose="020B0402040204020203" pitchFamily="34" charset="0"/>
              </a:rPr>
              <a:t>Stream Analytics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2635396" y="3695559"/>
            <a:ext cx="330403" cy="253812"/>
            <a:chOff x="1260022" y="5196402"/>
            <a:chExt cx="3273425" cy="2514600"/>
          </a:xfrm>
          <a:solidFill>
            <a:schemeClr val="bg1"/>
          </a:solidFill>
        </p:grpSpPr>
        <p:sp>
          <p:nvSpPr>
            <p:cNvPr id="96" name="Freeform 259"/>
            <p:cNvSpPr>
              <a:spLocks/>
            </p:cNvSpPr>
            <p:nvPr/>
          </p:nvSpPr>
          <p:spPr bwMode="auto">
            <a:xfrm>
              <a:off x="2247447" y="5196402"/>
              <a:ext cx="2286000" cy="2514600"/>
            </a:xfrm>
            <a:custGeom>
              <a:avLst/>
              <a:gdLst>
                <a:gd name="T0" fmla="*/ 307 w 609"/>
                <a:gd name="T1" fmla="*/ 0 h 669"/>
                <a:gd name="T2" fmla="*/ 341 w 609"/>
                <a:gd name="T3" fmla="*/ 90 h 669"/>
                <a:gd name="T4" fmla="*/ 395 w 609"/>
                <a:gd name="T5" fmla="*/ 114 h 669"/>
                <a:gd name="T6" fmla="*/ 482 w 609"/>
                <a:gd name="T7" fmla="*/ 68 h 669"/>
                <a:gd name="T8" fmla="*/ 537 w 609"/>
                <a:gd name="T9" fmla="*/ 123 h 669"/>
                <a:gd name="T10" fmla="*/ 494 w 609"/>
                <a:gd name="T11" fmla="*/ 208 h 669"/>
                <a:gd name="T12" fmla="*/ 516 w 609"/>
                <a:gd name="T13" fmla="*/ 261 h 669"/>
                <a:gd name="T14" fmla="*/ 609 w 609"/>
                <a:gd name="T15" fmla="*/ 293 h 669"/>
                <a:gd name="T16" fmla="*/ 609 w 609"/>
                <a:gd name="T17" fmla="*/ 369 h 669"/>
                <a:gd name="T18" fmla="*/ 517 w 609"/>
                <a:gd name="T19" fmla="*/ 401 h 669"/>
                <a:gd name="T20" fmla="*/ 493 w 609"/>
                <a:gd name="T21" fmla="*/ 454 h 669"/>
                <a:gd name="T22" fmla="*/ 535 w 609"/>
                <a:gd name="T23" fmla="*/ 540 h 669"/>
                <a:gd name="T24" fmla="*/ 480 w 609"/>
                <a:gd name="T25" fmla="*/ 595 h 669"/>
                <a:gd name="T26" fmla="*/ 394 w 609"/>
                <a:gd name="T27" fmla="*/ 556 h 669"/>
                <a:gd name="T28" fmla="*/ 339 w 609"/>
                <a:gd name="T29" fmla="*/ 579 h 669"/>
                <a:gd name="T30" fmla="*/ 309 w 609"/>
                <a:gd name="T31" fmla="*/ 669 h 669"/>
                <a:gd name="T32" fmla="*/ 231 w 609"/>
                <a:gd name="T33" fmla="*/ 669 h 669"/>
                <a:gd name="T34" fmla="*/ 201 w 609"/>
                <a:gd name="T35" fmla="*/ 579 h 669"/>
                <a:gd name="T36" fmla="*/ 148 w 609"/>
                <a:gd name="T37" fmla="*/ 558 h 669"/>
                <a:gd name="T38" fmla="*/ 63 w 609"/>
                <a:gd name="T39" fmla="*/ 600 h 669"/>
                <a:gd name="T40" fmla="*/ 7 w 609"/>
                <a:gd name="T41" fmla="*/ 546 h 669"/>
                <a:gd name="T42" fmla="*/ 24 w 609"/>
                <a:gd name="T43" fmla="*/ 519 h 669"/>
                <a:gd name="T44" fmla="*/ 102 w 609"/>
                <a:gd name="T45" fmla="*/ 479 h 669"/>
                <a:gd name="T46" fmla="*/ 171 w 609"/>
                <a:gd name="T47" fmla="*/ 431 h 669"/>
                <a:gd name="T48" fmla="*/ 208 w 609"/>
                <a:gd name="T49" fmla="*/ 457 h 669"/>
                <a:gd name="T50" fmla="*/ 411 w 609"/>
                <a:gd name="T51" fmla="*/ 332 h 669"/>
                <a:gd name="T52" fmla="*/ 339 w 609"/>
                <a:gd name="T53" fmla="*/ 213 h 669"/>
                <a:gd name="T54" fmla="*/ 180 w 609"/>
                <a:gd name="T55" fmla="*/ 146 h 669"/>
                <a:gd name="T56" fmla="*/ 28 w 609"/>
                <a:gd name="T57" fmla="*/ 180 h 669"/>
                <a:gd name="T58" fmla="*/ 0 w 609"/>
                <a:gd name="T59" fmla="*/ 127 h 669"/>
                <a:gd name="T60" fmla="*/ 51 w 609"/>
                <a:gd name="T61" fmla="*/ 72 h 669"/>
                <a:gd name="T62" fmla="*/ 143 w 609"/>
                <a:gd name="T63" fmla="*/ 113 h 669"/>
                <a:gd name="T64" fmla="*/ 196 w 609"/>
                <a:gd name="T65" fmla="*/ 90 h 669"/>
                <a:gd name="T66" fmla="*/ 233 w 609"/>
                <a:gd name="T67" fmla="*/ 0 h 669"/>
                <a:gd name="T68" fmla="*/ 307 w 609"/>
                <a:gd name="T69" fmla="*/ 0 h 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09" h="669">
                  <a:moveTo>
                    <a:pt x="307" y="0"/>
                  </a:moveTo>
                  <a:cubicBezTo>
                    <a:pt x="319" y="29"/>
                    <a:pt x="331" y="58"/>
                    <a:pt x="341" y="90"/>
                  </a:cubicBezTo>
                  <a:cubicBezTo>
                    <a:pt x="358" y="98"/>
                    <a:pt x="378" y="105"/>
                    <a:pt x="395" y="114"/>
                  </a:cubicBezTo>
                  <a:cubicBezTo>
                    <a:pt x="423" y="98"/>
                    <a:pt x="455" y="86"/>
                    <a:pt x="482" y="68"/>
                  </a:cubicBezTo>
                  <a:cubicBezTo>
                    <a:pt x="503" y="85"/>
                    <a:pt x="521" y="103"/>
                    <a:pt x="537" y="123"/>
                  </a:cubicBezTo>
                  <a:cubicBezTo>
                    <a:pt x="521" y="150"/>
                    <a:pt x="509" y="181"/>
                    <a:pt x="494" y="208"/>
                  </a:cubicBezTo>
                  <a:cubicBezTo>
                    <a:pt x="500" y="227"/>
                    <a:pt x="510" y="242"/>
                    <a:pt x="516" y="261"/>
                  </a:cubicBezTo>
                  <a:cubicBezTo>
                    <a:pt x="546" y="272"/>
                    <a:pt x="576" y="284"/>
                    <a:pt x="609" y="293"/>
                  </a:cubicBezTo>
                  <a:cubicBezTo>
                    <a:pt x="609" y="318"/>
                    <a:pt x="609" y="344"/>
                    <a:pt x="609" y="369"/>
                  </a:cubicBezTo>
                  <a:cubicBezTo>
                    <a:pt x="579" y="380"/>
                    <a:pt x="549" y="391"/>
                    <a:pt x="517" y="401"/>
                  </a:cubicBezTo>
                  <a:cubicBezTo>
                    <a:pt x="508" y="417"/>
                    <a:pt x="502" y="437"/>
                    <a:pt x="493" y="454"/>
                  </a:cubicBezTo>
                  <a:cubicBezTo>
                    <a:pt x="506" y="484"/>
                    <a:pt x="519" y="513"/>
                    <a:pt x="535" y="540"/>
                  </a:cubicBezTo>
                  <a:cubicBezTo>
                    <a:pt x="519" y="561"/>
                    <a:pt x="501" y="579"/>
                    <a:pt x="480" y="595"/>
                  </a:cubicBezTo>
                  <a:cubicBezTo>
                    <a:pt x="453" y="581"/>
                    <a:pt x="422" y="570"/>
                    <a:pt x="394" y="556"/>
                  </a:cubicBezTo>
                  <a:cubicBezTo>
                    <a:pt x="374" y="562"/>
                    <a:pt x="357" y="572"/>
                    <a:pt x="339" y="579"/>
                  </a:cubicBezTo>
                  <a:cubicBezTo>
                    <a:pt x="329" y="609"/>
                    <a:pt x="317" y="638"/>
                    <a:pt x="309" y="669"/>
                  </a:cubicBezTo>
                  <a:cubicBezTo>
                    <a:pt x="283" y="669"/>
                    <a:pt x="257" y="669"/>
                    <a:pt x="231" y="669"/>
                  </a:cubicBezTo>
                  <a:cubicBezTo>
                    <a:pt x="221" y="640"/>
                    <a:pt x="211" y="610"/>
                    <a:pt x="201" y="579"/>
                  </a:cubicBezTo>
                  <a:cubicBezTo>
                    <a:pt x="183" y="572"/>
                    <a:pt x="166" y="564"/>
                    <a:pt x="148" y="558"/>
                  </a:cubicBezTo>
                  <a:cubicBezTo>
                    <a:pt x="118" y="571"/>
                    <a:pt x="92" y="587"/>
                    <a:pt x="63" y="600"/>
                  </a:cubicBezTo>
                  <a:cubicBezTo>
                    <a:pt x="44" y="590"/>
                    <a:pt x="23" y="565"/>
                    <a:pt x="7" y="546"/>
                  </a:cubicBezTo>
                  <a:cubicBezTo>
                    <a:pt x="14" y="538"/>
                    <a:pt x="20" y="529"/>
                    <a:pt x="24" y="519"/>
                  </a:cubicBezTo>
                  <a:cubicBezTo>
                    <a:pt x="53" y="509"/>
                    <a:pt x="77" y="498"/>
                    <a:pt x="102" y="479"/>
                  </a:cubicBezTo>
                  <a:cubicBezTo>
                    <a:pt x="119" y="466"/>
                    <a:pt x="144" y="427"/>
                    <a:pt x="171" y="431"/>
                  </a:cubicBezTo>
                  <a:cubicBezTo>
                    <a:pt x="182" y="432"/>
                    <a:pt x="193" y="450"/>
                    <a:pt x="208" y="457"/>
                  </a:cubicBezTo>
                  <a:cubicBezTo>
                    <a:pt x="301" y="505"/>
                    <a:pt x="414" y="433"/>
                    <a:pt x="411" y="332"/>
                  </a:cubicBezTo>
                  <a:cubicBezTo>
                    <a:pt x="410" y="268"/>
                    <a:pt x="377" y="244"/>
                    <a:pt x="339" y="213"/>
                  </a:cubicBezTo>
                  <a:cubicBezTo>
                    <a:pt x="299" y="181"/>
                    <a:pt x="244" y="151"/>
                    <a:pt x="180" y="146"/>
                  </a:cubicBezTo>
                  <a:cubicBezTo>
                    <a:pt x="125" y="142"/>
                    <a:pt x="75" y="156"/>
                    <a:pt x="28" y="180"/>
                  </a:cubicBezTo>
                  <a:cubicBezTo>
                    <a:pt x="19" y="162"/>
                    <a:pt x="10" y="144"/>
                    <a:pt x="0" y="127"/>
                  </a:cubicBezTo>
                  <a:cubicBezTo>
                    <a:pt x="14" y="106"/>
                    <a:pt x="35" y="92"/>
                    <a:pt x="51" y="72"/>
                  </a:cubicBezTo>
                  <a:cubicBezTo>
                    <a:pt x="81" y="86"/>
                    <a:pt x="112" y="99"/>
                    <a:pt x="143" y="113"/>
                  </a:cubicBezTo>
                  <a:cubicBezTo>
                    <a:pt x="160" y="105"/>
                    <a:pt x="177" y="97"/>
                    <a:pt x="196" y="90"/>
                  </a:cubicBezTo>
                  <a:cubicBezTo>
                    <a:pt x="209" y="60"/>
                    <a:pt x="218" y="27"/>
                    <a:pt x="233" y="0"/>
                  </a:cubicBezTo>
                  <a:cubicBezTo>
                    <a:pt x="258" y="0"/>
                    <a:pt x="282" y="0"/>
                    <a:pt x="30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96386"/>
              <a:endParaRPr lang="en-US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97" name="Freeform 260"/>
            <p:cNvSpPr>
              <a:spLocks/>
            </p:cNvSpPr>
            <p:nvPr/>
          </p:nvSpPr>
          <p:spPr bwMode="auto">
            <a:xfrm>
              <a:off x="1620384" y="5858389"/>
              <a:ext cx="1892300" cy="604838"/>
            </a:xfrm>
            <a:custGeom>
              <a:avLst/>
              <a:gdLst>
                <a:gd name="T0" fmla="*/ 319 w 504"/>
                <a:gd name="T1" fmla="*/ 4 h 161"/>
                <a:gd name="T2" fmla="*/ 486 w 504"/>
                <a:gd name="T3" fmla="*/ 67 h 161"/>
                <a:gd name="T4" fmla="*/ 502 w 504"/>
                <a:gd name="T5" fmla="*/ 90 h 161"/>
                <a:gd name="T6" fmla="*/ 490 w 504"/>
                <a:gd name="T7" fmla="*/ 115 h 161"/>
                <a:gd name="T8" fmla="*/ 455 w 504"/>
                <a:gd name="T9" fmla="*/ 90 h 161"/>
                <a:gd name="T10" fmla="*/ 327 w 504"/>
                <a:gd name="T11" fmla="*/ 37 h 161"/>
                <a:gd name="T12" fmla="*/ 216 w 504"/>
                <a:gd name="T13" fmla="*/ 69 h 161"/>
                <a:gd name="T14" fmla="*/ 68 w 504"/>
                <a:gd name="T15" fmla="*/ 143 h 161"/>
                <a:gd name="T16" fmla="*/ 2 w 504"/>
                <a:gd name="T17" fmla="*/ 99 h 161"/>
                <a:gd name="T18" fmla="*/ 11 w 504"/>
                <a:gd name="T19" fmla="*/ 76 h 161"/>
                <a:gd name="T20" fmla="*/ 76 w 504"/>
                <a:gd name="T21" fmla="*/ 110 h 161"/>
                <a:gd name="T22" fmla="*/ 174 w 504"/>
                <a:gd name="T23" fmla="*/ 57 h 161"/>
                <a:gd name="T24" fmla="*/ 319 w 504"/>
                <a:gd name="T25" fmla="*/ 4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4" h="161">
                  <a:moveTo>
                    <a:pt x="319" y="4"/>
                  </a:moveTo>
                  <a:cubicBezTo>
                    <a:pt x="384" y="0"/>
                    <a:pt x="445" y="29"/>
                    <a:pt x="486" y="67"/>
                  </a:cubicBezTo>
                  <a:cubicBezTo>
                    <a:pt x="490" y="71"/>
                    <a:pt x="501" y="81"/>
                    <a:pt x="502" y="90"/>
                  </a:cubicBezTo>
                  <a:cubicBezTo>
                    <a:pt x="504" y="101"/>
                    <a:pt x="499" y="113"/>
                    <a:pt x="490" y="115"/>
                  </a:cubicBezTo>
                  <a:cubicBezTo>
                    <a:pt x="480" y="117"/>
                    <a:pt x="461" y="97"/>
                    <a:pt x="455" y="90"/>
                  </a:cubicBezTo>
                  <a:cubicBezTo>
                    <a:pt x="424" y="61"/>
                    <a:pt x="384" y="38"/>
                    <a:pt x="327" y="37"/>
                  </a:cubicBezTo>
                  <a:cubicBezTo>
                    <a:pt x="284" y="37"/>
                    <a:pt x="245" y="51"/>
                    <a:pt x="216" y="69"/>
                  </a:cubicBezTo>
                  <a:cubicBezTo>
                    <a:pt x="173" y="96"/>
                    <a:pt x="147" y="161"/>
                    <a:pt x="68" y="143"/>
                  </a:cubicBezTo>
                  <a:cubicBezTo>
                    <a:pt x="45" y="138"/>
                    <a:pt x="7" y="123"/>
                    <a:pt x="2" y="99"/>
                  </a:cubicBezTo>
                  <a:cubicBezTo>
                    <a:pt x="0" y="91"/>
                    <a:pt x="1" y="80"/>
                    <a:pt x="11" y="76"/>
                  </a:cubicBezTo>
                  <a:cubicBezTo>
                    <a:pt x="31" y="70"/>
                    <a:pt x="54" y="107"/>
                    <a:pt x="76" y="110"/>
                  </a:cubicBezTo>
                  <a:cubicBezTo>
                    <a:pt x="126" y="116"/>
                    <a:pt x="147" y="79"/>
                    <a:pt x="174" y="57"/>
                  </a:cubicBezTo>
                  <a:cubicBezTo>
                    <a:pt x="208" y="29"/>
                    <a:pt x="256" y="8"/>
                    <a:pt x="319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96386"/>
              <a:endParaRPr lang="en-US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98" name="Freeform 261"/>
            <p:cNvSpPr>
              <a:spLocks/>
            </p:cNvSpPr>
            <p:nvPr/>
          </p:nvSpPr>
          <p:spPr bwMode="auto">
            <a:xfrm>
              <a:off x="1394959" y="6174302"/>
              <a:ext cx="1952625" cy="593725"/>
            </a:xfrm>
            <a:custGeom>
              <a:avLst/>
              <a:gdLst>
                <a:gd name="T0" fmla="*/ 366 w 520"/>
                <a:gd name="T1" fmla="*/ 6 h 158"/>
                <a:gd name="T2" fmla="*/ 508 w 520"/>
                <a:gd name="T3" fmla="*/ 59 h 158"/>
                <a:gd name="T4" fmla="*/ 506 w 520"/>
                <a:gd name="T5" fmla="*/ 95 h 158"/>
                <a:gd name="T6" fmla="*/ 453 w 520"/>
                <a:gd name="T7" fmla="*/ 59 h 158"/>
                <a:gd name="T8" fmla="*/ 290 w 520"/>
                <a:gd name="T9" fmla="*/ 74 h 158"/>
                <a:gd name="T10" fmla="*/ 260 w 520"/>
                <a:gd name="T11" fmla="*/ 105 h 158"/>
                <a:gd name="T12" fmla="*/ 32 w 520"/>
                <a:gd name="T13" fmla="*/ 97 h 158"/>
                <a:gd name="T14" fmla="*/ 27 w 520"/>
                <a:gd name="T15" fmla="*/ 51 h 158"/>
                <a:gd name="T16" fmla="*/ 78 w 520"/>
                <a:gd name="T17" fmla="*/ 88 h 158"/>
                <a:gd name="T18" fmla="*/ 230 w 520"/>
                <a:gd name="T19" fmla="*/ 82 h 158"/>
                <a:gd name="T20" fmla="*/ 366 w 520"/>
                <a:gd name="T21" fmla="*/ 6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0" h="158">
                  <a:moveTo>
                    <a:pt x="366" y="6"/>
                  </a:moveTo>
                  <a:cubicBezTo>
                    <a:pt x="422" y="0"/>
                    <a:pt x="479" y="24"/>
                    <a:pt x="508" y="59"/>
                  </a:cubicBezTo>
                  <a:cubicBezTo>
                    <a:pt x="520" y="75"/>
                    <a:pt x="518" y="91"/>
                    <a:pt x="506" y="95"/>
                  </a:cubicBezTo>
                  <a:cubicBezTo>
                    <a:pt x="488" y="100"/>
                    <a:pt x="467" y="68"/>
                    <a:pt x="453" y="59"/>
                  </a:cubicBezTo>
                  <a:cubicBezTo>
                    <a:pt x="402" y="29"/>
                    <a:pt x="333" y="38"/>
                    <a:pt x="290" y="74"/>
                  </a:cubicBezTo>
                  <a:cubicBezTo>
                    <a:pt x="281" y="82"/>
                    <a:pt x="270" y="97"/>
                    <a:pt x="260" y="105"/>
                  </a:cubicBezTo>
                  <a:cubicBezTo>
                    <a:pt x="195" y="158"/>
                    <a:pt x="91" y="149"/>
                    <a:pt x="32" y="97"/>
                  </a:cubicBezTo>
                  <a:cubicBezTo>
                    <a:pt x="24" y="89"/>
                    <a:pt x="0" y="56"/>
                    <a:pt x="27" y="51"/>
                  </a:cubicBezTo>
                  <a:cubicBezTo>
                    <a:pt x="43" y="47"/>
                    <a:pt x="61" y="77"/>
                    <a:pt x="78" y="88"/>
                  </a:cubicBezTo>
                  <a:cubicBezTo>
                    <a:pt x="125" y="116"/>
                    <a:pt x="190" y="109"/>
                    <a:pt x="230" y="82"/>
                  </a:cubicBezTo>
                  <a:cubicBezTo>
                    <a:pt x="277" y="51"/>
                    <a:pt x="292" y="14"/>
                    <a:pt x="36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96386"/>
              <a:endParaRPr lang="en-US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99" name="Freeform 269"/>
            <p:cNvSpPr>
              <a:spLocks/>
            </p:cNvSpPr>
            <p:nvPr/>
          </p:nvSpPr>
          <p:spPr bwMode="auto">
            <a:xfrm>
              <a:off x="1260022" y="6493389"/>
              <a:ext cx="1930400" cy="566738"/>
            </a:xfrm>
            <a:custGeom>
              <a:avLst/>
              <a:gdLst>
                <a:gd name="T0" fmla="*/ 10 w 514"/>
                <a:gd name="T1" fmla="*/ 35 h 151"/>
                <a:gd name="T2" fmla="*/ 63 w 514"/>
                <a:gd name="T3" fmla="*/ 72 h 151"/>
                <a:gd name="T4" fmla="*/ 211 w 514"/>
                <a:gd name="T5" fmla="*/ 111 h 151"/>
                <a:gd name="T6" fmla="*/ 296 w 514"/>
                <a:gd name="T7" fmla="*/ 77 h 151"/>
                <a:gd name="T8" fmla="*/ 436 w 514"/>
                <a:gd name="T9" fmla="*/ 8 h 151"/>
                <a:gd name="T10" fmla="*/ 510 w 514"/>
                <a:gd name="T11" fmla="*/ 49 h 151"/>
                <a:gd name="T12" fmla="*/ 501 w 514"/>
                <a:gd name="T13" fmla="*/ 73 h 151"/>
                <a:gd name="T14" fmla="*/ 448 w 514"/>
                <a:gd name="T15" fmla="*/ 42 h 151"/>
                <a:gd name="T16" fmla="*/ 323 w 514"/>
                <a:gd name="T17" fmla="*/ 103 h 151"/>
                <a:gd name="T18" fmla="*/ 165 w 514"/>
                <a:gd name="T19" fmla="*/ 146 h 151"/>
                <a:gd name="T20" fmla="*/ 63 w 514"/>
                <a:gd name="T21" fmla="*/ 111 h 151"/>
                <a:gd name="T22" fmla="*/ 10 w 514"/>
                <a:gd name="T23" fmla="*/ 3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4" h="151">
                  <a:moveTo>
                    <a:pt x="10" y="35"/>
                  </a:moveTo>
                  <a:cubicBezTo>
                    <a:pt x="40" y="37"/>
                    <a:pt x="46" y="59"/>
                    <a:pt x="63" y="72"/>
                  </a:cubicBezTo>
                  <a:cubicBezTo>
                    <a:pt x="95" y="96"/>
                    <a:pt x="147" y="117"/>
                    <a:pt x="211" y="111"/>
                  </a:cubicBezTo>
                  <a:cubicBezTo>
                    <a:pt x="248" y="107"/>
                    <a:pt x="274" y="92"/>
                    <a:pt x="296" y="77"/>
                  </a:cubicBezTo>
                  <a:cubicBezTo>
                    <a:pt x="338" y="48"/>
                    <a:pt x="358" y="0"/>
                    <a:pt x="436" y="8"/>
                  </a:cubicBezTo>
                  <a:cubicBezTo>
                    <a:pt x="454" y="10"/>
                    <a:pt x="503" y="25"/>
                    <a:pt x="510" y="49"/>
                  </a:cubicBezTo>
                  <a:cubicBezTo>
                    <a:pt x="512" y="58"/>
                    <a:pt x="514" y="70"/>
                    <a:pt x="501" y="73"/>
                  </a:cubicBezTo>
                  <a:cubicBezTo>
                    <a:pt x="484" y="78"/>
                    <a:pt x="467" y="48"/>
                    <a:pt x="448" y="42"/>
                  </a:cubicBezTo>
                  <a:cubicBezTo>
                    <a:pt x="388" y="23"/>
                    <a:pt x="360" y="77"/>
                    <a:pt x="323" y="103"/>
                  </a:cubicBezTo>
                  <a:cubicBezTo>
                    <a:pt x="286" y="130"/>
                    <a:pt x="237" y="151"/>
                    <a:pt x="165" y="146"/>
                  </a:cubicBezTo>
                  <a:cubicBezTo>
                    <a:pt x="129" y="143"/>
                    <a:pt x="92" y="129"/>
                    <a:pt x="63" y="111"/>
                  </a:cubicBezTo>
                  <a:cubicBezTo>
                    <a:pt x="38" y="95"/>
                    <a:pt x="0" y="73"/>
                    <a:pt x="10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96386"/>
              <a:endParaRPr lang="en-US" dirty="0">
                <a:solidFill>
                  <a:prstClr val="white"/>
                </a:solidFill>
                <a:latin typeface="Segoe UI"/>
              </a:endParaRPr>
            </a:p>
          </p:txBody>
        </p:sp>
      </p:grpSp>
      <p:cxnSp>
        <p:nvCxnSpPr>
          <p:cNvPr id="100" name="Straight Arrow Connector 99"/>
          <p:cNvCxnSpPr/>
          <p:nvPr/>
        </p:nvCxnSpPr>
        <p:spPr>
          <a:xfrm flipV="1">
            <a:off x="2195442" y="4153099"/>
            <a:ext cx="582901" cy="593802"/>
          </a:xfrm>
          <a:prstGeom prst="straightConnector1">
            <a:avLst/>
          </a:prstGeom>
          <a:ln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Picture 86">
            <a:extLst>
              <a:ext uri="{FF2B5EF4-FFF2-40B4-BE49-F238E27FC236}">
                <a16:creationId xmlns:a16="http://schemas.microsoft.com/office/drawing/2014/main" id="{D2AF27A0-33EF-43AD-8EF3-963347D711A2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25000"/>
          </a:blip>
          <a:stretch>
            <a:fillRect/>
          </a:stretch>
        </p:blipFill>
        <p:spPr>
          <a:xfrm>
            <a:off x="4353935" y="2828000"/>
            <a:ext cx="352962" cy="352962"/>
          </a:xfrm>
          <a:prstGeom prst="rect">
            <a:avLst/>
          </a:prstGeom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19841FEB-4B0F-457E-B357-032A20E8F6EF}"/>
              </a:ext>
            </a:extLst>
          </p:cNvPr>
          <p:cNvSpPr/>
          <p:nvPr/>
        </p:nvSpPr>
        <p:spPr>
          <a:xfrm>
            <a:off x="4737814" y="2907943"/>
            <a:ext cx="1640556" cy="2597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67">
              <a:defRPr/>
            </a:pPr>
            <a:r>
              <a:rPr lang="en-US" sz="1100" dirty="0">
                <a:solidFill>
                  <a:prstClr val="white"/>
                </a:solidFill>
                <a:latin typeface="Segoe UI"/>
                <a:cs typeface="Segoe UI Semilight" panose="020B0402040204020203" pitchFamily="34" charset="0"/>
              </a:rPr>
              <a:t>Azure Data Lake Store</a:t>
            </a:r>
          </a:p>
        </p:txBody>
      </p:sp>
      <p:sp>
        <p:nvSpPr>
          <p:cNvPr id="89" name="Callout: Line 88">
            <a:extLst>
              <a:ext uri="{FF2B5EF4-FFF2-40B4-BE49-F238E27FC236}">
                <a16:creationId xmlns:a16="http://schemas.microsoft.com/office/drawing/2014/main" id="{0BC9204E-B4CF-4B05-8E7D-B293917F9CF5}"/>
              </a:ext>
            </a:extLst>
          </p:cNvPr>
          <p:cNvSpPr/>
          <p:nvPr/>
        </p:nvSpPr>
        <p:spPr bwMode="auto">
          <a:xfrm>
            <a:off x="4798280" y="5696178"/>
            <a:ext cx="940964" cy="635332"/>
          </a:xfrm>
          <a:prstGeom prst="borderCallout1">
            <a:avLst>
              <a:gd name="adj1" fmla="val 36911"/>
              <a:gd name="adj2" fmla="val 11475"/>
              <a:gd name="adj3" fmla="val -194837"/>
              <a:gd name="adj4" fmla="val -3433"/>
            </a:avLst>
          </a:prstGeom>
          <a:solidFill>
            <a:srgbClr val="D83B01"/>
          </a:solidFill>
          <a:ln>
            <a:solidFill>
              <a:srgbClr val="D83B0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r>
              <a:rPr lang="en-US" sz="1176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"/>
              </a:rPr>
              <a:t>Near Real Time Insight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7D12FBA-A770-46FA-9308-0FF0B342D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Telco Data Pipeline, </a:t>
            </a:r>
            <a:r>
              <a:rPr lang="en-US" dirty="0" err="1"/>
              <a:t>Difinity</a:t>
            </a:r>
            <a:r>
              <a:rPr lang="en-US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191564646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61D071FF-3134-4033-A0C6-EDAD58666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Telco Data Pipeline, </a:t>
            </a:r>
            <a:r>
              <a:rPr lang="en-US" dirty="0" err="1"/>
              <a:t>Difinity</a:t>
            </a:r>
            <a:r>
              <a:rPr lang="en-US" dirty="0"/>
              <a:t> 2019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5633E2F-9342-4826-9A50-F343D399C545}"/>
              </a:ext>
            </a:extLst>
          </p:cNvPr>
          <p:cNvSpPr/>
          <p:nvPr/>
        </p:nvSpPr>
        <p:spPr>
          <a:xfrm>
            <a:off x="671745" y="3896048"/>
            <a:ext cx="1190817" cy="2597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67"/>
            <a:r>
              <a:rPr lang="en-US" sz="1100" dirty="0">
                <a:solidFill>
                  <a:prstClr val="white"/>
                </a:solidFill>
                <a:latin typeface="Segoe UI"/>
                <a:cs typeface="Segoe UI Semilight" panose="020B0402040204020203" pitchFamily="34" charset="0"/>
              </a:rPr>
              <a:t>Event Hubs</a:t>
            </a:r>
            <a:endParaRPr lang="en-US" sz="1100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1D9E21F-3765-4F8C-8D67-896A3CD35070}"/>
              </a:ext>
            </a:extLst>
          </p:cNvPr>
          <p:cNvSpPr/>
          <p:nvPr/>
        </p:nvSpPr>
        <p:spPr>
          <a:xfrm>
            <a:off x="4805825" y="5553967"/>
            <a:ext cx="1190817" cy="2597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67"/>
            <a:r>
              <a:rPr lang="en-US" sz="1100" dirty="0">
                <a:solidFill>
                  <a:prstClr val="white"/>
                </a:solidFill>
                <a:latin typeface="Segoe UI"/>
                <a:cs typeface="Segoe UI Semilight" panose="020B0402040204020203" pitchFamily="34" charset="0"/>
              </a:rPr>
              <a:t>Power BI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B5EA868-E058-4141-9412-0F0E48CA2359}"/>
              </a:ext>
            </a:extLst>
          </p:cNvPr>
          <p:cNvSpPr/>
          <p:nvPr/>
        </p:nvSpPr>
        <p:spPr>
          <a:xfrm>
            <a:off x="4624609" y="3112855"/>
            <a:ext cx="1190817" cy="2597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67"/>
            <a:r>
              <a:rPr lang="en-US" sz="1100" dirty="0">
                <a:solidFill>
                  <a:prstClr val="white"/>
                </a:solidFill>
                <a:latin typeface="Segoe UI"/>
                <a:cs typeface="Segoe UI Semilight" panose="020B0402040204020203" pitchFamily="34" charset="0"/>
              </a:rPr>
              <a:t>Blob Storage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B8911B4E-373D-4118-A553-D960A0966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6359" y="1660613"/>
            <a:ext cx="1664912" cy="1248684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346ABD5A-7B52-4600-95F2-621E1DB1D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31476" y="1406921"/>
            <a:ext cx="1664912" cy="1248684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808A2B1-5757-409E-891A-B74BF8C2275E}"/>
              </a:ext>
            </a:extLst>
          </p:cNvPr>
          <p:cNvCxnSpPr>
            <a:cxnSpLocks/>
          </p:cNvCxnSpPr>
          <p:nvPr/>
        </p:nvCxnSpPr>
        <p:spPr>
          <a:xfrm flipH="1">
            <a:off x="671745" y="2597977"/>
            <a:ext cx="1083716" cy="1159169"/>
          </a:xfrm>
          <a:prstGeom prst="straightConnector1">
            <a:avLst/>
          </a:prstGeom>
          <a:ln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267FF61-7246-40BE-BAC4-033E6AFE20BD}"/>
              </a:ext>
            </a:extLst>
          </p:cNvPr>
          <p:cNvCxnSpPr>
            <a:cxnSpLocks/>
          </p:cNvCxnSpPr>
          <p:nvPr/>
        </p:nvCxnSpPr>
        <p:spPr>
          <a:xfrm>
            <a:off x="7723097" y="3372654"/>
            <a:ext cx="517382" cy="702377"/>
          </a:xfrm>
          <a:prstGeom prst="straightConnector1">
            <a:avLst/>
          </a:prstGeom>
          <a:ln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3FDBA16-99BB-42F7-B020-9833ADC57153}"/>
              </a:ext>
            </a:extLst>
          </p:cNvPr>
          <p:cNvCxnSpPr>
            <a:cxnSpLocks/>
          </p:cNvCxnSpPr>
          <p:nvPr/>
        </p:nvCxnSpPr>
        <p:spPr>
          <a:xfrm>
            <a:off x="5483768" y="3066284"/>
            <a:ext cx="941657" cy="0"/>
          </a:xfrm>
          <a:prstGeom prst="straightConnector1">
            <a:avLst/>
          </a:prstGeom>
          <a:ln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DE8E0A7B-BC6C-426E-AE00-27471141BA0B}"/>
              </a:ext>
            </a:extLst>
          </p:cNvPr>
          <p:cNvSpPr/>
          <p:nvPr/>
        </p:nvSpPr>
        <p:spPr>
          <a:xfrm>
            <a:off x="9005040" y="3438073"/>
            <a:ext cx="94096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67"/>
            <a:r>
              <a:rPr lang="en-US" sz="1100" dirty="0">
                <a:solidFill>
                  <a:prstClr val="white"/>
                </a:solidFill>
                <a:latin typeface="Segoe UI"/>
                <a:cs typeface="Segoe UI Semilight" panose="020B0402040204020203" pitchFamily="34" charset="0"/>
              </a:rPr>
              <a:t>SQL Server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0D3FA77-6FEE-4DC6-9070-4F09C52FA16D}"/>
              </a:ext>
            </a:extLst>
          </p:cNvPr>
          <p:cNvCxnSpPr/>
          <p:nvPr/>
        </p:nvCxnSpPr>
        <p:spPr>
          <a:xfrm flipV="1">
            <a:off x="7885740" y="2650764"/>
            <a:ext cx="456643" cy="255571"/>
          </a:xfrm>
          <a:prstGeom prst="straightConnector1">
            <a:avLst/>
          </a:prstGeom>
          <a:ln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D3879902-7A3B-41E3-A630-EDDEFA40AAD8}"/>
              </a:ext>
            </a:extLst>
          </p:cNvPr>
          <p:cNvGrpSpPr/>
          <p:nvPr/>
        </p:nvGrpSpPr>
        <p:grpSpPr>
          <a:xfrm>
            <a:off x="10250369" y="3534121"/>
            <a:ext cx="1760336" cy="1445432"/>
            <a:chOff x="10130119" y="2480240"/>
            <a:chExt cx="1760336" cy="144543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465D258-2B6F-4AAB-9E07-9728E93C4A97}"/>
                </a:ext>
              </a:extLst>
            </p:cNvPr>
            <p:cNvSpPr txBox="1"/>
            <p:nvPr/>
          </p:nvSpPr>
          <p:spPr>
            <a:xfrm>
              <a:off x="10130119" y="3230212"/>
              <a:ext cx="1021277" cy="461582"/>
            </a:xfrm>
            <a:prstGeom prst="rect">
              <a:avLst/>
            </a:prstGeom>
            <a:noFill/>
          </p:spPr>
          <p:txBody>
            <a:bodyPr wrap="square" lIns="182828" tIns="146262" rIns="182828" bIns="146262" rtlCol="0">
              <a:spAutoFit/>
            </a:bodyPr>
            <a:lstStyle/>
            <a:p>
              <a:pPr defTabSz="932384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1200" spc="-30" dirty="0">
                  <a:solidFill>
                    <a:prstClr val="white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Apps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B18765D1-A43D-43C0-8DC7-E8B0D56331A6}"/>
                </a:ext>
              </a:extLst>
            </p:cNvPr>
            <p:cNvGrpSpPr/>
            <p:nvPr/>
          </p:nvGrpSpPr>
          <p:grpSpPr>
            <a:xfrm>
              <a:off x="10225335" y="2933340"/>
              <a:ext cx="433219" cy="335100"/>
              <a:chOff x="5007615" y="2323753"/>
              <a:chExt cx="649029" cy="502032"/>
            </a:xfrm>
            <a:solidFill>
              <a:schemeClr val="accent2"/>
            </a:solidFill>
          </p:grpSpPr>
          <p:sp>
            <p:nvSpPr>
              <p:cNvPr id="66" name="Freeform 219">
                <a:extLst>
                  <a:ext uri="{FF2B5EF4-FFF2-40B4-BE49-F238E27FC236}">
                    <a16:creationId xmlns:a16="http://schemas.microsoft.com/office/drawing/2014/main" id="{6E95C9A0-9B88-408D-BF31-0E8470CB6B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5285" y="2455306"/>
                <a:ext cx="313688" cy="314768"/>
              </a:xfrm>
              <a:custGeom>
                <a:avLst/>
                <a:gdLst>
                  <a:gd name="connsiteX0" fmla="*/ 193673 w 319670"/>
                  <a:gd name="connsiteY0" fmla="*/ 280605 h 320770"/>
                  <a:gd name="connsiteX1" fmla="*/ 165888 w 319670"/>
                  <a:gd name="connsiteY1" fmla="*/ 281661 h 320770"/>
                  <a:gd name="connsiteX2" fmla="*/ 167460 w 319670"/>
                  <a:gd name="connsiteY2" fmla="*/ 307015 h 320770"/>
                  <a:gd name="connsiteX3" fmla="*/ 181091 w 319670"/>
                  <a:gd name="connsiteY3" fmla="*/ 305430 h 320770"/>
                  <a:gd name="connsiteX4" fmla="*/ 193673 w 319670"/>
                  <a:gd name="connsiteY4" fmla="*/ 280605 h 320770"/>
                  <a:gd name="connsiteX5" fmla="*/ 127923 w 319670"/>
                  <a:gd name="connsiteY5" fmla="*/ 280054 h 320770"/>
                  <a:gd name="connsiteX6" fmla="*/ 141657 w 319670"/>
                  <a:gd name="connsiteY6" fmla="*/ 305957 h 320770"/>
                  <a:gd name="connsiteX7" fmla="*/ 154333 w 319670"/>
                  <a:gd name="connsiteY7" fmla="*/ 307015 h 320770"/>
                  <a:gd name="connsiteX8" fmla="*/ 152749 w 319670"/>
                  <a:gd name="connsiteY8" fmla="*/ 281640 h 320770"/>
                  <a:gd name="connsiteX9" fmla="*/ 127923 w 319670"/>
                  <a:gd name="connsiteY9" fmla="*/ 280054 h 320770"/>
                  <a:gd name="connsiteX10" fmla="*/ 226960 w 319670"/>
                  <a:gd name="connsiteY10" fmla="*/ 275378 h 320770"/>
                  <a:gd name="connsiteX11" fmla="*/ 209629 w 319670"/>
                  <a:gd name="connsiteY11" fmla="*/ 278547 h 320770"/>
                  <a:gd name="connsiteX12" fmla="*/ 198075 w 319670"/>
                  <a:gd name="connsiteY12" fmla="*/ 301788 h 320770"/>
                  <a:gd name="connsiteX13" fmla="*/ 204377 w 319670"/>
                  <a:gd name="connsiteY13" fmla="*/ 300203 h 320770"/>
                  <a:gd name="connsiteX14" fmla="*/ 226960 w 319670"/>
                  <a:gd name="connsiteY14" fmla="*/ 275378 h 320770"/>
                  <a:gd name="connsiteX15" fmla="*/ 94911 w 319670"/>
                  <a:gd name="connsiteY15" fmla="*/ 274277 h 320770"/>
                  <a:gd name="connsiteX16" fmla="*/ 120163 w 319670"/>
                  <a:gd name="connsiteY16" fmla="*/ 301828 h 320770"/>
                  <a:gd name="connsiteX17" fmla="*/ 124897 w 319670"/>
                  <a:gd name="connsiteY17" fmla="*/ 302888 h 320770"/>
                  <a:gd name="connsiteX18" fmla="*/ 112797 w 319670"/>
                  <a:gd name="connsiteY18" fmla="*/ 277456 h 320770"/>
                  <a:gd name="connsiteX19" fmla="*/ 94911 w 319670"/>
                  <a:gd name="connsiteY19" fmla="*/ 274277 h 320770"/>
                  <a:gd name="connsiteX20" fmla="*/ 261623 w 319670"/>
                  <a:gd name="connsiteY20" fmla="*/ 266024 h 320770"/>
                  <a:gd name="connsiteX21" fmla="*/ 247511 w 319670"/>
                  <a:gd name="connsiteY21" fmla="*/ 270781 h 320770"/>
                  <a:gd name="connsiteX22" fmla="*/ 235489 w 319670"/>
                  <a:gd name="connsiteY22" fmla="*/ 286107 h 320770"/>
                  <a:gd name="connsiteX23" fmla="*/ 261623 w 319670"/>
                  <a:gd name="connsiteY23" fmla="*/ 266024 h 320770"/>
                  <a:gd name="connsiteX24" fmla="*/ 53646 w 319670"/>
                  <a:gd name="connsiteY24" fmla="*/ 261072 h 320770"/>
                  <a:gd name="connsiteX25" fmla="*/ 90509 w 319670"/>
                  <a:gd name="connsiteY25" fmla="*/ 289683 h 320770"/>
                  <a:gd name="connsiteX26" fmla="*/ 74184 w 319670"/>
                  <a:gd name="connsiteY26" fmla="*/ 268490 h 320770"/>
                  <a:gd name="connsiteX27" fmla="*/ 53646 w 319670"/>
                  <a:gd name="connsiteY27" fmla="*/ 261072 h 320770"/>
                  <a:gd name="connsiteX28" fmla="*/ 213205 w 319670"/>
                  <a:gd name="connsiteY28" fmla="*/ 224209 h 320770"/>
                  <a:gd name="connsiteX29" fmla="*/ 163687 w 319670"/>
                  <a:gd name="connsiteY29" fmla="*/ 228957 h 320770"/>
                  <a:gd name="connsiteX30" fmla="*/ 165267 w 319670"/>
                  <a:gd name="connsiteY30" fmla="*/ 269051 h 320770"/>
                  <a:gd name="connsiteX31" fmla="*/ 200035 w 319670"/>
                  <a:gd name="connsiteY31" fmla="*/ 266413 h 320770"/>
                  <a:gd name="connsiteX32" fmla="*/ 213205 w 319670"/>
                  <a:gd name="connsiteY32" fmla="*/ 224209 h 320770"/>
                  <a:gd name="connsiteX33" fmla="*/ 108941 w 319670"/>
                  <a:gd name="connsiteY33" fmla="*/ 224209 h 320770"/>
                  <a:gd name="connsiteX34" fmla="*/ 122109 w 319670"/>
                  <a:gd name="connsiteY34" fmla="*/ 265864 h 320770"/>
                  <a:gd name="connsiteX35" fmla="*/ 152132 w 319670"/>
                  <a:gd name="connsiteY35" fmla="*/ 268500 h 320770"/>
                  <a:gd name="connsiteX36" fmla="*/ 150552 w 319670"/>
                  <a:gd name="connsiteY36" fmla="*/ 228954 h 320770"/>
                  <a:gd name="connsiteX37" fmla="*/ 108941 w 319670"/>
                  <a:gd name="connsiteY37" fmla="*/ 224209 h 320770"/>
                  <a:gd name="connsiteX38" fmla="*/ 58322 w 319670"/>
                  <a:gd name="connsiteY38" fmla="*/ 209903 h 320770"/>
                  <a:gd name="connsiteX39" fmla="*/ 82669 w 319670"/>
                  <a:gd name="connsiteY39" fmla="*/ 257461 h 320770"/>
                  <a:gd name="connsiteX40" fmla="*/ 107016 w 319670"/>
                  <a:gd name="connsiteY40" fmla="*/ 263273 h 320770"/>
                  <a:gd name="connsiteX41" fmla="*/ 94842 w 319670"/>
                  <a:gd name="connsiteY41" fmla="*/ 221000 h 320770"/>
                  <a:gd name="connsiteX42" fmla="*/ 58322 w 319670"/>
                  <a:gd name="connsiteY42" fmla="*/ 209903 h 320770"/>
                  <a:gd name="connsiteX43" fmla="*/ 264925 w 319670"/>
                  <a:gd name="connsiteY43" fmla="*/ 209078 h 320770"/>
                  <a:gd name="connsiteX44" fmla="*/ 227505 w 319670"/>
                  <a:gd name="connsiteY44" fmla="*/ 221190 h 320770"/>
                  <a:gd name="connsiteX45" fmla="*/ 214856 w 319670"/>
                  <a:gd name="connsiteY45" fmla="*/ 264374 h 320770"/>
                  <a:gd name="connsiteX46" fmla="*/ 239100 w 319670"/>
                  <a:gd name="connsiteY46" fmla="*/ 259634 h 320770"/>
                  <a:gd name="connsiteX47" fmla="*/ 264925 w 319670"/>
                  <a:gd name="connsiteY47" fmla="*/ 209078 h 320770"/>
                  <a:gd name="connsiteX48" fmla="*/ 303989 w 319670"/>
                  <a:gd name="connsiteY48" fmla="*/ 187895 h 320770"/>
                  <a:gd name="connsiteX49" fmla="*/ 280765 w 319670"/>
                  <a:gd name="connsiteY49" fmla="*/ 201624 h 320770"/>
                  <a:gd name="connsiteX50" fmla="*/ 258597 w 319670"/>
                  <a:gd name="connsiteY50" fmla="*/ 253370 h 320770"/>
                  <a:gd name="connsiteX51" fmla="*/ 279710 w 319670"/>
                  <a:gd name="connsiteY51" fmla="*/ 244921 h 320770"/>
                  <a:gd name="connsiteX52" fmla="*/ 303989 w 319670"/>
                  <a:gd name="connsiteY52" fmla="*/ 187895 h 320770"/>
                  <a:gd name="connsiteX53" fmla="*/ 15131 w 319670"/>
                  <a:gd name="connsiteY53" fmla="*/ 186244 h 320770"/>
                  <a:gd name="connsiteX54" fmla="*/ 35764 w 319670"/>
                  <a:gd name="connsiteY54" fmla="*/ 239029 h 320770"/>
                  <a:gd name="connsiteX55" fmla="*/ 63274 w 319670"/>
                  <a:gd name="connsiteY55" fmla="*/ 251169 h 320770"/>
                  <a:gd name="connsiteX56" fmla="*/ 42641 w 319670"/>
                  <a:gd name="connsiteY56" fmla="*/ 202607 h 320770"/>
                  <a:gd name="connsiteX57" fmla="*/ 15131 w 319670"/>
                  <a:gd name="connsiteY57" fmla="*/ 186244 h 320770"/>
                  <a:gd name="connsiteX58" fmla="*/ 220633 w 319670"/>
                  <a:gd name="connsiteY58" fmla="*/ 169463 h 320770"/>
                  <a:gd name="connsiteX59" fmla="*/ 162861 w 319670"/>
                  <a:gd name="connsiteY59" fmla="*/ 176816 h 320770"/>
                  <a:gd name="connsiteX60" fmla="*/ 163386 w 319670"/>
                  <a:gd name="connsiteY60" fmla="*/ 215680 h 320770"/>
                  <a:gd name="connsiteX61" fmla="*/ 216431 w 319670"/>
                  <a:gd name="connsiteY61" fmla="*/ 209903 h 320770"/>
                  <a:gd name="connsiteX62" fmla="*/ 220633 w 319670"/>
                  <a:gd name="connsiteY62" fmla="*/ 169463 h 320770"/>
                  <a:gd name="connsiteX63" fmla="*/ 101513 w 319670"/>
                  <a:gd name="connsiteY63" fmla="*/ 169463 h 320770"/>
                  <a:gd name="connsiteX64" fmla="*/ 105748 w 319670"/>
                  <a:gd name="connsiteY64" fmla="*/ 210428 h 320770"/>
                  <a:gd name="connsiteX65" fmla="*/ 150207 w 319670"/>
                  <a:gd name="connsiteY65" fmla="*/ 215680 h 320770"/>
                  <a:gd name="connsiteX66" fmla="*/ 149678 w 319670"/>
                  <a:gd name="connsiteY66" fmla="*/ 176291 h 320770"/>
                  <a:gd name="connsiteX67" fmla="*/ 101513 w 319670"/>
                  <a:gd name="connsiteY67" fmla="*/ 169463 h 320770"/>
                  <a:gd name="connsiteX68" fmla="*/ 51121 w 319670"/>
                  <a:gd name="connsiteY68" fmla="*/ 149931 h 320770"/>
                  <a:gd name="connsiteX69" fmla="*/ 50069 w 319670"/>
                  <a:gd name="connsiteY69" fmla="*/ 159953 h 320770"/>
                  <a:gd name="connsiteX70" fmla="*/ 53752 w 319670"/>
                  <a:gd name="connsiteY70" fmla="*/ 193713 h 320770"/>
                  <a:gd name="connsiteX71" fmla="*/ 92160 w 319670"/>
                  <a:gd name="connsiteY71" fmla="*/ 207427 h 320770"/>
                  <a:gd name="connsiteX72" fmla="*/ 89003 w 319670"/>
                  <a:gd name="connsiteY72" fmla="*/ 166283 h 320770"/>
                  <a:gd name="connsiteX73" fmla="*/ 51121 w 319670"/>
                  <a:gd name="connsiteY73" fmla="*/ 149931 h 320770"/>
                  <a:gd name="connsiteX74" fmla="*/ 271850 w 319670"/>
                  <a:gd name="connsiteY74" fmla="*/ 148830 h 320770"/>
                  <a:gd name="connsiteX75" fmla="*/ 233420 w 319670"/>
                  <a:gd name="connsiteY75" fmla="*/ 165717 h 320770"/>
                  <a:gd name="connsiteX76" fmla="*/ 230262 w 319670"/>
                  <a:gd name="connsiteY76" fmla="*/ 206877 h 320770"/>
                  <a:gd name="connsiteX77" fmla="*/ 269218 w 319670"/>
                  <a:gd name="connsiteY77" fmla="*/ 193157 h 320770"/>
                  <a:gd name="connsiteX78" fmla="*/ 272903 w 319670"/>
                  <a:gd name="connsiteY78" fmla="*/ 159912 h 320770"/>
                  <a:gd name="connsiteX79" fmla="*/ 271850 w 319670"/>
                  <a:gd name="connsiteY79" fmla="*/ 148830 h 320770"/>
                  <a:gd name="connsiteX80" fmla="*/ 302793 w 319670"/>
                  <a:gd name="connsiteY80" fmla="*/ 126547 h 320770"/>
                  <a:gd name="connsiteX81" fmla="*/ 284431 w 319670"/>
                  <a:gd name="connsiteY81" fmla="*/ 141328 h 320770"/>
                  <a:gd name="connsiteX82" fmla="*/ 286005 w 319670"/>
                  <a:gd name="connsiteY82" fmla="*/ 159805 h 320770"/>
                  <a:gd name="connsiteX83" fmla="*/ 283907 w 319670"/>
                  <a:gd name="connsiteY83" fmla="*/ 185144 h 320770"/>
                  <a:gd name="connsiteX84" fmla="*/ 306465 w 319670"/>
                  <a:gd name="connsiteY84" fmla="*/ 169835 h 320770"/>
                  <a:gd name="connsiteX85" fmla="*/ 306465 w 319670"/>
                  <a:gd name="connsiteY85" fmla="*/ 160333 h 320770"/>
                  <a:gd name="connsiteX86" fmla="*/ 302793 w 319670"/>
                  <a:gd name="connsiteY86" fmla="*/ 126547 h 320770"/>
                  <a:gd name="connsiteX87" fmla="*/ 17427 w 319670"/>
                  <a:gd name="connsiteY87" fmla="*/ 125172 h 320770"/>
                  <a:gd name="connsiteX88" fmla="*/ 13205 w 319670"/>
                  <a:gd name="connsiteY88" fmla="*/ 160446 h 320770"/>
                  <a:gd name="connsiteX89" fmla="*/ 13205 w 319670"/>
                  <a:gd name="connsiteY89" fmla="*/ 168870 h 320770"/>
                  <a:gd name="connsiteX90" fmla="*/ 39065 w 319670"/>
                  <a:gd name="connsiteY90" fmla="*/ 186244 h 320770"/>
                  <a:gd name="connsiteX91" fmla="*/ 36954 w 319670"/>
                  <a:gd name="connsiteY91" fmla="*/ 159920 h 320770"/>
                  <a:gd name="connsiteX92" fmla="*/ 38537 w 319670"/>
                  <a:gd name="connsiteY92" fmla="*/ 142546 h 320770"/>
                  <a:gd name="connsiteX93" fmla="*/ 17427 w 319670"/>
                  <a:gd name="connsiteY93" fmla="*/ 125172 h 320770"/>
                  <a:gd name="connsiteX94" fmla="*/ 215883 w 319670"/>
                  <a:gd name="connsiteY94" fmla="*/ 122420 h 320770"/>
                  <a:gd name="connsiteX95" fmla="*/ 165486 w 319670"/>
                  <a:gd name="connsiteY95" fmla="*/ 128769 h 320770"/>
                  <a:gd name="connsiteX96" fmla="*/ 163386 w 319670"/>
                  <a:gd name="connsiteY96" fmla="*/ 128769 h 320770"/>
                  <a:gd name="connsiteX97" fmla="*/ 162861 w 319670"/>
                  <a:gd name="connsiteY97" fmla="*/ 155221 h 320770"/>
                  <a:gd name="connsiteX98" fmla="*/ 162861 w 319670"/>
                  <a:gd name="connsiteY98" fmla="*/ 163686 h 320770"/>
                  <a:gd name="connsiteX99" fmla="*/ 220083 w 319670"/>
                  <a:gd name="connsiteY99" fmla="*/ 155750 h 320770"/>
                  <a:gd name="connsiteX100" fmla="*/ 215883 w 319670"/>
                  <a:gd name="connsiteY100" fmla="*/ 122420 h 320770"/>
                  <a:gd name="connsiteX101" fmla="*/ 106825 w 319670"/>
                  <a:gd name="connsiteY101" fmla="*/ 120220 h 320770"/>
                  <a:gd name="connsiteX102" fmla="*/ 102064 w 319670"/>
                  <a:gd name="connsiteY102" fmla="*/ 156248 h 320770"/>
                  <a:gd name="connsiteX103" fmla="*/ 149678 w 319670"/>
                  <a:gd name="connsiteY103" fmla="*/ 163136 h 320770"/>
                  <a:gd name="connsiteX104" fmla="*/ 149678 w 319670"/>
                  <a:gd name="connsiteY104" fmla="*/ 155188 h 320770"/>
                  <a:gd name="connsiteX105" fmla="*/ 150207 w 319670"/>
                  <a:gd name="connsiteY105" fmla="*/ 128167 h 320770"/>
                  <a:gd name="connsiteX106" fmla="*/ 106825 w 319670"/>
                  <a:gd name="connsiteY106" fmla="*/ 120220 h 320770"/>
                  <a:gd name="connsiteX107" fmla="*/ 259617 w 319670"/>
                  <a:gd name="connsiteY107" fmla="*/ 103988 h 320770"/>
                  <a:gd name="connsiteX108" fmla="*/ 228611 w 319670"/>
                  <a:gd name="connsiteY108" fmla="*/ 118717 h 320770"/>
                  <a:gd name="connsiteX109" fmla="*/ 233341 w 319670"/>
                  <a:gd name="connsiteY109" fmla="*/ 151856 h 320770"/>
                  <a:gd name="connsiteX110" fmla="*/ 269602 w 319670"/>
                  <a:gd name="connsiteY110" fmla="*/ 135024 h 320770"/>
                  <a:gd name="connsiteX111" fmla="*/ 259617 w 319670"/>
                  <a:gd name="connsiteY111" fmla="*/ 103988 h 320770"/>
                  <a:gd name="connsiteX112" fmla="*/ 65249 w 319670"/>
                  <a:gd name="connsiteY112" fmla="*/ 99862 h 320770"/>
                  <a:gd name="connsiteX113" fmla="*/ 52545 w 319670"/>
                  <a:gd name="connsiteY113" fmla="*/ 136118 h 320770"/>
                  <a:gd name="connsiteX114" fmla="*/ 89068 w 319670"/>
                  <a:gd name="connsiteY114" fmla="*/ 152407 h 320770"/>
                  <a:gd name="connsiteX115" fmla="*/ 94361 w 319670"/>
                  <a:gd name="connsiteY115" fmla="*/ 115625 h 320770"/>
                  <a:gd name="connsiteX116" fmla="*/ 65249 w 319670"/>
                  <a:gd name="connsiteY116" fmla="*/ 99862 h 320770"/>
                  <a:gd name="connsiteX117" fmla="*/ 285381 w 319670"/>
                  <a:gd name="connsiteY117" fmla="*/ 83906 h 320770"/>
                  <a:gd name="connsiteX118" fmla="*/ 270702 w 319670"/>
                  <a:gd name="connsiteY118" fmla="*/ 96554 h 320770"/>
                  <a:gd name="connsiteX119" fmla="*/ 281711 w 319670"/>
                  <a:gd name="connsiteY119" fmla="*/ 127648 h 320770"/>
                  <a:gd name="connsiteX120" fmla="*/ 298487 w 319670"/>
                  <a:gd name="connsiteY120" fmla="*/ 112365 h 320770"/>
                  <a:gd name="connsiteX121" fmla="*/ 285381 w 319670"/>
                  <a:gd name="connsiteY121" fmla="*/ 83906 h 320770"/>
                  <a:gd name="connsiteX122" fmla="*/ 39411 w 319670"/>
                  <a:gd name="connsiteY122" fmla="*/ 75928 h 320770"/>
                  <a:gd name="connsiteX123" fmla="*/ 21458 w 319670"/>
                  <a:gd name="connsiteY123" fmla="*/ 111317 h 320770"/>
                  <a:gd name="connsiteX124" fmla="*/ 40995 w 319670"/>
                  <a:gd name="connsiteY124" fmla="*/ 128748 h 320770"/>
                  <a:gd name="connsiteX125" fmla="*/ 54196 w 319670"/>
                  <a:gd name="connsiteY125" fmla="*/ 91774 h 320770"/>
                  <a:gd name="connsiteX126" fmla="*/ 39411 w 319670"/>
                  <a:gd name="connsiteY126" fmla="*/ 75928 h 320770"/>
                  <a:gd name="connsiteX127" fmla="*/ 201616 w 319670"/>
                  <a:gd name="connsiteY127" fmla="*/ 73452 h 320770"/>
                  <a:gd name="connsiteX128" fmla="*/ 165267 w 319670"/>
                  <a:gd name="connsiteY128" fmla="*/ 78187 h 320770"/>
                  <a:gd name="connsiteX129" fmla="*/ 164740 w 319670"/>
                  <a:gd name="connsiteY129" fmla="*/ 78187 h 320770"/>
                  <a:gd name="connsiteX130" fmla="*/ 163687 w 319670"/>
                  <a:gd name="connsiteY130" fmla="*/ 115543 h 320770"/>
                  <a:gd name="connsiteX131" fmla="*/ 165267 w 319670"/>
                  <a:gd name="connsiteY131" fmla="*/ 115543 h 320770"/>
                  <a:gd name="connsiteX132" fmla="*/ 213205 w 319670"/>
                  <a:gd name="connsiteY132" fmla="*/ 109756 h 320770"/>
                  <a:gd name="connsiteX133" fmla="*/ 201616 w 319670"/>
                  <a:gd name="connsiteY133" fmla="*/ 73452 h 320770"/>
                  <a:gd name="connsiteX134" fmla="*/ 121592 w 319670"/>
                  <a:gd name="connsiteY134" fmla="*/ 70701 h 320770"/>
                  <a:gd name="connsiteX135" fmla="*/ 109491 w 319670"/>
                  <a:gd name="connsiteY135" fmla="*/ 107084 h 320770"/>
                  <a:gd name="connsiteX136" fmla="*/ 150530 w 319670"/>
                  <a:gd name="connsiteY136" fmla="*/ 114993 h 320770"/>
                  <a:gd name="connsiteX137" fmla="*/ 151582 w 319670"/>
                  <a:gd name="connsiteY137" fmla="*/ 77028 h 320770"/>
                  <a:gd name="connsiteX138" fmla="*/ 121592 w 319670"/>
                  <a:gd name="connsiteY138" fmla="*/ 70701 h 320770"/>
                  <a:gd name="connsiteX139" fmla="*/ 233321 w 319670"/>
                  <a:gd name="connsiteY139" fmla="*/ 59697 h 320770"/>
                  <a:gd name="connsiteX140" fmla="*/ 214306 w 319670"/>
                  <a:gd name="connsiteY140" fmla="*/ 69207 h 320770"/>
                  <a:gd name="connsiteX141" fmla="*/ 225926 w 319670"/>
                  <a:gd name="connsiteY141" fmla="*/ 106189 h 320770"/>
                  <a:gd name="connsiteX142" fmla="*/ 253921 w 319670"/>
                  <a:gd name="connsiteY142" fmla="*/ 92453 h 320770"/>
                  <a:gd name="connsiteX143" fmla="*/ 233321 w 319670"/>
                  <a:gd name="connsiteY143" fmla="*/ 59697 h 320770"/>
                  <a:gd name="connsiteX144" fmla="*/ 92595 w 319670"/>
                  <a:gd name="connsiteY144" fmla="*/ 55846 h 320770"/>
                  <a:gd name="connsiteX145" fmla="*/ 70977 w 319670"/>
                  <a:gd name="connsiteY145" fmla="*/ 88088 h 320770"/>
                  <a:gd name="connsiteX146" fmla="*/ 97341 w 319670"/>
                  <a:gd name="connsiteY146" fmla="*/ 102888 h 320770"/>
                  <a:gd name="connsiteX147" fmla="*/ 108941 w 319670"/>
                  <a:gd name="connsiteY147" fmla="*/ 65360 h 320770"/>
                  <a:gd name="connsiteX148" fmla="*/ 92595 w 319670"/>
                  <a:gd name="connsiteY148" fmla="*/ 55846 h 320770"/>
                  <a:gd name="connsiteX149" fmla="*/ 251144 w 319670"/>
                  <a:gd name="connsiteY149" fmla="*/ 44842 h 320770"/>
                  <a:gd name="connsiteX150" fmla="*/ 243742 w 319670"/>
                  <a:gd name="connsiteY150" fmla="*/ 51712 h 320770"/>
                  <a:gd name="connsiteX151" fmla="*/ 264890 w 319670"/>
                  <a:gd name="connsiteY151" fmla="*/ 85007 h 320770"/>
                  <a:gd name="connsiteX152" fmla="*/ 277579 w 319670"/>
                  <a:gd name="connsiteY152" fmla="*/ 72851 h 320770"/>
                  <a:gd name="connsiteX153" fmla="*/ 251144 w 319670"/>
                  <a:gd name="connsiteY153" fmla="*/ 44842 h 320770"/>
                  <a:gd name="connsiteX154" fmla="*/ 75908 w 319670"/>
                  <a:gd name="connsiteY154" fmla="*/ 39614 h 320770"/>
                  <a:gd name="connsiteX155" fmla="*/ 47868 w 319670"/>
                  <a:gd name="connsiteY155" fmla="*/ 65510 h 320770"/>
                  <a:gd name="connsiteX156" fmla="*/ 60565 w 319670"/>
                  <a:gd name="connsiteY156" fmla="*/ 79779 h 320770"/>
                  <a:gd name="connsiteX157" fmla="*/ 82256 w 319670"/>
                  <a:gd name="connsiteY157" fmla="*/ 47013 h 320770"/>
                  <a:gd name="connsiteX158" fmla="*/ 75908 w 319670"/>
                  <a:gd name="connsiteY158" fmla="*/ 39614 h 320770"/>
                  <a:gd name="connsiteX159" fmla="*/ 224484 w 319670"/>
                  <a:gd name="connsiteY159" fmla="*/ 28060 h 320770"/>
                  <a:gd name="connsiteX160" fmla="*/ 236003 w 319670"/>
                  <a:gd name="connsiteY160" fmla="*/ 41815 h 320770"/>
                  <a:gd name="connsiteX161" fmla="*/ 240716 w 319670"/>
                  <a:gd name="connsiteY161" fmla="*/ 37583 h 320770"/>
                  <a:gd name="connsiteX162" fmla="*/ 224484 w 319670"/>
                  <a:gd name="connsiteY162" fmla="*/ 28060 h 320770"/>
                  <a:gd name="connsiteX163" fmla="*/ 101238 w 319670"/>
                  <a:gd name="connsiteY163" fmla="*/ 25309 h 320770"/>
                  <a:gd name="connsiteX164" fmla="*/ 86933 w 319670"/>
                  <a:gd name="connsiteY164" fmla="*/ 32662 h 320770"/>
                  <a:gd name="connsiteX165" fmla="*/ 90642 w 319670"/>
                  <a:gd name="connsiteY165" fmla="*/ 36863 h 320770"/>
                  <a:gd name="connsiteX166" fmla="*/ 101238 w 319670"/>
                  <a:gd name="connsiteY166" fmla="*/ 25309 h 320770"/>
                  <a:gd name="connsiteX167" fmla="*/ 189546 w 319670"/>
                  <a:gd name="connsiteY167" fmla="*/ 16506 h 320770"/>
                  <a:gd name="connsiteX168" fmla="*/ 209532 w 319670"/>
                  <a:gd name="connsiteY168" fmla="*/ 56946 h 320770"/>
                  <a:gd name="connsiteX169" fmla="*/ 225310 w 319670"/>
                  <a:gd name="connsiteY169" fmla="*/ 49068 h 320770"/>
                  <a:gd name="connsiteX170" fmla="*/ 194280 w 319670"/>
                  <a:gd name="connsiteY170" fmla="*/ 17556 h 320770"/>
                  <a:gd name="connsiteX171" fmla="*/ 189546 w 319670"/>
                  <a:gd name="connsiteY171" fmla="*/ 16506 h 320770"/>
                  <a:gd name="connsiteX172" fmla="*/ 132600 w 319670"/>
                  <a:gd name="connsiteY172" fmla="*/ 15955 h 320770"/>
                  <a:gd name="connsiteX173" fmla="*/ 128938 w 319670"/>
                  <a:gd name="connsiteY173" fmla="*/ 16483 h 320770"/>
                  <a:gd name="connsiteX174" fmla="*/ 100688 w 319670"/>
                  <a:gd name="connsiteY174" fmla="*/ 46010 h 320770"/>
                  <a:gd name="connsiteX175" fmla="*/ 114290 w 319670"/>
                  <a:gd name="connsiteY175" fmla="*/ 53920 h 320770"/>
                  <a:gd name="connsiteX176" fmla="*/ 132600 w 319670"/>
                  <a:gd name="connsiteY176" fmla="*/ 15955 h 320770"/>
                  <a:gd name="connsiteX177" fmla="*/ 167974 w 319670"/>
                  <a:gd name="connsiteY177" fmla="*/ 13204 h 320770"/>
                  <a:gd name="connsiteX178" fmla="*/ 165337 w 319670"/>
                  <a:gd name="connsiteY178" fmla="*/ 64924 h 320770"/>
                  <a:gd name="connsiteX179" fmla="*/ 196974 w 319670"/>
                  <a:gd name="connsiteY179" fmla="*/ 60702 h 320770"/>
                  <a:gd name="connsiteX180" fmla="*/ 173247 w 319670"/>
                  <a:gd name="connsiteY180" fmla="*/ 13732 h 320770"/>
                  <a:gd name="connsiteX181" fmla="*/ 167974 w 319670"/>
                  <a:gd name="connsiteY181" fmla="*/ 13204 h 320770"/>
                  <a:gd name="connsiteX182" fmla="*/ 149585 w 319670"/>
                  <a:gd name="connsiteY182" fmla="*/ 13204 h 320770"/>
                  <a:gd name="connsiteX183" fmla="*/ 126273 w 319670"/>
                  <a:gd name="connsiteY183" fmla="*/ 58551 h 320770"/>
                  <a:gd name="connsiteX184" fmla="*/ 152764 w 319670"/>
                  <a:gd name="connsiteY184" fmla="*/ 63823 h 320770"/>
                  <a:gd name="connsiteX185" fmla="*/ 154883 w 319670"/>
                  <a:gd name="connsiteY185" fmla="*/ 13204 h 320770"/>
                  <a:gd name="connsiteX186" fmla="*/ 149585 w 319670"/>
                  <a:gd name="connsiteY186" fmla="*/ 13204 h 320770"/>
                  <a:gd name="connsiteX187" fmla="*/ 160099 w 319670"/>
                  <a:gd name="connsiteY187" fmla="*/ 0 h 320770"/>
                  <a:gd name="connsiteX188" fmla="*/ 248047 w 319670"/>
                  <a:gd name="connsiteY188" fmla="*/ 26906 h 320770"/>
                  <a:gd name="connsiteX189" fmla="*/ 259107 w 319670"/>
                  <a:gd name="connsiteY189" fmla="*/ 34293 h 320770"/>
                  <a:gd name="connsiteX190" fmla="*/ 285965 w 319670"/>
                  <a:gd name="connsiteY190" fmla="*/ 61727 h 320770"/>
                  <a:gd name="connsiteX191" fmla="*/ 293865 w 319670"/>
                  <a:gd name="connsiteY191" fmla="*/ 72806 h 320770"/>
                  <a:gd name="connsiteX192" fmla="*/ 308084 w 319670"/>
                  <a:gd name="connsiteY192" fmla="*/ 100768 h 320770"/>
                  <a:gd name="connsiteX193" fmla="*/ 313350 w 319670"/>
                  <a:gd name="connsiteY193" fmla="*/ 115013 h 320770"/>
                  <a:gd name="connsiteX194" fmla="*/ 319670 w 319670"/>
                  <a:gd name="connsiteY194" fmla="*/ 157747 h 320770"/>
                  <a:gd name="connsiteX195" fmla="*/ 319670 w 319670"/>
                  <a:gd name="connsiteY195" fmla="*/ 160385 h 320770"/>
                  <a:gd name="connsiteX196" fmla="*/ 319144 w 319670"/>
                  <a:gd name="connsiteY196" fmla="*/ 176212 h 320770"/>
                  <a:gd name="connsiteX197" fmla="*/ 302291 w 319670"/>
                  <a:gd name="connsiteY197" fmla="*/ 232664 h 320770"/>
                  <a:gd name="connsiteX198" fmla="*/ 288598 w 319670"/>
                  <a:gd name="connsiteY198" fmla="*/ 254822 h 320770"/>
                  <a:gd name="connsiteX199" fmla="*/ 160099 w 319670"/>
                  <a:gd name="connsiteY199" fmla="*/ 320242 h 320770"/>
                  <a:gd name="connsiteX200" fmla="*/ 159572 w 319670"/>
                  <a:gd name="connsiteY200" fmla="*/ 320242 h 320770"/>
                  <a:gd name="connsiteX201" fmla="*/ 155359 w 319670"/>
                  <a:gd name="connsiteY201" fmla="*/ 320770 h 320770"/>
                  <a:gd name="connsiteX202" fmla="*/ 155359 w 319670"/>
                  <a:gd name="connsiteY202" fmla="*/ 320242 h 320770"/>
                  <a:gd name="connsiteX203" fmla="*/ 26332 w 319670"/>
                  <a:gd name="connsiteY203" fmla="*/ 248491 h 320770"/>
                  <a:gd name="connsiteX204" fmla="*/ 13693 w 319670"/>
                  <a:gd name="connsiteY204" fmla="*/ 225278 h 320770"/>
                  <a:gd name="connsiteX205" fmla="*/ 527 w 319670"/>
                  <a:gd name="connsiteY205" fmla="*/ 174630 h 320770"/>
                  <a:gd name="connsiteX206" fmla="*/ 0 w 319670"/>
                  <a:gd name="connsiteY206" fmla="*/ 160385 h 320770"/>
                  <a:gd name="connsiteX207" fmla="*/ 0 w 319670"/>
                  <a:gd name="connsiteY207" fmla="*/ 156164 h 320770"/>
                  <a:gd name="connsiteX208" fmla="*/ 6847 w 319670"/>
                  <a:gd name="connsiteY208" fmla="*/ 113958 h 320770"/>
                  <a:gd name="connsiteX209" fmla="*/ 12113 w 319670"/>
                  <a:gd name="connsiteY209" fmla="*/ 99185 h 320770"/>
                  <a:gd name="connsiteX210" fmla="*/ 32125 w 319670"/>
                  <a:gd name="connsiteY210" fmla="*/ 64365 h 320770"/>
                  <a:gd name="connsiteX211" fmla="*/ 41078 w 319670"/>
                  <a:gd name="connsiteY211" fmla="*/ 52758 h 320770"/>
                  <a:gd name="connsiteX212" fmla="*/ 68990 w 319670"/>
                  <a:gd name="connsiteY212" fmla="*/ 28489 h 320770"/>
                  <a:gd name="connsiteX213" fmla="*/ 80576 w 319670"/>
                  <a:gd name="connsiteY213" fmla="*/ 21103 h 320770"/>
                  <a:gd name="connsiteX214" fmla="*/ 160099 w 319670"/>
                  <a:gd name="connsiteY214" fmla="*/ 0 h 320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</a:cxnLst>
                <a:rect l="l" t="t" r="r" b="b"/>
                <a:pathLst>
                  <a:path w="319670" h="320770">
                    <a:moveTo>
                      <a:pt x="193673" y="280605"/>
                    </a:moveTo>
                    <a:cubicBezTo>
                      <a:pt x="184761" y="281133"/>
                      <a:pt x="175324" y="281661"/>
                      <a:pt x="165888" y="281661"/>
                    </a:cubicBezTo>
                    <a:cubicBezTo>
                      <a:pt x="166412" y="292225"/>
                      <a:pt x="166936" y="300676"/>
                      <a:pt x="167460" y="307015"/>
                    </a:cubicBezTo>
                    <a:cubicBezTo>
                      <a:pt x="172179" y="306486"/>
                      <a:pt x="176373" y="305958"/>
                      <a:pt x="181091" y="305430"/>
                    </a:cubicBezTo>
                    <a:cubicBezTo>
                      <a:pt x="183188" y="301733"/>
                      <a:pt x="188430" y="292753"/>
                      <a:pt x="193673" y="280605"/>
                    </a:cubicBezTo>
                    <a:close/>
                    <a:moveTo>
                      <a:pt x="127923" y="280054"/>
                    </a:moveTo>
                    <a:cubicBezTo>
                      <a:pt x="133734" y="293270"/>
                      <a:pt x="139016" y="302257"/>
                      <a:pt x="141657" y="305957"/>
                    </a:cubicBezTo>
                    <a:cubicBezTo>
                      <a:pt x="145882" y="306486"/>
                      <a:pt x="150108" y="307015"/>
                      <a:pt x="154333" y="307015"/>
                    </a:cubicBezTo>
                    <a:cubicBezTo>
                      <a:pt x="153805" y="300671"/>
                      <a:pt x="153277" y="291684"/>
                      <a:pt x="152749" y="281640"/>
                    </a:cubicBezTo>
                    <a:cubicBezTo>
                      <a:pt x="144298" y="281640"/>
                      <a:pt x="135846" y="280583"/>
                      <a:pt x="127923" y="280054"/>
                    </a:cubicBezTo>
                    <a:close/>
                    <a:moveTo>
                      <a:pt x="226960" y="275378"/>
                    </a:moveTo>
                    <a:cubicBezTo>
                      <a:pt x="221183" y="276962"/>
                      <a:pt x="215406" y="277491"/>
                      <a:pt x="209629" y="278547"/>
                    </a:cubicBezTo>
                    <a:cubicBezTo>
                      <a:pt x="205427" y="288055"/>
                      <a:pt x="201226" y="295978"/>
                      <a:pt x="198075" y="301788"/>
                    </a:cubicBezTo>
                    <a:cubicBezTo>
                      <a:pt x="200175" y="301260"/>
                      <a:pt x="202276" y="300731"/>
                      <a:pt x="204377" y="300203"/>
                    </a:cubicBezTo>
                    <a:cubicBezTo>
                      <a:pt x="208053" y="296506"/>
                      <a:pt x="216982" y="288055"/>
                      <a:pt x="226960" y="275378"/>
                    </a:cubicBezTo>
                    <a:close/>
                    <a:moveTo>
                      <a:pt x="94911" y="274277"/>
                    </a:moveTo>
                    <a:cubicBezTo>
                      <a:pt x="107537" y="290172"/>
                      <a:pt x="118584" y="300239"/>
                      <a:pt x="120163" y="301828"/>
                    </a:cubicBezTo>
                    <a:cubicBezTo>
                      <a:pt x="121741" y="302358"/>
                      <a:pt x="123319" y="302358"/>
                      <a:pt x="124897" y="302888"/>
                    </a:cubicBezTo>
                    <a:cubicBezTo>
                      <a:pt x="121215" y="296530"/>
                      <a:pt x="117006" y="288053"/>
                      <a:pt x="112797" y="277456"/>
                    </a:cubicBezTo>
                    <a:cubicBezTo>
                      <a:pt x="106485" y="276927"/>
                      <a:pt x="100698" y="275337"/>
                      <a:pt x="94911" y="274277"/>
                    </a:cubicBezTo>
                    <a:close/>
                    <a:moveTo>
                      <a:pt x="261623" y="266024"/>
                    </a:moveTo>
                    <a:cubicBezTo>
                      <a:pt x="256919" y="267610"/>
                      <a:pt x="252215" y="269195"/>
                      <a:pt x="247511" y="270781"/>
                    </a:cubicBezTo>
                    <a:cubicBezTo>
                      <a:pt x="243329" y="276066"/>
                      <a:pt x="239670" y="281351"/>
                      <a:pt x="235489" y="286107"/>
                    </a:cubicBezTo>
                    <a:cubicBezTo>
                      <a:pt x="244897" y="280294"/>
                      <a:pt x="253783" y="273952"/>
                      <a:pt x="261623" y="266024"/>
                    </a:cubicBezTo>
                    <a:close/>
                    <a:moveTo>
                      <a:pt x="53646" y="261072"/>
                    </a:moveTo>
                    <a:cubicBezTo>
                      <a:pt x="64178" y="272729"/>
                      <a:pt x="76817" y="282266"/>
                      <a:pt x="90509" y="289683"/>
                    </a:cubicBezTo>
                    <a:cubicBezTo>
                      <a:pt x="85243" y="283855"/>
                      <a:pt x="79977" y="276438"/>
                      <a:pt x="74184" y="268490"/>
                    </a:cubicBezTo>
                    <a:cubicBezTo>
                      <a:pt x="66811" y="266371"/>
                      <a:pt x="59965" y="264252"/>
                      <a:pt x="53646" y="261072"/>
                    </a:cubicBezTo>
                    <a:close/>
                    <a:moveTo>
                      <a:pt x="213205" y="224209"/>
                    </a:moveTo>
                    <a:cubicBezTo>
                      <a:pt x="197402" y="226846"/>
                      <a:pt x="180544" y="228429"/>
                      <a:pt x="163687" y="228957"/>
                    </a:cubicBezTo>
                    <a:cubicBezTo>
                      <a:pt x="163687" y="243201"/>
                      <a:pt x="164740" y="256917"/>
                      <a:pt x="165267" y="269051"/>
                    </a:cubicBezTo>
                    <a:cubicBezTo>
                      <a:pt x="176857" y="268523"/>
                      <a:pt x="188446" y="267996"/>
                      <a:pt x="200035" y="266413"/>
                    </a:cubicBezTo>
                    <a:cubicBezTo>
                      <a:pt x="204777" y="254279"/>
                      <a:pt x="209518" y="240035"/>
                      <a:pt x="213205" y="224209"/>
                    </a:cubicBezTo>
                    <a:close/>
                    <a:moveTo>
                      <a:pt x="108941" y="224209"/>
                    </a:moveTo>
                    <a:cubicBezTo>
                      <a:pt x="112628" y="240027"/>
                      <a:pt x="117369" y="253736"/>
                      <a:pt x="122109" y="265864"/>
                    </a:cubicBezTo>
                    <a:cubicBezTo>
                      <a:pt x="131590" y="267446"/>
                      <a:pt x="141598" y="267973"/>
                      <a:pt x="152132" y="268500"/>
                    </a:cubicBezTo>
                    <a:cubicBezTo>
                      <a:pt x="151606" y="256373"/>
                      <a:pt x="151079" y="243191"/>
                      <a:pt x="150552" y="228954"/>
                    </a:cubicBezTo>
                    <a:cubicBezTo>
                      <a:pt x="135804" y="228427"/>
                      <a:pt x="122109" y="226845"/>
                      <a:pt x="108941" y="224209"/>
                    </a:cubicBezTo>
                    <a:close/>
                    <a:moveTo>
                      <a:pt x="58322" y="209903"/>
                    </a:moveTo>
                    <a:cubicBezTo>
                      <a:pt x="64673" y="227869"/>
                      <a:pt x="73671" y="243722"/>
                      <a:pt x="82669" y="257461"/>
                    </a:cubicBezTo>
                    <a:cubicBezTo>
                      <a:pt x="90608" y="260103"/>
                      <a:pt x="98547" y="261688"/>
                      <a:pt x="107016" y="263273"/>
                    </a:cubicBezTo>
                    <a:cubicBezTo>
                      <a:pt x="102252" y="251120"/>
                      <a:pt x="98018" y="236852"/>
                      <a:pt x="94842" y="221000"/>
                    </a:cubicBezTo>
                    <a:cubicBezTo>
                      <a:pt x="82140" y="218358"/>
                      <a:pt x="69966" y="214131"/>
                      <a:pt x="58322" y="209903"/>
                    </a:cubicBezTo>
                    <a:close/>
                    <a:moveTo>
                      <a:pt x="264925" y="209078"/>
                    </a:moveTo>
                    <a:cubicBezTo>
                      <a:pt x="253330" y="213818"/>
                      <a:pt x="240681" y="218031"/>
                      <a:pt x="227505" y="221190"/>
                    </a:cubicBezTo>
                    <a:cubicBezTo>
                      <a:pt x="224343" y="236989"/>
                      <a:pt x="219599" y="251735"/>
                      <a:pt x="214856" y="264374"/>
                    </a:cubicBezTo>
                    <a:cubicBezTo>
                      <a:pt x="223289" y="263320"/>
                      <a:pt x="231194" y="261214"/>
                      <a:pt x="239100" y="259634"/>
                    </a:cubicBezTo>
                    <a:cubicBezTo>
                      <a:pt x="248586" y="245415"/>
                      <a:pt x="258073" y="228037"/>
                      <a:pt x="264925" y="209078"/>
                    </a:cubicBezTo>
                    <a:close/>
                    <a:moveTo>
                      <a:pt x="303989" y="187895"/>
                    </a:moveTo>
                    <a:cubicBezTo>
                      <a:pt x="297128" y="192647"/>
                      <a:pt x="289211" y="197399"/>
                      <a:pt x="280765" y="201624"/>
                    </a:cubicBezTo>
                    <a:cubicBezTo>
                      <a:pt x="275487" y="220632"/>
                      <a:pt x="267570" y="238057"/>
                      <a:pt x="258597" y="253370"/>
                    </a:cubicBezTo>
                    <a:cubicBezTo>
                      <a:pt x="265987" y="250729"/>
                      <a:pt x="273376" y="248089"/>
                      <a:pt x="279710" y="244921"/>
                    </a:cubicBezTo>
                    <a:cubicBezTo>
                      <a:pt x="291850" y="228025"/>
                      <a:pt x="300295" y="209016"/>
                      <a:pt x="303989" y="187895"/>
                    </a:cubicBezTo>
                    <a:close/>
                    <a:moveTo>
                      <a:pt x="15131" y="186244"/>
                    </a:moveTo>
                    <a:cubicBezTo>
                      <a:pt x="18834" y="205247"/>
                      <a:pt x="25712" y="223193"/>
                      <a:pt x="35764" y="239029"/>
                    </a:cubicBezTo>
                    <a:cubicBezTo>
                      <a:pt x="44229" y="243251"/>
                      <a:pt x="53751" y="247474"/>
                      <a:pt x="63274" y="251169"/>
                    </a:cubicBezTo>
                    <a:cubicBezTo>
                      <a:pt x="54810" y="236917"/>
                      <a:pt x="47403" y="220554"/>
                      <a:pt x="42641" y="202607"/>
                    </a:cubicBezTo>
                    <a:cubicBezTo>
                      <a:pt x="32590" y="197857"/>
                      <a:pt x="23596" y="192578"/>
                      <a:pt x="15131" y="186244"/>
                    </a:cubicBezTo>
                    <a:close/>
                    <a:moveTo>
                      <a:pt x="220633" y="169463"/>
                    </a:moveTo>
                    <a:cubicBezTo>
                      <a:pt x="202251" y="174190"/>
                      <a:pt x="182819" y="176291"/>
                      <a:pt x="162861" y="176816"/>
                    </a:cubicBezTo>
                    <a:cubicBezTo>
                      <a:pt x="162861" y="189946"/>
                      <a:pt x="162861" y="203076"/>
                      <a:pt x="163386" y="215680"/>
                    </a:cubicBezTo>
                    <a:cubicBezTo>
                      <a:pt x="181768" y="215680"/>
                      <a:pt x="199625" y="213580"/>
                      <a:pt x="216431" y="209903"/>
                    </a:cubicBezTo>
                    <a:cubicBezTo>
                      <a:pt x="218532" y="197298"/>
                      <a:pt x="220108" y="183643"/>
                      <a:pt x="220633" y="169463"/>
                    </a:cubicBezTo>
                    <a:close/>
                    <a:moveTo>
                      <a:pt x="101513" y="169463"/>
                    </a:moveTo>
                    <a:cubicBezTo>
                      <a:pt x="102043" y="183643"/>
                      <a:pt x="103631" y="197298"/>
                      <a:pt x="105748" y="210428"/>
                    </a:cubicBezTo>
                    <a:cubicBezTo>
                      <a:pt x="120038" y="213054"/>
                      <a:pt x="134858" y="215155"/>
                      <a:pt x="150207" y="215680"/>
                    </a:cubicBezTo>
                    <a:cubicBezTo>
                      <a:pt x="149678" y="203076"/>
                      <a:pt x="149678" y="189946"/>
                      <a:pt x="149678" y="176291"/>
                    </a:cubicBezTo>
                    <a:cubicBezTo>
                      <a:pt x="132741" y="175765"/>
                      <a:pt x="116862" y="173139"/>
                      <a:pt x="101513" y="169463"/>
                    </a:cubicBezTo>
                    <a:close/>
                    <a:moveTo>
                      <a:pt x="51121" y="149931"/>
                    </a:moveTo>
                    <a:cubicBezTo>
                      <a:pt x="50595" y="153623"/>
                      <a:pt x="50069" y="156788"/>
                      <a:pt x="50069" y="159953"/>
                    </a:cubicBezTo>
                    <a:cubicBezTo>
                      <a:pt x="50069" y="171558"/>
                      <a:pt x="51647" y="183163"/>
                      <a:pt x="53752" y="193713"/>
                    </a:cubicBezTo>
                    <a:cubicBezTo>
                      <a:pt x="65853" y="198988"/>
                      <a:pt x="78480" y="203735"/>
                      <a:pt x="92160" y="207427"/>
                    </a:cubicBezTo>
                    <a:cubicBezTo>
                      <a:pt x="90055" y="194240"/>
                      <a:pt x="88477" y="180525"/>
                      <a:pt x="89003" y="166283"/>
                    </a:cubicBezTo>
                    <a:cubicBezTo>
                      <a:pt x="75324" y="161536"/>
                      <a:pt x="62170" y="156261"/>
                      <a:pt x="51121" y="149931"/>
                    </a:cubicBezTo>
                    <a:close/>
                    <a:moveTo>
                      <a:pt x="271850" y="148830"/>
                    </a:moveTo>
                    <a:cubicBezTo>
                      <a:pt x="260269" y="155690"/>
                      <a:pt x="247634" y="161495"/>
                      <a:pt x="233420" y="165717"/>
                    </a:cubicBezTo>
                    <a:cubicBezTo>
                      <a:pt x="233947" y="179965"/>
                      <a:pt x="232367" y="193685"/>
                      <a:pt x="230262" y="206877"/>
                    </a:cubicBezTo>
                    <a:cubicBezTo>
                      <a:pt x="244475" y="203183"/>
                      <a:pt x="257110" y="198434"/>
                      <a:pt x="269218" y="193157"/>
                    </a:cubicBezTo>
                    <a:cubicBezTo>
                      <a:pt x="271850" y="182603"/>
                      <a:pt x="272903" y="171521"/>
                      <a:pt x="272903" y="159912"/>
                    </a:cubicBezTo>
                    <a:cubicBezTo>
                      <a:pt x="272903" y="156218"/>
                      <a:pt x="272376" y="152524"/>
                      <a:pt x="271850" y="148830"/>
                    </a:cubicBezTo>
                    <a:close/>
                    <a:moveTo>
                      <a:pt x="302793" y="126547"/>
                    </a:moveTo>
                    <a:cubicBezTo>
                      <a:pt x="297022" y="131826"/>
                      <a:pt x="290727" y="136577"/>
                      <a:pt x="284431" y="141328"/>
                    </a:cubicBezTo>
                    <a:cubicBezTo>
                      <a:pt x="284956" y="147135"/>
                      <a:pt x="286005" y="153470"/>
                      <a:pt x="286005" y="159805"/>
                    </a:cubicBezTo>
                    <a:cubicBezTo>
                      <a:pt x="286005" y="168251"/>
                      <a:pt x="285481" y="176698"/>
                      <a:pt x="283907" y="185144"/>
                    </a:cubicBezTo>
                    <a:cubicBezTo>
                      <a:pt x="292301" y="180393"/>
                      <a:pt x="299645" y="175642"/>
                      <a:pt x="306465" y="169835"/>
                    </a:cubicBezTo>
                    <a:cubicBezTo>
                      <a:pt x="306465" y="166668"/>
                      <a:pt x="306465" y="163500"/>
                      <a:pt x="306465" y="160333"/>
                    </a:cubicBezTo>
                    <a:cubicBezTo>
                      <a:pt x="306465" y="148719"/>
                      <a:pt x="305416" y="137105"/>
                      <a:pt x="302793" y="126547"/>
                    </a:cubicBezTo>
                    <a:close/>
                    <a:moveTo>
                      <a:pt x="17427" y="125172"/>
                    </a:moveTo>
                    <a:cubicBezTo>
                      <a:pt x="14789" y="136754"/>
                      <a:pt x="13205" y="148337"/>
                      <a:pt x="13205" y="160446"/>
                    </a:cubicBezTo>
                    <a:cubicBezTo>
                      <a:pt x="13205" y="163079"/>
                      <a:pt x="13205" y="165711"/>
                      <a:pt x="13205" y="168870"/>
                    </a:cubicBezTo>
                    <a:cubicBezTo>
                      <a:pt x="21122" y="175188"/>
                      <a:pt x="29565" y="180979"/>
                      <a:pt x="39065" y="186244"/>
                    </a:cubicBezTo>
                    <a:cubicBezTo>
                      <a:pt x="37482" y="177821"/>
                      <a:pt x="36954" y="168870"/>
                      <a:pt x="36954" y="159920"/>
                    </a:cubicBezTo>
                    <a:cubicBezTo>
                      <a:pt x="37482" y="154128"/>
                      <a:pt x="38009" y="148337"/>
                      <a:pt x="38537" y="142546"/>
                    </a:cubicBezTo>
                    <a:cubicBezTo>
                      <a:pt x="30621" y="137281"/>
                      <a:pt x="23760" y="131489"/>
                      <a:pt x="17427" y="125172"/>
                    </a:cubicBezTo>
                    <a:close/>
                    <a:moveTo>
                      <a:pt x="215883" y="122420"/>
                    </a:moveTo>
                    <a:cubicBezTo>
                      <a:pt x="200134" y="126653"/>
                      <a:pt x="183335" y="128769"/>
                      <a:pt x="165486" y="128769"/>
                    </a:cubicBezTo>
                    <a:cubicBezTo>
                      <a:pt x="164961" y="128769"/>
                      <a:pt x="164436" y="128769"/>
                      <a:pt x="163386" y="128769"/>
                    </a:cubicBezTo>
                    <a:cubicBezTo>
                      <a:pt x="163386" y="137763"/>
                      <a:pt x="163386" y="146228"/>
                      <a:pt x="162861" y="155221"/>
                    </a:cubicBezTo>
                    <a:cubicBezTo>
                      <a:pt x="162861" y="157866"/>
                      <a:pt x="162861" y="161041"/>
                      <a:pt x="162861" y="163686"/>
                    </a:cubicBezTo>
                    <a:cubicBezTo>
                      <a:pt x="183335" y="163157"/>
                      <a:pt x="202234" y="160512"/>
                      <a:pt x="220083" y="155750"/>
                    </a:cubicBezTo>
                    <a:cubicBezTo>
                      <a:pt x="219558" y="144640"/>
                      <a:pt x="217983" y="133530"/>
                      <a:pt x="215883" y="122420"/>
                    </a:cubicBezTo>
                    <a:close/>
                    <a:moveTo>
                      <a:pt x="106825" y="120220"/>
                    </a:moveTo>
                    <a:cubicBezTo>
                      <a:pt x="104180" y="131876"/>
                      <a:pt x="102593" y="144062"/>
                      <a:pt x="102064" y="156248"/>
                    </a:cubicBezTo>
                    <a:cubicBezTo>
                      <a:pt x="116877" y="159957"/>
                      <a:pt x="132748" y="162606"/>
                      <a:pt x="149678" y="163136"/>
                    </a:cubicBezTo>
                    <a:cubicBezTo>
                      <a:pt x="149678" y="160487"/>
                      <a:pt x="149678" y="157837"/>
                      <a:pt x="149678" y="155188"/>
                    </a:cubicBezTo>
                    <a:cubicBezTo>
                      <a:pt x="150207" y="146181"/>
                      <a:pt x="150207" y="137174"/>
                      <a:pt x="150207" y="128167"/>
                    </a:cubicBezTo>
                    <a:cubicBezTo>
                      <a:pt x="134864" y="127107"/>
                      <a:pt x="120051" y="124458"/>
                      <a:pt x="106825" y="120220"/>
                    </a:cubicBezTo>
                    <a:close/>
                    <a:moveTo>
                      <a:pt x="259617" y="103988"/>
                    </a:moveTo>
                    <a:cubicBezTo>
                      <a:pt x="250157" y="109775"/>
                      <a:pt x="240173" y="115035"/>
                      <a:pt x="228611" y="118717"/>
                    </a:cubicBezTo>
                    <a:cubicBezTo>
                      <a:pt x="230713" y="129238"/>
                      <a:pt x="232290" y="140810"/>
                      <a:pt x="233341" y="151856"/>
                    </a:cubicBezTo>
                    <a:cubicBezTo>
                      <a:pt x="246479" y="147648"/>
                      <a:pt x="258566" y="141862"/>
                      <a:pt x="269602" y="135024"/>
                    </a:cubicBezTo>
                    <a:cubicBezTo>
                      <a:pt x="267500" y="124503"/>
                      <a:pt x="263821" y="113983"/>
                      <a:pt x="259617" y="103988"/>
                    </a:cubicBezTo>
                    <a:close/>
                    <a:moveTo>
                      <a:pt x="65249" y="99862"/>
                    </a:moveTo>
                    <a:cubicBezTo>
                      <a:pt x="59956" y="111422"/>
                      <a:pt x="55192" y="123507"/>
                      <a:pt x="52545" y="136118"/>
                    </a:cubicBezTo>
                    <a:cubicBezTo>
                      <a:pt x="63661" y="142423"/>
                      <a:pt x="75835" y="148203"/>
                      <a:pt x="89068" y="152407"/>
                    </a:cubicBezTo>
                    <a:cubicBezTo>
                      <a:pt x="90126" y="139796"/>
                      <a:pt x="91714" y="127185"/>
                      <a:pt x="94361" y="115625"/>
                    </a:cubicBezTo>
                    <a:cubicBezTo>
                      <a:pt x="83774" y="111422"/>
                      <a:pt x="73718" y="106167"/>
                      <a:pt x="65249" y="99862"/>
                    </a:cubicBezTo>
                    <a:close/>
                    <a:moveTo>
                      <a:pt x="285381" y="83906"/>
                    </a:moveTo>
                    <a:cubicBezTo>
                      <a:pt x="280663" y="88122"/>
                      <a:pt x="275944" y="92338"/>
                      <a:pt x="270702" y="96554"/>
                    </a:cubicBezTo>
                    <a:cubicBezTo>
                      <a:pt x="275420" y="106567"/>
                      <a:pt x="279090" y="116581"/>
                      <a:pt x="281711" y="127648"/>
                    </a:cubicBezTo>
                    <a:cubicBezTo>
                      <a:pt x="288002" y="122905"/>
                      <a:pt x="293769" y="117635"/>
                      <a:pt x="298487" y="112365"/>
                    </a:cubicBezTo>
                    <a:cubicBezTo>
                      <a:pt x="295342" y="102351"/>
                      <a:pt x="290624" y="92865"/>
                      <a:pt x="285381" y="83906"/>
                    </a:cubicBezTo>
                    <a:close/>
                    <a:moveTo>
                      <a:pt x="39411" y="75928"/>
                    </a:moveTo>
                    <a:cubicBezTo>
                      <a:pt x="32019" y="87020"/>
                      <a:pt x="25683" y="98640"/>
                      <a:pt x="21458" y="111317"/>
                    </a:cubicBezTo>
                    <a:cubicBezTo>
                      <a:pt x="26739" y="117656"/>
                      <a:pt x="33603" y="122938"/>
                      <a:pt x="40995" y="128748"/>
                    </a:cubicBezTo>
                    <a:cubicBezTo>
                      <a:pt x="44163" y="115543"/>
                      <a:pt x="48916" y="103394"/>
                      <a:pt x="54196" y="91774"/>
                    </a:cubicBezTo>
                    <a:cubicBezTo>
                      <a:pt x="48916" y="87020"/>
                      <a:pt x="43635" y="81738"/>
                      <a:pt x="39411" y="75928"/>
                    </a:cubicBezTo>
                    <a:close/>
                    <a:moveTo>
                      <a:pt x="201616" y="73452"/>
                    </a:moveTo>
                    <a:cubicBezTo>
                      <a:pt x="190553" y="76083"/>
                      <a:pt x="178437" y="78187"/>
                      <a:pt x="165267" y="78187"/>
                    </a:cubicBezTo>
                    <a:cubicBezTo>
                      <a:pt x="165267" y="78187"/>
                      <a:pt x="165267" y="78187"/>
                      <a:pt x="164740" y="78187"/>
                    </a:cubicBezTo>
                    <a:cubicBezTo>
                      <a:pt x="164740" y="89762"/>
                      <a:pt x="164214" y="102390"/>
                      <a:pt x="163687" y="115543"/>
                    </a:cubicBezTo>
                    <a:cubicBezTo>
                      <a:pt x="164214" y="115543"/>
                      <a:pt x="164740" y="115543"/>
                      <a:pt x="165267" y="115543"/>
                    </a:cubicBezTo>
                    <a:cubicBezTo>
                      <a:pt x="182125" y="115543"/>
                      <a:pt x="198455" y="113438"/>
                      <a:pt x="213205" y="109756"/>
                    </a:cubicBezTo>
                    <a:cubicBezTo>
                      <a:pt x="210044" y="96602"/>
                      <a:pt x="205830" y="84501"/>
                      <a:pt x="201616" y="73452"/>
                    </a:cubicBezTo>
                    <a:close/>
                    <a:moveTo>
                      <a:pt x="121592" y="70701"/>
                    </a:moveTo>
                    <a:cubicBezTo>
                      <a:pt x="116857" y="81774"/>
                      <a:pt x="113174" y="94429"/>
                      <a:pt x="109491" y="107084"/>
                    </a:cubicBezTo>
                    <a:cubicBezTo>
                      <a:pt x="122119" y="111302"/>
                      <a:pt x="136324" y="113938"/>
                      <a:pt x="150530" y="114993"/>
                    </a:cubicBezTo>
                    <a:cubicBezTo>
                      <a:pt x="151056" y="101811"/>
                      <a:pt x="151582" y="88629"/>
                      <a:pt x="151582" y="77028"/>
                    </a:cubicBezTo>
                    <a:cubicBezTo>
                      <a:pt x="141060" y="75974"/>
                      <a:pt x="131063" y="73865"/>
                      <a:pt x="121592" y="70701"/>
                    </a:cubicBezTo>
                    <a:close/>
                    <a:moveTo>
                      <a:pt x="233321" y="59697"/>
                    </a:moveTo>
                    <a:cubicBezTo>
                      <a:pt x="227511" y="63395"/>
                      <a:pt x="221172" y="66565"/>
                      <a:pt x="214306" y="69207"/>
                    </a:cubicBezTo>
                    <a:cubicBezTo>
                      <a:pt x="218531" y="80302"/>
                      <a:pt x="222757" y="92981"/>
                      <a:pt x="225926" y="106189"/>
                    </a:cubicBezTo>
                    <a:cubicBezTo>
                      <a:pt x="235962" y="102491"/>
                      <a:pt x="245469" y="97736"/>
                      <a:pt x="253921" y="92453"/>
                    </a:cubicBezTo>
                    <a:cubicBezTo>
                      <a:pt x="247582" y="80302"/>
                      <a:pt x="240716" y="69207"/>
                      <a:pt x="233321" y="59697"/>
                    </a:cubicBezTo>
                    <a:close/>
                    <a:moveTo>
                      <a:pt x="92595" y="55846"/>
                    </a:moveTo>
                    <a:cubicBezTo>
                      <a:pt x="85214" y="65360"/>
                      <a:pt x="77832" y="76460"/>
                      <a:pt x="70977" y="88088"/>
                    </a:cubicBezTo>
                    <a:cubicBezTo>
                      <a:pt x="78886" y="93902"/>
                      <a:pt x="87323" y="98660"/>
                      <a:pt x="97341" y="102888"/>
                    </a:cubicBezTo>
                    <a:cubicBezTo>
                      <a:pt x="100505" y="89674"/>
                      <a:pt x="104723" y="76988"/>
                      <a:pt x="108941" y="65360"/>
                    </a:cubicBezTo>
                    <a:cubicBezTo>
                      <a:pt x="103141" y="62717"/>
                      <a:pt x="97341" y="59546"/>
                      <a:pt x="92595" y="55846"/>
                    </a:cubicBezTo>
                    <a:close/>
                    <a:moveTo>
                      <a:pt x="251144" y="44842"/>
                    </a:moveTo>
                    <a:cubicBezTo>
                      <a:pt x="248500" y="47484"/>
                      <a:pt x="246385" y="49598"/>
                      <a:pt x="243742" y="51712"/>
                    </a:cubicBezTo>
                    <a:cubicBezTo>
                      <a:pt x="251144" y="61225"/>
                      <a:pt x="258546" y="72323"/>
                      <a:pt x="264890" y="85007"/>
                    </a:cubicBezTo>
                    <a:cubicBezTo>
                      <a:pt x="269649" y="80779"/>
                      <a:pt x="273878" y="77079"/>
                      <a:pt x="277579" y="72851"/>
                    </a:cubicBezTo>
                    <a:cubicBezTo>
                      <a:pt x="270177" y="62282"/>
                      <a:pt x="261189" y="52769"/>
                      <a:pt x="251144" y="44842"/>
                    </a:cubicBezTo>
                    <a:close/>
                    <a:moveTo>
                      <a:pt x="75908" y="39614"/>
                    </a:moveTo>
                    <a:cubicBezTo>
                      <a:pt x="65327" y="47013"/>
                      <a:pt x="55804" y="55469"/>
                      <a:pt x="47868" y="65510"/>
                    </a:cubicBezTo>
                    <a:cubicBezTo>
                      <a:pt x="51043" y="70795"/>
                      <a:pt x="55804" y="75551"/>
                      <a:pt x="60565" y="79779"/>
                    </a:cubicBezTo>
                    <a:cubicBezTo>
                      <a:pt x="67443" y="67624"/>
                      <a:pt x="74850" y="56526"/>
                      <a:pt x="82256" y="47013"/>
                    </a:cubicBezTo>
                    <a:cubicBezTo>
                      <a:pt x="80140" y="44899"/>
                      <a:pt x="78024" y="42257"/>
                      <a:pt x="75908" y="39614"/>
                    </a:cubicBezTo>
                    <a:close/>
                    <a:moveTo>
                      <a:pt x="224484" y="28060"/>
                    </a:moveTo>
                    <a:cubicBezTo>
                      <a:pt x="228150" y="32293"/>
                      <a:pt x="231815" y="36525"/>
                      <a:pt x="236003" y="41815"/>
                    </a:cubicBezTo>
                    <a:cubicBezTo>
                      <a:pt x="237574" y="40228"/>
                      <a:pt x="239145" y="38641"/>
                      <a:pt x="240716" y="37583"/>
                    </a:cubicBezTo>
                    <a:cubicBezTo>
                      <a:pt x="235480" y="33880"/>
                      <a:pt x="230244" y="31234"/>
                      <a:pt x="224484" y="28060"/>
                    </a:cubicBezTo>
                    <a:close/>
                    <a:moveTo>
                      <a:pt x="101238" y="25309"/>
                    </a:moveTo>
                    <a:cubicBezTo>
                      <a:pt x="95940" y="27410"/>
                      <a:pt x="91172" y="30036"/>
                      <a:pt x="86933" y="32662"/>
                    </a:cubicBezTo>
                    <a:cubicBezTo>
                      <a:pt x="87993" y="34237"/>
                      <a:pt x="89582" y="35288"/>
                      <a:pt x="90642" y="36863"/>
                    </a:cubicBezTo>
                    <a:cubicBezTo>
                      <a:pt x="94350" y="32662"/>
                      <a:pt x="97529" y="28985"/>
                      <a:pt x="101238" y="25309"/>
                    </a:cubicBezTo>
                    <a:close/>
                    <a:moveTo>
                      <a:pt x="189546" y="16506"/>
                    </a:moveTo>
                    <a:cubicBezTo>
                      <a:pt x="195332" y="25959"/>
                      <a:pt x="202695" y="39614"/>
                      <a:pt x="209532" y="56946"/>
                    </a:cubicBezTo>
                    <a:cubicBezTo>
                      <a:pt x="215317" y="54845"/>
                      <a:pt x="220576" y="52219"/>
                      <a:pt x="225310" y="49068"/>
                    </a:cubicBezTo>
                    <a:cubicBezTo>
                      <a:pt x="210584" y="31736"/>
                      <a:pt x="197961" y="20707"/>
                      <a:pt x="194280" y="17556"/>
                    </a:cubicBezTo>
                    <a:cubicBezTo>
                      <a:pt x="192702" y="17031"/>
                      <a:pt x="191124" y="16506"/>
                      <a:pt x="189546" y="16506"/>
                    </a:cubicBezTo>
                    <a:close/>
                    <a:moveTo>
                      <a:pt x="132600" y="15955"/>
                    </a:moveTo>
                    <a:cubicBezTo>
                      <a:pt x="131554" y="15955"/>
                      <a:pt x="130507" y="15955"/>
                      <a:pt x="128938" y="16483"/>
                    </a:cubicBezTo>
                    <a:cubicBezTo>
                      <a:pt x="128938" y="17010"/>
                      <a:pt x="115859" y="27556"/>
                      <a:pt x="100688" y="46010"/>
                    </a:cubicBezTo>
                    <a:cubicBezTo>
                      <a:pt x="104873" y="48647"/>
                      <a:pt x="109058" y="51283"/>
                      <a:pt x="114290" y="53920"/>
                    </a:cubicBezTo>
                    <a:cubicBezTo>
                      <a:pt x="121091" y="37574"/>
                      <a:pt x="127892" y="24919"/>
                      <a:pt x="132600" y="15955"/>
                    </a:cubicBezTo>
                    <a:close/>
                    <a:moveTo>
                      <a:pt x="167974" y="13204"/>
                    </a:moveTo>
                    <a:cubicBezTo>
                      <a:pt x="167447" y="22704"/>
                      <a:pt x="166392" y="40647"/>
                      <a:pt x="165337" y="64924"/>
                    </a:cubicBezTo>
                    <a:cubicBezTo>
                      <a:pt x="176410" y="64924"/>
                      <a:pt x="186956" y="63341"/>
                      <a:pt x="196974" y="60702"/>
                    </a:cubicBezTo>
                    <a:cubicBezTo>
                      <a:pt x="187483" y="38009"/>
                      <a:pt x="177465" y="21121"/>
                      <a:pt x="173247" y="13732"/>
                    </a:cubicBezTo>
                    <a:cubicBezTo>
                      <a:pt x="171665" y="13732"/>
                      <a:pt x="169556" y="13732"/>
                      <a:pt x="167974" y="13204"/>
                    </a:cubicBezTo>
                    <a:close/>
                    <a:moveTo>
                      <a:pt x="149585" y="13204"/>
                    </a:moveTo>
                    <a:cubicBezTo>
                      <a:pt x="145346" y="20059"/>
                      <a:pt x="135810" y="36405"/>
                      <a:pt x="126273" y="58551"/>
                    </a:cubicBezTo>
                    <a:cubicBezTo>
                      <a:pt x="134220" y="61187"/>
                      <a:pt x="143227" y="63296"/>
                      <a:pt x="152764" y="63823"/>
                    </a:cubicBezTo>
                    <a:cubicBezTo>
                      <a:pt x="153294" y="40623"/>
                      <a:pt x="154354" y="22696"/>
                      <a:pt x="154883" y="13204"/>
                    </a:cubicBezTo>
                    <a:cubicBezTo>
                      <a:pt x="153294" y="13204"/>
                      <a:pt x="151175" y="13204"/>
                      <a:pt x="149585" y="13204"/>
                    </a:cubicBezTo>
                    <a:close/>
                    <a:moveTo>
                      <a:pt x="160099" y="0"/>
                    </a:moveTo>
                    <a:cubicBezTo>
                      <a:pt x="192750" y="0"/>
                      <a:pt x="222769" y="10024"/>
                      <a:pt x="248047" y="26906"/>
                    </a:cubicBezTo>
                    <a:cubicBezTo>
                      <a:pt x="251734" y="29017"/>
                      <a:pt x="255420" y="31655"/>
                      <a:pt x="259107" y="34293"/>
                    </a:cubicBezTo>
                    <a:cubicBezTo>
                      <a:pt x="269113" y="42206"/>
                      <a:pt x="278066" y="51703"/>
                      <a:pt x="285965" y="61727"/>
                    </a:cubicBezTo>
                    <a:cubicBezTo>
                      <a:pt x="288598" y="65420"/>
                      <a:pt x="291232" y="69113"/>
                      <a:pt x="293865" y="72806"/>
                    </a:cubicBezTo>
                    <a:cubicBezTo>
                      <a:pt x="299658" y="81775"/>
                      <a:pt x="304398" y="90744"/>
                      <a:pt x="308084" y="100768"/>
                    </a:cubicBezTo>
                    <a:cubicBezTo>
                      <a:pt x="310191" y="105516"/>
                      <a:pt x="311771" y="110264"/>
                      <a:pt x="313350" y="115013"/>
                    </a:cubicBezTo>
                    <a:cubicBezTo>
                      <a:pt x="317564" y="128730"/>
                      <a:pt x="319670" y="142975"/>
                      <a:pt x="319670" y="157747"/>
                    </a:cubicBezTo>
                    <a:cubicBezTo>
                      <a:pt x="319670" y="158275"/>
                      <a:pt x="319670" y="159330"/>
                      <a:pt x="319670" y="160385"/>
                    </a:cubicBezTo>
                    <a:cubicBezTo>
                      <a:pt x="319670" y="165661"/>
                      <a:pt x="319670" y="170937"/>
                      <a:pt x="319144" y="176212"/>
                    </a:cubicBezTo>
                    <a:cubicBezTo>
                      <a:pt x="317037" y="196260"/>
                      <a:pt x="311244" y="215253"/>
                      <a:pt x="302291" y="232664"/>
                    </a:cubicBezTo>
                    <a:cubicBezTo>
                      <a:pt x="298605" y="240577"/>
                      <a:pt x="293865" y="247964"/>
                      <a:pt x="288598" y="254822"/>
                    </a:cubicBezTo>
                    <a:cubicBezTo>
                      <a:pt x="259633" y="294391"/>
                      <a:pt x="212763" y="320242"/>
                      <a:pt x="160099" y="320242"/>
                    </a:cubicBezTo>
                    <a:cubicBezTo>
                      <a:pt x="159572" y="320242"/>
                      <a:pt x="159572" y="320242"/>
                      <a:pt x="159572" y="320242"/>
                    </a:cubicBezTo>
                    <a:cubicBezTo>
                      <a:pt x="159572" y="320242"/>
                      <a:pt x="159572" y="320242"/>
                      <a:pt x="155359" y="320770"/>
                    </a:cubicBezTo>
                    <a:cubicBezTo>
                      <a:pt x="155359" y="320770"/>
                      <a:pt x="155359" y="320242"/>
                      <a:pt x="155359" y="320242"/>
                    </a:cubicBezTo>
                    <a:cubicBezTo>
                      <a:pt x="101642" y="318660"/>
                      <a:pt x="54244" y="290698"/>
                      <a:pt x="26332" y="248491"/>
                    </a:cubicBezTo>
                    <a:cubicBezTo>
                      <a:pt x="21593" y="241105"/>
                      <a:pt x="17379" y="233191"/>
                      <a:pt x="13693" y="225278"/>
                    </a:cubicBezTo>
                    <a:cubicBezTo>
                      <a:pt x="6847" y="209450"/>
                      <a:pt x="2107" y="192567"/>
                      <a:pt x="527" y="174630"/>
                    </a:cubicBezTo>
                    <a:cubicBezTo>
                      <a:pt x="0" y="169881"/>
                      <a:pt x="0" y="165133"/>
                      <a:pt x="0" y="160385"/>
                    </a:cubicBezTo>
                    <a:cubicBezTo>
                      <a:pt x="0" y="158802"/>
                      <a:pt x="0" y="157219"/>
                      <a:pt x="0" y="156164"/>
                    </a:cubicBezTo>
                    <a:cubicBezTo>
                      <a:pt x="527" y="141392"/>
                      <a:pt x="2634" y="127147"/>
                      <a:pt x="6847" y="113958"/>
                    </a:cubicBezTo>
                    <a:cubicBezTo>
                      <a:pt x="8427" y="108682"/>
                      <a:pt x="10006" y="103934"/>
                      <a:pt x="12113" y="99185"/>
                    </a:cubicBezTo>
                    <a:cubicBezTo>
                      <a:pt x="17379" y="86523"/>
                      <a:pt x="23699" y="74916"/>
                      <a:pt x="32125" y="64365"/>
                    </a:cubicBezTo>
                    <a:cubicBezTo>
                      <a:pt x="34758" y="60144"/>
                      <a:pt x="37918" y="56451"/>
                      <a:pt x="41078" y="52758"/>
                    </a:cubicBezTo>
                    <a:cubicBezTo>
                      <a:pt x="49505" y="43789"/>
                      <a:pt x="58984" y="35348"/>
                      <a:pt x="68990" y="28489"/>
                    </a:cubicBezTo>
                    <a:cubicBezTo>
                      <a:pt x="72677" y="25851"/>
                      <a:pt x="76363" y="23213"/>
                      <a:pt x="80576" y="21103"/>
                    </a:cubicBezTo>
                    <a:cubicBezTo>
                      <a:pt x="103748" y="7913"/>
                      <a:pt x="131133" y="0"/>
                      <a:pt x="16009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914367"/>
                <a:endParaRPr lang="en-US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67" name="Freeform 220">
                <a:extLst>
                  <a:ext uri="{FF2B5EF4-FFF2-40B4-BE49-F238E27FC236}">
                    <a16:creationId xmlns:a16="http://schemas.microsoft.com/office/drawing/2014/main" id="{F6C6C766-B748-4FCE-9CE7-C7E75A76F8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7615" y="2323753"/>
                <a:ext cx="649029" cy="502032"/>
              </a:xfrm>
              <a:custGeom>
                <a:avLst/>
                <a:gdLst>
                  <a:gd name="connsiteX0" fmla="*/ 33287 w 649029"/>
                  <a:gd name="connsiteY0" fmla="*/ 88963 h 502032"/>
                  <a:gd name="connsiteX1" fmla="*/ 21098 w 649029"/>
                  <a:gd name="connsiteY1" fmla="*/ 102250 h 502032"/>
                  <a:gd name="connsiteX2" fmla="*/ 21098 w 649029"/>
                  <a:gd name="connsiteY2" fmla="*/ 467370 h 502032"/>
                  <a:gd name="connsiteX3" fmla="*/ 33287 w 649029"/>
                  <a:gd name="connsiteY3" fmla="*/ 480657 h 502032"/>
                  <a:gd name="connsiteX4" fmla="*/ 615742 w 649029"/>
                  <a:gd name="connsiteY4" fmla="*/ 480657 h 502032"/>
                  <a:gd name="connsiteX5" fmla="*/ 627932 w 649029"/>
                  <a:gd name="connsiteY5" fmla="*/ 467370 h 502032"/>
                  <a:gd name="connsiteX6" fmla="*/ 627932 w 649029"/>
                  <a:gd name="connsiteY6" fmla="*/ 102250 h 502032"/>
                  <a:gd name="connsiteX7" fmla="*/ 615742 w 649029"/>
                  <a:gd name="connsiteY7" fmla="*/ 88963 h 502032"/>
                  <a:gd name="connsiteX8" fmla="*/ 71744 w 649029"/>
                  <a:gd name="connsiteY8" fmla="*/ 21375 h 502032"/>
                  <a:gd name="connsiteX9" fmla="*/ 61676 w 649029"/>
                  <a:gd name="connsiteY9" fmla="*/ 31460 h 502032"/>
                  <a:gd name="connsiteX10" fmla="*/ 61676 w 649029"/>
                  <a:gd name="connsiteY10" fmla="*/ 67588 h 502032"/>
                  <a:gd name="connsiteX11" fmla="*/ 281061 w 649029"/>
                  <a:gd name="connsiteY11" fmla="*/ 67588 h 502032"/>
                  <a:gd name="connsiteX12" fmla="*/ 281061 w 649029"/>
                  <a:gd name="connsiteY12" fmla="*/ 31460 h 502032"/>
                  <a:gd name="connsiteX13" fmla="*/ 270993 w 649029"/>
                  <a:gd name="connsiteY13" fmla="*/ 21375 h 502032"/>
                  <a:gd name="connsiteX14" fmla="*/ 71826 w 649029"/>
                  <a:gd name="connsiteY14" fmla="*/ 0 h 502032"/>
                  <a:gd name="connsiteX15" fmla="*/ 271010 w 649029"/>
                  <a:gd name="connsiteY15" fmla="*/ 0 h 502032"/>
                  <a:gd name="connsiteX16" fmla="*/ 302265 w 649029"/>
                  <a:gd name="connsiteY16" fmla="*/ 31399 h 502032"/>
                  <a:gd name="connsiteX17" fmla="*/ 302265 w 649029"/>
                  <a:gd name="connsiteY17" fmla="*/ 59604 h 502032"/>
                  <a:gd name="connsiteX18" fmla="*/ 614285 w 649029"/>
                  <a:gd name="connsiteY18" fmla="*/ 59604 h 502032"/>
                  <a:gd name="connsiteX19" fmla="*/ 625873 w 649029"/>
                  <a:gd name="connsiteY19" fmla="*/ 64461 h 502032"/>
                  <a:gd name="connsiteX20" fmla="*/ 629657 w 649029"/>
                  <a:gd name="connsiteY20" fmla="*/ 73573 h 502032"/>
                  <a:gd name="connsiteX21" fmla="*/ 639294 w 649029"/>
                  <a:gd name="connsiteY21" fmla="*/ 77692 h 502032"/>
                  <a:gd name="connsiteX22" fmla="*/ 649029 w 649029"/>
                  <a:gd name="connsiteY22" fmla="*/ 102152 h 502032"/>
                  <a:gd name="connsiteX23" fmla="*/ 649029 w 649029"/>
                  <a:gd name="connsiteY23" fmla="*/ 467468 h 502032"/>
                  <a:gd name="connsiteX24" fmla="*/ 615651 w 649029"/>
                  <a:gd name="connsiteY24" fmla="*/ 502032 h 502032"/>
                  <a:gd name="connsiteX25" fmla="*/ 33379 w 649029"/>
                  <a:gd name="connsiteY25" fmla="*/ 502032 h 502032"/>
                  <a:gd name="connsiteX26" fmla="*/ 0 w 649029"/>
                  <a:gd name="connsiteY26" fmla="*/ 467468 h 502032"/>
                  <a:gd name="connsiteX27" fmla="*/ 0 w 649029"/>
                  <a:gd name="connsiteY27" fmla="*/ 102152 h 502032"/>
                  <a:gd name="connsiteX28" fmla="*/ 9735 w 649029"/>
                  <a:gd name="connsiteY28" fmla="*/ 77692 h 502032"/>
                  <a:gd name="connsiteX29" fmla="*/ 19371 w 649029"/>
                  <a:gd name="connsiteY29" fmla="*/ 73574 h 502032"/>
                  <a:gd name="connsiteX30" fmla="*/ 23155 w 649029"/>
                  <a:gd name="connsiteY30" fmla="*/ 64461 h 502032"/>
                  <a:gd name="connsiteX31" fmla="*/ 34744 w 649029"/>
                  <a:gd name="connsiteY31" fmla="*/ 59604 h 502032"/>
                  <a:gd name="connsiteX32" fmla="*/ 40571 w 649029"/>
                  <a:gd name="connsiteY32" fmla="*/ 59604 h 502032"/>
                  <a:gd name="connsiteX33" fmla="*/ 40571 w 649029"/>
                  <a:gd name="connsiteY33" fmla="*/ 31399 h 502032"/>
                  <a:gd name="connsiteX34" fmla="*/ 71826 w 649029"/>
                  <a:gd name="connsiteY34" fmla="*/ 0 h 502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649029" h="502032">
                    <a:moveTo>
                      <a:pt x="33287" y="88963"/>
                    </a:moveTo>
                    <a:cubicBezTo>
                      <a:pt x="26398" y="88963"/>
                      <a:pt x="21098" y="94809"/>
                      <a:pt x="21098" y="102250"/>
                    </a:cubicBezTo>
                    <a:lnTo>
                      <a:pt x="21098" y="467370"/>
                    </a:lnTo>
                    <a:cubicBezTo>
                      <a:pt x="21098" y="474811"/>
                      <a:pt x="26398" y="480657"/>
                      <a:pt x="33287" y="480657"/>
                    </a:cubicBezTo>
                    <a:lnTo>
                      <a:pt x="615742" y="480657"/>
                    </a:lnTo>
                    <a:cubicBezTo>
                      <a:pt x="622632" y="480657"/>
                      <a:pt x="627932" y="474811"/>
                      <a:pt x="627932" y="467370"/>
                    </a:cubicBezTo>
                    <a:lnTo>
                      <a:pt x="627932" y="102250"/>
                    </a:lnTo>
                    <a:cubicBezTo>
                      <a:pt x="627932" y="94809"/>
                      <a:pt x="622632" y="88963"/>
                      <a:pt x="615742" y="88963"/>
                    </a:cubicBezTo>
                    <a:close/>
                    <a:moveTo>
                      <a:pt x="71744" y="21375"/>
                    </a:moveTo>
                    <a:cubicBezTo>
                      <a:pt x="66445" y="21375"/>
                      <a:pt x="61676" y="26152"/>
                      <a:pt x="61676" y="31460"/>
                    </a:cubicBezTo>
                    <a:lnTo>
                      <a:pt x="61676" y="67588"/>
                    </a:lnTo>
                    <a:lnTo>
                      <a:pt x="281061" y="67588"/>
                    </a:lnTo>
                    <a:lnTo>
                      <a:pt x="281061" y="31460"/>
                    </a:lnTo>
                    <a:cubicBezTo>
                      <a:pt x="281061" y="26152"/>
                      <a:pt x="276292" y="21375"/>
                      <a:pt x="270993" y="21375"/>
                    </a:cubicBezTo>
                    <a:close/>
                    <a:moveTo>
                      <a:pt x="71826" y="0"/>
                    </a:moveTo>
                    <a:lnTo>
                      <a:pt x="271010" y="0"/>
                    </a:lnTo>
                    <a:cubicBezTo>
                      <a:pt x="287962" y="0"/>
                      <a:pt x="302265" y="14369"/>
                      <a:pt x="302265" y="31399"/>
                    </a:cubicBezTo>
                    <a:lnTo>
                      <a:pt x="302265" y="59604"/>
                    </a:lnTo>
                    <a:lnTo>
                      <a:pt x="614285" y="59604"/>
                    </a:lnTo>
                    <a:cubicBezTo>
                      <a:pt x="618788" y="59604"/>
                      <a:pt x="622894" y="61467"/>
                      <a:pt x="625873" y="64461"/>
                    </a:cubicBezTo>
                    <a:lnTo>
                      <a:pt x="629657" y="73573"/>
                    </a:lnTo>
                    <a:lnTo>
                      <a:pt x="639294" y="77692"/>
                    </a:lnTo>
                    <a:cubicBezTo>
                      <a:pt x="645320" y="83940"/>
                      <a:pt x="649029" y="92581"/>
                      <a:pt x="649029" y="102152"/>
                    </a:cubicBezTo>
                    <a:lnTo>
                      <a:pt x="649029" y="467468"/>
                    </a:lnTo>
                    <a:cubicBezTo>
                      <a:pt x="649029" y="486611"/>
                      <a:pt x="634194" y="502032"/>
                      <a:pt x="615651" y="502032"/>
                    </a:cubicBezTo>
                    <a:lnTo>
                      <a:pt x="33379" y="502032"/>
                    </a:lnTo>
                    <a:cubicBezTo>
                      <a:pt x="14835" y="502032"/>
                      <a:pt x="0" y="486611"/>
                      <a:pt x="0" y="467468"/>
                    </a:cubicBezTo>
                    <a:lnTo>
                      <a:pt x="0" y="102152"/>
                    </a:lnTo>
                    <a:cubicBezTo>
                      <a:pt x="0" y="92581"/>
                      <a:pt x="3709" y="83940"/>
                      <a:pt x="9735" y="77692"/>
                    </a:cubicBezTo>
                    <a:lnTo>
                      <a:pt x="19371" y="73574"/>
                    </a:lnTo>
                    <a:lnTo>
                      <a:pt x="23155" y="64461"/>
                    </a:lnTo>
                    <a:cubicBezTo>
                      <a:pt x="26135" y="61467"/>
                      <a:pt x="30241" y="59604"/>
                      <a:pt x="34744" y="59604"/>
                    </a:cubicBezTo>
                    <a:lnTo>
                      <a:pt x="40571" y="59604"/>
                    </a:lnTo>
                    <a:lnTo>
                      <a:pt x="40571" y="31399"/>
                    </a:lnTo>
                    <a:cubicBezTo>
                      <a:pt x="40571" y="14369"/>
                      <a:pt x="54344" y="0"/>
                      <a:pt x="7182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914367"/>
                <a:endParaRPr lang="en-US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64BFC19-ABBF-4582-943A-2885BCF583D2}"/>
                </a:ext>
              </a:extLst>
            </p:cNvPr>
            <p:cNvSpPr/>
            <p:nvPr/>
          </p:nvSpPr>
          <p:spPr bwMode="auto">
            <a:xfrm>
              <a:off x="10965857" y="2480240"/>
              <a:ext cx="924598" cy="1445432"/>
            </a:xfrm>
            <a:prstGeom prst="rect">
              <a:avLst/>
            </a:prstGeom>
            <a:noFill/>
            <a:ln>
              <a:solidFill>
                <a:schemeClr val="bg1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solidFill>
                  <a:prstClr val="white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9570994-E50B-4A82-86C0-3B0D1B92A2DF}"/>
                </a:ext>
              </a:extLst>
            </p:cNvPr>
            <p:cNvSpPr txBox="1"/>
            <p:nvPr/>
          </p:nvSpPr>
          <p:spPr>
            <a:xfrm>
              <a:off x="11381077" y="2607851"/>
              <a:ext cx="443519" cy="1615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932384">
                <a:spcBef>
                  <a:spcPct val="0"/>
                </a:spcBef>
                <a:spcAft>
                  <a:spcPts val="600"/>
                </a:spcAft>
              </a:pPr>
              <a:r>
                <a:rPr lang="en-US" sz="1050" dirty="0">
                  <a:solidFill>
                    <a:prstClr val="white"/>
                  </a:solidFill>
                  <a:latin typeface="Segoe UI"/>
                  <a:cs typeface="Segoe UI Semilight" panose="020B0402040204020203" pitchFamily="34" charset="0"/>
                </a:rPr>
                <a:t>Web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266B532-0490-45C5-9064-488E140BA7EE}"/>
                </a:ext>
              </a:extLst>
            </p:cNvPr>
            <p:cNvSpPr txBox="1"/>
            <p:nvPr/>
          </p:nvSpPr>
          <p:spPr>
            <a:xfrm>
              <a:off x="11381077" y="3100890"/>
              <a:ext cx="443519" cy="1615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932384">
                <a:spcBef>
                  <a:spcPct val="0"/>
                </a:spcBef>
                <a:spcAft>
                  <a:spcPts val="600"/>
                </a:spcAft>
              </a:pPr>
              <a:r>
                <a:rPr lang="en-US" sz="1050" dirty="0">
                  <a:solidFill>
                    <a:prstClr val="white"/>
                  </a:solidFill>
                  <a:latin typeface="Segoe UI"/>
                  <a:cs typeface="Segoe UI Semilight" panose="020B0402040204020203" pitchFamily="34" charset="0"/>
                </a:rPr>
                <a:t>Mobile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E518D77-9BA5-498F-B0A0-7A444E8F45B0}"/>
                </a:ext>
              </a:extLst>
            </p:cNvPr>
            <p:cNvSpPr txBox="1"/>
            <p:nvPr/>
          </p:nvSpPr>
          <p:spPr>
            <a:xfrm>
              <a:off x="11391963" y="3640159"/>
              <a:ext cx="443519" cy="1615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932384">
                <a:spcBef>
                  <a:spcPct val="0"/>
                </a:spcBef>
                <a:spcAft>
                  <a:spcPts val="600"/>
                </a:spcAft>
              </a:pPr>
              <a:r>
                <a:rPr lang="en-US" sz="1050" dirty="0">
                  <a:solidFill>
                    <a:prstClr val="white"/>
                  </a:solidFill>
                  <a:latin typeface="Segoe UI"/>
                  <a:cs typeface="Segoe UI Semilight" panose="020B0402040204020203" pitchFamily="34" charset="0"/>
                </a:rPr>
                <a:t>Bots</a:t>
              </a:r>
            </a:p>
          </p:txBody>
        </p:sp>
        <p:sp>
          <p:nvSpPr>
            <p:cNvPr id="62" name="Freeform 226">
              <a:extLst>
                <a:ext uri="{FF2B5EF4-FFF2-40B4-BE49-F238E27FC236}">
                  <a16:creationId xmlns:a16="http://schemas.microsoft.com/office/drawing/2014/main" id="{0631F534-FB88-4471-849E-59A8DA3CAF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1007" y="2571225"/>
              <a:ext cx="175846" cy="175846"/>
            </a:xfrm>
            <a:custGeom>
              <a:avLst/>
              <a:gdLst>
                <a:gd name="connsiteX0" fmla="*/ 2240514 w 3214688"/>
                <a:gd name="connsiteY0" fmla="*/ 2452692 h 3214688"/>
                <a:gd name="connsiteX1" fmla="*/ 2164154 w 3214688"/>
                <a:gd name="connsiteY1" fmla="*/ 2577661 h 3214688"/>
                <a:gd name="connsiteX2" fmla="*/ 2066550 w 3214688"/>
                <a:gd name="connsiteY2" fmla="*/ 2716118 h 3214688"/>
                <a:gd name="connsiteX3" fmla="*/ 1754615 w 3214688"/>
                <a:gd name="connsiteY3" fmla="*/ 3074168 h 3214688"/>
                <a:gd name="connsiteX4" fmla="*/ 1740871 w 3214688"/>
                <a:gd name="connsiteY4" fmla="*/ 3087292 h 3214688"/>
                <a:gd name="connsiteX5" fmla="*/ 1759187 w 3214688"/>
                <a:gd name="connsiteY5" fmla="*/ 3086367 h 3214688"/>
                <a:gd name="connsiteX6" fmla="*/ 2552008 w 3214688"/>
                <a:gd name="connsiteY6" fmla="*/ 2754731 h 3214688"/>
                <a:gd name="connsiteX7" fmla="*/ 2647815 w 3214688"/>
                <a:gd name="connsiteY7" fmla="*/ 2667609 h 3214688"/>
                <a:gd name="connsiteX8" fmla="*/ 2533366 w 3214688"/>
                <a:gd name="connsiteY8" fmla="*/ 2587696 h 3214688"/>
                <a:gd name="connsiteX9" fmla="*/ 2342448 w 3214688"/>
                <a:gd name="connsiteY9" fmla="*/ 2491033 h 3214688"/>
                <a:gd name="connsiteX10" fmla="*/ 974642 w 3214688"/>
                <a:gd name="connsiteY10" fmla="*/ 2452516 h 3214688"/>
                <a:gd name="connsiteX11" fmla="*/ 872242 w 3214688"/>
                <a:gd name="connsiteY11" fmla="*/ 2491033 h 3214688"/>
                <a:gd name="connsiteX12" fmla="*/ 681324 w 3214688"/>
                <a:gd name="connsiteY12" fmla="*/ 2587696 h 3214688"/>
                <a:gd name="connsiteX13" fmla="*/ 566873 w 3214688"/>
                <a:gd name="connsiteY13" fmla="*/ 2667611 h 3214688"/>
                <a:gd name="connsiteX14" fmla="*/ 662678 w 3214688"/>
                <a:gd name="connsiteY14" fmla="*/ 2754731 h 3214688"/>
                <a:gd name="connsiteX15" fmla="*/ 1455500 w 3214688"/>
                <a:gd name="connsiteY15" fmla="*/ 3086367 h 3214688"/>
                <a:gd name="connsiteX16" fmla="*/ 1473960 w 3214688"/>
                <a:gd name="connsiteY16" fmla="*/ 3087299 h 3214688"/>
                <a:gd name="connsiteX17" fmla="*/ 1460208 w 3214688"/>
                <a:gd name="connsiteY17" fmla="*/ 3074168 h 3214688"/>
                <a:gd name="connsiteX18" fmla="*/ 1148273 w 3214688"/>
                <a:gd name="connsiteY18" fmla="*/ 2716118 h 3214688"/>
                <a:gd name="connsiteX19" fmla="*/ 1050800 w 3214688"/>
                <a:gd name="connsiteY19" fmla="*/ 2577661 h 3214688"/>
                <a:gd name="connsiteX20" fmla="*/ 1668463 w 3214688"/>
                <a:gd name="connsiteY20" fmla="*/ 2349078 h 3214688"/>
                <a:gd name="connsiteX21" fmla="*/ 1668463 w 3214688"/>
                <a:gd name="connsiteY21" fmla="*/ 2987045 h 3214688"/>
                <a:gd name="connsiteX22" fmla="*/ 1686282 w 3214688"/>
                <a:gd name="connsiteY22" fmla="*/ 2969732 h 3214688"/>
                <a:gd name="connsiteX23" fmla="*/ 2047573 w 3214688"/>
                <a:gd name="connsiteY23" fmla="*/ 2532767 h 3214688"/>
                <a:gd name="connsiteX24" fmla="*/ 2118389 w 3214688"/>
                <a:gd name="connsiteY24" fmla="*/ 2414793 h 3214688"/>
                <a:gd name="connsiteX25" fmla="*/ 2062644 w 3214688"/>
                <a:gd name="connsiteY25" fmla="*/ 2398957 h 3214688"/>
                <a:gd name="connsiteX26" fmla="*/ 1838838 w 3214688"/>
                <a:gd name="connsiteY26" fmla="*/ 2359062 h 3214688"/>
                <a:gd name="connsiteX27" fmla="*/ 1546226 w 3214688"/>
                <a:gd name="connsiteY27" fmla="*/ 2349078 h 3214688"/>
                <a:gd name="connsiteX28" fmla="*/ 1375851 w 3214688"/>
                <a:gd name="connsiteY28" fmla="*/ 2359062 h 3214688"/>
                <a:gd name="connsiteX29" fmla="*/ 1152046 w 3214688"/>
                <a:gd name="connsiteY29" fmla="*/ 2398957 h 3214688"/>
                <a:gd name="connsiteX30" fmla="*/ 1097994 w 3214688"/>
                <a:gd name="connsiteY30" fmla="*/ 2414312 h 3214688"/>
                <a:gd name="connsiteX31" fmla="*/ 1168773 w 3214688"/>
                <a:gd name="connsiteY31" fmla="*/ 2532767 h 3214688"/>
                <a:gd name="connsiteX32" fmla="*/ 1528675 w 3214688"/>
                <a:gd name="connsiteY32" fmla="*/ 2969732 h 3214688"/>
                <a:gd name="connsiteX33" fmla="*/ 1546226 w 3214688"/>
                <a:gd name="connsiteY33" fmla="*/ 2986822 h 3214688"/>
                <a:gd name="connsiteX34" fmla="*/ 2486262 w 3214688"/>
                <a:gd name="connsiteY34" fmla="*/ 1668463 h 3214688"/>
                <a:gd name="connsiteX35" fmla="*/ 2482389 w 3214688"/>
                <a:gd name="connsiteY35" fmla="*/ 1744921 h 3214688"/>
                <a:gd name="connsiteX36" fmla="*/ 2321876 w 3214688"/>
                <a:gd name="connsiteY36" fmla="*/ 2298467 h 3214688"/>
                <a:gd name="connsiteX37" fmla="*/ 2297383 w 3214688"/>
                <a:gd name="connsiteY37" fmla="*/ 2345664 h 3214688"/>
                <a:gd name="connsiteX38" fmla="*/ 2392218 w 3214688"/>
                <a:gd name="connsiteY38" fmla="*/ 2381629 h 3214688"/>
                <a:gd name="connsiteX39" fmla="*/ 2596737 w 3214688"/>
                <a:gd name="connsiteY39" fmla="*/ 2485449 h 3214688"/>
                <a:gd name="connsiteX40" fmla="*/ 2730520 w 3214688"/>
                <a:gd name="connsiteY40" fmla="*/ 2578412 h 3214688"/>
                <a:gd name="connsiteX41" fmla="*/ 2753323 w 3214688"/>
                <a:gd name="connsiteY41" fmla="*/ 2553309 h 3214688"/>
                <a:gd name="connsiteX42" fmla="*/ 3084782 w 3214688"/>
                <a:gd name="connsiteY42" fmla="*/ 1760063 h 3214688"/>
                <a:gd name="connsiteX43" fmla="*/ 3089405 w 3214688"/>
                <a:gd name="connsiteY43" fmla="*/ 1668463 h 3214688"/>
                <a:gd name="connsiteX44" fmla="*/ 1668463 w 3214688"/>
                <a:gd name="connsiteY44" fmla="*/ 1668463 h 3214688"/>
                <a:gd name="connsiteX45" fmla="*/ 1668463 w 3214688"/>
                <a:gd name="connsiteY45" fmla="*/ 2227749 h 3214688"/>
                <a:gd name="connsiteX46" fmla="*/ 1854174 w 3214688"/>
                <a:gd name="connsiteY46" fmla="*/ 2238874 h 3214688"/>
                <a:gd name="connsiteX47" fmla="*/ 2093075 w 3214688"/>
                <a:gd name="connsiteY47" fmla="*/ 2282190 h 3214688"/>
                <a:gd name="connsiteX48" fmla="*/ 2180461 w 3214688"/>
                <a:gd name="connsiteY48" fmla="*/ 2307322 h 3214688"/>
                <a:gd name="connsiteX49" fmla="*/ 2223231 w 3214688"/>
                <a:gd name="connsiteY49" fmla="*/ 2220775 h 3214688"/>
                <a:gd name="connsiteX50" fmla="*/ 2360202 w 3214688"/>
                <a:gd name="connsiteY50" fmla="*/ 1739141 h 3214688"/>
                <a:gd name="connsiteX51" fmla="*/ 2363915 w 3214688"/>
                <a:gd name="connsiteY51" fmla="*/ 1668463 h 3214688"/>
                <a:gd name="connsiteX52" fmla="*/ 853934 w 3214688"/>
                <a:gd name="connsiteY52" fmla="*/ 1668463 h 3214688"/>
                <a:gd name="connsiteX53" fmla="*/ 857628 w 3214688"/>
                <a:gd name="connsiteY53" fmla="*/ 1739141 h 3214688"/>
                <a:gd name="connsiteX54" fmla="*/ 993929 w 3214688"/>
                <a:gd name="connsiteY54" fmla="*/ 2220775 h 3214688"/>
                <a:gd name="connsiteX55" fmla="*/ 1036215 w 3214688"/>
                <a:gd name="connsiteY55" fmla="*/ 2306750 h 3214688"/>
                <a:gd name="connsiteX56" fmla="*/ 1121614 w 3214688"/>
                <a:gd name="connsiteY56" fmla="*/ 2282190 h 3214688"/>
                <a:gd name="connsiteX57" fmla="*/ 1360516 w 3214688"/>
                <a:gd name="connsiteY57" fmla="*/ 2238874 h 3214688"/>
                <a:gd name="connsiteX58" fmla="*/ 1546226 w 3214688"/>
                <a:gd name="connsiteY58" fmla="*/ 2227749 h 3214688"/>
                <a:gd name="connsiteX59" fmla="*/ 1546226 w 3214688"/>
                <a:gd name="connsiteY59" fmla="*/ 1668463 h 3214688"/>
                <a:gd name="connsiteX60" fmla="*/ 125282 w 3214688"/>
                <a:gd name="connsiteY60" fmla="*/ 1668463 h 3214688"/>
                <a:gd name="connsiteX61" fmla="*/ 129905 w 3214688"/>
                <a:gd name="connsiteY61" fmla="*/ 1760063 h 3214688"/>
                <a:gd name="connsiteX62" fmla="*/ 461363 w 3214688"/>
                <a:gd name="connsiteY62" fmla="*/ 2553309 h 3214688"/>
                <a:gd name="connsiteX63" fmla="*/ 484168 w 3214688"/>
                <a:gd name="connsiteY63" fmla="*/ 2578414 h 3214688"/>
                <a:gd name="connsiteX64" fmla="*/ 617953 w 3214688"/>
                <a:gd name="connsiteY64" fmla="*/ 2485449 h 3214688"/>
                <a:gd name="connsiteX65" fmla="*/ 822472 w 3214688"/>
                <a:gd name="connsiteY65" fmla="*/ 2381629 h 3214688"/>
                <a:gd name="connsiteX66" fmla="*/ 918086 w 3214688"/>
                <a:gd name="connsiteY66" fmla="*/ 2345368 h 3214688"/>
                <a:gd name="connsiteX67" fmla="*/ 893910 w 3214688"/>
                <a:gd name="connsiteY67" fmla="*/ 2298467 h 3214688"/>
                <a:gd name="connsiteX68" fmla="*/ 735344 w 3214688"/>
                <a:gd name="connsiteY68" fmla="*/ 1744921 h 3214688"/>
                <a:gd name="connsiteX69" fmla="*/ 731546 w 3214688"/>
                <a:gd name="connsiteY69" fmla="*/ 1668463 h 3214688"/>
                <a:gd name="connsiteX70" fmla="*/ 1036436 w 3214688"/>
                <a:gd name="connsiteY70" fmla="*/ 911460 h 3214688"/>
                <a:gd name="connsiteX71" fmla="*/ 993929 w 3214688"/>
                <a:gd name="connsiteY71" fmla="*/ 998077 h 3214688"/>
                <a:gd name="connsiteX72" fmla="*/ 857628 w 3214688"/>
                <a:gd name="connsiteY72" fmla="*/ 1481228 h 3214688"/>
                <a:gd name="connsiteX73" fmla="*/ 854245 w 3214688"/>
                <a:gd name="connsiteY73" fmla="*/ 1546225 h 3214688"/>
                <a:gd name="connsiteX74" fmla="*/ 1546226 w 3214688"/>
                <a:gd name="connsiteY74" fmla="*/ 1546225 h 3214688"/>
                <a:gd name="connsiteX75" fmla="*/ 1546226 w 3214688"/>
                <a:gd name="connsiteY75" fmla="*/ 990118 h 3214688"/>
                <a:gd name="connsiteX76" fmla="*/ 1360255 w 3214688"/>
                <a:gd name="connsiteY76" fmla="*/ 978989 h 3214688"/>
                <a:gd name="connsiteX77" fmla="*/ 1120814 w 3214688"/>
                <a:gd name="connsiteY77" fmla="*/ 935673 h 3214688"/>
                <a:gd name="connsiteX78" fmla="*/ 2180241 w 3214688"/>
                <a:gd name="connsiteY78" fmla="*/ 910890 h 3214688"/>
                <a:gd name="connsiteX79" fmla="*/ 2093876 w 3214688"/>
                <a:gd name="connsiteY79" fmla="*/ 935673 h 3214688"/>
                <a:gd name="connsiteX80" fmla="*/ 1854434 w 3214688"/>
                <a:gd name="connsiteY80" fmla="*/ 978989 h 3214688"/>
                <a:gd name="connsiteX81" fmla="*/ 1668463 w 3214688"/>
                <a:gd name="connsiteY81" fmla="*/ 990118 h 3214688"/>
                <a:gd name="connsiteX82" fmla="*/ 1668463 w 3214688"/>
                <a:gd name="connsiteY82" fmla="*/ 1546225 h 3214688"/>
                <a:gd name="connsiteX83" fmla="*/ 2363603 w 3214688"/>
                <a:gd name="connsiteY83" fmla="*/ 1546225 h 3214688"/>
                <a:gd name="connsiteX84" fmla="*/ 2360202 w 3214688"/>
                <a:gd name="connsiteY84" fmla="*/ 1481228 h 3214688"/>
                <a:gd name="connsiteX85" fmla="*/ 2223231 w 3214688"/>
                <a:gd name="connsiteY85" fmla="*/ 998077 h 3214688"/>
                <a:gd name="connsiteX86" fmla="*/ 2731519 w 3214688"/>
                <a:gd name="connsiteY86" fmla="*/ 638964 h 3214688"/>
                <a:gd name="connsiteX87" fmla="*/ 2597865 w 3214688"/>
                <a:gd name="connsiteY87" fmla="*/ 732415 h 3214688"/>
                <a:gd name="connsiteX88" fmla="*/ 2393553 w 3214688"/>
                <a:gd name="connsiteY88" fmla="*/ 836234 h 3214688"/>
                <a:gd name="connsiteX89" fmla="*/ 2297528 w 3214688"/>
                <a:gd name="connsiteY89" fmla="*/ 872602 h 3214688"/>
                <a:gd name="connsiteX90" fmla="*/ 2321876 w 3214688"/>
                <a:gd name="connsiteY90" fmla="*/ 919557 h 3214688"/>
                <a:gd name="connsiteX91" fmla="*/ 2482389 w 3214688"/>
                <a:gd name="connsiteY91" fmla="*/ 1474977 h 3214688"/>
                <a:gd name="connsiteX92" fmla="*/ 2485971 w 3214688"/>
                <a:gd name="connsiteY92" fmla="*/ 1546225 h 3214688"/>
                <a:gd name="connsiteX93" fmla="*/ 3089325 w 3214688"/>
                <a:gd name="connsiteY93" fmla="*/ 1546225 h 3214688"/>
                <a:gd name="connsiteX94" fmla="*/ 3084782 w 3214688"/>
                <a:gd name="connsiteY94" fmla="*/ 1456213 h 3214688"/>
                <a:gd name="connsiteX95" fmla="*/ 2753323 w 3214688"/>
                <a:gd name="connsiteY95" fmla="*/ 662968 h 3214688"/>
                <a:gd name="connsiteX96" fmla="*/ 483169 w 3214688"/>
                <a:gd name="connsiteY96" fmla="*/ 638963 h 3214688"/>
                <a:gd name="connsiteX97" fmla="*/ 461363 w 3214688"/>
                <a:gd name="connsiteY97" fmla="*/ 662968 h 3214688"/>
                <a:gd name="connsiteX98" fmla="*/ 129905 w 3214688"/>
                <a:gd name="connsiteY98" fmla="*/ 1456213 h 3214688"/>
                <a:gd name="connsiteX99" fmla="*/ 125362 w 3214688"/>
                <a:gd name="connsiteY99" fmla="*/ 1546225 h 3214688"/>
                <a:gd name="connsiteX100" fmla="*/ 731831 w 3214688"/>
                <a:gd name="connsiteY100" fmla="*/ 1546225 h 3214688"/>
                <a:gd name="connsiteX101" fmla="*/ 735344 w 3214688"/>
                <a:gd name="connsiteY101" fmla="*/ 1474977 h 3214688"/>
                <a:gd name="connsiteX102" fmla="*/ 893910 w 3214688"/>
                <a:gd name="connsiteY102" fmla="*/ 919557 h 3214688"/>
                <a:gd name="connsiteX103" fmla="*/ 917942 w 3214688"/>
                <a:gd name="connsiteY103" fmla="*/ 872897 h 3214688"/>
                <a:gd name="connsiteX104" fmla="*/ 821137 w 3214688"/>
                <a:gd name="connsiteY104" fmla="*/ 836234 h 3214688"/>
                <a:gd name="connsiteX105" fmla="*/ 616825 w 3214688"/>
                <a:gd name="connsiteY105" fmla="*/ 732415 h 3214688"/>
                <a:gd name="connsiteX106" fmla="*/ 1546226 w 3214688"/>
                <a:gd name="connsiteY106" fmla="*/ 231046 h 3214688"/>
                <a:gd name="connsiteX107" fmla="*/ 1528675 w 3214688"/>
                <a:gd name="connsiteY107" fmla="*/ 248139 h 3214688"/>
                <a:gd name="connsiteX108" fmla="*/ 1168773 w 3214688"/>
                <a:gd name="connsiteY108" fmla="*/ 685478 h 3214688"/>
                <a:gd name="connsiteX109" fmla="*/ 1098769 w 3214688"/>
                <a:gd name="connsiteY109" fmla="*/ 802845 h 3214688"/>
                <a:gd name="connsiteX110" fmla="*/ 1152046 w 3214688"/>
                <a:gd name="connsiteY110" fmla="*/ 818106 h 3214688"/>
                <a:gd name="connsiteX111" fmla="*/ 1375851 w 3214688"/>
                <a:gd name="connsiteY111" fmla="*/ 858541 h 3214688"/>
                <a:gd name="connsiteX112" fmla="*/ 1546226 w 3214688"/>
                <a:gd name="connsiteY112" fmla="*/ 868716 h 3214688"/>
                <a:gd name="connsiteX113" fmla="*/ 1668463 w 3214688"/>
                <a:gd name="connsiteY113" fmla="*/ 230823 h 3214688"/>
                <a:gd name="connsiteX114" fmla="*/ 1668463 w 3214688"/>
                <a:gd name="connsiteY114" fmla="*/ 868716 h 3214688"/>
                <a:gd name="connsiteX115" fmla="*/ 1838838 w 3214688"/>
                <a:gd name="connsiteY115" fmla="*/ 858541 h 3214688"/>
                <a:gd name="connsiteX116" fmla="*/ 2062644 w 3214688"/>
                <a:gd name="connsiteY116" fmla="*/ 818106 h 3214688"/>
                <a:gd name="connsiteX117" fmla="*/ 2117610 w 3214688"/>
                <a:gd name="connsiteY117" fmla="*/ 802362 h 3214688"/>
                <a:gd name="connsiteX118" fmla="*/ 2047573 w 3214688"/>
                <a:gd name="connsiteY118" fmla="*/ 685478 h 3214688"/>
                <a:gd name="connsiteX119" fmla="*/ 1686282 w 3214688"/>
                <a:gd name="connsiteY119" fmla="*/ 248139 h 3214688"/>
                <a:gd name="connsiteX120" fmla="*/ 1739116 w 3214688"/>
                <a:gd name="connsiteY120" fmla="*/ 128896 h 3214688"/>
                <a:gd name="connsiteX121" fmla="*/ 1754615 w 3214688"/>
                <a:gd name="connsiteY121" fmla="*/ 143696 h 3214688"/>
                <a:gd name="connsiteX122" fmla="*/ 2066550 w 3214688"/>
                <a:gd name="connsiteY122" fmla="*/ 501745 h 3214688"/>
                <a:gd name="connsiteX123" fmla="*/ 2164154 w 3214688"/>
                <a:gd name="connsiteY123" fmla="*/ 640209 h 3214688"/>
                <a:gd name="connsiteX124" fmla="*/ 2239903 w 3214688"/>
                <a:gd name="connsiteY124" fmla="*/ 764214 h 3214688"/>
                <a:gd name="connsiteX125" fmla="*/ 2342448 w 3214688"/>
                <a:gd name="connsiteY125" fmla="*/ 725496 h 3214688"/>
                <a:gd name="connsiteX126" fmla="*/ 2533366 w 3214688"/>
                <a:gd name="connsiteY126" fmla="*/ 629040 h 3214688"/>
                <a:gd name="connsiteX127" fmla="*/ 2648575 w 3214688"/>
                <a:gd name="connsiteY127" fmla="*/ 549358 h 3214688"/>
                <a:gd name="connsiteX128" fmla="*/ 2552008 w 3214688"/>
                <a:gd name="connsiteY128" fmla="*/ 461545 h 3214688"/>
                <a:gd name="connsiteX129" fmla="*/ 1759187 w 3214688"/>
                <a:gd name="connsiteY129" fmla="*/ 129910 h 3214688"/>
                <a:gd name="connsiteX130" fmla="*/ 1475715 w 3214688"/>
                <a:gd name="connsiteY130" fmla="*/ 128888 h 3214688"/>
                <a:gd name="connsiteX131" fmla="*/ 1455500 w 3214688"/>
                <a:gd name="connsiteY131" fmla="*/ 129910 h 3214688"/>
                <a:gd name="connsiteX132" fmla="*/ 662678 w 3214688"/>
                <a:gd name="connsiteY132" fmla="*/ 461545 h 3214688"/>
                <a:gd name="connsiteX133" fmla="*/ 566113 w 3214688"/>
                <a:gd name="connsiteY133" fmla="*/ 549357 h 3214688"/>
                <a:gd name="connsiteX134" fmla="*/ 681324 w 3214688"/>
                <a:gd name="connsiteY134" fmla="*/ 629040 h 3214688"/>
                <a:gd name="connsiteX135" fmla="*/ 872242 w 3214688"/>
                <a:gd name="connsiteY135" fmla="*/ 725496 h 3214688"/>
                <a:gd name="connsiteX136" fmla="*/ 975251 w 3214688"/>
                <a:gd name="connsiteY136" fmla="*/ 764389 h 3214688"/>
                <a:gd name="connsiteX137" fmla="*/ 1050800 w 3214688"/>
                <a:gd name="connsiteY137" fmla="*/ 640209 h 3214688"/>
                <a:gd name="connsiteX138" fmla="*/ 1148273 w 3214688"/>
                <a:gd name="connsiteY138" fmla="*/ 501745 h 3214688"/>
                <a:gd name="connsiteX139" fmla="*/ 1460208 w 3214688"/>
                <a:gd name="connsiteY139" fmla="*/ 143696 h 3214688"/>
                <a:gd name="connsiteX140" fmla="*/ 1607344 w 3214688"/>
                <a:gd name="connsiteY140" fmla="*/ 0 h 3214688"/>
                <a:gd name="connsiteX141" fmla="*/ 3214688 w 3214688"/>
                <a:gd name="connsiteY141" fmla="*/ 1607344 h 3214688"/>
                <a:gd name="connsiteX142" fmla="*/ 1607344 w 3214688"/>
                <a:gd name="connsiteY142" fmla="*/ 3214688 h 3214688"/>
                <a:gd name="connsiteX143" fmla="*/ 0 w 3214688"/>
                <a:gd name="connsiteY143" fmla="*/ 1607344 h 3214688"/>
                <a:gd name="connsiteX144" fmla="*/ 1607344 w 3214688"/>
                <a:gd name="connsiteY144" fmla="*/ 0 h 321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</a:cxnLst>
              <a:rect l="l" t="t" r="r" b="b"/>
              <a:pathLst>
                <a:path w="3214688" h="3214688">
                  <a:moveTo>
                    <a:pt x="2240514" y="2452692"/>
                  </a:moveTo>
                  <a:lnTo>
                    <a:pt x="2164154" y="2577661"/>
                  </a:lnTo>
                  <a:cubicBezTo>
                    <a:pt x="2133682" y="2623995"/>
                    <a:pt x="2101138" y="2670175"/>
                    <a:pt x="2066550" y="2716118"/>
                  </a:cubicBezTo>
                  <a:cubicBezTo>
                    <a:pt x="1950245" y="2873312"/>
                    <a:pt x="1834903" y="2995905"/>
                    <a:pt x="1754615" y="3074168"/>
                  </a:cubicBezTo>
                  <a:lnTo>
                    <a:pt x="1740871" y="3087292"/>
                  </a:lnTo>
                  <a:lnTo>
                    <a:pt x="1759187" y="3086367"/>
                  </a:lnTo>
                  <a:cubicBezTo>
                    <a:pt x="2058736" y="3055930"/>
                    <a:pt x="2331968" y="2936422"/>
                    <a:pt x="2552008" y="2754731"/>
                  </a:cubicBezTo>
                  <a:lnTo>
                    <a:pt x="2647815" y="2667609"/>
                  </a:lnTo>
                  <a:lnTo>
                    <a:pt x="2533366" y="2587696"/>
                  </a:lnTo>
                  <a:cubicBezTo>
                    <a:pt x="2472930" y="2551687"/>
                    <a:pt x="2409077" y="2519400"/>
                    <a:pt x="2342448" y="2491033"/>
                  </a:cubicBezTo>
                  <a:close/>
                  <a:moveTo>
                    <a:pt x="974642" y="2452516"/>
                  </a:moveTo>
                  <a:lnTo>
                    <a:pt x="872242" y="2491033"/>
                  </a:lnTo>
                  <a:cubicBezTo>
                    <a:pt x="805613" y="2519400"/>
                    <a:pt x="741760" y="2551687"/>
                    <a:pt x="681324" y="2587696"/>
                  </a:cubicBezTo>
                  <a:lnTo>
                    <a:pt x="566873" y="2667611"/>
                  </a:lnTo>
                  <a:lnTo>
                    <a:pt x="662678" y="2754731"/>
                  </a:lnTo>
                  <a:cubicBezTo>
                    <a:pt x="882719" y="2936422"/>
                    <a:pt x="1155951" y="3055930"/>
                    <a:pt x="1455500" y="3086367"/>
                  </a:cubicBezTo>
                  <a:lnTo>
                    <a:pt x="1473960" y="3087299"/>
                  </a:lnTo>
                  <a:lnTo>
                    <a:pt x="1460208" y="3074168"/>
                  </a:lnTo>
                  <a:cubicBezTo>
                    <a:pt x="1379921" y="2995905"/>
                    <a:pt x="1264578" y="2873312"/>
                    <a:pt x="1148273" y="2716118"/>
                  </a:cubicBezTo>
                  <a:cubicBezTo>
                    <a:pt x="1113686" y="2670175"/>
                    <a:pt x="1081189" y="2623995"/>
                    <a:pt x="1050800" y="2577661"/>
                  </a:cubicBezTo>
                  <a:close/>
                  <a:moveTo>
                    <a:pt x="1668463" y="2349078"/>
                  </a:moveTo>
                  <a:lnTo>
                    <a:pt x="1668463" y="2987045"/>
                  </a:lnTo>
                  <a:lnTo>
                    <a:pt x="1686282" y="2969732"/>
                  </a:lnTo>
                  <a:cubicBezTo>
                    <a:pt x="1781612" y="2874931"/>
                    <a:pt x="1920253" y="2723080"/>
                    <a:pt x="2047573" y="2532767"/>
                  </a:cubicBezTo>
                  <a:lnTo>
                    <a:pt x="2118389" y="2414793"/>
                  </a:lnTo>
                  <a:lnTo>
                    <a:pt x="2062644" y="2398957"/>
                  </a:lnTo>
                  <a:cubicBezTo>
                    <a:pt x="1989750" y="2381404"/>
                    <a:pt x="1914935" y="2368039"/>
                    <a:pt x="1838838" y="2359062"/>
                  </a:cubicBezTo>
                  <a:close/>
                  <a:moveTo>
                    <a:pt x="1546226" y="2349078"/>
                  </a:moveTo>
                  <a:lnTo>
                    <a:pt x="1375851" y="2359062"/>
                  </a:lnTo>
                  <a:cubicBezTo>
                    <a:pt x="1299755" y="2368039"/>
                    <a:pt x="1224940" y="2381404"/>
                    <a:pt x="1152046" y="2398957"/>
                  </a:cubicBezTo>
                  <a:lnTo>
                    <a:pt x="1097994" y="2414312"/>
                  </a:lnTo>
                  <a:lnTo>
                    <a:pt x="1168773" y="2532767"/>
                  </a:lnTo>
                  <a:cubicBezTo>
                    <a:pt x="1295523" y="2723080"/>
                    <a:pt x="1433595" y="2874931"/>
                    <a:pt x="1528675" y="2969732"/>
                  </a:cubicBezTo>
                  <a:lnTo>
                    <a:pt x="1546226" y="2986822"/>
                  </a:lnTo>
                  <a:close/>
                  <a:moveTo>
                    <a:pt x="2486262" y="1668463"/>
                  </a:moveTo>
                  <a:lnTo>
                    <a:pt x="2482389" y="1744921"/>
                  </a:lnTo>
                  <a:cubicBezTo>
                    <a:pt x="2464263" y="1925703"/>
                    <a:pt x="2410126" y="2111990"/>
                    <a:pt x="2321876" y="2298467"/>
                  </a:cubicBezTo>
                  <a:lnTo>
                    <a:pt x="2297383" y="2345664"/>
                  </a:lnTo>
                  <a:lnTo>
                    <a:pt x="2392218" y="2381629"/>
                  </a:lnTo>
                  <a:cubicBezTo>
                    <a:pt x="2463528" y="2412174"/>
                    <a:pt x="2531927" y="2446867"/>
                    <a:pt x="2596737" y="2485449"/>
                  </a:cubicBezTo>
                  <a:lnTo>
                    <a:pt x="2730520" y="2578412"/>
                  </a:lnTo>
                  <a:lnTo>
                    <a:pt x="2753323" y="2553309"/>
                  </a:lnTo>
                  <a:cubicBezTo>
                    <a:pt x="2934917" y="2333150"/>
                    <a:pt x="3054361" y="2059772"/>
                    <a:pt x="3084782" y="1760063"/>
                  </a:cubicBezTo>
                  <a:lnTo>
                    <a:pt x="3089405" y="1668463"/>
                  </a:lnTo>
                  <a:close/>
                  <a:moveTo>
                    <a:pt x="1668463" y="1668463"/>
                  </a:moveTo>
                  <a:lnTo>
                    <a:pt x="1668463" y="2227749"/>
                  </a:lnTo>
                  <a:lnTo>
                    <a:pt x="1854174" y="2238874"/>
                  </a:lnTo>
                  <a:cubicBezTo>
                    <a:pt x="1935356" y="2248644"/>
                    <a:pt x="2015217" y="2263170"/>
                    <a:pt x="2093075" y="2282190"/>
                  </a:cubicBezTo>
                  <a:lnTo>
                    <a:pt x="2180461" y="2307322"/>
                  </a:lnTo>
                  <a:lnTo>
                    <a:pt x="2223231" y="2220775"/>
                  </a:lnTo>
                  <a:cubicBezTo>
                    <a:pt x="2291457" y="2071357"/>
                    <a:pt x="2342510" y="1908976"/>
                    <a:pt x="2360202" y="1739141"/>
                  </a:cubicBezTo>
                  <a:lnTo>
                    <a:pt x="2363915" y="1668463"/>
                  </a:lnTo>
                  <a:close/>
                  <a:moveTo>
                    <a:pt x="853934" y="1668463"/>
                  </a:moveTo>
                  <a:lnTo>
                    <a:pt x="857628" y="1739141"/>
                  </a:lnTo>
                  <a:cubicBezTo>
                    <a:pt x="875231" y="1908976"/>
                    <a:pt x="926029" y="2071357"/>
                    <a:pt x="993929" y="2220775"/>
                  </a:cubicBezTo>
                  <a:lnTo>
                    <a:pt x="1036215" y="2306750"/>
                  </a:lnTo>
                  <a:lnTo>
                    <a:pt x="1121614" y="2282190"/>
                  </a:lnTo>
                  <a:cubicBezTo>
                    <a:pt x="1199473" y="2263170"/>
                    <a:pt x="1279334" y="2248644"/>
                    <a:pt x="1360516" y="2238874"/>
                  </a:cubicBezTo>
                  <a:lnTo>
                    <a:pt x="1546226" y="2227749"/>
                  </a:lnTo>
                  <a:lnTo>
                    <a:pt x="1546226" y="1668463"/>
                  </a:lnTo>
                  <a:close/>
                  <a:moveTo>
                    <a:pt x="125282" y="1668463"/>
                  </a:moveTo>
                  <a:lnTo>
                    <a:pt x="129905" y="1760063"/>
                  </a:lnTo>
                  <a:cubicBezTo>
                    <a:pt x="160326" y="2059772"/>
                    <a:pt x="279770" y="2333150"/>
                    <a:pt x="461363" y="2553309"/>
                  </a:cubicBezTo>
                  <a:lnTo>
                    <a:pt x="484168" y="2578414"/>
                  </a:lnTo>
                  <a:lnTo>
                    <a:pt x="617953" y="2485449"/>
                  </a:lnTo>
                  <a:cubicBezTo>
                    <a:pt x="682763" y="2446867"/>
                    <a:pt x="751163" y="2412174"/>
                    <a:pt x="822472" y="2381629"/>
                  </a:cubicBezTo>
                  <a:lnTo>
                    <a:pt x="918086" y="2345368"/>
                  </a:lnTo>
                  <a:lnTo>
                    <a:pt x="893910" y="2298467"/>
                  </a:lnTo>
                  <a:cubicBezTo>
                    <a:pt x="806372" y="2111990"/>
                    <a:pt x="753137" y="1925703"/>
                    <a:pt x="735344" y="1744921"/>
                  </a:cubicBezTo>
                  <a:lnTo>
                    <a:pt x="731546" y="1668463"/>
                  </a:lnTo>
                  <a:close/>
                  <a:moveTo>
                    <a:pt x="1036436" y="911460"/>
                  </a:moveTo>
                  <a:lnTo>
                    <a:pt x="993929" y="998077"/>
                  </a:lnTo>
                  <a:cubicBezTo>
                    <a:pt x="926029" y="1147854"/>
                    <a:pt x="875231" y="1310725"/>
                    <a:pt x="857628" y="1481228"/>
                  </a:cubicBezTo>
                  <a:lnTo>
                    <a:pt x="854245" y="1546225"/>
                  </a:lnTo>
                  <a:lnTo>
                    <a:pt x="1546226" y="1546225"/>
                  </a:lnTo>
                  <a:lnTo>
                    <a:pt x="1546226" y="990118"/>
                  </a:lnTo>
                  <a:lnTo>
                    <a:pt x="1360255" y="978989"/>
                  </a:lnTo>
                  <a:cubicBezTo>
                    <a:pt x="1278920" y="969219"/>
                    <a:pt x="1198859" y="954694"/>
                    <a:pt x="1120814" y="935673"/>
                  </a:cubicBezTo>
                  <a:close/>
                  <a:moveTo>
                    <a:pt x="2180241" y="910890"/>
                  </a:moveTo>
                  <a:lnTo>
                    <a:pt x="2093876" y="935673"/>
                  </a:lnTo>
                  <a:cubicBezTo>
                    <a:pt x="2015831" y="954694"/>
                    <a:pt x="1935770" y="969219"/>
                    <a:pt x="1854434" y="978989"/>
                  </a:cubicBezTo>
                  <a:lnTo>
                    <a:pt x="1668463" y="990118"/>
                  </a:lnTo>
                  <a:lnTo>
                    <a:pt x="1668463" y="1546225"/>
                  </a:lnTo>
                  <a:lnTo>
                    <a:pt x="2363603" y="1546225"/>
                  </a:lnTo>
                  <a:lnTo>
                    <a:pt x="2360202" y="1481228"/>
                  </a:lnTo>
                  <a:cubicBezTo>
                    <a:pt x="2342510" y="1310725"/>
                    <a:pt x="2291457" y="1147854"/>
                    <a:pt x="2223231" y="998077"/>
                  </a:cubicBezTo>
                  <a:close/>
                  <a:moveTo>
                    <a:pt x="2731519" y="638964"/>
                  </a:moveTo>
                  <a:lnTo>
                    <a:pt x="2597865" y="732415"/>
                  </a:lnTo>
                  <a:cubicBezTo>
                    <a:pt x="2533258" y="770996"/>
                    <a:pt x="2464907" y="805689"/>
                    <a:pt x="2393553" y="836234"/>
                  </a:cubicBezTo>
                  <a:lnTo>
                    <a:pt x="2297528" y="872602"/>
                  </a:lnTo>
                  <a:lnTo>
                    <a:pt x="2321876" y="919557"/>
                  </a:lnTo>
                  <a:cubicBezTo>
                    <a:pt x="2410126" y="1106247"/>
                    <a:pt x="2464263" y="1293033"/>
                    <a:pt x="2482389" y="1474977"/>
                  </a:cubicBezTo>
                  <a:lnTo>
                    <a:pt x="2485971" y="1546225"/>
                  </a:lnTo>
                  <a:lnTo>
                    <a:pt x="3089325" y="1546225"/>
                  </a:lnTo>
                  <a:lnTo>
                    <a:pt x="3084782" y="1456213"/>
                  </a:lnTo>
                  <a:cubicBezTo>
                    <a:pt x="3054361" y="1156504"/>
                    <a:pt x="2934917" y="883126"/>
                    <a:pt x="2753323" y="662968"/>
                  </a:cubicBezTo>
                  <a:close/>
                  <a:moveTo>
                    <a:pt x="483169" y="638963"/>
                  </a:moveTo>
                  <a:lnTo>
                    <a:pt x="461363" y="662968"/>
                  </a:lnTo>
                  <a:cubicBezTo>
                    <a:pt x="279770" y="883126"/>
                    <a:pt x="160326" y="1156504"/>
                    <a:pt x="129905" y="1456213"/>
                  </a:cubicBezTo>
                  <a:lnTo>
                    <a:pt x="125362" y="1546225"/>
                  </a:lnTo>
                  <a:lnTo>
                    <a:pt x="731831" y="1546225"/>
                  </a:lnTo>
                  <a:lnTo>
                    <a:pt x="735344" y="1474977"/>
                  </a:lnTo>
                  <a:cubicBezTo>
                    <a:pt x="753137" y="1293033"/>
                    <a:pt x="806372" y="1106247"/>
                    <a:pt x="893910" y="919557"/>
                  </a:cubicBezTo>
                  <a:lnTo>
                    <a:pt x="917942" y="872897"/>
                  </a:lnTo>
                  <a:lnTo>
                    <a:pt x="821137" y="836234"/>
                  </a:lnTo>
                  <a:cubicBezTo>
                    <a:pt x="749783" y="805689"/>
                    <a:pt x="681432" y="770996"/>
                    <a:pt x="616825" y="732415"/>
                  </a:cubicBezTo>
                  <a:close/>
                  <a:moveTo>
                    <a:pt x="1546226" y="231046"/>
                  </a:moveTo>
                  <a:lnTo>
                    <a:pt x="1528675" y="248139"/>
                  </a:lnTo>
                  <a:cubicBezTo>
                    <a:pt x="1433595" y="342957"/>
                    <a:pt x="1295523" y="494880"/>
                    <a:pt x="1168773" y="685478"/>
                  </a:cubicBezTo>
                  <a:lnTo>
                    <a:pt x="1098769" y="802845"/>
                  </a:lnTo>
                  <a:lnTo>
                    <a:pt x="1152046" y="818106"/>
                  </a:lnTo>
                  <a:cubicBezTo>
                    <a:pt x="1224940" y="835846"/>
                    <a:pt x="1299755" y="849411"/>
                    <a:pt x="1375851" y="858541"/>
                  </a:cubicBezTo>
                  <a:lnTo>
                    <a:pt x="1546226" y="868716"/>
                  </a:lnTo>
                  <a:close/>
                  <a:moveTo>
                    <a:pt x="1668463" y="230823"/>
                  </a:moveTo>
                  <a:lnTo>
                    <a:pt x="1668463" y="868716"/>
                  </a:lnTo>
                  <a:lnTo>
                    <a:pt x="1838838" y="858541"/>
                  </a:lnTo>
                  <a:cubicBezTo>
                    <a:pt x="1914935" y="849411"/>
                    <a:pt x="1989750" y="835846"/>
                    <a:pt x="2062644" y="818106"/>
                  </a:cubicBezTo>
                  <a:lnTo>
                    <a:pt x="2117610" y="802362"/>
                  </a:lnTo>
                  <a:lnTo>
                    <a:pt x="2047573" y="685478"/>
                  </a:lnTo>
                  <a:cubicBezTo>
                    <a:pt x="1920253" y="494880"/>
                    <a:pt x="1781612" y="342957"/>
                    <a:pt x="1686282" y="248139"/>
                  </a:cubicBezTo>
                  <a:close/>
                  <a:moveTo>
                    <a:pt x="1739116" y="128896"/>
                  </a:moveTo>
                  <a:lnTo>
                    <a:pt x="1754615" y="143696"/>
                  </a:lnTo>
                  <a:cubicBezTo>
                    <a:pt x="1834903" y="221959"/>
                    <a:pt x="1950245" y="344552"/>
                    <a:pt x="2066550" y="501745"/>
                  </a:cubicBezTo>
                  <a:cubicBezTo>
                    <a:pt x="2101138" y="547688"/>
                    <a:pt x="2133682" y="593868"/>
                    <a:pt x="2164154" y="640209"/>
                  </a:cubicBezTo>
                  <a:lnTo>
                    <a:pt x="2239903" y="764214"/>
                  </a:lnTo>
                  <a:lnTo>
                    <a:pt x="2342448" y="725496"/>
                  </a:lnTo>
                  <a:cubicBezTo>
                    <a:pt x="2409077" y="697086"/>
                    <a:pt x="2472930" y="664847"/>
                    <a:pt x="2533366" y="629040"/>
                  </a:cubicBezTo>
                  <a:lnTo>
                    <a:pt x="2648575" y="549358"/>
                  </a:lnTo>
                  <a:lnTo>
                    <a:pt x="2552008" y="461545"/>
                  </a:lnTo>
                  <a:cubicBezTo>
                    <a:pt x="2331968" y="279855"/>
                    <a:pt x="2058736" y="160347"/>
                    <a:pt x="1759187" y="129910"/>
                  </a:cubicBezTo>
                  <a:close/>
                  <a:moveTo>
                    <a:pt x="1475715" y="128888"/>
                  </a:moveTo>
                  <a:lnTo>
                    <a:pt x="1455500" y="129910"/>
                  </a:lnTo>
                  <a:cubicBezTo>
                    <a:pt x="1155951" y="160347"/>
                    <a:pt x="882719" y="279855"/>
                    <a:pt x="662678" y="461545"/>
                  </a:cubicBezTo>
                  <a:lnTo>
                    <a:pt x="566113" y="549357"/>
                  </a:lnTo>
                  <a:lnTo>
                    <a:pt x="681324" y="629040"/>
                  </a:lnTo>
                  <a:cubicBezTo>
                    <a:pt x="741760" y="664847"/>
                    <a:pt x="805613" y="697086"/>
                    <a:pt x="872242" y="725496"/>
                  </a:cubicBezTo>
                  <a:lnTo>
                    <a:pt x="975251" y="764389"/>
                  </a:lnTo>
                  <a:lnTo>
                    <a:pt x="1050800" y="640209"/>
                  </a:lnTo>
                  <a:cubicBezTo>
                    <a:pt x="1081189" y="593868"/>
                    <a:pt x="1113686" y="547688"/>
                    <a:pt x="1148273" y="501745"/>
                  </a:cubicBezTo>
                  <a:cubicBezTo>
                    <a:pt x="1264578" y="344552"/>
                    <a:pt x="1379921" y="221959"/>
                    <a:pt x="1460208" y="143696"/>
                  </a:cubicBezTo>
                  <a:close/>
                  <a:moveTo>
                    <a:pt x="1607344" y="0"/>
                  </a:moveTo>
                  <a:cubicBezTo>
                    <a:pt x="2495056" y="0"/>
                    <a:pt x="3214688" y="719632"/>
                    <a:pt x="3214688" y="1607344"/>
                  </a:cubicBezTo>
                  <a:cubicBezTo>
                    <a:pt x="3214688" y="2495056"/>
                    <a:pt x="2495056" y="3214688"/>
                    <a:pt x="1607344" y="3214688"/>
                  </a:cubicBezTo>
                  <a:cubicBezTo>
                    <a:pt x="719632" y="3214688"/>
                    <a:pt x="0" y="2495056"/>
                    <a:pt x="0" y="1607344"/>
                  </a:cubicBezTo>
                  <a:cubicBezTo>
                    <a:pt x="0" y="719632"/>
                    <a:pt x="719632" y="0"/>
                    <a:pt x="160734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367"/>
              <a:endParaRPr lang="en-US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3" name="Freeform 227">
              <a:extLst>
                <a:ext uri="{FF2B5EF4-FFF2-40B4-BE49-F238E27FC236}">
                  <a16:creationId xmlns:a16="http://schemas.microsoft.com/office/drawing/2014/main" id="{7E33F277-CEC9-4BAE-A072-98CA4A88F9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97459" y="3092497"/>
              <a:ext cx="122942" cy="220917"/>
            </a:xfrm>
            <a:custGeom>
              <a:avLst/>
              <a:gdLst>
                <a:gd name="connsiteX0" fmla="*/ 930274 w 1860550"/>
                <a:gd name="connsiteY0" fmla="*/ 2997199 h 3343276"/>
                <a:gd name="connsiteX1" fmla="*/ 898524 w 1860550"/>
                <a:gd name="connsiteY1" fmla="*/ 3030537 h 3343276"/>
                <a:gd name="connsiteX2" fmla="*/ 930274 w 1860550"/>
                <a:gd name="connsiteY2" fmla="*/ 3063875 h 3343276"/>
                <a:gd name="connsiteX3" fmla="*/ 962024 w 1860550"/>
                <a:gd name="connsiteY3" fmla="*/ 3030537 h 3343276"/>
                <a:gd name="connsiteX4" fmla="*/ 930274 w 1860550"/>
                <a:gd name="connsiteY4" fmla="*/ 2997199 h 3343276"/>
                <a:gd name="connsiteX5" fmla="*/ 930275 w 1860550"/>
                <a:gd name="connsiteY5" fmla="*/ 2874962 h 3343276"/>
                <a:gd name="connsiteX6" fmla="*/ 1084263 w 1860550"/>
                <a:gd name="connsiteY6" fmla="*/ 3029744 h 3343276"/>
                <a:gd name="connsiteX7" fmla="*/ 930275 w 1860550"/>
                <a:gd name="connsiteY7" fmla="*/ 3184526 h 3343276"/>
                <a:gd name="connsiteX8" fmla="*/ 776287 w 1860550"/>
                <a:gd name="connsiteY8" fmla="*/ 3029744 h 3343276"/>
                <a:gd name="connsiteX9" fmla="*/ 930275 w 1860550"/>
                <a:gd name="connsiteY9" fmla="*/ 2874962 h 3343276"/>
                <a:gd name="connsiteX10" fmla="*/ 122238 w 1860550"/>
                <a:gd name="connsiteY10" fmla="*/ 2844800 h 3343276"/>
                <a:gd name="connsiteX11" fmla="*/ 122238 w 1860550"/>
                <a:gd name="connsiteY11" fmla="*/ 2858922 h 3343276"/>
                <a:gd name="connsiteX12" fmla="*/ 122238 w 1860550"/>
                <a:gd name="connsiteY12" fmla="*/ 2919914 h 3343276"/>
                <a:gd name="connsiteX13" fmla="*/ 122238 w 1860550"/>
                <a:gd name="connsiteY13" fmla="*/ 2937881 h 3343276"/>
                <a:gd name="connsiteX14" fmla="*/ 122238 w 1860550"/>
                <a:gd name="connsiteY14" fmla="*/ 2976361 h 3343276"/>
                <a:gd name="connsiteX15" fmla="*/ 122238 w 1860550"/>
                <a:gd name="connsiteY15" fmla="*/ 2994458 h 3343276"/>
                <a:gd name="connsiteX16" fmla="*/ 122238 w 1860550"/>
                <a:gd name="connsiteY16" fmla="*/ 3016807 h 3343276"/>
                <a:gd name="connsiteX17" fmla="*/ 122238 w 1860550"/>
                <a:gd name="connsiteY17" fmla="*/ 3032384 h 3343276"/>
                <a:gd name="connsiteX18" fmla="*/ 122238 w 1860550"/>
                <a:gd name="connsiteY18" fmla="*/ 3043919 h 3343276"/>
                <a:gd name="connsiteX19" fmla="*/ 122238 w 1860550"/>
                <a:gd name="connsiteY19" fmla="*/ 3055388 h 3343276"/>
                <a:gd name="connsiteX20" fmla="*/ 122238 w 1860550"/>
                <a:gd name="connsiteY20" fmla="*/ 3067200 h 3343276"/>
                <a:gd name="connsiteX21" fmla="*/ 122238 w 1860550"/>
                <a:gd name="connsiteY21" fmla="*/ 3068809 h 3343276"/>
                <a:gd name="connsiteX22" fmla="*/ 122238 w 1860550"/>
                <a:gd name="connsiteY22" fmla="*/ 3072174 h 3343276"/>
                <a:gd name="connsiteX23" fmla="*/ 268324 w 1860550"/>
                <a:gd name="connsiteY23" fmla="*/ 3221038 h 3343276"/>
                <a:gd name="connsiteX24" fmla="*/ 1589184 w 1860550"/>
                <a:gd name="connsiteY24" fmla="*/ 3221038 h 3343276"/>
                <a:gd name="connsiteX25" fmla="*/ 1738313 w 1860550"/>
                <a:gd name="connsiteY25" fmla="*/ 3072174 h 3343276"/>
                <a:gd name="connsiteX26" fmla="*/ 1738313 w 1860550"/>
                <a:gd name="connsiteY26" fmla="*/ 2997250 h 3343276"/>
                <a:gd name="connsiteX27" fmla="*/ 1738313 w 1860550"/>
                <a:gd name="connsiteY27" fmla="*/ 2940804 h 3343276"/>
                <a:gd name="connsiteX28" fmla="*/ 1738313 w 1860550"/>
                <a:gd name="connsiteY28" fmla="*/ 2900358 h 3343276"/>
                <a:gd name="connsiteX29" fmla="*/ 1738313 w 1860550"/>
                <a:gd name="connsiteY29" fmla="*/ 2873246 h 3343276"/>
                <a:gd name="connsiteX30" fmla="*/ 1738313 w 1860550"/>
                <a:gd name="connsiteY30" fmla="*/ 2848356 h 3343276"/>
                <a:gd name="connsiteX31" fmla="*/ 1738313 w 1860550"/>
                <a:gd name="connsiteY31" fmla="*/ 2844800 h 3343276"/>
                <a:gd name="connsiteX32" fmla="*/ 122238 w 1860550"/>
                <a:gd name="connsiteY32" fmla="*/ 461963 h 3343276"/>
                <a:gd name="connsiteX33" fmla="*/ 122238 w 1860550"/>
                <a:gd name="connsiteY33" fmla="*/ 525582 h 3343276"/>
                <a:gd name="connsiteX34" fmla="*/ 122238 w 1860550"/>
                <a:gd name="connsiteY34" fmla="*/ 2618936 h 3343276"/>
                <a:gd name="connsiteX35" fmla="*/ 122238 w 1860550"/>
                <a:gd name="connsiteY35" fmla="*/ 2722563 h 3343276"/>
                <a:gd name="connsiteX36" fmla="*/ 169032 w 1860550"/>
                <a:gd name="connsiteY36" fmla="*/ 2722563 h 3343276"/>
                <a:gd name="connsiteX37" fmla="*/ 1704747 w 1860550"/>
                <a:gd name="connsiteY37" fmla="*/ 2722563 h 3343276"/>
                <a:gd name="connsiteX38" fmla="*/ 1738313 w 1860550"/>
                <a:gd name="connsiteY38" fmla="*/ 2722563 h 3343276"/>
                <a:gd name="connsiteX39" fmla="*/ 1738313 w 1860550"/>
                <a:gd name="connsiteY39" fmla="*/ 2521894 h 3343276"/>
                <a:gd name="connsiteX40" fmla="*/ 1738313 w 1860550"/>
                <a:gd name="connsiteY40" fmla="*/ 505665 h 3343276"/>
                <a:gd name="connsiteX41" fmla="*/ 1738313 w 1860550"/>
                <a:gd name="connsiteY41" fmla="*/ 461963 h 3343276"/>
                <a:gd name="connsiteX42" fmla="*/ 1691518 w 1860550"/>
                <a:gd name="connsiteY42" fmla="*/ 461963 h 3343276"/>
                <a:gd name="connsiteX43" fmla="*/ 155803 w 1860550"/>
                <a:gd name="connsiteY43" fmla="*/ 461963 h 3343276"/>
                <a:gd name="connsiteX44" fmla="*/ 721442 w 1860550"/>
                <a:gd name="connsiteY44" fmla="*/ 169863 h 3343276"/>
                <a:gd name="connsiteX45" fmla="*/ 1072433 w 1860550"/>
                <a:gd name="connsiteY45" fmla="*/ 169863 h 3343276"/>
                <a:gd name="connsiteX46" fmla="*/ 1133475 w 1860550"/>
                <a:gd name="connsiteY46" fmla="*/ 230982 h 3343276"/>
                <a:gd name="connsiteX47" fmla="*/ 1072433 w 1860550"/>
                <a:gd name="connsiteY47" fmla="*/ 292101 h 3343276"/>
                <a:gd name="connsiteX48" fmla="*/ 721442 w 1860550"/>
                <a:gd name="connsiteY48" fmla="*/ 292101 h 3343276"/>
                <a:gd name="connsiteX49" fmla="*/ 660400 w 1860550"/>
                <a:gd name="connsiteY49" fmla="*/ 230982 h 3343276"/>
                <a:gd name="connsiteX50" fmla="*/ 721442 w 1860550"/>
                <a:gd name="connsiteY50" fmla="*/ 169863 h 3343276"/>
                <a:gd name="connsiteX51" fmla="*/ 1281907 w 1860550"/>
                <a:gd name="connsiteY51" fmla="*/ 149225 h 3343276"/>
                <a:gd name="connsiteX52" fmla="*/ 1363664 w 1860550"/>
                <a:gd name="connsiteY52" fmla="*/ 229394 h 3343276"/>
                <a:gd name="connsiteX53" fmla="*/ 1281907 w 1860550"/>
                <a:gd name="connsiteY53" fmla="*/ 309563 h 3343276"/>
                <a:gd name="connsiteX54" fmla="*/ 1200150 w 1860550"/>
                <a:gd name="connsiteY54" fmla="*/ 229394 h 3343276"/>
                <a:gd name="connsiteX55" fmla="*/ 1281907 w 1860550"/>
                <a:gd name="connsiteY55" fmla="*/ 149225 h 3343276"/>
                <a:gd name="connsiteX56" fmla="*/ 268324 w 1860550"/>
                <a:gd name="connsiteY56" fmla="*/ 122238 h 3343276"/>
                <a:gd name="connsiteX57" fmla="*/ 122238 w 1860550"/>
                <a:gd name="connsiteY57" fmla="*/ 271331 h 3343276"/>
                <a:gd name="connsiteX58" fmla="*/ 122238 w 1860550"/>
                <a:gd name="connsiteY58" fmla="*/ 341313 h 3343276"/>
                <a:gd name="connsiteX59" fmla="*/ 1738313 w 1860550"/>
                <a:gd name="connsiteY59" fmla="*/ 341313 h 3343276"/>
                <a:gd name="connsiteX60" fmla="*/ 1738313 w 1860550"/>
                <a:gd name="connsiteY60" fmla="*/ 314869 h 3343276"/>
                <a:gd name="connsiteX61" fmla="*/ 1738313 w 1860550"/>
                <a:gd name="connsiteY61" fmla="*/ 300855 h 3343276"/>
                <a:gd name="connsiteX62" fmla="*/ 1738313 w 1860550"/>
                <a:gd name="connsiteY62" fmla="*/ 289566 h 3343276"/>
                <a:gd name="connsiteX63" fmla="*/ 1738313 w 1860550"/>
                <a:gd name="connsiteY63" fmla="*/ 280079 h 3343276"/>
                <a:gd name="connsiteX64" fmla="*/ 1738313 w 1860550"/>
                <a:gd name="connsiteY64" fmla="*/ 276573 h 3343276"/>
                <a:gd name="connsiteX65" fmla="*/ 1738313 w 1860550"/>
                <a:gd name="connsiteY65" fmla="*/ 271331 h 3343276"/>
                <a:gd name="connsiteX66" fmla="*/ 1589184 w 1860550"/>
                <a:gd name="connsiteY66" fmla="*/ 122238 h 3343276"/>
                <a:gd name="connsiteX67" fmla="*/ 1469183 w 1860550"/>
                <a:gd name="connsiteY67" fmla="*/ 122238 h 3343276"/>
                <a:gd name="connsiteX68" fmla="*/ 1356679 w 1860550"/>
                <a:gd name="connsiteY68" fmla="*/ 122238 h 3343276"/>
                <a:gd name="connsiteX69" fmla="*/ 1153197 w 1860550"/>
                <a:gd name="connsiteY69" fmla="*/ 122238 h 3343276"/>
                <a:gd name="connsiteX70" fmla="*/ 976803 w 1860550"/>
                <a:gd name="connsiteY70" fmla="*/ 122238 h 3343276"/>
                <a:gd name="connsiteX71" fmla="*/ 825562 w 1860550"/>
                <a:gd name="connsiteY71" fmla="*/ 122238 h 3343276"/>
                <a:gd name="connsiteX72" fmla="*/ 697539 w 1860550"/>
                <a:gd name="connsiteY72" fmla="*/ 122238 h 3343276"/>
                <a:gd name="connsiteX73" fmla="*/ 590799 w 1860550"/>
                <a:gd name="connsiteY73" fmla="*/ 122238 h 3343276"/>
                <a:gd name="connsiteX74" fmla="*/ 503408 w 1860550"/>
                <a:gd name="connsiteY74" fmla="*/ 122238 h 3343276"/>
                <a:gd name="connsiteX75" fmla="*/ 433431 w 1860550"/>
                <a:gd name="connsiteY75" fmla="*/ 122238 h 3343276"/>
                <a:gd name="connsiteX76" fmla="*/ 378933 w 1860550"/>
                <a:gd name="connsiteY76" fmla="*/ 122238 h 3343276"/>
                <a:gd name="connsiteX77" fmla="*/ 337979 w 1860550"/>
                <a:gd name="connsiteY77" fmla="*/ 122238 h 3343276"/>
                <a:gd name="connsiteX78" fmla="*/ 308633 w 1860550"/>
                <a:gd name="connsiteY78" fmla="*/ 122238 h 3343276"/>
                <a:gd name="connsiteX79" fmla="*/ 288962 w 1860550"/>
                <a:gd name="connsiteY79" fmla="*/ 122238 h 3343276"/>
                <a:gd name="connsiteX80" fmla="*/ 277031 w 1860550"/>
                <a:gd name="connsiteY80" fmla="*/ 122238 h 3343276"/>
                <a:gd name="connsiteX81" fmla="*/ 270904 w 1860550"/>
                <a:gd name="connsiteY81" fmla="*/ 122238 h 3343276"/>
                <a:gd name="connsiteX82" fmla="*/ 267968 w 1860550"/>
                <a:gd name="connsiteY82" fmla="*/ 0 h 3343276"/>
                <a:gd name="connsiteX83" fmla="*/ 1589537 w 1860550"/>
                <a:gd name="connsiteY83" fmla="*/ 0 h 3343276"/>
                <a:gd name="connsiteX84" fmla="*/ 1860550 w 1860550"/>
                <a:gd name="connsiteY84" fmla="*/ 270492 h 3343276"/>
                <a:gd name="connsiteX85" fmla="*/ 1860550 w 1860550"/>
                <a:gd name="connsiteY85" fmla="*/ 270501 h 3343276"/>
                <a:gd name="connsiteX86" fmla="*/ 1860550 w 1860550"/>
                <a:gd name="connsiteY86" fmla="*/ 461963 h 3343276"/>
                <a:gd name="connsiteX87" fmla="*/ 1860550 w 1860550"/>
                <a:gd name="connsiteY87" fmla="*/ 525090 h 3343276"/>
                <a:gd name="connsiteX88" fmla="*/ 1860550 w 1860550"/>
                <a:gd name="connsiteY88" fmla="*/ 2619341 h 3343276"/>
                <a:gd name="connsiteX89" fmla="*/ 1860550 w 1860550"/>
                <a:gd name="connsiteY89" fmla="*/ 2722563 h 3343276"/>
                <a:gd name="connsiteX90" fmla="*/ 1860550 w 1860550"/>
                <a:gd name="connsiteY90" fmla="*/ 2754314 h 3343276"/>
                <a:gd name="connsiteX91" fmla="*/ 1860550 w 1860550"/>
                <a:gd name="connsiteY91" fmla="*/ 2838062 h 3343276"/>
                <a:gd name="connsiteX92" fmla="*/ 1860550 w 1860550"/>
                <a:gd name="connsiteY92" fmla="*/ 2859431 h 3343276"/>
                <a:gd name="connsiteX93" fmla="*/ 1860550 w 1860550"/>
                <a:gd name="connsiteY93" fmla="*/ 2924856 h 3343276"/>
                <a:gd name="connsiteX94" fmla="*/ 1860550 w 1860550"/>
                <a:gd name="connsiteY94" fmla="*/ 2938424 h 3343276"/>
                <a:gd name="connsiteX95" fmla="*/ 1860550 w 1860550"/>
                <a:gd name="connsiteY95" fmla="*/ 2987047 h 3343276"/>
                <a:gd name="connsiteX96" fmla="*/ 1860550 w 1860550"/>
                <a:gd name="connsiteY96" fmla="*/ 2995025 h 3343276"/>
                <a:gd name="connsiteX97" fmla="*/ 1860550 w 1860550"/>
                <a:gd name="connsiteY97" fmla="*/ 3028736 h 3343276"/>
                <a:gd name="connsiteX98" fmla="*/ 1860550 w 1860550"/>
                <a:gd name="connsiteY98" fmla="*/ 3032967 h 3343276"/>
                <a:gd name="connsiteX99" fmla="*/ 1860550 w 1860550"/>
                <a:gd name="connsiteY99" fmla="*/ 3054023 h 3343276"/>
                <a:gd name="connsiteX100" fmla="*/ 1860550 w 1860550"/>
                <a:gd name="connsiteY100" fmla="*/ 3055980 h 3343276"/>
                <a:gd name="connsiteX101" fmla="*/ 1860550 w 1860550"/>
                <a:gd name="connsiteY101" fmla="*/ 3067008 h 3343276"/>
                <a:gd name="connsiteX102" fmla="*/ 1860550 w 1860550"/>
                <a:gd name="connsiteY102" fmla="*/ 3067798 h 3343276"/>
                <a:gd name="connsiteX103" fmla="*/ 1860550 w 1860550"/>
                <a:gd name="connsiteY103" fmla="*/ 3072475 h 3343276"/>
                <a:gd name="connsiteX104" fmla="*/ 1860550 w 1860550"/>
                <a:gd name="connsiteY104" fmla="*/ 3072774 h 3343276"/>
                <a:gd name="connsiteX105" fmla="*/ 1694831 w 1860550"/>
                <a:gd name="connsiteY105" fmla="*/ 3321952 h 3343276"/>
                <a:gd name="connsiteX106" fmla="*/ 1593989 w 1860550"/>
                <a:gd name="connsiteY106" fmla="*/ 3342374 h 3343276"/>
                <a:gd name="connsiteX107" fmla="*/ 1589537 w 1860550"/>
                <a:gd name="connsiteY107" fmla="*/ 3343276 h 3343276"/>
                <a:gd name="connsiteX108" fmla="*/ 267968 w 1860550"/>
                <a:gd name="connsiteY108" fmla="*/ 3343276 h 3343276"/>
                <a:gd name="connsiteX109" fmla="*/ 263590 w 1860550"/>
                <a:gd name="connsiteY109" fmla="*/ 3342374 h 3343276"/>
                <a:gd name="connsiteX110" fmla="*/ 164435 w 1860550"/>
                <a:gd name="connsiteY110" fmla="*/ 3321952 h 3343276"/>
                <a:gd name="connsiteX111" fmla="*/ 0 w 1860550"/>
                <a:gd name="connsiteY111" fmla="*/ 3072774 h 3343276"/>
                <a:gd name="connsiteX112" fmla="*/ 0 w 1860550"/>
                <a:gd name="connsiteY112" fmla="*/ 3072475 h 3343276"/>
                <a:gd name="connsiteX113" fmla="*/ 0 w 1860550"/>
                <a:gd name="connsiteY113" fmla="*/ 2956977 h 3343276"/>
                <a:gd name="connsiteX114" fmla="*/ 0 w 1860550"/>
                <a:gd name="connsiteY114" fmla="*/ 2870182 h 3343276"/>
                <a:gd name="connsiteX115" fmla="*/ 0 w 1860550"/>
                <a:gd name="connsiteY115" fmla="*/ 2807991 h 3343276"/>
                <a:gd name="connsiteX116" fmla="*/ 0 w 1860550"/>
                <a:gd name="connsiteY116" fmla="*/ 2787491 h 3343276"/>
                <a:gd name="connsiteX117" fmla="*/ 0 w 1860550"/>
                <a:gd name="connsiteY117" fmla="*/ 2766302 h 3343276"/>
                <a:gd name="connsiteX118" fmla="*/ 0 w 1860550"/>
                <a:gd name="connsiteY118" fmla="*/ 2741016 h 3343276"/>
                <a:gd name="connsiteX119" fmla="*/ 0 w 1860550"/>
                <a:gd name="connsiteY119" fmla="*/ 2728031 h 3343276"/>
                <a:gd name="connsiteX120" fmla="*/ 0 w 1860550"/>
                <a:gd name="connsiteY120" fmla="*/ 2722563 h 3343276"/>
                <a:gd name="connsiteX121" fmla="*/ 0 w 1860550"/>
                <a:gd name="connsiteY121" fmla="*/ 2522258 h 3343276"/>
                <a:gd name="connsiteX122" fmla="*/ 0 w 1860550"/>
                <a:gd name="connsiteY122" fmla="*/ 505164 h 3343276"/>
                <a:gd name="connsiteX123" fmla="*/ 0 w 1860550"/>
                <a:gd name="connsiteY123" fmla="*/ 461963 h 3343276"/>
                <a:gd name="connsiteX124" fmla="*/ 0 w 1860550"/>
                <a:gd name="connsiteY124" fmla="*/ 418277 h 3343276"/>
                <a:gd name="connsiteX125" fmla="*/ 0 w 1860550"/>
                <a:gd name="connsiteY125" fmla="*/ 398763 h 3343276"/>
                <a:gd name="connsiteX126" fmla="*/ 0 w 1860550"/>
                <a:gd name="connsiteY126" fmla="*/ 356020 h 3343276"/>
                <a:gd name="connsiteX127" fmla="*/ 0 w 1860550"/>
                <a:gd name="connsiteY127" fmla="*/ 351269 h 3343276"/>
                <a:gd name="connsiteX128" fmla="*/ 0 w 1860550"/>
                <a:gd name="connsiteY128" fmla="*/ 314287 h 3343276"/>
                <a:gd name="connsiteX129" fmla="*/ 0 w 1860550"/>
                <a:gd name="connsiteY129" fmla="*/ 294426 h 3343276"/>
                <a:gd name="connsiteX130" fmla="*/ 0 w 1860550"/>
                <a:gd name="connsiteY130" fmla="*/ 288973 h 3343276"/>
                <a:gd name="connsiteX131" fmla="*/ 0 w 1860550"/>
                <a:gd name="connsiteY131" fmla="*/ 275975 h 3343276"/>
                <a:gd name="connsiteX132" fmla="*/ 0 w 1860550"/>
                <a:gd name="connsiteY132" fmla="*/ 273484 h 3343276"/>
                <a:gd name="connsiteX133" fmla="*/ 0 w 1860550"/>
                <a:gd name="connsiteY133" fmla="*/ 270501 h 3343276"/>
                <a:gd name="connsiteX134" fmla="*/ 0 w 1860550"/>
                <a:gd name="connsiteY134" fmla="*/ 270492 h 3343276"/>
                <a:gd name="connsiteX135" fmla="*/ 267968 w 1860550"/>
                <a:gd name="connsiteY135" fmla="*/ 0 h 3343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1860550" h="3343276">
                  <a:moveTo>
                    <a:pt x="930274" y="2997199"/>
                  </a:moveTo>
                  <a:cubicBezTo>
                    <a:pt x="912739" y="2997199"/>
                    <a:pt x="898524" y="3012125"/>
                    <a:pt x="898524" y="3030537"/>
                  </a:cubicBezTo>
                  <a:cubicBezTo>
                    <a:pt x="898524" y="3048949"/>
                    <a:pt x="912739" y="3063875"/>
                    <a:pt x="930274" y="3063875"/>
                  </a:cubicBezTo>
                  <a:cubicBezTo>
                    <a:pt x="947809" y="3063875"/>
                    <a:pt x="962024" y="3048949"/>
                    <a:pt x="962024" y="3030537"/>
                  </a:cubicBezTo>
                  <a:cubicBezTo>
                    <a:pt x="962024" y="3012125"/>
                    <a:pt x="947809" y="2997199"/>
                    <a:pt x="930274" y="2997199"/>
                  </a:cubicBezTo>
                  <a:close/>
                  <a:moveTo>
                    <a:pt x="930275" y="2874962"/>
                  </a:moveTo>
                  <a:cubicBezTo>
                    <a:pt x="1015320" y="2874962"/>
                    <a:pt x="1084263" y="2944260"/>
                    <a:pt x="1084263" y="3029744"/>
                  </a:cubicBezTo>
                  <a:cubicBezTo>
                    <a:pt x="1084263" y="3115228"/>
                    <a:pt x="1015320" y="3184526"/>
                    <a:pt x="930275" y="3184526"/>
                  </a:cubicBezTo>
                  <a:cubicBezTo>
                    <a:pt x="845230" y="3184526"/>
                    <a:pt x="776287" y="3115228"/>
                    <a:pt x="776287" y="3029744"/>
                  </a:cubicBezTo>
                  <a:cubicBezTo>
                    <a:pt x="776287" y="2944260"/>
                    <a:pt x="845230" y="2874962"/>
                    <a:pt x="930275" y="2874962"/>
                  </a:cubicBezTo>
                  <a:close/>
                  <a:moveTo>
                    <a:pt x="122238" y="2844800"/>
                  </a:moveTo>
                  <a:lnTo>
                    <a:pt x="122238" y="2858922"/>
                  </a:lnTo>
                  <a:lnTo>
                    <a:pt x="122238" y="2919914"/>
                  </a:lnTo>
                  <a:lnTo>
                    <a:pt x="122238" y="2937881"/>
                  </a:lnTo>
                  <a:lnTo>
                    <a:pt x="122238" y="2976361"/>
                  </a:lnTo>
                  <a:lnTo>
                    <a:pt x="122238" y="2994458"/>
                  </a:lnTo>
                  <a:lnTo>
                    <a:pt x="122238" y="3016807"/>
                  </a:lnTo>
                  <a:lnTo>
                    <a:pt x="122238" y="3032384"/>
                  </a:lnTo>
                  <a:lnTo>
                    <a:pt x="122238" y="3043919"/>
                  </a:lnTo>
                  <a:lnTo>
                    <a:pt x="122238" y="3055388"/>
                  </a:lnTo>
                  <a:cubicBezTo>
                    <a:pt x="122238" y="3060983"/>
                    <a:pt x="122238" y="3064714"/>
                    <a:pt x="122238" y="3067200"/>
                  </a:cubicBezTo>
                  <a:lnTo>
                    <a:pt x="122238" y="3068809"/>
                  </a:lnTo>
                  <a:lnTo>
                    <a:pt x="122238" y="3072174"/>
                  </a:lnTo>
                  <a:cubicBezTo>
                    <a:pt x="122238" y="3154201"/>
                    <a:pt x="189194" y="3221038"/>
                    <a:pt x="268324" y="3221038"/>
                  </a:cubicBezTo>
                  <a:cubicBezTo>
                    <a:pt x="1589184" y="3221038"/>
                    <a:pt x="1589184" y="3221038"/>
                    <a:pt x="1589184" y="3221038"/>
                  </a:cubicBezTo>
                  <a:cubicBezTo>
                    <a:pt x="1671357" y="3221038"/>
                    <a:pt x="1738313" y="3154201"/>
                    <a:pt x="1738313" y="3072174"/>
                  </a:cubicBezTo>
                  <a:lnTo>
                    <a:pt x="1738313" y="2997250"/>
                  </a:lnTo>
                  <a:lnTo>
                    <a:pt x="1738313" y="2940804"/>
                  </a:lnTo>
                  <a:lnTo>
                    <a:pt x="1738313" y="2900358"/>
                  </a:lnTo>
                  <a:lnTo>
                    <a:pt x="1738313" y="2873246"/>
                  </a:lnTo>
                  <a:lnTo>
                    <a:pt x="1738313" y="2848356"/>
                  </a:lnTo>
                  <a:lnTo>
                    <a:pt x="1738313" y="2844800"/>
                  </a:lnTo>
                  <a:close/>
                  <a:moveTo>
                    <a:pt x="122238" y="461963"/>
                  </a:moveTo>
                  <a:lnTo>
                    <a:pt x="122238" y="525582"/>
                  </a:lnTo>
                  <a:cubicBezTo>
                    <a:pt x="122238" y="1639716"/>
                    <a:pt x="122238" y="2266416"/>
                    <a:pt x="122238" y="2618936"/>
                  </a:cubicBezTo>
                  <a:lnTo>
                    <a:pt x="122238" y="2722563"/>
                  </a:lnTo>
                  <a:lnTo>
                    <a:pt x="169032" y="2722563"/>
                  </a:lnTo>
                  <a:cubicBezTo>
                    <a:pt x="1096639" y="2722563"/>
                    <a:pt x="1515558" y="2722563"/>
                    <a:pt x="1704747" y="2722563"/>
                  </a:cubicBezTo>
                  <a:lnTo>
                    <a:pt x="1738313" y="2722563"/>
                  </a:lnTo>
                  <a:lnTo>
                    <a:pt x="1738313" y="2521894"/>
                  </a:lnTo>
                  <a:cubicBezTo>
                    <a:pt x="1738313" y="1330298"/>
                    <a:pt x="1738313" y="769547"/>
                    <a:pt x="1738313" y="505665"/>
                  </a:cubicBezTo>
                  <a:lnTo>
                    <a:pt x="1738313" y="461963"/>
                  </a:lnTo>
                  <a:lnTo>
                    <a:pt x="1691518" y="461963"/>
                  </a:lnTo>
                  <a:cubicBezTo>
                    <a:pt x="763911" y="461963"/>
                    <a:pt x="344992" y="461963"/>
                    <a:pt x="155803" y="461963"/>
                  </a:cubicBezTo>
                  <a:close/>
                  <a:moveTo>
                    <a:pt x="721442" y="169863"/>
                  </a:moveTo>
                  <a:cubicBezTo>
                    <a:pt x="1072433" y="169863"/>
                    <a:pt x="1072433" y="169863"/>
                    <a:pt x="1072433" y="169863"/>
                  </a:cubicBezTo>
                  <a:cubicBezTo>
                    <a:pt x="1106006" y="169863"/>
                    <a:pt x="1133475" y="197367"/>
                    <a:pt x="1133475" y="230982"/>
                  </a:cubicBezTo>
                  <a:cubicBezTo>
                    <a:pt x="1133475" y="264598"/>
                    <a:pt x="1106006" y="292101"/>
                    <a:pt x="1072433" y="292101"/>
                  </a:cubicBezTo>
                  <a:cubicBezTo>
                    <a:pt x="721442" y="292101"/>
                    <a:pt x="721442" y="292101"/>
                    <a:pt x="721442" y="292101"/>
                  </a:cubicBezTo>
                  <a:cubicBezTo>
                    <a:pt x="687869" y="292101"/>
                    <a:pt x="660400" y="264598"/>
                    <a:pt x="660400" y="230982"/>
                  </a:cubicBezTo>
                  <a:cubicBezTo>
                    <a:pt x="660400" y="197367"/>
                    <a:pt x="687869" y="169863"/>
                    <a:pt x="721442" y="169863"/>
                  </a:cubicBezTo>
                  <a:close/>
                  <a:moveTo>
                    <a:pt x="1281907" y="149225"/>
                  </a:moveTo>
                  <a:cubicBezTo>
                    <a:pt x="1327060" y="149225"/>
                    <a:pt x="1363664" y="185118"/>
                    <a:pt x="1363664" y="229394"/>
                  </a:cubicBezTo>
                  <a:cubicBezTo>
                    <a:pt x="1363664" y="273670"/>
                    <a:pt x="1327060" y="309563"/>
                    <a:pt x="1281907" y="309563"/>
                  </a:cubicBezTo>
                  <a:cubicBezTo>
                    <a:pt x="1236754" y="309563"/>
                    <a:pt x="1200150" y="273670"/>
                    <a:pt x="1200150" y="229394"/>
                  </a:cubicBezTo>
                  <a:cubicBezTo>
                    <a:pt x="1200150" y="185118"/>
                    <a:pt x="1236754" y="149225"/>
                    <a:pt x="1281907" y="149225"/>
                  </a:cubicBezTo>
                  <a:close/>
                  <a:moveTo>
                    <a:pt x="268324" y="122238"/>
                  </a:moveTo>
                  <a:cubicBezTo>
                    <a:pt x="189194" y="122238"/>
                    <a:pt x="122238" y="189178"/>
                    <a:pt x="122238" y="271331"/>
                  </a:cubicBezTo>
                  <a:lnTo>
                    <a:pt x="122238" y="341313"/>
                  </a:lnTo>
                  <a:cubicBezTo>
                    <a:pt x="1738313" y="341313"/>
                    <a:pt x="1738313" y="341313"/>
                    <a:pt x="1738313" y="341313"/>
                  </a:cubicBezTo>
                  <a:lnTo>
                    <a:pt x="1738313" y="314869"/>
                  </a:lnTo>
                  <a:lnTo>
                    <a:pt x="1738313" y="300855"/>
                  </a:lnTo>
                  <a:lnTo>
                    <a:pt x="1738313" y="289566"/>
                  </a:lnTo>
                  <a:lnTo>
                    <a:pt x="1738313" y="280079"/>
                  </a:lnTo>
                  <a:lnTo>
                    <a:pt x="1738313" y="276573"/>
                  </a:lnTo>
                  <a:lnTo>
                    <a:pt x="1738313" y="271331"/>
                  </a:lnTo>
                  <a:cubicBezTo>
                    <a:pt x="1738313" y="189178"/>
                    <a:pt x="1671357" y="122238"/>
                    <a:pt x="1589184" y="122238"/>
                  </a:cubicBezTo>
                  <a:lnTo>
                    <a:pt x="1469183" y="122238"/>
                  </a:lnTo>
                  <a:lnTo>
                    <a:pt x="1356679" y="122238"/>
                  </a:lnTo>
                  <a:lnTo>
                    <a:pt x="1153197" y="122238"/>
                  </a:lnTo>
                  <a:lnTo>
                    <a:pt x="976803" y="122238"/>
                  </a:lnTo>
                  <a:lnTo>
                    <a:pt x="825562" y="122238"/>
                  </a:lnTo>
                  <a:lnTo>
                    <a:pt x="697539" y="122238"/>
                  </a:lnTo>
                  <a:lnTo>
                    <a:pt x="590799" y="122238"/>
                  </a:lnTo>
                  <a:lnTo>
                    <a:pt x="503408" y="122238"/>
                  </a:lnTo>
                  <a:lnTo>
                    <a:pt x="433431" y="122238"/>
                  </a:lnTo>
                  <a:lnTo>
                    <a:pt x="378933" y="122238"/>
                  </a:lnTo>
                  <a:lnTo>
                    <a:pt x="337979" y="122238"/>
                  </a:lnTo>
                  <a:lnTo>
                    <a:pt x="308633" y="122238"/>
                  </a:lnTo>
                  <a:lnTo>
                    <a:pt x="288962" y="122238"/>
                  </a:lnTo>
                  <a:lnTo>
                    <a:pt x="277031" y="122238"/>
                  </a:lnTo>
                  <a:lnTo>
                    <a:pt x="270904" y="122238"/>
                  </a:lnTo>
                  <a:close/>
                  <a:moveTo>
                    <a:pt x="267968" y="0"/>
                  </a:moveTo>
                  <a:cubicBezTo>
                    <a:pt x="1589537" y="0"/>
                    <a:pt x="1589537" y="0"/>
                    <a:pt x="1589537" y="0"/>
                  </a:cubicBezTo>
                  <a:cubicBezTo>
                    <a:pt x="1738747" y="0"/>
                    <a:pt x="1860550" y="121569"/>
                    <a:pt x="1860550" y="270492"/>
                  </a:cubicBezTo>
                  <a:lnTo>
                    <a:pt x="1860550" y="270501"/>
                  </a:lnTo>
                  <a:lnTo>
                    <a:pt x="1860550" y="461963"/>
                  </a:lnTo>
                  <a:lnTo>
                    <a:pt x="1860550" y="525090"/>
                  </a:lnTo>
                  <a:cubicBezTo>
                    <a:pt x="1860550" y="1639702"/>
                    <a:pt x="1860550" y="2266671"/>
                    <a:pt x="1860550" y="2619341"/>
                  </a:cubicBezTo>
                  <a:lnTo>
                    <a:pt x="1860550" y="2722563"/>
                  </a:lnTo>
                  <a:lnTo>
                    <a:pt x="1860550" y="2754314"/>
                  </a:lnTo>
                  <a:lnTo>
                    <a:pt x="1860550" y="2838062"/>
                  </a:lnTo>
                  <a:lnTo>
                    <a:pt x="1860550" y="2859431"/>
                  </a:lnTo>
                  <a:lnTo>
                    <a:pt x="1860550" y="2924856"/>
                  </a:lnTo>
                  <a:lnTo>
                    <a:pt x="1860550" y="2938424"/>
                  </a:lnTo>
                  <a:lnTo>
                    <a:pt x="1860550" y="2987047"/>
                  </a:lnTo>
                  <a:lnTo>
                    <a:pt x="1860550" y="2995025"/>
                  </a:lnTo>
                  <a:lnTo>
                    <a:pt x="1860550" y="3028736"/>
                  </a:lnTo>
                  <a:lnTo>
                    <a:pt x="1860550" y="3032967"/>
                  </a:lnTo>
                  <a:lnTo>
                    <a:pt x="1860550" y="3054023"/>
                  </a:lnTo>
                  <a:lnTo>
                    <a:pt x="1860550" y="3055980"/>
                  </a:lnTo>
                  <a:lnTo>
                    <a:pt x="1860550" y="3067008"/>
                  </a:lnTo>
                  <a:lnTo>
                    <a:pt x="1860550" y="3067798"/>
                  </a:lnTo>
                  <a:lnTo>
                    <a:pt x="1860550" y="3072475"/>
                  </a:lnTo>
                  <a:lnTo>
                    <a:pt x="1860550" y="3072774"/>
                  </a:lnTo>
                  <a:cubicBezTo>
                    <a:pt x="1860550" y="3184470"/>
                    <a:pt x="1792036" y="3280779"/>
                    <a:pt x="1694831" y="3321952"/>
                  </a:cubicBezTo>
                  <a:lnTo>
                    <a:pt x="1593989" y="3342374"/>
                  </a:lnTo>
                  <a:lnTo>
                    <a:pt x="1589537" y="3343276"/>
                  </a:lnTo>
                  <a:cubicBezTo>
                    <a:pt x="267968" y="3343276"/>
                    <a:pt x="267968" y="3343276"/>
                    <a:pt x="267968" y="3343276"/>
                  </a:cubicBezTo>
                  <a:lnTo>
                    <a:pt x="263590" y="3342374"/>
                  </a:lnTo>
                  <a:lnTo>
                    <a:pt x="164435" y="3321952"/>
                  </a:lnTo>
                  <a:cubicBezTo>
                    <a:pt x="68515" y="3280779"/>
                    <a:pt x="0" y="3184470"/>
                    <a:pt x="0" y="3072774"/>
                  </a:cubicBezTo>
                  <a:lnTo>
                    <a:pt x="0" y="3072475"/>
                  </a:lnTo>
                  <a:lnTo>
                    <a:pt x="0" y="2956977"/>
                  </a:lnTo>
                  <a:lnTo>
                    <a:pt x="0" y="2870182"/>
                  </a:lnTo>
                  <a:lnTo>
                    <a:pt x="0" y="2807991"/>
                  </a:lnTo>
                  <a:lnTo>
                    <a:pt x="0" y="2787491"/>
                  </a:lnTo>
                  <a:lnTo>
                    <a:pt x="0" y="2766302"/>
                  </a:lnTo>
                  <a:lnTo>
                    <a:pt x="0" y="2741016"/>
                  </a:lnTo>
                  <a:lnTo>
                    <a:pt x="0" y="2728031"/>
                  </a:lnTo>
                  <a:lnTo>
                    <a:pt x="0" y="2722563"/>
                  </a:lnTo>
                  <a:lnTo>
                    <a:pt x="0" y="2522258"/>
                  </a:lnTo>
                  <a:cubicBezTo>
                    <a:pt x="0" y="1330151"/>
                    <a:pt x="0" y="769160"/>
                    <a:pt x="0" y="505164"/>
                  </a:cubicBezTo>
                  <a:lnTo>
                    <a:pt x="0" y="461963"/>
                  </a:lnTo>
                  <a:lnTo>
                    <a:pt x="0" y="418277"/>
                  </a:lnTo>
                  <a:lnTo>
                    <a:pt x="0" y="398763"/>
                  </a:lnTo>
                  <a:lnTo>
                    <a:pt x="0" y="356020"/>
                  </a:lnTo>
                  <a:lnTo>
                    <a:pt x="0" y="351269"/>
                  </a:lnTo>
                  <a:lnTo>
                    <a:pt x="0" y="314287"/>
                  </a:lnTo>
                  <a:lnTo>
                    <a:pt x="0" y="294426"/>
                  </a:lnTo>
                  <a:lnTo>
                    <a:pt x="0" y="288973"/>
                  </a:lnTo>
                  <a:cubicBezTo>
                    <a:pt x="0" y="282816"/>
                    <a:pt x="0" y="278711"/>
                    <a:pt x="0" y="275975"/>
                  </a:cubicBezTo>
                  <a:lnTo>
                    <a:pt x="0" y="273484"/>
                  </a:lnTo>
                  <a:lnTo>
                    <a:pt x="0" y="270501"/>
                  </a:lnTo>
                  <a:lnTo>
                    <a:pt x="0" y="270492"/>
                  </a:lnTo>
                  <a:cubicBezTo>
                    <a:pt x="0" y="121569"/>
                    <a:pt x="121804" y="0"/>
                    <a:pt x="26796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367"/>
              <a:endParaRPr lang="en-US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4" name="Freeform 228">
              <a:extLst>
                <a:ext uri="{FF2B5EF4-FFF2-40B4-BE49-F238E27FC236}">
                  <a16:creationId xmlns:a16="http://schemas.microsoft.com/office/drawing/2014/main" id="{92A4E419-8A86-442F-9932-4C8A227FEBE2}"/>
                </a:ext>
              </a:extLst>
            </p:cNvPr>
            <p:cNvSpPr/>
            <p:nvPr/>
          </p:nvSpPr>
          <p:spPr bwMode="auto">
            <a:xfrm>
              <a:off x="11042554" y="3643933"/>
              <a:ext cx="232752" cy="131350"/>
            </a:xfrm>
            <a:custGeom>
              <a:avLst/>
              <a:gdLst>
                <a:gd name="connsiteX0" fmla="*/ 5333671 w 7645936"/>
                <a:gd name="connsiteY0" fmla="*/ 2643510 h 4314825"/>
                <a:gd name="connsiteX1" fmla="*/ 5193195 w 7645936"/>
                <a:gd name="connsiteY1" fmla="*/ 2783986 h 4314825"/>
                <a:gd name="connsiteX2" fmla="*/ 5193195 w 7645936"/>
                <a:gd name="connsiteY2" fmla="*/ 3723500 h 4314825"/>
                <a:gd name="connsiteX3" fmla="*/ 5333671 w 7645936"/>
                <a:gd name="connsiteY3" fmla="*/ 3863976 h 4314825"/>
                <a:gd name="connsiteX4" fmla="*/ 5421017 w 7645936"/>
                <a:gd name="connsiteY4" fmla="*/ 3863976 h 4314825"/>
                <a:gd name="connsiteX5" fmla="*/ 5561493 w 7645936"/>
                <a:gd name="connsiteY5" fmla="*/ 3723500 h 4314825"/>
                <a:gd name="connsiteX6" fmla="*/ 5561493 w 7645936"/>
                <a:gd name="connsiteY6" fmla="*/ 2783986 h 4314825"/>
                <a:gd name="connsiteX7" fmla="*/ 5421017 w 7645936"/>
                <a:gd name="connsiteY7" fmla="*/ 2643510 h 4314825"/>
                <a:gd name="connsiteX8" fmla="*/ 4527329 w 7645936"/>
                <a:gd name="connsiteY8" fmla="*/ 2643510 h 4314825"/>
                <a:gd name="connsiteX9" fmla="*/ 4386853 w 7645936"/>
                <a:gd name="connsiteY9" fmla="*/ 2783986 h 4314825"/>
                <a:gd name="connsiteX10" fmla="*/ 4386853 w 7645936"/>
                <a:gd name="connsiteY10" fmla="*/ 3723500 h 4314825"/>
                <a:gd name="connsiteX11" fmla="*/ 4527329 w 7645936"/>
                <a:gd name="connsiteY11" fmla="*/ 3863976 h 4314825"/>
                <a:gd name="connsiteX12" fmla="*/ 4614675 w 7645936"/>
                <a:gd name="connsiteY12" fmla="*/ 3863976 h 4314825"/>
                <a:gd name="connsiteX13" fmla="*/ 4755151 w 7645936"/>
                <a:gd name="connsiteY13" fmla="*/ 3723500 h 4314825"/>
                <a:gd name="connsiteX14" fmla="*/ 4755151 w 7645936"/>
                <a:gd name="connsiteY14" fmla="*/ 2783986 h 4314825"/>
                <a:gd name="connsiteX15" fmla="*/ 4614675 w 7645936"/>
                <a:gd name="connsiteY15" fmla="*/ 2643510 h 4314825"/>
                <a:gd name="connsiteX16" fmla="*/ 3720987 w 7645936"/>
                <a:gd name="connsiteY16" fmla="*/ 2643510 h 4314825"/>
                <a:gd name="connsiteX17" fmla="*/ 3580511 w 7645936"/>
                <a:gd name="connsiteY17" fmla="*/ 2783986 h 4314825"/>
                <a:gd name="connsiteX18" fmla="*/ 3580511 w 7645936"/>
                <a:gd name="connsiteY18" fmla="*/ 3723500 h 4314825"/>
                <a:gd name="connsiteX19" fmla="*/ 3720987 w 7645936"/>
                <a:gd name="connsiteY19" fmla="*/ 3863976 h 4314825"/>
                <a:gd name="connsiteX20" fmla="*/ 3808333 w 7645936"/>
                <a:gd name="connsiteY20" fmla="*/ 3863976 h 4314825"/>
                <a:gd name="connsiteX21" fmla="*/ 3948809 w 7645936"/>
                <a:gd name="connsiteY21" fmla="*/ 3723500 h 4314825"/>
                <a:gd name="connsiteX22" fmla="*/ 3948809 w 7645936"/>
                <a:gd name="connsiteY22" fmla="*/ 2783986 h 4314825"/>
                <a:gd name="connsiteX23" fmla="*/ 3808333 w 7645936"/>
                <a:gd name="connsiteY23" fmla="*/ 2643510 h 4314825"/>
                <a:gd name="connsiteX24" fmla="*/ 2914644 w 7645936"/>
                <a:gd name="connsiteY24" fmla="*/ 2643510 h 4314825"/>
                <a:gd name="connsiteX25" fmla="*/ 2774168 w 7645936"/>
                <a:gd name="connsiteY25" fmla="*/ 2783986 h 4314825"/>
                <a:gd name="connsiteX26" fmla="*/ 2774168 w 7645936"/>
                <a:gd name="connsiteY26" fmla="*/ 3723500 h 4314825"/>
                <a:gd name="connsiteX27" fmla="*/ 2914644 w 7645936"/>
                <a:gd name="connsiteY27" fmla="*/ 3863976 h 4314825"/>
                <a:gd name="connsiteX28" fmla="*/ 3001990 w 7645936"/>
                <a:gd name="connsiteY28" fmla="*/ 3863976 h 4314825"/>
                <a:gd name="connsiteX29" fmla="*/ 3142466 w 7645936"/>
                <a:gd name="connsiteY29" fmla="*/ 3723500 h 4314825"/>
                <a:gd name="connsiteX30" fmla="*/ 3142466 w 7645936"/>
                <a:gd name="connsiteY30" fmla="*/ 2783986 h 4314825"/>
                <a:gd name="connsiteX31" fmla="*/ 3001990 w 7645936"/>
                <a:gd name="connsiteY31" fmla="*/ 2643510 h 4314825"/>
                <a:gd name="connsiteX32" fmla="*/ 2108301 w 7645936"/>
                <a:gd name="connsiteY32" fmla="*/ 2643510 h 4314825"/>
                <a:gd name="connsiteX33" fmla="*/ 1967825 w 7645936"/>
                <a:gd name="connsiteY33" fmla="*/ 2783986 h 4314825"/>
                <a:gd name="connsiteX34" fmla="*/ 1967825 w 7645936"/>
                <a:gd name="connsiteY34" fmla="*/ 3723500 h 4314825"/>
                <a:gd name="connsiteX35" fmla="*/ 2108301 w 7645936"/>
                <a:gd name="connsiteY35" fmla="*/ 3863976 h 4314825"/>
                <a:gd name="connsiteX36" fmla="*/ 2195647 w 7645936"/>
                <a:gd name="connsiteY36" fmla="*/ 3863976 h 4314825"/>
                <a:gd name="connsiteX37" fmla="*/ 2336123 w 7645936"/>
                <a:gd name="connsiteY37" fmla="*/ 3723500 h 4314825"/>
                <a:gd name="connsiteX38" fmla="*/ 2336123 w 7645936"/>
                <a:gd name="connsiteY38" fmla="*/ 2783986 h 4314825"/>
                <a:gd name="connsiteX39" fmla="*/ 2195647 w 7645936"/>
                <a:gd name="connsiteY39" fmla="*/ 2643510 h 4314825"/>
                <a:gd name="connsiteX40" fmla="*/ 5312536 w 7645936"/>
                <a:gd name="connsiteY40" fmla="*/ 2564132 h 4314825"/>
                <a:gd name="connsiteX41" fmla="*/ 5442152 w 7645936"/>
                <a:gd name="connsiteY41" fmla="*/ 2564132 h 4314825"/>
                <a:gd name="connsiteX42" fmla="*/ 5650609 w 7645936"/>
                <a:gd name="connsiteY42" fmla="*/ 2772589 h 4314825"/>
                <a:gd name="connsiteX43" fmla="*/ 5650609 w 7645936"/>
                <a:gd name="connsiteY43" fmla="*/ 3734896 h 4314825"/>
                <a:gd name="connsiteX44" fmla="*/ 5442152 w 7645936"/>
                <a:gd name="connsiteY44" fmla="*/ 3943353 h 4314825"/>
                <a:gd name="connsiteX45" fmla="*/ 5312536 w 7645936"/>
                <a:gd name="connsiteY45" fmla="*/ 3943353 h 4314825"/>
                <a:gd name="connsiteX46" fmla="*/ 5104079 w 7645936"/>
                <a:gd name="connsiteY46" fmla="*/ 3734896 h 4314825"/>
                <a:gd name="connsiteX47" fmla="*/ 5104079 w 7645936"/>
                <a:gd name="connsiteY47" fmla="*/ 2772589 h 4314825"/>
                <a:gd name="connsiteX48" fmla="*/ 5312536 w 7645936"/>
                <a:gd name="connsiteY48" fmla="*/ 2564132 h 4314825"/>
                <a:gd name="connsiteX49" fmla="*/ 4506194 w 7645936"/>
                <a:gd name="connsiteY49" fmla="*/ 2564132 h 4314825"/>
                <a:gd name="connsiteX50" fmla="*/ 4635810 w 7645936"/>
                <a:gd name="connsiteY50" fmla="*/ 2564132 h 4314825"/>
                <a:gd name="connsiteX51" fmla="*/ 4844267 w 7645936"/>
                <a:gd name="connsiteY51" fmla="*/ 2772589 h 4314825"/>
                <a:gd name="connsiteX52" fmla="*/ 4844267 w 7645936"/>
                <a:gd name="connsiteY52" fmla="*/ 3734896 h 4314825"/>
                <a:gd name="connsiteX53" fmla="*/ 4635810 w 7645936"/>
                <a:gd name="connsiteY53" fmla="*/ 3943353 h 4314825"/>
                <a:gd name="connsiteX54" fmla="*/ 4506194 w 7645936"/>
                <a:gd name="connsiteY54" fmla="*/ 3943353 h 4314825"/>
                <a:gd name="connsiteX55" fmla="*/ 4297737 w 7645936"/>
                <a:gd name="connsiteY55" fmla="*/ 3734896 h 4314825"/>
                <a:gd name="connsiteX56" fmla="*/ 4297737 w 7645936"/>
                <a:gd name="connsiteY56" fmla="*/ 2772589 h 4314825"/>
                <a:gd name="connsiteX57" fmla="*/ 4506194 w 7645936"/>
                <a:gd name="connsiteY57" fmla="*/ 2564132 h 4314825"/>
                <a:gd name="connsiteX58" fmla="*/ 3699852 w 7645936"/>
                <a:gd name="connsiteY58" fmla="*/ 2564132 h 4314825"/>
                <a:gd name="connsiteX59" fmla="*/ 3829468 w 7645936"/>
                <a:gd name="connsiteY59" fmla="*/ 2564132 h 4314825"/>
                <a:gd name="connsiteX60" fmla="*/ 4037925 w 7645936"/>
                <a:gd name="connsiteY60" fmla="*/ 2772589 h 4314825"/>
                <a:gd name="connsiteX61" fmla="*/ 4037925 w 7645936"/>
                <a:gd name="connsiteY61" fmla="*/ 3734896 h 4314825"/>
                <a:gd name="connsiteX62" fmla="*/ 3829468 w 7645936"/>
                <a:gd name="connsiteY62" fmla="*/ 3943353 h 4314825"/>
                <a:gd name="connsiteX63" fmla="*/ 3699852 w 7645936"/>
                <a:gd name="connsiteY63" fmla="*/ 3943353 h 4314825"/>
                <a:gd name="connsiteX64" fmla="*/ 3491395 w 7645936"/>
                <a:gd name="connsiteY64" fmla="*/ 3734896 h 4314825"/>
                <a:gd name="connsiteX65" fmla="*/ 3491395 w 7645936"/>
                <a:gd name="connsiteY65" fmla="*/ 2772589 h 4314825"/>
                <a:gd name="connsiteX66" fmla="*/ 3699852 w 7645936"/>
                <a:gd name="connsiteY66" fmla="*/ 2564132 h 4314825"/>
                <a:gd name="connsiteX67" fmla="*/ 2893509 w 7645936"/>
                <a:gd name="connsiteY67" fmla="*/ 2564132 h 4314825"/>
                <a:gd name="connsiteX68" fmla="*/ 3023125 w 7645936"/>
                <a:gd name="connsiteY68" fmla="*/ 2564132 h 4314825"/>
                <a:gd name="connsiteX69" fmla="*/ 3231582 w 7645936"/>
                <a:gd name="connsiteY69" fmla="*/ 2772589 h 4314825"/>
                <a:gd name="connsiteX70" fmla="*/ 3231582 w 7645936"/>
                <a:gd name="connsiteY70" fmla="*/ 3734896 h 4314825"/>
                <a:gd name="connsiteX71" fmla="*/ 3023125 w 7645936"/>
                <a:gd name="connsiteY71" fmla="*/ 3943353 h 4314825"/>
                <a:gd name="connsiteX72" fmla="*/ 2893509 w 7645936"/>
                <a:gd name="connsiteY72" fmla="*/ 3943353 h 4314825"/>
                <a:gd name="connsiteX73" fmla="*/ 2685052 w 7645936"/>
                <a:gd name="connsiteY73" fmla="*/ 3734896 h 4314825"/>
                <a:gd name="connsiteX74" fmla="*/ 2685052 w 7645936"/>
                <a:gd name="connsiteY74" fmla="*/ 2772589 h 4314825"/>
                <a:gd name="connsiteX75" fmla="*/ 2893509 w 7645936"/>
                <a:gd name="connsiteY75" fmla="*/ 2564132 h 4314825"/>
                <a:gd name="connsiteX76" fmla="*/ 2087166 w 7645936"/>
                <a:gd name="connsiteY76" fmla="*/ 2564132 h 4314825"/>
                <a:gd name="connsiteX77" fmla="*/ 2216782 w 7645936"/>
                <a:gd name="connsiteY77" fmla="*/ 2564132 h 4314825"/>
                <a:gd name="connsiteX78" fmla="*/ 2425239 w 7645936"/>
                <a:gd name="connsiteY78" fmla="*/ 2772589 h 4314825"/>
                <a:gd name="connsiteX79" fmla="*/ 2425239 w 7645936"/>
                <a:gd name="connsiteY79" fmla="*/ 3734896 h 4314825"/>
                <a:gd name="connsiteX80" fmla="*/ 2216782 w 7645936"/>
                <a:gd name="connsiteY80" fmla="*/ 3943353 h 4314825"/>
                <a:gd name="connsiteX81" fmla="*/ 2087166 w 7645936"/>
                <a:gd name="connsiteY81" fmla="*/ 3943353 h 4314825"/>
                <a:gd name="connsiteX82" fmla="*/ 1878709 w 7645936"/>
                <a:gd name="connsiteY82" fmla="*/ 3734896 h 4314825"/>
                <a:gd name="connsiteX83" fmla="*/ 1878709 w 7645936"/>
                <a:gd name="connsiteY83" fmla="*/ 2772589 h 4314825"/>
                <a:gd name="connsiteX84" fmla="*/ 2087166 w 7645936"/>
                <a:gd name="connsiteY84" fmla="*/ 2564132 h 4314825"/>
                <a:gd name="connsiteX85" fmla="*/ 5082919 w 7645936"/>
                <a:gd name="connsiteY85" fmla="*/ 775812 h 4314825"/>
                <a:gd name="connsiteX86" fmla="*/ 4576665 w 7645936"/>
                <a:gd name="connsiteY86" fmla="*/ 1282066 h 4314825"/>
                <a:gd name="connsiteX87" fmla="*/ 5082919 w 7645936"/>
                <a:gd name="connsiteY87" fmla="*/ 1788320 h 4314825"/>
                <a:gd name="connsiteX88" fmla="*/ 5589173 w 7645936"/>
                <a:gd name="connsiteY88" fmla="*/ 1282066 h 4314825"/>
                <a:gd name="connsiteX89" fmla="*/ 5082919 w 7645936"/>
                <a:gd name="connsiteY89" fmla="*/ 775812 h 4314825"/>
                <a:gd name="connsiteX90" fmla="*/ 2408299 w 7645936"/>
                <a:gd name="connsiteY90" fmla="*/ 775812 h 4314825"/>
                <a:gd name="connsiteX91" fmla="*/ 1902046 w 7645936"/>
                <a:gd name="connsiteY91" fmla="*/ 1282066 h 4314825"/>
                <a:gd name="connsiteX92" fmla="*/ 2408299 w 7645936"/>
                <a:gd name="connsiteY92" fmla="*/ 1788320 h 4314825"/>
                <a:gd name="connsiteX93" fmla="*/ 2914553 w 7645936"/>
                <a:gd name="connsiteY93" fmla="*/ 1282066 h 4314825"/>
                <a:gd name="connsiteX94" fmla="*/ 2408299 w 7645936"/>
                <a:gd name="connsiteY94" fmla="*/ 775812 h 4314825"/>
                <a:gd name="connsiteX95" fmla="*/ 5082919 w 7645936"/>
                <a:gd name="connsiteY95" fmla="*/ 661036 h 4314825"/>
                <a:gd name="connsiteX96" fmla="*/ 5703949 w 7645936"/>
                <a:gd name="connsiteY96" fmla="*/ 1282066 h 4314825"/>
                <a:gd name="connsiteX97" fmla="*/ 5082919 w 7645936"/>
                <a:gd name="connsiteY97" fmla="*/ 1903096 h 4314825"/>
                <a:gd name="connsiteX98" fmla="*/ 4461889 w 7645936"/>
                <a:gd name="connsiteY98" fmla="*/ 1282066 h 4314825"/>
                <a:gd name="connsiteX99" fmla="*/ 5082919 w 7645936"/>
                <a:gd name="connsiteY99" fmla="*/ 661036 h 4314825"/>
                <a:gd name="connsiteX100" fmla="*/ 2408299 w 7645936"/>
                <a:gd name="connsiteY100" fmla="*/ 661036 h 4314825"/>
                <a:gd name="connsiteX101" fmla="*/ 3029329 w 7645936"/>
                <a:gd name="connsiteY101" fmla="*/ 1282066 h 4314825"/>
                <a:gd name="connsiteX102" fmla="*/ 2408299 w 7645936"/>
                <a:gd name="connsiteY102" fmla="*/ 1903096 h 4314825"/>
                <a:gd name="connsiteX103" fmla="*/ 1787269 w 7645936"/>
                <a:gd name="connsiteY103" fmla="*/ 1282066 h 4314825"/>
                <a:gd name="connsiteX104" fmla="*/ 2408299 w 7645936"/>
                <a:gd name="connsiteY104" fmla="*/ 661036 h 4314825"/>
                <a:gd name="connsiteX105" fmla="*/ 1164182 w 7645936"/>
                <a:gd name="connsiteY105" fmla="*/ 126434 h 4314825"/>
                <a:gd name="connsiteX106" fmla="*/ 1034158 w 7645936"/>
                <a:gd name="connsiteY106" fmla="*/ 256457 h 4314825"/>
                <a:gd name="connsiteX107" fmla="*/ 1034158 w 7645936"/>
                <a:gd name="connsiteY107" fmla="*/ 1603376 h 4314825"/>
                <a:gd name="connsiteX108" fmla="*/ 879743 w 7645936"/>
                <a:gd name="connsiteY108" fmla="*/ 1603376 h 4314825"/>
                <a:gd name="connsiteX109" fmla="*/ 478976 w 7645936"/>
                <a:gd name="connsiteY109" fmla="*/ 1603376 h 4314825"/>
                <a:gd name="connsiteX110" fmla="*/ 478976 w 7645936"/>
                <a:gd name="connsiteY110" fmla="*/ 1286475 h 4314825"/>
                <a:gd name="connsiteX111" fmla="*/ 89830 w 7645936"/>
                <a:gd name="connsiteY111" fmla="*/ 1286475 h 4314825"/>
                <a:gd name="connsiteX112" fmla="*/ 89830 w 7645936"/>
                <a:gd name="connsiteY112" fmla="*/ 2046729 h 4314825"/>
                <a:gd name="connsiteX113" fmla="*/ 478976 w 7645936"/>
                <a:gd name="connsiteY113" fmla="*/ 2046729 h 4314825"/>
                <a:gd name="connsiteX114" fmla="*/ 478976 w 7645936"/>
                <a:gd name="connsiteY114" fmla="*/ 1724026 h 4314825"/>
                <a:gd name="connsiteX115" fmla="*/ 879743 w 7645936"/>
                <a:gd name="connsiteY115" fmla="*/ 1724026 h 4314825"/>
                <a:gd name="connsiteX116" fmla="*/ 1034158 w 7645936"/>
                <a:gd name="connsiteY116" fmla="*/ 1724026 h 4314825"/>
                <a:gd name="connsiteX117" fmla="*/ 1034158 w 7645936"/>
                <a:gd name="connsiteY117" fmla="*/ 4058369 h 4314825"/>
                <a:gd name="connsiteX118" fmla="*/ 1164182 w 7645936"/>
                <a:gd name="connsiteY118" fmla="*/ 4188392 h 4314825"/>
                <a:gd name="connsiteX119" fmla="*/ 6481755 w 7645936"/>
                <a:gd name="connsiteY119" fmla="*/ 4188392 h 4314825"/>
                <a:gd name="connsiteX120" fmla="*/ 6611778 w 7645936"/>
                <a:gd name="connsiteY120" fmla="*/ 4058369 h 4314825"/>
                <a:gd name="connsiteX121" fmla="*/ 6611778 w 7645936"/>
                <a:gd name="connsiteY121" fmla="*/ 1724026 h 4314825"/>
                <a:gd name="connsiteX122" fmla="*/ 6766193 w 7645936"/>
                <a:gd name="connsiteY122" fmla="*/ 1724026 h 4314825"/>
                <a:gd name="connsiteX123" fmla="*/ 7166960 w 7645936"/>
                <a:gd name="connsiteY123" fmla="*/ 1724026 h 4314825"/>
                <a:gd name="connsiteX124" fmla="*/ 7166960 w 7645936"/>
                <a:gd name="connsiteY124" fmla="*/ 2046729 h 4314825"/>
                <a:gd name="connsiteX125" fmla="*/ 7556106 w 7645936"/>
                <a:gd name="connsiteY125" fmla="*/ 2046729 h 4314825"/>
                <a:gd name="connsiteX126" fmla="*/ 7556106 w 7645936"/>
                <a:gd name="connsiteY126" fmla="*/ 1286475 h 4314825"/>
                <a:gd name="connsiteX127" fmla="*/ 7166960 w 7645936"/>
                <a:gd name="connsiteY127" fmla="*/ 1286475 h 4314825"/>
                <a:gd name="connsiteX128" fmla="*/ 7166960 w 7645936"/>
                <a:gd name="connsiteY128" fmla="*/ 1603376 h 4314825"/>
                <a:gd name="connsiteX129" fmla="*/ 6766193 w 7645936"/>
                <a:gd name="connsiteY129" fmla="*/ 1603376 h 4314825"/>
                <a:gd name="connsiteX130" fmla="*/ 6611778 w 7645936"/>
                <a:gd name="connsiteY130" fmla="*/ 1603376 h 4314825"/>
                <a:gd name="connsiteX131" fmla="*/ 6611778 w 7645936"/>
                <a:gd name="connsiteY131" fmla="*/ 256457 h 4314825"/>
                <a:gd name="connsiteX132" fmla="*/ 6481755 w 7645936"/>
                <a:gd name="connsiteY132" fmla="*/ 126434 h 4314825"/>
                <a:gd name="connsiteX133" fmla="*/ 1011518 w 7645936"/>
                <a:gd name="connsiteY133" fmla="*/ 0 h 4314825"/>
                <a:gd name="connsiteX134" fmla="*/ 6634418 w 7645936"/>
                <a:gd name="connsiteY134" fmla="*/ 0 h 4314825"/>
                <a:gd name="connsiteX135" fmla="*/ 6766193 w 7645936"/>
                <a:gd name="connsiteY135" fmla="*/ 131775 h 4314825"/>
                <a:gd name="connsiteX136" fmla="*/ 6766193 w 7645936"/>
                <a:gd name="connsiteY136" fmla="*/ 1485987 h 4314825"/>
                <a:gd name="connsiteX137" fmla="*/ 7077129 w 7645936"/>
                <a:gd name="connsiteY137" fmla="*/ 1485987 h 4314825"/>
                <a:gd name="connsiteX138" fmla="*/ 7077129 w 7645936"/>
                <a:gd name="connsiteY138" fmla="*/ 1193887 h 4314825"/>
                <a:gd name="connsiteX139" fmla="*/ 7645936 w 7645936"/>
                <a:gd name="connsiteY139" fmla="*/ 1193887 h 4314825"/>
                <a:gd name="connsiteX140" fmla="*/ 7645936 w 7645936"/>
                <a:gd name="connsiteY140" fmla="*/ 2139317 h 4314825"/>
                <a:gd name="connsiteX141" fmla="*/ 7077129 w 7645936"/>
                <a:gd name="connsiteY141" fmla="*/ 2139317 h 4314825"/>
                <a:gd name="connsiteX142" fmla="*/ 7077129 w 7645936"/>
                <a:gd name="connsiteY142" fmla="*/ 1840719 h 4314825"/>
                <a:gd name="connsiteX143" fmla="*/ 6766193 w 7645936"/>
                <a:gd name="connsiteY143" fmla="*/ 1840719 h 4314825"/>
                <a:gd name="connsiteX144" fmla="*/ 6766193 w 7645936"/>
                <a:gd name="connsiteY144" fmla="*/ 4183050 h 4314825"/>
                <a:gd name="connsiteX145" fmla="*/ 6634418 w 7645936"/>
                <a:gd name="connsiteY145" fmla="*/ 4314825 h 4314825"/>
                <a:gd name="connsiteX146" fmla="*/ 1011518 w 7645936"/>
                <a:gd name="connsiteY146" fmla="*/ 4314825 h 4314825"/>
                <a:gd name="connsiteX147" fmla="*/ 879743 w 7645936"/>
                <a:gd name="connsiteY147" fmla="*/ 4183050 h 4314825"/>
                <a:gd name="connsiteX148" fmla="*/ 879743 w 7645936"/>
                <a:gd name="connsiteY148" fmla="*/ 1840719 h 4314825"/>
                <a:gd name="connsiteX149" fmla="*/ 568807 w 7645936"/>
                <a:gd name="connsiteY149" fmla="*/ 1840719 h 4314825"/>
                <a:gd name="connsiteX150" fmla="*/ 568807 w 7645936"/>
                <a:gd name="connsiteY150" fmla="*/ 2139317 h 4314825"/>
                <a:gd name="connsiteX151" fmla="*/ 0 w 7645936"/>
                <a:gd name="connsiteY151" fmla="*/ 2139317 h 4314825"/>
                <a:gd name="connsiteX152" fmla="*/ 0 w 7645936"/>
                <a:gd name="connsiteY152" fmla="*/ 1193887 h 4314825"/>
                <a:gd name="connsiteX153" fmla="*/ 568807 w 7645936"/>
                <a:gd name="connsiteY153" fmla="*/ 1193887 h 4314825"/>
                <a:gd name="connsiteX154" fmla="*/ 568807 w 7645936"/>
                <a:gd name="connsiteY154" fmla="*/ 1485987 h 4314825"/>
                <a:gd name="connsiteX155" fmla="*/ 879743 w 7645936"/>
                <a:gd name="connsiteY155" fmla="*/ 1485987 h 4314825"/>
                <a:gd name="connsiteX156" fmla="*/ 879743 w 7645936"/>
                <a:gd name="connsiteY156" fmla="*/ 131775 h 4314825"/>
                <a:gd name="connsiteX157" fmla="*/ 1011518 w 7645936"/>
                <a:gd name="connsiteY157" fmla="*/ 0 h 431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</a:cxnLst>
              <a:rect l="l" t="t" r="r" b="b"/>
              <a:pathLst>
                <a:path w="7645936" h="4314825">
                  <a:moveTo>
                    <a:pt x="5333671" y="2643510"/>
                  </a:moveTo>
                  <a:cubicBezTo>
                    <a:pt x="5256088" y="2643510"/>
                    <a:pt x="5193195" y="2706403"/>
                    <a:pt x="5193195" y="2783986"/>
                  </a:cubicBezTo>
                  <a:lnTo>
                    <a:pt x="5193195" y="3723500"/>
                  </a:lnTo>
                  <a:cubicBezTo>
                    <a:pt x="5193195" y="3801083"/>
                    <a:pt x="5256088" y="3863976"/>
                    <a:pt x="5333671" y="3863976"/>
                  </a:cubicBezTo>
                  <a:lnTo>
                    <a:pt x="5421017" y="3863976"/>
                  </a:lnTo>
                  <a:cubicBezTo>
                    <a:pt x="5498600" y="3863976"/>
                    <a:pt x="5561493" y="3801083"/>
                    <a:pt x="5561493" y="3723500"/>
                  </a:cubicBezTo>
                  <a:lnTo>
                    <a:pt x="5561493" y="2783986"/>
                  </a:lnTo>
                  <a:cubicBezTo>
                    <a:pt x="5561493" y="2706403"/>
                    <a:pt x="5498600" y="2643510"/>
                    <a:pt x="5421017" y="2643510"/>
                  </a:cubicBezTo>
                  <a:close/>
                  <a:moveTo>
                    <a:pt x="4527329" y="2643510"/>
                  </a:moveTo>
                  <a:cubicBezTo>
                    <a:pt x="4449746" y="2643510"/>
                    <a:pt x="4386853" y="2706403"/>
                    <a:pt x="4386853" y="2783986"/>
                  </a:cubicBezTo>
                  <a:lnTo>
                    <a:pt x="4386853" y="3723500"/>
                  </a:lnTo>
                  <a:cubicBezTo>
                    <a:pt x="4386853" y="3801083"/>
                    <a:pt x="4449746" y="3863976"/>
                    <a:pt x="4527329" y="3863976"/>
                  </a:cubicBezTo>
                  <a:lnTo>
                    <a:pt x="4614675" y="3863976"/>
                  </a:lnTo>
                  <a:cubicBezTo>
                    <a:pt x="4692258" y="3863976"/>
                    <a:pt x="4755151" y="3801083"/>
                    <a:pt x="4755151" y="3723500"/>
                  </a:cubicBezTo>
                  <a:lnTo>
                    <a:pt x="4755151" y="2783986"/>
                  </a:lnTo>
                  <a:cubicBezTo>
                    <a:pt x="4755151" y="2706403"/>
                    <a:pt x="4692258" y="2643510"/>
                    <a:pt x="4614675" y="2643510"/>
                  </a:cubicBezTo>
                  <a:close/>
                  <a:moveTo>
                    <a:pt x="3720987" y="2643510"/>
                  </a:moveTo>
                  <a:cubicBezTo>
                    <a:pt x="3643404" y="2643510"/>
                    <a:pt x="3580511" y="2706403"/>
                    <a:pt x="3580511" y="2783986"/>
                  </a:cubicBezTo>
                  <a:lnTo>
                    <a:pt x="3580511" y="3723500"/>
                  </a:lnTo>
                  <a:cubicBezTo>
                    <a:pt x="3580511" y="3801083"/>
                    <a:pt x="3643404" y="3863976"/>
                    <a:pt x="3720987" y="3863976"/>
                  </a:cubicBezTo>
                  <a:lnTo>
                    <a:pt x="3808333" y="3863976"/>
                  </a:lnTo>
                  <a:cubicBezTo>
                    <a:pt x="3885916" y="3863976"/>
                    <a:pt x="3948809" y="3801083"/>
                    <a:pt x="3948809" y="3723500"/>
                  </a:cubicBezTo>
                  <a:lnTo>
                    <a:pt x="3948809" y="2783986"/>
                  </a:lnTo>
                  <a:cubicBezTo>
                    <a:pt x="3948809" y="2706403"/>
                    <a:pt x="3885916" y="2643510"/>
                    <a:pt x="3808333" y="2643510"/>
                  </a:cubicBezTo>
                  <a:close/>
                  <a:moveTo>
                    <a:pt x="2914644" y="2643510"/>
                  </a:moveTo>
                  <a:cubicBezTo>
                    <a:pt x="2837061" y="2643510"/>
                    <a:pt x="2774168" y="2706403"/>
                    <a:pt x="2774168" y="2783986"/>
                  </a:cubicBezTo>
                  <a:lnTo>
                    <a:pt x="2774168" y="3723500"/>
                  </a:lnTo>
                  <a:cubicBezTo>
                    <a:pt x="2774168" y="3801083"/>
                    <a:pt x="2837061" y="3863976"/>
                    <a:pt x="2914644" y="3863976"/>
                  </a:cubicBezTo>
                  <a:lnTo>
                    <a:pt x="3001990" y="3863976"/>
                  </a:lnTo>
                  <a:cubicBezTo>
                    <a:pt x="3079573" y="3863976"/>
                    <a:pt x="3142466" y="3801083"/>
                    <a:pt x="3142466" y="3723500"/>
                  </a:cubicBezTo>
                  <a:lnTo>
                    <a:pt x="3142466" y="2783986"/>
                  </a:lnTo>
                  <a:cubicBezTo>
                    <a:pt x="3142466" y="2706403"/>
                    <a:pt x="3079573" y="2643510"/>
                    <a:pt x="3001990" y="2643510"/>
                  </a:cubicBezTo>
                  <a:close/>
                  <a:moveTo>
                    <a:pt x="2108301" y="2643510"/>
                  </a:moveTo>
                  <a:cubicBezTo>
                    <a:pt x="2030718" y="2643510"/>
                    <a:pt x="1967825" y="2706403"/>
                    <a:pt x="1967825" y="2783986"/>
                  </a:cubicBezTo>
                  <a:lnTo>
                    <a:pt x="1967825" y="3723500"/>
                  </a:lnTo>
                  <a:cubicBezTo>
                    <a:pt x="1967825" y="3801083"/>
                    <a:pt x="2030718" y="3863976"/>
                    <a:pt x="2108301" y="3863976"/>
                  </a:cubicBezTo>
                  <a:lnTo>
                    <a:pt x="2195647" y="3863976"/>
                  </a:lnTo>
                  <a:cubicBezTo>
                    <a:pt x="2273230" y="3863976"/>
                    <a:pt x="2336123" y="3801083"/>
                    <a:pt x="2336123" y="3723500"/>
                  </a:cubicBezTo>
                  <a:lnTo>
                    <a:pt x="2336123" y="2783986"/>
                  </a:lnTo>
                  <a:cubicBezTo>
                    <a:pt x="2336123" y="2706403"/>
                    <a:pt x="2273230" y="2643510"/>
                    <a:pt x="2195647" y="2643510"/>
                  </a:cubicBezTo>
                  <a:close/>
                  <a:moveTo>
                    <a:pt x="5312536" y="2564132"/>
                  </a:moveTo>
                  <a:lnTo>
                    <a:pt x="5442152" y="2564132"/>
                  </a:lnTo>
                  <a:cubicBezTo>
                    <a:pt x="5557280" y="2564132"/>
                    <a:pt x="5650609" y="2657461"/>
                    <a:pt x="5650609" y="2772589"/>
                  </a:cubicBezTo>
                  <a:lnTo>
                    <a:pt x="5650609" y="3734896"/>
                  </a:lnTo>
                  <a:cubicBezTo>
                    <a:pt x="5650609" y="3850024"/>
                    <a:pt x="5557280" y="3943353"/>
                    <a:pt x="5442152" y="3943353"/>
                  </a:cubicBezTo>
                  <a:lnTo>
                    <a:pt x="5312536" y="3943353"/>
                  </a:lnTo>
                  <a:cubicBezTo>
                    <a:pt x="5197408" y="3943353"/>
                    <a:pt x="5104079" y="3850024"/>
                    <a:pt x="5104079" y="3734896"/>
                  </a:cubicBezTo>
                  <a:lnTo>
                    <a:pt x="5104079" y="2772589"/>
                  </a:lnTo>
                  <a:cubicBezTo>
                    <a:pt x="5104079" y="2657461"/>
                    <a:pt x="5197408" y="2564132"/>
                    <a:pt x="5312536" y="2564132"/>
                  </a:cubicBezTo>
                  <a:close/>
                  <a:moveTo>
                    <a:pt x="4506194" y="2564132"/>
                  </a:moveTo>
                  <a:lnTo>
                    <a:pt x="4635810" y="2564132"/>
                  </a:lnTo>
                  <a:cubicBezTo>
                    <a:pt x="4750938" y="2564132"/>
                    <a:pt x="4844267" y="2657461"/>
                    <a:pt x="4844267" y="2772589"/>
                  </a:cubicBezTo>
                  <a:lnTo>
                    <a:pt x="4844267" y="3734896"/>
                  </a:lnTo>
                  <a:cubicBezTo>
                    <a:pt x="4844267" y="3850024"/>
                    <a:pt x="4750938" y="3943353"/>
                    <a:pt x="4635810" y="3943353"/>
                  </a:cubicBezTo>
                  <a:lnTo>
                    <a:pt x="4506194" y="3943353"/>
                  </a:lnTo>
                  <a:cubicBezTo>
                    <a:pt x="4391066" y="3943353"/>
                    <a:pt x="4297737" y="3850024"/>
                    <a:pt x="4297737" y="3734896"/>
                  </a:cubicBezTo>
                  <a:lnTo>
                    <a:pt x="4297737" y="2772589"/>
                  </a:lnTo>
                  <a:cubicBezTo>
                    <a:pt x="4297737" y="2657461"/>
                    <a:pt x="4391066" y="2564132"/>
                    <a:pt x="4506194" y="2564132"/>
                  </a:cubicBezTo>
                  <a:close/>
                  <a:moveTo>
                    <a:pt x="3699852" y="2564132"/>
                  </a:moveTo>
                  <a:lnTo>
                    <a:pt x="3829468" y="2564132"/>
                  </a:lnTo>
                  <a:cubicBezTo>
                    <a:pt x="3944596" y="2564132"/>
                    <a:pt x="4037925" y="2657461"/>
                    <a:pt x="4037925" y="2772589"/>
                  </a:cubicBezTo>
                  <a:lnTo>
                    <a:pt x="4037925" y="3734896"/>
                  </a:lnTo>
                  <a:cubicBezTo>
                    <a:pt x="4037925" y="3850024"/>
                    <a:pt x="3944596" y="3943353"/>
                    <a:pt x="3829468" y="3943353"/>
                  </a:cubicBezTo>
                  <a:lnTo>
                    <a:pt x="3699852" y="3943353"/>
                  </a:lnTo>
                  <a:cubicBezTo>
                    <a:pt x="3584724" y="3943353"/>
                    <a:pt x="3491395" y="3850024"/>
                    <a:pt x="3491395" y="3734896"/>
                  </a:cubicBezTo>
                  <a:lnTo>
                    <a:pt x="3491395" y="2772589"/>
                  </a:lnTo>
                  <a:cubicBezTo>
                    <a:pt x="3491395" y="2657461"/>
                    <a:pt x="3584724" y="2564132"/>
                    <a:pt x="3699852" y="2564132"/>
                  </a:cubicBezTo>
                  <a:close/>
                  <a:moveTo>
                    <a:pt x="2893509" y="2564132"/>
                  </a:moveTo>
                  <a:lnTo>
                    <a:pt x="3023125" y="2564132"/>
                  </a:lnTo>
                  <a:cubicBezTo>
                    <a:pt x="3138253" y="2564132"/>
                    <a:pt x="3231582" y="2657461"/>
                    <a:pt x="3231582" y="2772589"/>
                  </a:cubicBezTo>
                  <a:lnTo>
                    <a:pt x="3231582" y="3734896"/>
                  </a:lnTo>
                  <a:cubicBezTo>
                    <a:pt x="3231582" y="3850024"/>
                    <a:pt x="3138253" y="3943353"/>
                    <a:pt x="3023125" y="3943353"/>
                  </a:cubicBezTo>
                  <a:lnTo>
                    <a:pt x="2893509" y="3943353"/>
                  </a:lnTo>
                  <a:cubicBezTo>
                    <a:pt x="2778381" y="3943353"/>
                    <a:pt x="2685052" y="3850024"/>
                    <a:pt x="2685052" y="3734896"/>
                  </a:cubicBezTo>
                  <a:lnTo>
                    <a:pt x="2685052" y="2772589"/>
                  </a:lnTo>
                  <a:cubicBezTo>
                    <a:pt x="2685052" y="2657461"/>
                    <a:pt x="2778381" y="2564132"/>
                    <a:pt x="2893509" y="2564132"/>
                  </a:cubicBezTo>
                  <a:close/>
                  <a:moveTo>
                    <a:pt x="2087166" y="2564132"/>
                  </a:moveTo>
                  <a:lnTo>
                    <a:pt x="2216782" y="2564132"/>
                  </a:lnTo>
                  <a:cubicBezTo>
                    <a:pt x="2331910" y="2564132"/>
                    <a:pt x="2425239" y="2657461"/>
                    <a:pt x="2425239" y="2772589"/>
                  </a:cubicBezTo>
                  <a:lnTo>
                    <a:pt x="2425239" y="3734896"/>
                  </a:lnTo>
                  <a:cubicBezTo>
                    <a:pt x="2425239" y="3850024"/>
                    <a:pt x="2331910" y="3943353"/>
                    <a:pt x="2216782" y="3943353"/>
                  </a:cubicBezTo>
                  <a:lnTo>
                    <a:pt x="2087166" y="3943353"/>
                  </a:lnTo>
                  <a:cubicBezTo>
                    <a:pt x="1972038" y="3943353"/>
                    <a:pt x="1878709" y="3850024"/>
                    <a:pt x="1878709" y="3734896"/>
                  </a:cubicBezTo>
                  <a:lnTo>
                    <a:pt x="1878709" y="2772589"/>
                  </a:lnTo>
                  <a:cubicBezTo>
                    <a:pt x="1878709" y="2657461"/>
                    <a:pt x="1972038" y="2564132"/>
                    <a:pt x="2087166" y="2564132"/>
                  </a:cubicBezTo>
                  <a:close/>
                  <a:moveTo>
                    <a:pt x="5082919" y="775812"/>
                  </a:moveTo>
                  <a:cubicBezTo>
                    <a:pt x="4803323" y="775812"/>
                    <a:pt x="4576665" y="1002470"/>
                    <a:pt x="4576665" y="1282066"/>
                  </a:cubicBezTo>
                  <a:cubicBezTo>
                    <a:pt x="4576665" y="1561662"/>
                    <a:pt x="4803323" y="1788320"/>
                    <a:pt x="5082919" y="1788320"/>
                  </a:cubicBezTo>
                  <a:cubicBezTo>
                    <a:pt x="5362515" y="1788320"/>
                    <a:pt x="5589173" y="1561662"/>
                    <a:pt x="5589173" y="1282066"/>
                  </a:cubicBezTo>
                  <a:cubicBezTo>
                    <a:pt x="5589173" y="1002470"/>
                    <a:pt x="5362515" y="775812"/>
                    <a:pt x="5082919" y="775812"/>
                  </a:cubicBezTo>
                  <a:close/>
                  <a:moveTo>
                    <a:pt x="2408299" y="775812"/>
                  </a:moveTo>
                  <a:cubicBezTo>
                    <a:pt x="2128703" y="775812"/>
                    <a:pt x="1902046" y="1002470"/>
                    <a:pt x="1902046" y="1282066"/>
                  </a:cubicBezTo>
                  <a:cubicBezTo>
                    <a:pt x="1902046" y="1561662"/>
                    <a:pt x="2128703" y="1788320"/>
                    <a:pt x="2408299" y="1788320"/>
                  </a:cubicBezTo>
                  <a:cubicBezTo>
                    <a:pt x="2687895" y="1788320"/>
                    <a:pt x="2914553" y="1561662"/>
                    <a:pt x="2914553" y="1282066"/>
                  </a:cubicBezTo>
                  <a:cubicBezTo>
                    <a:pt x="2914553" y="1002470"/>
                    <a:pt x="2687895" y="775812"/>
                    <a:pt x="2408299" y="775812"/>
                  </a:cubicBezTo>
                  <a:close/>
                  <a:moveTo>
                    <a:pt x="5082919" y="661036"/>
                  </a:moveTo>
                  <a:cubicBezTo>
                    <a:pt x="5425904" y="661036"/>
                    <a:pt x="5703949" y="939081"/>
                    <a:pt x="5703949" y="1282066"/>
                  </a:cubicBezTo>
                  <a:cubicBezTo>
                    <a:pt x="5703949" y="1625051"/>
                    <a:pt x="5425904" y="1903096"/>
                    <a:pt x="5082919" y="1903096"/>
                  </a:cubicBezTo>
                  <a:cubicBezTo>
                    <a:pt x="4739934" y="1903096"/>
                    <a:pt x="4461889" y="1625051"/>
                    <a:pt x="4461889" y="1282066"/>
                  </a:cubicBezTo>
                  <a:cubicBezTo>
                    <a:pt x="4461889" y="939081"/>
                    <a:pt x="4739934" y="661036"/>
                    <a:pt x="5082919" y="661036"/>
                  </a:cubicBezTo>
                  <a:close/>
                  <a:moveTo>
                    <a:pt x="2408299" y="661036"/>
                  </a:moveTo>
                  <a:cubicBezTo>
                    <a:pt x="2751284" y="661036"/>
                    <a:pt x="3029329" y="939081"/>
                    <a:pt x="3029329" y="1282066"/>
                  </a:cubicBezTo>
                  <a:cubicBezTo>
                    <a:pt x="3029329" y="1625051"/>
                    <a:pt x="2751284" y="1903096"/>
                    <a:pt x="2408299" y="1903096"/>
                  </a:cubicBezTo>
                  <a:cubicBezTo>
                    <a:pt x="2065314" y="1903096"/>
                    <a:pt x="1787269" y="1625051"/>
                    <a:pt x="1787269" y="1282066"/>
                  </a:cubicBezTo>
                  <a:cubicBezTo>
                    <a:pt x="1787269" y="939081"/>
                    <a:pt x="2065314" y="661036"/>
                    <a:pt x="2408299" y="661036"/>
                  </a:cubicBezTo>
                  <a:close/>
                  <a:moveTo>
                    <a:pt x="1164182" y="126434"/>
                  </a:moveTo>
                  <a:cubicBezTo>
                    <a:pt x="1092372" y="126434"/>
                    <a:pt x="1034158" y="184647"/>
                    <a:pt x="1034158" y="256457"/>
                  </a:cubicBezTo>
                  <a:lnTo>
                    <a:pt x="1034158" y="1603376"/>
                  </a:lnTo>
                  <a:lnTo>
                    <a:pt x="879743" y="1603376"/>
                  </a:lnTo>
                  <a:lnTo>
                    <a:pt x="478976" y="1603376"/>
                  </a:lnTo>
                  <a:lnTo>
                    <a:pt x="478976" y="1286475"/>
                  </a:lnTo>
                  <a:lnTo>
                    <a:pt x="89830" y="1286475"/>
                  </a:lnTo>
                  <a:lnTo>
                    <a:pt x="89830" y="2046729"/>
                  </a:lnTo>
                  <a:lnTo>
                    <a:pt x="478976" y="2046729"/>
                  </a:lnTo>
                  <a:lnTo>
                    <a:pt x="478976" y="1724026"/>
                  </a:lnTo>
                  <a:lnTo>
                    <a:pt x="879743" y="1724026"/>
                  </a:lnTo>
                  <a:lnTo>
                    <a:pt x="1034158" y="1724026"/>
                  </a:lnTo>
                  <a:lnTo>
                    <a:pt x="1034158" y="4058369"/>
                  </a:lnTo>
                  <a:cubicBezTo>
                    <a:pt x="1034158" y="4130179"/>
                    <a:pt x="1092372" y="4188392"/>
                    <a:pt x="1164182" y="4188392"/>
                  </a:cubicBezTo>
                  <a:lnTo>
                    <a:pt x="6481755" y="4188392"/>
                  </a:lnTo>
                  <a:cubicBezTo>
                    <a:pt x="6553565" y="4188392"/>
                    <a:pt x="6611778" y="4130179"/>
                    <a:pt x="6611778" y="4058369"/>
                  </a:cubicBezTo>
                  <a:lnTo>
                    <a:pt x="6611778" y="1724026"/>
                  </a:lnTo>
                  <a:lnTo>
                    <a:pt x="6766193" y="1724026"/>
                  </a:lnTo>
                  <a:lnTo>
                    <a:pt x="7166960" y="1724026"/>
                  </a:lnTo>
                  <a:lnTo>
                    <a:pt x="7166960" y="2046729"/>
                  </a:lnTo>
                  <a:lnTo>
                    <a:pt x="7556106" y="2046729"/>
                  </a:lnTo>
                  <a:lnTo>
                    <a:pt x="7556106" y="1286475"/>
                  </a:lnTo>
                  <a:lnTo>
                    <a:pt x="7166960" y="1286475"/>
                  </a:lnTo>
                  <a:lnTo>
                    <a:pt x="7166960" y="1603376"/>
                  </a:lnTo>
                  <a:lnTo>
                    <a:pt x="6766193" y="1603376"/>
                  </a:lnTo>
                  <a:lnTo>
                    <a:pt x="6611778" y="1603376"/>
                  </a:lnTo>
                  <a:lnTo>
                    <a:pt x="6611778" y="256457"/>
                  </a:lnTo>
                  <a:cubicBezTo>
                    <a:pt x="6611778" y="184647"/>
                    <a:pt x="6553565" y="126434"/>
                    <a:pt x="6481755" y="126434"/>
                  </a:cubicBezTo>
                  <a:close/>
                  <a:moveTo>
                    <a:pt x="1011518" y="0"/>
                  </a:moveTo>
                  <a:lnTo>
                    <a:pt x="6634418" y="0"/>
                  </a:lnTo>
                  <a:cubicBezTo>
                    <a:pt x="6707195" y="0"/>
                    <a:pt x="6766193" y="58999"/>
                    <a:pt x="6766193" y="131775"/>
                  </a:cubicBezTo>
                  <a:lnTo>
                    <a:pt x="6766193" y="1485987"/>
                  </a:lnTo>
                  <a:lnTo>
                    <a:pt x="7077129" y="1485987"/>
                  </a:lnTo>
                  <a:lnTo>
                    <a:pt x="7077129" y="1193887"/>
                  </a:lnTo>
                  <a:lnTo>
                    <a:pt x="7645936" y="1193887"/>
                  </a:lnTo>
                  <a:lnTo>
                    <a:pt x="7645936" y="2139317"/>
                  </a:lnTo>
                  <a:lnTo>
                    <a:pt x="7077129" y="2139317"/>
                  </a:lnTo>
                  <a:lnTo>
                    <a:pt x="7077129" y="1840719"/>
                  </a:lnTo>
                  <a:lnTo>
                    <a:pt x="6766193" y="1840719"/>
                  </a:lnTo>
                  <a:lnTo>
                    <a:pt x="6766193" y="4183050"/>
                  </a:lnTo>
                  <a:cubicBezTo>
                    <a:pt x="6766193" y="4255827"/>
                    <a:pt x="6707195" y="4314825"/>
                    <a:pt x="6634418" y="4314825"/>
                  </a:cubicBezTo>
                  <a:lnTo>
                    <a:pt x="1011518" y="4314825"/>
                  </a:lnTo>
                  <a:cubicBezTo>
                    <a:pt x="938741" y="4314825"/>
                    <a:pt x="879743" y="4255827"/>
                    <a:pt x="879743" y="4183050"/>
                  </a:cubicBezTo>
                  <a:lnTo>
                    <a:pt x="879743" y="1840719"/>
                  </a:lnTo>
                  <a:lnTo>
                    <a:pt x="568807" y="1840719"/>
                  </a:lnTo>
                  <a:lnTo>
                    <a:pt x="568807" y="2139317"/>
                  </a:lnTo>
                  <a:lnTo>
                    <a:pt x="0" y="2139317"/>
                  </a:lnTo>
                  <a:lnTo>
                    <a:pt x="0" y="1193887"/>
                  </a:lnTo>
                  <a:lnTo>
                    <a:pt x="568807" y="1193887"/>
                  </a:lnTo>
                  <a:lnTo>
                    <a:pt x="568807" y="1485987"/>
                  </a:lnTo>
                  <a:lnTo>
                    <a:pt x="879743" y="1485987"/>
                  </a:lnTo>
                  <a:lnTo>
                    <a:pt x="879743" y="131775"/>
                  </a:lnTo>
                  <a:cubicBezTo>
                    <a:pt x="879743" y="58999"/>
                    <a:pt x="938741" y="0"/>
                    <a:pt x="1011518" y="0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accent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solidFill>
                  <a:prstClr val="white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EA8A5D6-65A4-439F-B9D1-749DD6535380}"/>
                </a:ext>
              </a:extLst>
            </p:cNvPr>
            <p:cNvCxnSpPr/>
            <p:nvPr/>
          </p:nvCxnSpPr>
          <p:spPr>
            <a:xfrm flipH="1">
              <a:off x="10669778" y="3119438"/>
              <a:ext cx="289008" cy="0"/>
            </a:xfrm>
            <a:prstGeom prst="lin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B25580A4-E09E-4D9B-9171-0D91D880FC0A}"/>
              </a:ext>
            </a:extLst>
          </p:cNvPr>
          <p:cNvSpPr/>
          <p:nvPr/>
        </p:nvSpPr>
        <p:spPr>
          <a:xfrm>
            <a:off x="6027719" y="1870942"/>
            <a:ext cx="272746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67"/>
            <a:r>
              <a:rPr lang="en-US" sz="1100" dirty="0">
                <a:solidFill>
                  <a:prstClr val="white"/>
                </a:solidFill>
                <a:latin typeface="Segoe UI"/>
                <a:cs typeface="Segoe UI Semilight" panose="020B0402040204020203" pitchFamily="34" charset="0"/>
              </a:rPr>
              <a:t>Data Factory (ETL, Data movement) </a:t>
            </a:r>
            <a:endParaRPr lang="en-US" sz="1100" dirty="0">
              <a:solidFill>
                <a:prstClr val="white"/>
              </a:solidFill>
              <a:latin typeface="Segoe UI"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4DA9034-E173-4AC9-B1DE-A2D4BF518053}"/>
              </a:ext>
            </a:extLst>
          </p:cNvPr>
          <p:cNvCxnSpPr/>
          <p:nvPr/>
        </p:nvCxnSpPr>
        <p:spPr>
          <a:xfrm>
            <a:off x="4504571" y="2293807"/>
            <a:ext cx="2085577" cy="0"/>
          </a:xfrm>
          <a:prstGeom prst="straightConnector1">
            <a:avLst/>
          </a:prstGeom>
          <a:ln>
            <a:solidFill>
              <a:schemeClr val="bg1"/>
            </a:solidFill>
            <a:headEnd type="none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1013E09-B9D7-4DD1-AB3B-E6EA7304FC32}"/>
              </a:ext>
            </a:extLst>
          </p:cNvPr>
          <p:cNvCxnSpPr/>
          <p:nvPr/>
        </p:nvCxnSpPr>
        <p:spPr>
          <a:xfrm>
            <a:off x="6590147" y="2293807"/>
            <a:ext cx="1960245" cy="0"/>
          </a:xfrm>
          <a:prstGeom prst="straightConnector1">
            <a:avLst/>
          </a:prstGeom>
          <a:ln>
            <a:solidFill>
              <a:schemeClr val="bg1"/>
            </a:solidFill>
            <a:headEnd type="none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DB00CC35-85E3-4ED9-8136-3FFD6DF645A6}"/>
              </a:ext>
            </a:extLst>
          </p:cNvPr>
          <p:cNvSpPr/>
          <p:nvPr/>
        </p:nvSpPr>
        <p:spPr>
          <a:xfrm>
            <a:off x="9195942" y="2569707"/>
            <a:ext cx="1190817" cy="429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67"/>
            <a:r>
              <a:rPr lang="en-US" sz="1100" dirty="0">
                <a:solidFill>
                  <a:prstClr val="white"/>
                </a:solidFill>
                <a:latin typeface="Segoe UI"/>
                <a:cs typeface="Segoe UI Semilight" panose="020B0402040204020203" pitchFamily="34" charset="0"/>
              </a:rPr>
              <a:t>SQL Data Warehouse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6A11579-3D2B-467F-82D1-DF4DF8C7336B}"/>
              </a:ext>
            </a:extLst>
          </p:cNvPr>
          <p:cNvCxnSpPr>
            <a:cxnSpLocks/>
          </p:cNvCxnSpPr>
          <p:nvPr/>
        </p:nvCxnSpPr>
        <p:spPr>
          <a:xfrm>
            <a:off x="7868264" y="3172173"/>
            <a:ext cx="584318" cy="158142"/>
          </a:xfrm>
          <a:prstGeom prst="straightConnector1">
            <a:avLst/>
          </a:prstGeom>
          <a:ln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llout: Line 73">
            <a:extLst>
              <a:ext uri="{FF2B5EF4-FFF2-40B4-BE49-F238E27FC236}">
                <a16:creationId xmlns:a16="http://schemas.microsoft.com/office/drawing/2014/main" id="{B1B321F7-DDFF-40ED-B459-4FF842778C46}"/>
              </a:ext>
            </a:extLst>
          </p:cNvPr>
          <p:cNvSpPr/>
          <p:nvPr/>
        </p:nvSpPr>
        <p:spPr bwMode="auto">
          <a:xfrm>
            <a:off x="7511618" y="5891118"/>
            <a:ext cx="940964" cy="635332"/>
          </a:xfrm>
          <a:prstGeom prst="borderCallout1">
            <a:avLst>
              <a:gd name="adj1" fmla="val 36911"/>
              <a:gd name="adj2" fmla="val 11475"/>
              <a:gd name="adj3" fmla="val -433570"/>
              <a:gd name="adj4" fmla="val -64793"/>
            </a:avLst>
          </a:prstGeom>
          <a:solidFill>
            <a:srgbClr val="D83B01"/>
          </a:solidFill>
          <a:ln>
            <a:solidFill>
              <a:srgbClr val="D83B0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r>
              <a:rPr lang="en-US" sz="1176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"/>
              </a:rPr>
              <a:t>Ad-hoc queries over raw data</a:t>
            </a:r>
          </a:p>
        </p:txBody>
      </p:sp>
      <p:sp>
        <p:nvSpPr>
          <p:cNvPr id="75" name="Callout: Line 74">
            <a:extLst>
              <a:ext uri="{FF2B5EF4-FFF2-40B4-BE49-F238E27FC236}">
                <a16:creationId xmlns:a16="http://schemas.microsoft.com/office/drawing/2014/main" id="{1254412C-AACB-4440-9AE5-E3A4C6E31389}"/>
              </a:ext>
            </a:extLst>
          </p:cNvPr>
          <p:cNvSpPr/>
          <p:nvPr/>
        </p:nvSpPr>
        <p:spPr bwMode="auto">
          <a:xfrm>
            <a:off x="11130698" y="1477014"/>
            <a:ext cx="940964" cy="635332"/>
          </a:xfrm>
          <a:prstGeom prst="borderCallout1">
            <a:avLst>
              <a:gd name="adj1" fmla="val 36911"/>
              <a:gd name="adj2" fmla="val 11475"/>
              <a:gd name="adj3" fmla="val 301686"/>
              <a:gd name="adj4" fmla="val -133708"/>
            </a:avLst>
          </a:prstGeom>
          <a:solidFill>
            <a:srgbClr val="D83B01"/>
          </a:solidFill>
          <a:ln>
            <a:solidFill>
              <a:srgbClr val="D83B0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r>
              <a:rPr lang="en-US" sz="1176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"/>
              </a:rPr>
              <a:t>Transactional</a:t>
            </a:r>
          </a:p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r>
              <a:rPr lang="en-US" sz="1176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"/>
              </a:rPr>
              <a:t>Database</a:t>
            </a:r>
          </a:p>
        </p:txBody>
      </p:sp>
      <p:sp>
        <p:nvSpPr>
          <p:cNvPr id="76" name="Callout: Line 75">
            <a:extLst>
              <a:ext uri="{FF2B5EF4-FFF2-40B4-BE49-F238E27FC236}">
                <a16:creationId xmlns:a16="http://schemas.microsoft.com/office/drawing/2014/main" id="{1A86912E-B9CD-4533-8871-F2C0FD7AF8DD}"/>
              </a:ext>
            </a:extLst>
          </p:cNvPr>
          <p:cNvSpPr/>
          <p:nvPr/>
        </p:nvSpPr>
        <p:spPr bwMode="auto">
          <a:xfrm>
            <a:off x="10756870" y="247547"/>
            <a:ext cx="940964" cy="635332"/>
          </a:xfrm>
          <a:prstGeom prst="borderCallout1">
            <a:avLst>
              <a:gd name="adj1" fmla="val 36911"/>
              <a:gd name="adj2" fmla="val 11475"/>
              <a:gd name="adj3" fmla="val 336850"/>
              <a:gd name="adj4" fmla="val -186185"/>
            </a:avLst>
          </a:prstGeom>
          <a:solidFill>
            <a:srgbClr val="D83B01"/>
          </a:solidFill>
          <a:ln>
            <a:solidFill>
              <a:srgbClr val="D83B0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r>
              <a:rPr lang="en-US" sz="1176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"/>
              </a:rPr>
              <a:t>Historical Reporting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10A442AF-785B-4D14-8A3F-9DA9B8EEFC07}"/>
              </a:ext>
            </a:extLst>
          </p:cNvPr>
          <p:cNvCxnSpPr>
            <a:cxnSpLocks/>
          </p:cNvCxnSpPr>
          <p:nvPr/>
        </p:nvCxnSpPr>
        <p:spPr>
          <a:xfrm>
            <a:off x="3379334" y="4250552"/>
            <a:ext cx="1091352" cy="1070275"/>
          </a:xfrm>
          <a:prstGeom prst="straightConnector1">
            <a:avLst/>
          </a:prstGeom>
          <a:ln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0D71B6C7-D5F7-4CDA-B7A5-15315984C5AE}"/>
              </a:ext>
            </a:extLst>
          </p:cNvPr>
          <p:cNvSpPr/>
          <p:nvPr/>
        </p:nvSpPr>
        <p:spPr>
          <a:xfrm>
            <a:off x="4634801" y="2731728"/>
            <a:ext cx="1640556" cy="2597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67">
              <a:defRPr/>
            </a:pPr>
            <a:r>
              <a:rPr lang="en-US" sz="1100" dirty="0">
                <a:solidFill>
                  <a:prstClr val="white"/>
                </a:solidFill>
                <a:latin typeface="Segoe UI"/>
                <a:cs typeface="Segoe UI Semilight" panose="020B0402040204020203" pitchFamily="34" charset="0"/>
              </a:rPr>
              <a:t>Data Lake</a:t>
            </a:r>
          </a:p>
        </p:txBody>
      </p:sp>
      <p:sp>
        <p:nvSpPr>
          <p:cNvPr id="99" name="Callout: Line 98">
            <a:extLst>
              <a:ext uri="{FF2B5EF4-FFF2-40B4-BE49-F238E27FC236}">
                <a16:creationId xmlns:a16="http://schemas.microsoft.com/office/drawing/2014/main" id="{8B64750E-E689-476B-BC59-712CB467347A}"/>
              </a:ext>
            </a:extLst>
          </p:cNvPr>
          <p:cNvSpPr/>
          <p:nvPr/>
        </p:nvSpPr>
        <p:spPr bwMode="auto">
          <a:xfrm>
            <a:off x="2984475" y="6155328"/>
            <a:ext cx="940964" cy="635332"/>
          </a:xfrm>
          <a:prstGeom prst="borderCallout1">
            <a:avLst>
              <a:gd name="adj1" fmla="val 36911"/>
              <a:gd name="adj2" fmla="val 11475"/>
              <a:gd name="adj3" fmla="val -50913"/>
              <a:gd name="adj4" fmla="val 151229"/>
            </a:avLst>
          </a:prstGeom>
          <a:solidFill>
            <a:srgbClr val="D83B01"/>
          </a:solidFill>
          <a:ln>
            <a:solidFill>
              <a:srgbClr val="D83B0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r>
              <a:rPr lang="en-US" sz="1176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"/>
              </a:rPr>
              <a:t>Near Real Time Insight</a:t>
            </a:r>
          </a:p>
        </p:txBody>
      </p:sp>
      <p:sp>
        <p:nvSpPr>
          <p:cNvPr id="172" name="Callout: Line 171">
            <a:extLst>
              <a:ext uri="{FF2B5EF4-FFF2-40B4-BE49-F238E27FC236}">
                <a16:creationId xmlns:a16="http://schemas.microsoft.com/office/drawing/2014/main" id="{BBC220BA-788B-4105-B5C7-FE63E4201EF4}"/>
              </a:ext>
            </a:extLst>
          </p:cNvPr>
          <p:cNvSpPr/>
          <p:nvPr/>
        </p:nvSpPr>
        <p:spPr bwMode="auto">
          <a:xfrm>
            <a:off x="9969624" y="5736774"/>
            <a:ext cx="940964" cy="635332"/>
          </a:xfrm>
          <a:prstGeom prst="borderCallout1">
            <a:avLst>
              <a:gd name="adj1" fmla="val 36911"/>
              <a:gd name="adj2" fmla="val 11475"/>
              <a:gd name="adj3" fmla="val -162879"/>
              <a:gd name="adj4" fmla="val -117053"/>
            </a:avLst>
          </a:prstGeom>
          <a:solidFill>
            <a:srgbClr val="D83B01"/>
          </a:solidFill>
          <a:ln>
            <a:solidFill>
              <a:srgbClr val="D83B0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r>
              <a:rPr lang="en-US" sz="1176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"/>
              </a:rPr>
              <a:t>User Profiles and Mobile App Data</a:t>
            </a: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87A50972-E3A5-4E66-93EA-DD0EFCDB0D3A}"/>
              </a:ext>
            </a:extLst>
          </p:cNvPr>
          <p:cNvCxnSpPr>
            <a:cxnSpLocks/>
          </p:cNvCxnSpPr>
          <p:nvPr/>
        </p:nvCxnSpPr>
        <p:spPr>
          <a:xfrm flipH="1">
            <a:off x="595286" y="2927011"/>
            <a:ext cx="102074" cy="858470"/>
          </a:xfrm>
          <a:prstGeom prst="straightConnector1">
            <a:avLst/>
          </a:prstGeom>
          <a:ln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7" name="Picture 176">
            <a:extLst>
              <a:ext uri="{FF2B5EF4-FFF2-40B4-BE49-F238E27FC236}">
                <a16:creationId xmlns:a16="http://schemas.microsoft.com/office/drawing/2014/main" id="{EDA87A19-99B9-4A63-96D3-CB9A10AB75F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23" y="3216607"/>
            <a:ext cx="265853" cy="265853"/>
          </a:xfrm>
          <a:prstGeom prst="rect">
            <a:avLst/>
          </a:prstGeom>
        </p:spPr>
      </p:pic>
      <p:grpSp>
        <p:nvGrpSpPr>
          <p:cNvPr id="178" name="Group 177">
            <a:extLst>
              <a:ext uri="{FF2B5EF4-FFF2-40B4-BE49-F238E27FC236}">
                <a16:creationId xmlns:a16="http://schemas.microsoft.com/office/drawing/2014/main" id="{C4B8E438-40AC-4CE1-883F-A52EF4323785}"/>
              </a:ext>
            </a:extLst>
          </p:cNvPr>
          <p:cNvGrpSpPr/>
          <p:nvPr/>
        </p:nvGrpSpPr>
        <p:grpSpPr>
          <a:xfrm>
            <a:off x="424499" y="2966657"/>
            <a:ext cx="705925" cy="452590"/>
            <a:chOff x="4276437" y="5195837"/>
            <a:chExt cx="720080" cy="461665"/>
          </a:xfrm>
        </p:grpSpPr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7B9C54F3-EB01-4A34-8666-4E1C64B606B4}"/>
                </a:ext>
              </a:extLst>
            </p:cNvPr>
            <p:cNvSpPr/>
            <p:nvPr/>
          </p:nvSpPr>
          <p:spPr bwMode="auto">
            <a:xfrm>
              <a:off x="4422870" y="5297462"/>
              <a:ext cx="427215" cy="216024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6064D4FF-D2B5-4B31-B9B7-408B343693AD}"/>
                </a:ext>
              </a:extLst>
            </p:cNvPr>
            <p:cNvSpPr txBox="1"/>
            <p:nvPr/>
          </p:nvSpPr>
          <p:spPr>
            <a:xfrm>
              <a:off x="4276437" y="5195837"/>
              <a:ext cx="720080" cy="461665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078" dirty="0">
                  <a:solidFill>
                    <a:prstClr val="black"/>
                  </a:solidFill>
                  <a:latin typeface="Segoe UI"/>
                </a:rPr>
                <a:t>JSON</a:t>
              </a:r>
            </a:p>
          </p:txBody>
        </p:sp>
      </p:grpSp>
      <p:sp>
        <p:nvSpPr>
          <p:cNvPr id="189" name="Rectangle 188">
            <a:extLst>
              <a:ext uri="{FF2B5EF4-FFF2-40B4-BE49-F238E27FC236}">
                <a16:creationId xmlns:a16="http://schemas.microsoft.com/office/drawing/2014/main" id="{33AF51DF-239D-40DE-A692-1F489DDEA676}"/>
              </a:ext>
            </a:extLst>
          </p:cNvPr>
          <p:cNvSpPr/>
          <p:nvPr/>
        </p:nvSpPr>
        <p:spPr>
          <a:xfrm>
            <a:off x="8755188" y="4194259"/>
            <a:ext cx="119081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67"/>
            <a:r>
              <a:rPr lang="en-US" sz="1100" dirty="0">
                <a:solidFill>
                  <a:prstClr val="white"/>
                </a:solidFill>
                <a:latin typeface="Segoe UI"/>
                <a:cs typeface="Segoe UI Semilight" panose="020B0402040204020203" pitchFamily="34" charset="0"/>
              </a:rPr>
              <a:t>Cosmos DB</a:t>
            </a:r>
          </a:p>
        </p:txBody>
      </p:sp>
      <p:sp>
        <p:nvSpPr>
          <p:cNvPr id="190" name="Callout: Line 189">
            <a:extLst>
              <a:ext uri="{FF2B5EF4-FFF2-40B4-BE49-F238E27FC236}">
                <a16:creationId xmlns:a16="http://schemas.microsoft.com/office/drawing/2014/main" id="{ADC14357-BD23-4C32-B262-D00EDA023DBA}"/>
              </a:ext>
            </a:extLst>
          </p:cNvPr>
          <p:cNvSpPr/>
          <p:nvPr/>
        </p:nvSpPr>
        <p:spPr bwMode="auto">
          <a:xfrm>
            <a:off x="2863612" y="2057032"/>
            <a:ext cx="940964" cy="635332"/>
          </a:xfrm>
          <a:prstGeom prst="borderCallout1">
            <a:avLst>
              <a:gd name="adj1" fmla="val 36911"/>
              <a:gd name="adj2" fmla="val 11475"/>
              <a:gd name="adj3" fmla="val 277265"/>
              <a:gd name="adj4" fmla="val 32055"/>
            </a:avLst>
          </a:prstGeom>
          <a:solidFill>
            <a:srgbClr val="D83B01"/>
          </a:solidFill>
          <a:ln>
            <a:solidFill>
              <a:srgbClr val="D83B0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r>
              <a:rPr lang="en-US" sz="1176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"/>
              </a:rPr>
              <a:t>Near real time anomaly detection</a:t>
            </a:r>
          </a:p>
        </p:txBody>
      </p:sp>
      <p:pic>
        <p:nvPicPr>
          <p:cNvPr id="193" name="Picture 2" descr="Image result for azure databricks logo">
            <a:extLst>
              <a:ext uri="{FF2B5EF4-FFF2-40B4-BE49-F238E27FC236}">
                <a16:creationId xmlns:a16="http://schemas.microsoft.com/office/drawing/2014/main" id="{F56F2B50-09E2-48CE-A573-F4320718E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232" y="3834352"/>
            <a:ext cx="688646" cy="36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7" name="Graphic 196">
            <a:extLst>
              <a:ext uri="{FF2B5EF4-FFF2-40B4-BE49-F238E27FC236}">
                <a16:creationId xmlns:a16="http://schemas.microsoft.com/office/drawing/2014/main" id="{BD4E252E-EA11-4A87-A387-967BAAEB16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88657" y="5461967"/>
            <a:ext cx="348358" cy="367446"/>
          </a:xfrm>
          <a:prstGeom prst="rect">
            <a:avLst/>
          </a:prstGeom>
        </p:spPr>
      </p:pic>
      <p:pic>
        <p:nvPicPr>
          <p:cNvPr id="201" name="Graphic 200">
            <a:extLst>
              <a:ext uri="{FF2B5EF4-FFF2-40B4-BE49-F238E27FC236}">
                <a16:creationId xmlns:a16="http://schemas.microsoft.com/office/drawing/2014/main" id="{A838FD50-4C00-477C-8BB0-13A25A02217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8467" y="3834081"/>
            <a:ext cx="304800" cy="304800"/>
          </a:xfrm>
          <a:prstGeom prst="rect">
            <a:avLst/>
          </a:prstGeom>
        </p:spPr>
      </p:pic>
      <p:pic>
        <p:nvPicPr>
          <p:cNvPr id="207" name="Graphic 206">
            <a:extLst>
              <a:ext uri="{FF2B5EF4-FFF2-40B4-BE49-F238E27FC236}">
                <a16:creationId xmlns:a16="http://schemas.microsoft.com/office/drawing/2014/main" id="{58F66E48-D9C4-42A6-AB2D-E8092E2D09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10210" y="2702773"/>
            <a:ext cx="320952" cy="320952"/>
          </a:xfrm>
          <a:prstGeom prst="rect">
            <a:avLst/>
          </a:prstGeom>
        </p:spPr>
      </p:pic>
      <p:pic>
        <p:nvPicPr>
          <p:cNvPr id="209" name="Graphic 208">
            <a:extLst>
              <a:ext uri="{FF2B5EF4-FFF2-40B4-BE49-F238E27FC236}">
                <a16:creationId xmlns:a16="http://schemas.microsoft.com/office/drawing/2014/main" id="{477F4965-466F-4719-9A7A-4D43B7C41F2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580248" y="2470636"/>
            <a:ext cx="635328" cy="635328"/>
          </a:xfrm>
          <a:prstGeom prst="rect">
            <a:avLst/>
          </a:prstGeom>
        </p:spPr>
      </p:pic>
      <p:pic>
        <p:nvPicPr>
          <p:cNvPr id="213" name="Graphic 212">
            <a:extLst>
              <a:ext uri="{FF2B5EF4-FFF2-40B4-BE49-F238E27FC236}">
                <a16:creationId xmlns:a16="http://schemas.microsoft.com/office/drawing/2014/main" id="{4F750AFC-F41C-4D76-BB72-34AE06F573C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557496" y="3330315"/>
            <a:ext cx="476250" cy="476250"/>
          </a:xfrm>
          <a:prstGeom prst="rect">
            <a:avLst/>
          </a:prstGeom>
        </p:spPr>
      </p:pic>
      <p:pic>
        <p:nvPicPr>
          <p:cNvPr id="215" name="Graphic 214">
            <a:extLst>
              <a:ext uri="{FF2B5EF4-FFF2-40B4-BE49-F238E27FC236}">
                <a16:creationId xmlns:a16="http://schemas.microsoft.com/office/drawing/2014/main" id="{5280A884-7AB1-4CC8-A6B2-9460F5B2618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746786" y="2719378"/>
            <a:ext cx="1447800" cy="1123950"/>
          </a:xfrm>
          <a:prstGeom prst="rect">
            <a:avLst/>
          </a:prstGeom>
        </p:spPr>
      </p:pic>
      <p:pic>
        <p:nvPicPr>
          <p:cNvPr id="219" name="Graphic 218">
            <a:extLst>
              <a:ext uri="{FF2B5EF4-FFF2-40B4-BE49-F238E27FC236}">
                <a16:creationId xmlns:a16="http://schemas.microsoft.com/office/drawing/2014/main" id="{080857D6-29DF-43BC-8F6E-8B8726A68DE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251703" y="4054047"/>
            <a:ext cx="551035" cy="551035"/>
          </a:xfrm>
          <a:prstGeom prst="rect">
            <a:avLst/>
          </a:prstGeom>
        </p:spPr>
      </p:pic>
      <p:pic>
        <p:nvPicPr>
          <p:cNvPr id="221" name="Graphic 220">
            <a:extLst>
              <a:ext uri="{FF2B5EF4-FFF2-40B4-BE49-F238E27FC236}">
                <a16:creationId xmlns:a16="http://schemas.microsoft.com/office/drawing/2014/main" id="{88B01806-E25C-4EF9-A2F9-3B8DEDE6C87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621586" y="1733476"/>
            <a:ext cx="395611" cy="395611"/>
          </a:xfrm>
          <a:prstGeom prst="rect">
            <a:avLst/>
          </a:prstGeom>
        </p:spPr>
      </p:pic>
      <p:sp>
        <p:nvSpPr>
          <p:cNvPr id="222" name="Rectangle 221">
            <a:extLst>
              <a:ext uri="{FF2B5EF4-FFF2-40B4-BE49-F238E27FC236}">
                <a16:creationId xmlns:a16="http://schemas.microsoft.com/office/drawing/2014/main" id="{A6276FDD-3714-437A-ABFA-561F9317663B}"/>
              </a:ext>
            </a:extLst>
          </p:cNvPr>
          <p:cNvSpPr/>
          <p:nvPr/>
        </p:nvSpPr>
        <p:spPr>
          <a:xfrm>
            <a:off x="3495505" y="3804659"/>
            <a:ext cx="176309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67"/>
            <a:r>
              <a:rPr lang="en-US" sz="1100" b="1" dirty="0">
                <a:solidFill>
                  <a:prstClr val="white"/>
                </a:solidFill>
                <a:latin typeface="Segoe UI"/>
                <a:cs typeface="Segoe UI Semilight" panose="020B0402040204020203" pitchFamily="34" charset="0"/>
              </a:rPr>
              <a:t>Azure Databricks</a:t>
            </a:r>
          </a:p>
          <a:p>
            <a:pPr defTabSz="914367"/>
            <a:r>
              <a:rPr lang="en-US" sz="1100" b="1" dirty="0">
                <a:solidFill>
                  <a:prstClr val="white"/>
                </a:solidFill>
                <a:latin typeface="Segoe UI"/>
                <a:cs typeface="Segoe UI Semilight" panose="020B0402040204020203" pitchFamily="34" charset="0"/>
              </a:rPr>
              <a:t>(Structured Streaming)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DA1F4DB3-6C62-4BD2-9117-58B8F40C61F5}"/>
              </a:ext>
            </a:extLst>
          </p:cNvPr>
          <p:cNvCxnSpPr>
            <a:cxnSpLocks/>
          </p:cNvCxnSpPr>
          <p:nvPr/>
        </p:nvCxnSpPr>
        <p:spPr>
          <a:xfrm flipV="1">
            <a:off x="1685036" y="3013440"/>
            <a:ext cx="2527763" cy="894647"/>
          </a:xfrm>
          <a:prstGeom prst="straightConnector1">
            <a:avLst/>
          </a:prstGeom>
          <a:ln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297B81BC-3402-43F5-A9F9-1FB2F0F5E591}"/>
              </a:ext>
            </a:extLst>
          </p:cNvPr>
          <p:cNvCxnSpPr>
            <a:cxnSpLocks/>
            <a:endCxn id="193" idx="1"/>
          </p:cNvCxnSpPr>
          <p:nvPr/>
        </p:nvCxnSpPr>
        <p:spPr>
          <a:xfrm flipV="1">
            <a:off x="1674032" y="4015122"/>
            <a:ext cx="1320200" cy="6522"/>
          </a:xfrm>
          <a:prstGeom prst="straightConnector1">
            <a:avLst/>
          </a:prstGeom>
          <a:ln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2" name="Picture 2" descr="Image result for azure databricks logo">
            <a:extLst>
              <a:ext uri="{FF2B5EF4-FFF2-40B4-BE49-F238E27FC236}">
                <a16:creationId xmlns:a16="http://schemas.microsoft.com/office/drawing/2014/main" id="{9F2955E0-6348-4725-8202-96139E685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226" y="2605199"/>
            <a:ext cx="688646" cy="36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3" name="Rectangle 232">
            <a:extLst>
              <a:ext uri="{FF2B5EF4-FFF2-40B4-BE49-F238E27FC236}">
                <a16:creationId xmlns:a16="http://schemas.microsoft.com/office/drawing/2014/main" id="{6D204860-9698-48CF-AA86-5981247271B4}"/>
              </a:ext>
            </a:extLst>
          </p:cNvPr>
          <p:cNvSpPr/>
          <p:nvPr/>
        </p:nvSpPr>
        <p:spPr>
          <a:xfrm>
            <a:off x="6890066" y="2553568"/>
            <a:ext cx="95425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67"/>
            <a:r>
              <a:rPr lang="en-US" sz="1100" b="1" dirty="0">
                <a:solidFill>
                  <a:prstClr val="white"/>
                </a:solidFill>
                <a:latin typeface="Segoe UI"/>
                <a:cs typeface="Segoe UI Semilight" panose="020B0402040204020203" pitchFamily="34" charset="0"/>
              </a:rPr>
              <a:t>Azure Databricks (Spark)</a:t>
            </a: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1099FA74-D8FE-49D4-8DCB-1EEA50F26B17}"/>
              </a:ext>
            </a:extLst>
          </p:cNvPr>
          <p:cNvSpPr/>
          <p:nvPr/>
        </p:nvSpPr>
        <p:spPr>
          <a:xfrm rot="20414789">
            <a:off x="2313596" y="3196200"/>
            <a:ext cx="150175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67"/>
            <a:r>
              <a:rPr lang="en-US" sz="1000" dirty="0">
                <a:solidFill>
                  <a:prstClr val="white"/>
                </a:solidFill>
                <a:latin typeface="Segoe UI"/>
                <a:cs typeface="Segoe UI Semilight" panose="020B0402040204020203" pitchFamily="34" charset="0"/>
              </a:rPr>
              <a:t>Event Hubs Capture</a:t>
            </a:r>
            <a:endParaRPr lang="en-US" sz="1000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237" name="Callout: Line 236">
            <a:extLst>
              <a:ext uri="{FF2B5EF4-FFF2-40B4-BE49-F238E27FC236}">
                <a16:creationId xmlns:a16="http://schemas.microsoft.com/office/drawing/2014/main" id="{68F8E480-9D6D-4CA9-B26F-31DA89107C2F}"/>
              </a:ext>
            </a:extLst>
          </p:cNvPr>
          <p:cNvSpPr/>
          <p:nvPr/>
        </p:nvSpPr>
        <p:spPr bwMode="auto">
          <a:xfrm>
            <a:off x="6435948" y="5895984"/>
            <a:ext cx="940964" cy="635332"/>
          </a:xfrm>
          <a:prstGeom prst="borderCallout1">
            <a:avLst>
              <a:gd name="adj1" fmla="val 36911"/>
              <a:gd name="adj2" fmla="val 11475"/>
              <a:gd name="adj3" fmla="val -443934"/>
              <a:gd name="adj4" fmla="val 25372"/>
            </a:avLst>
          </a:prstGeom>
          <a:solidFill>
            <a:srgbClr val="D83B01"/>
          </a:solidFill>
          <a:ln>
            <a:solidFill>
              <a:srgbClr val="D83B0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r>
              <a:rPr lang="en-US" sz="1176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"/>
              </a:rPr>
              <a:t>ML Model Training</a:t>
            </a:r>
          </a:p>
        </p:txBody>
      </p: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51ABBB35-33BC-40EB-B45D-C3B70E8823B4}"/>
              </a:ext>
            </a:extLst>
          </p:cNvPr>
          <p:cNvGrpSpPr/>
          <p:nvPr/>
        </p:nvGrpSpPr>
        <p:grpSpPr>
          <a:xfrm>
            <a:off x="11122690" y="2899742"/>
            <a:ext cx="1021191" cy="271343"/>
            <a:chOff x="11061426" y="4341668"/>
            <a:chExt cx="1021191" cy="271343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2B23E59D-AB72-4CF7-9905-C846C8880B6D}"/>
                </a:ext>
              </a:extLst>
            </p:cNvPr>
            <p:cNvSpPr/>
            <p:nvPr/>
          </p:nvSpPr>
          <p:spPr>
            <a:xfrm>
              <a:off x="11348419" y="4341668"/>
              <a:ext cx="734198" cy="2713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367"/>
              <a:r>
                <a:rPr lang="en-US" sz="1100" dirty="0">
                  <a:solidFill>
                    <a:prstClr val="white"/>
                  </a:solidFill>
                  <a:latin typeface="Segoe UI"/>
                  <a:cs typeface="Segoe UI Semilight" panose="020B0402040204020203" pitchFamily="34" charset="0"/>
                </a:rPr>
                <a:t>Power BI</a:t>
              </a:r>
            </a:p>
          </p:txBody>
        </p:sp>
        <p:pic>
          <p:nvPicPr>
            <p:cNvPr id="240" name="Graphic 239">
              <a:extLst>
                <a:ext uri="{FF2B5EF4-FFF2-40B4-BE49-F238E27FC236}">
                  <a16:creationId xmlns:a16="http://schemas.microsoft.com/office/drawing/2014/main" id="{E37D5A34-1A9A-4A5F-A098-BE84D4F41C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061426" y="4360221"/>
              <a:ext cx="195008" cy="205694"/>
            </a:xfrm>
            <a:prstGeom prst="rect">
              <a:avLst/>
            </a:prstGeom>
          </p:spPr>
        </p:pic>
      </p:grp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9DDF4482-1682-41A6-B324-A459BA022D6D}"/>
              </a:ext>
            </a:extLst>
          </p:cNvPr>
          <p:cNvCxnSpPr>
            <a:cxnSpLocks/>
          </p:cNvCxnSpPr>
          <p:nvPr/>
        </p:nvCxnSpPr>
        <p:spPr>
          <a:xfrm>
            <a:off x="3673031" y="4248985"/>
            <a:ext cx="4575359" cy="126138"/>
          </a:xfrm>
          <a:prstGeom prst="straightConnector1">
            <a:avLst/>
          </a:prstGeom>
          <a:ln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0290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5" grpId="0" animBg="1"/>
      <p:bldP spid="76" grpId="0" animBg="1"/>
      <p:bldP spid="99" grpId="0" animBg="1"/>
      <p:bldP spid="172" grpId="0" animBg="1"/>
      <p:bldP spid="190" grpId="0" animBg="1"/>
      <p:bldP spid="23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61D071FF-3134-4033-A0C6-EDAD58666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– the </a:t>
            </a:r>
            <a:r>
              <a:rPr lang="en-US" dirty="0">
                <a:solidFill>
                  <a:srgbClr val="C00000"/>
                </a:solidFill>
              </a:rPr>
              <a:t>hot</a:t>
            </a:r>
            <a:r>
              <a:rPr lang="en-US" dirty="0"/>
              <a:t> path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B5EA868-E058-4141-9412-0F0E48CA2359}"/>
              </a:ext>
            </a:extLst>
          </p:cNvPr>
          <p:cNvSpPr/>
          <p:nvPr/>
        </p:nvSpPr>
        <p:spPr>
          <a:xfrm>
            <a:off x="4624609" y="3112855"/>
            <a:ext cx="1190817" cy="2597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67"/>
            <a:r>
              <a:rPr lang="en-US" sz="1100" dirty="0">
                <a:solidFill>
                  <a:prstClr val="white"/>
                </a:solidFill>
                <a:latin typeface="Segoe UI"/>
                <a:cs typeface="Segoe UI Semilight" panose="020B0402040204020203" pitchFamily="34" charset="0"/>
              </a:rPr>
              <a:t>Blob Storage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267FF61-7246-40BE-BAC4-033E6AFE20BD}"/>
              </a:ext>
            </a:extLst>
          </p:cNvPr>
          <p:cNvCxnSpPr>
            <a:cxnSpLocks/>
          </p:cNvCxnSpPr>
          <p:nvPr/>
        </p:nvCxnSpPr>
        <p:spPr>
          <a:xfrm>
            <a:off x="7766714" y="3675674"/>
            <a:ext cx="473765" cy="399357"/>
          </a:xfrm>
          <a:prstGeom prst="straightConnector1">
            <a:avLst/>
          </a:prstGeom>
          <a:ln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3FDBA16-99BB-42F7-B020-9833ADC57153}"/>
              </a:ext>
            </a:extLst>
          </p:cNvPr>
          <p:cNvCxnSpPr>
            <a:cxnSpLocks/>
          </p:cNvCxnSpPr>
          <p:nvPr/>
        </p:nvCxnSpPr>
        <p:spPr>
          <a:xfrm>
            <a:off x="5483768" y="3066284"/>
            <a:ext cx="941657" cy="0"/>
          </a:xfrm>
          <a:prstGeom prst="straightConnector1">
            <a:avLst/>
          </a:prstGeom>
          <a:ln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DE8E0A7B-BC6C-426E-AE00-27471141BA0B}"/>
              </a:ext>
            </a:extLst>
          </p:cNvPr>
          <p:cNvSpPr/>
          <p:nvPr/>
        </p:nvSpPr>
        <p:spPr>
          <a:xfrm>
            <a:off x="9005040" y="3438073"/>
            <a:ext cx="94096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67"/>
            <a:r>
              <a:rPr lang="en-US" sz="1100" dirty="0">
                <a:solidFill>
                  <a:prstClr val="white"/>
                </a:solidFill>
                <a:latin typeface="Segoe UI"/>
                <a:cs typeface="Segoe UI Semilight" panose="020B0402040204020203" pitchFamily="34" charset="0"/>
              </a:rPr>
              <a:t>SQL Server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0D3FA77-6FEE-4DC6-9070-4F09C52FA16D}"/>
              </a:ext>
            </a:extLst>
          </p:cNvPr>
          <p:cNvCxnSpPr/>
          <p:nvPr/>
        </p:nvCxnSpPr>
        <p:spPr>
          <a:xfrm flipV="1">
            <a:off x="7885740" y="2650764"/>
            <a:ext cx="456643" cy="255571"/>
          </a:xfrm>
          <a:prstGeom prst="straightConnector1">
            <a:avLst/>
          </a:prstGeom>
          <a:ln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D3879902-7A3B-41E3-A630-EDDEFA40AAD8}"/>
              </a:ext>
            </a:extLst>
          </p:cNvPr>
          <p:cNvGrpSpPr/>
          <p:nvPr/>
        </p:nvGrpSpPr>
        <p:grpSpPr>
          <a:xfrm>
            <a:off x="10250369" y="3534121"/>
            <a:ext cx="1760336" cy="1445432"/>
            <a:chOff x="10130119" y="2480240"/>
            <a:chExt cx="1760336" cy="144543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465D258-2B6F-4AAB-9E07-9728E93C4A97}"/>
                </a:ext>
              </a:extLst>
            </p:cNvPr>
            <p:cNvSpPr txBox="1"/>
            <p:nvPr/>
          </p:nvSpPr>
          <p:spPr>
            <a:xfrm>
              <a:off x="10130119" y="3230212"/>
              <a:ext cx="1021277" cy="461582"/>
            </a:xfrm>
            <a:prstGeom prst="rect">
              <a:avLst/>
            </a:prstGeom>
            <a:noFill/>
          </p:spPr>
          <p:txBody>
            <a:bodyPr wrap="square" lIns="182828" tIns="146262" rIns="182828" bIns="146262" rtlCol="0">
              <a:spAutoFit/>
            </a:bodyPr>
            <a:lstStyle/>
            <a:p>
              <a:pPr defTabSz="932384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1200" spc="-30" dirty="0">
                  <a:solidFill>
                    <a:prstClr val="white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Apps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B18765D1-A43D-43C0-8DC7-E8B0D56331A6}"/>
                </a:ext>
              </a:extLst>
            </p:cNvPr>
            <p:cNvGrpSpPr/>
            <p:nvPr/>
          </p:nvGrpSpPr>
          <p:grpSpPr>
            <a:xfrm>
              <a:off x="10225335" y="2933340"/>
              <a:ext cx="433219" cy="335100"/>
              <a:chOff x="5007615" y="2323753"/>
              <a:chExt cx="649029" cy="502032"/>
            </a:xfrm>
            <a:solidFill>
              <a:schemeClr val="accent2"/>
            </a:solidFill>
          </p:grpSpPr>
          <p:sp>
            <p:nvSpPr>
              <p:cNvPr id="66" name="Freeform 219">
                <a:extLst>
                  <a:ext uri="{FF2B5EF4-FFF2-40B4-BE49-F238E27FC236}">
                    <a16:creationId xmlns:a16="http://schemas.microsoft.com/office/drawing/2014/main" id="{6E95C9A0-9B88-408D-BF31-0E8470CB6B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5285" y="2455306"/>
                <a:ext cx="313688" cy="314768"/>
              </a:xfrm>
              <a:custGeom>
                <a:avLst/>
                <a:gdLst>
                  <a:gd name="connsiteX0" fmla="*/ 193673 w 319670"/>
                  <a:gd name="connsiteY0" fmla="*/ 280605 h 320770"/>
                  <a:gd name="connsiteX1" fmla="*/ 165888 w 319670"/>
                  <a:gd name="connsiteY1" fmla="*/ 281661 h 320770"/>
                  <a:gd name="connsiteX2" fmla="*/ 167460 w 319670"/>
                  <a:gd name="connsiteY2" fmla="*/ 307015 h 320770"/>
                  <a:gd name="connsiteX3" fmla="*/ 181091 w 319670"/>
                  <a:gd name="connsiteY3" fmla="*/ 305430 h 320770"/>
                  <a:gd name="connsiteX4" fmla="*/ 193673 w 319670"/>
                  <a:gd name="connsiteY4" fmla="*/ 280605 h 320770"/>
                  <a:gd name="connsiteX5" fmla="*/ 127923 w 319670"/>
                  <a:gd name="connsiteY5" fmla="*/ 280054 h 320770"/>
                  <a:gd name="connsiteX6" fmla="*/ 141657 w 319670"/>
                  <a:gd name="connsiteY6" fmla="*/ 305957 h 320770"/>
                  <a:gd name="connsiteX7" fmla="*/ 154333 w 319670"/>
                  <a:gd name="connsiteY7" fmla="*/ 307015 h 320770"/>
                  <a:gd name="connsiteX8" fmla="*/ 152749 w 319670"/>
                  <a:gd name="connsiteY8" fmla="*/ 281640 h 320770"/>
                  <a:gd name="connsiteX9" fmla="*/ 127923 w 319670"/>
                  <a:gd name="connsiteY9" fmla="*/ 280054 h 320770"/>
                  <a:gd name="connsiteX10" fmla="*/ 226960 w 319670"/>
                  <a:gd name="connsiteY10" fmla="*/ 275378 h 320770"/>
                  <a:gd name="connsiteX11" fmla="*/ 209629 w 319670"/>
                  <a:gd name="connsiteY11" fmla="*/ 278547 h 320770"/>
                  <a:gd name="connsiteX12" fmla="*/ 198075 w 319670"/>
                  <a:gd name="connsiteY12" fmla="*/ 301788 h 320770"/>
                  <a:gd name="connsiteX13" fmla="*/ 204377 w 319670"/>
                  <a:gd name="connsiteY13" fmla="*/ 300203 h 320770"/>
                  <a:gd name="connsiteX14" fmla="*/ 226960 w 319670"/>
                  <a:gd name="connsiteY14" fmla="*/ 275378 h 320770"/>
                  <a:gd name="connsiteX15" fmla="*/ 94911 w 319670"/>
                  <a:gd name="connsiteY15" fmla="*/ 274277 h 320770"/>
                  <a:gd name="connsiteX16" fmla="*/ 120163 w 319670"/>
                  <a:gd name="connsiteY16" fmla="*/ 301828 h 320770"/>
                  <a:gd name="connsiteX17" fmla="*/ 124897 w 319670"/>
                  <a:gd name="connsiteY17" fmla="*/ 302888 h 320770"/>
                  <a:gd name="connsiteX18" fmla="*/ 112797 w 319670"/>
                  <a:gd name="connsiteY18" fmla="*/ 277456 h 320770"/>
                  <a:gd name="connsiteX19" fmla="*/ 94911 w 319670"/>
                  <a:gd name="connsiteY19" fmla="*/ 274277 h 320770"/>
                  <a:gd name="connsiteX20" fmla="*/ 261623 w 319670"/>
                  <a:gd name="connsiteY20" fmla="*/ 266024 h 320770"/>
                  <a:gd name="connsiteX21" fmla="*/ 247511 w 319670"/>
                  <a:gd name="connsiteY21" fmla="*/ 270781 h 320770"/>
                  <a:gd name="connsiteX22" fmla="*/ 235489 w 319670"/>
                  <a:gd name="connsiteY22" fmla="*/ 286107 h 320770"/>
                  <a:gd name="connsiteX23" fmla="*/ 261623 w 319670"/>
                  <a:gd name="connsiteY23" fmla="*/ 266024 h 320770"/>
                  <a:gd name="connsiteX24" fmla="*/ 53646 w 319670"/>
                  <a:gd name="connsiteY24" fmla="*/ 261072 h 320770"/>
                  <a:gd name="connsiteX25" fmla="*/ 90509 w 319670"/>
                  <a:gd name="connsiteY25" fmla="*/ 289683 h 320770"/>
                  <a:gd name="connsiteX26" fmla="*/ 74184 w 319670"/>
                  <a:gd name="connsiteY26" fmla="*/ 268490 h 320770"/>
                  <a:gd name="connsiteX27" fmla="*/ 53646 w 319670"/>
                  <a:gd name="connsiteY27" fmla="*/ 261072 h 320770"/>
                  <a:gd name="connsiteX28" fmla="*/ 213205 w 319670"/>
                  <a:gd name="connsiteY28" fmla="*/ 224209 h 320770"/>
                  <a:gd name="connsiteX29" fmla="*/ 163687 w 319670"/>
                  <a:gd name="connsiteY29" fmla="*/ 228957 h 320770"/>
                  <a:gd name="connsiteX30" fmla="*/ 165267 w 319670"/>
                  <a:gd name="connsiteY30" fmla="*/ 269051 h 320770"/>
                  <a:gd name="connsiteX31" fmla="*/ 200035 w 319670"/>
                  <a:gd name="connsiteY31" fmla="*/ 266413 h 320770"/>
                  <a:gd name="connsiteX32" fmla="*/ 213205 w 319670"/>
                  <a:gd name="connsiteY32" fmla="*/ 224209 h 320770"/>
                  <a:gd name="connsiteX33" fmla="*/ 108941 w 319670"/>
                  <a:gd name="connsiteY33" fmla="*/ 224209 h 320770"/>
                  <a:gd name="connsiteX34" fmla="*/ 122109 w 319670"/>
                  <a:gd name="connsiteY34" fmla="*/ 265864 h 320770"/>
                  <a:gd name="connsiteX35" fmla="*/ 152132 w 319670"/>
                  <a:gd name="connsiteY35" fmla="*/ 268500 h 320770"/>
                  <a:gd name="connsiteX36" fmla="*/ 150552 w 319670"/>
                  <a:gd name="connsiteY36" fmla="*/ 228954 h 320770"/>
                  <a:gd name="connsiteX37" fmla="*/ 108941 w 319670"/>
                  <a:gd name="connsiteY37" fmla="*/ 224209 h 320770"/>
                  <a:gd name="connsiteX38" fmla="*/ 58322 w 319670"/>
                  <a:gd name="connsiteY38" fmla="*/ 209903 h 320770"/>
                  <a:gd name="connsiteX39" fmla="*/ 82669 w 319670"/>
                  <a:gd name="connsiteY39" fmla="*/ 257461 h 320770"/>
                  <a:gd name="connsiteX40" fmla="*/ 107016 w 319670"/>
                  <a:gd name="connsiteY40" fmla="*/ 263273 h 320770"/>
                  <a:gd name="connsiteX41" fmla="*/ 94842 w 319670"/>
                  <a:gd name="connsiteY41" fmla="*/ 221000 h 320770"/>
                  <a:gd name="connsiteX42" fmla="*/ 58322 w 319670"/>
                  <a:gd name="connsiteY42" fmla="*/ 209903 h 320770"/>
                  <a:gd name="connsiteX43" fmla="*/ 264925 w 319670"/>
                  <a:gd name="connsiteY43" fmla="*/ 209078 h 320770"/>
                  <a:gd name="connsiteX44" fmla="*/ 227505 w 319670"/>
                  <a:gd name="connsiteY44" fmla="*/ 221190 h 320770"/>
                  <a:gd name="connsiteX45" fmla="*/ 214856 w 319670"/>
                  <a:gd name="connsiteY45" fmla="*/ 264374 h 320770"/>
                  <a:gd name="connsiteX46" fmla="*/ 239100 w 319670"/>
                  <a:gd name="connsiteY46" fmla="*/ 259634 h 320770"/>
                  <a:gd name="connsiteX47" fmla="*/ 264925 w 319670"/>
                  <a:gd name="connsiteY47" fmla="*/ 209078 h 320770"/>
                  <a:gd name="connsiteX48" fmla="*/ 303989 w 319670"/>
                  <a:gd name="connsiteY48" fmla="*/ 187895 h 320770"/>
                  <a:gd name="connsiteX49" fmla="*/ 280765 w 319670"/>
                  <a:gd name="connsiteY49" fmla="*/ 201624 h 320770"/>
                  <a:gd name="connsiteX50" fmla="*/ 258597 w 319670"/>
                  <a:gd name="connsiteY50" fmla="*/ 253370 h 320770"/>
                  <a:gd name="connsiteX51" fmla="*/ 279710 w 319670"/>
                  <a:gd name="connsiteY51" fmla="*/ 244921 h 320770"/>
                  <a:gd name="connsiteX52" fmla="*/ 303989 w 319670"/>
                  <a:gd name="connsiteY52" fmla="*/ 187895 h 320770"/>
                  <a:gd name="connsiteX53" fmla="*/ 15131 w 319670"/>
                  <a:gd name="connsiteY53" fmla="*/ 186244 h 320770"/>
                  <a:gd name="connsiteX54" fmla="*/ 35764 w 319670"/>
                  <a:gd name="connsiteY54" fmla="*/ 239029 h 320770"/>
                  <a:gd name="connsiteX55" fmla="*/ 63274 w 319670"/>
                  <a:gd name="connsiteY55" fmla="*/ 251169 h 320770"/>
                  <a:gd name="connsiteX56" fmla="*/ 42641 w 319670"/>
                  <a:gd name="connsiteY56" fmla="*/ 202607 h 320770"/>
                  <a:gd name="connsiteX57" fmla="*/ 15131 w 319670"/>
                  <a:gd name="connsiteY57" fmla="*/ 186244 h 320770"/>
                  <a:gd name="connsiteX58" fmla="*/ 220633 w 319670"/>
                  <a:gd name="connsiteY58" fmla="*/ 169463 h 320770"/>
                  <a:gd name="connsiteX59" fmla="*/ 162861 w 319670"/>
                  <a:gd name="connsiteY59" fmla="*/ 176816 h 320770"/>
                  <a:gd name="connsiteX60" fmla="*/ 163386 w 319670"/>
                  <a:gd name="connsiteY60" fmla="*/ 215680 h 320770"/>
                  <a:gd name="connsiteX61" fmla="*/ 216431 w 319670"/>
                  <a:gd name="connsiteY61" fmla="*/ 209903 h 320770"/>
                  <a:gd name="connsiteX62" fmla="*/ 220633 w 319670"/>
                  <a:gd name="connsiteY62" fmla="*/ 169463 h 320770"/>
                  <a:gd name="connsiteX63" fmla="*/ 101513 w 319670"/>
                  <a:gd name="connsiteY63" fmla="*/ 169463 h 320770"/>
                  <a:gd name="connsiteX64" fmla="*/ 105748 w 319670"/>
                  <a:gd name="connsiteY64" fmla="*/ 210428 h 320770"/>
                  <a:gd name="connsiteX65" fmla="*/ 150207 w 319670"/>
                  <a:gd name="connsiteY65" fmla="*/ 215680 h 320770"/>
                  <a:gd name="connsiteX66" fmla="*/ 149678 w 319670"/>
                  <a:gd name="connsiteY66" fmla="*/ 176291 h 320770"/>
                  <a:gd name="connsiteX67" fmla="*/ 101513 w 319670"/>
                  <a:gd name="connsiteY67" fmla="*/ 169463 h 320770"/>
                  <a:gd name="connsiteX68" fmla="*/ 51121 w 319670"/>
                  <a:gd name="connsiteY68" fmla="*/ 149931 h 320770"/>
                  <a:gd name="connsiteX69" fmla="*/ 50069 w 319670"/>
                  <a:gd name="connsiteY69" fmla="*/ 159953 h 320770"/>
                  <a:gd name="connsiteX70" fmla="*/ 53752 w 319670"/>
                  <a:gd name="connsiteY70" fmla="*/ 193713 h 320770"/>
                  <a:gd name="connsiteX71" fmla="*/ 92160 w 319670"/>
                  <a:gd name="connsiteY71" fmla="*/ 207427 h 320770"/>
                  <a:gd name="connsiteX72" fmla="*/ 89003 w 319670"/>
                  <a:gd name="connsiteY72" fmla="*/ 166283 h 320770"/>
                  <a:gd name="connsiteX73" fmla="*/ 51121 w 319670"/>
                  <a:gd name="connsiteY73" fmla="*/ 149931 h 320770"/>
                  <a:gd name="connsiteX74" fmla="*/ 271850 w 319670"/>
                  <a:gd name="connsiteY74" fmla="*/ 148830 h 320770"/>
                  <a:gd name="connsiteX75" fmla="*/ 233420 w 319670"/>
                  <a:gd name="connsiteY75" fmla="*/ 165717 h 320770"/>
                  <a:gd name="connsiteX76" fmla="*/ 230262 w 319670"/>
                  <a:gd name="connsiteY76" fmla="*/ 206877 h 320770"/>
                  <a:gd name="connsiteX77" fmla="*/ 269218 w 319670"/>
                  <a:gd name="connsiteY77" fmla="*/ 193157 h 320770"/>
                  <a:gd name="connsiteX78" fmla="*/ 272903 w 319670"/>
                  <a:gd name="connsiteY78" fmla="*/ 159912 h 320770"/>
                  <a:gd name="connsiteX79" fmla="*/ 271850 w 319670"/>
                  <a:gd name="connsiteY79" fmla="*/ 148830 h 320770"/>
                  <a:gd name="connsiteX80" fmla="*/ 302793 w 319670"/>
                  <a:gd name="connsiteY80" fmla="*/ 126547 h 320770"/>
                  <a:gd name="connsiteX81" fmla="*/ 284431 w 319670"/>
                  <a:gd name="connsiteY81" fmla="*/ 141328 h 320770"/>
                  <a:gd name="connsiteX82" fmla="*/ 286005 w 319670"/>
                  <a:gd name="connsiteY82" fmla="*/ 159805 h 320770"/>
                  <a:gd name="connsiteX83" fmla="*/ 283907 w 319670"/>
                  <a:gd name="connsiteY83" fmla="*/ 185144 h 320770"/>
                  <a:gd name="connsiteX84" fmla="*/ 306465 w 319670"/>
                  <a:gd name="connsiteY84" fmla="*/ 169835 h 320770"/>
                  <a:gd name="connsiteX85" fmla="*/ 306465 w 319670"/>
                  <a:gd name="connsiteY85" fmla="*/ 160333 h 320770"/>
                  <a:gd name="connsiteX86" fmla="*/ 302793 w 319670"/>
                  <a:gd name="connsiteY86" fmla="*/ 126547 h 320770"/>
                  <a:gd name="connsiteX87" fmla="*/ 17427 w 319670"/>
                  <a:gd name="connsiteY87" fmla="*/ 125172 h 320770"/>
                  <a:gd name="connsiteX88" fmla="*/ 13205 w 319670"/>
                  <a:gd name="connsiteY88" fmla="*/ 160446 h 320770"/>
                  <a:gd name="connsiteX89" fmla="*/ 13205 w 319670"/>
                  <a:gd name="connsiteY89" fmla="*/ 168870 h 320770"/>
                  <a:gd name="connsiteX90" fmla="*/ 39065 w 319670"/>
                  <a:gd name="connsiteY90" fmla="*/ 186244 h 320770"/>
                  <a:gd name="connsiteX91" fmla="*/ 36954 w 319670"/>
                  <a:gd name="connsiteY91" fmla="*/ 159920 h 320770"/>
                  <a:gd name="connsiteX92" fmla="*/ 38537 w 319670"/>
                  <a:gd name="connsiteY92" fmla="*/ 142546 h 320770"/>
                  <a:gd name="connsiteX93" fmla="*/ 17427 w 319670"/>
                  <a:gd name="connsiteY93" fmla="*/ 125172 h 320770"/>
                  <a:gd name="connsiteX94" fmla="*/ 215883 w 319670"/>
                  <a:gd name="connsiteY94" fmla="*/ 122420 h 320770"/>
                  <a:gd name="connsiteX95" fmla="*/ 165486 w 319670"/>
                  <a:gd name="connsiteY95" fmla="*/ 128769 h 320770"/>
                  <a:gd name="connsiteX96" fmla="*/ 163386 w 319670"/>
                  <a:gd name="connsiteY96" fmla="*/ 128769 h 320770"/>
                  <a:gd name="connsiteX97" fmla="*/ 162861 w 319670"/>
                  <a:gd name="connsiteY97" fmla="*/ 155221 h 320770"/>
                  <a:gd name="connsiteX98" fmla="*/ 162861 w 319670"/>
                  <a:gd name="connsiteY98" fmla="*/ 163686 h 320770"/>
                  <a:gd name="connsiteX99" fmla="*/ 220083 w 319670"/>
                  <a:gd name="connsiteY99" fmla="*/ 155750 h 320770"/>
                  <a:gd name="connsiteX100" fmla="*/ 215883 w 319670"/>
                  <a:gd name="connsiteY100" fmla="*/ 122420 h 320770"/>
                  <a:gd name="connsiteX101" fmla="*/ 106825 w 319670"/>
                  <a:gd name="connsiteY101" fmla="*/ 120220 h 320770"/>
                  <a:gd name="connsiteX102" fmla="*/ 102064 w 319670"/>
                  <a:gd name="connsiteY102" fmla="*/ 156248 h 320770"/>
                  <a:gd name="connsiteX103" fmla="*/ 149678 w 319670"/>
                  <a:gd name="connsiteY103" fmla="*/ 163136 h 320770"/>
                  <a:gd name="connsiteX104" fmla="*/ 149678 w 319670"/>
                  <a:gd name="connsiteY104" fmla="*/ 155188 h 320770"/>
                  <a:gd name="connsiteX105" fmla="*/ 150207 w 319670"/>
                  <a:gd name="connsiteY105" fmla="*/ 128167 h 320770"/>
                  <a:gd name="connsiteX106" fmla="*/ 106825 w 319670"/>
                  <a:gd name="connsiteY106" fmla="*/ 120220 h 320770"/>
                  <a:gd name="connsiteX107" fmla="*/ 259617 w 319670"/>
                  <a:gd name="connsiteY107" fmla="*/ 103988 h 320770"/>
                  <a:gd name="connsiteX108" fmla="*/ 228611 w 319670"/>
                  <a:gd name="connsiteY108" fmla="*/ 118717 h 320770"/>
                  <a:gd name="connsiteX109" fmla="*/ 233341 w 319670"/>
                  <a:gd name="connsiteY109" fmla="*/ 151856 h 320770"/>
                  <a:gd name="connsiteX110" fmla="*/ 269602 w 319670"/>
                  <a:gd name="connsiteY110" fmla="*/ 135024 h 320770"/>
                  <a:gd name="connsiteX111" fmla="*/ 259617 w 319670"/>
                  <a:gd name="connsiteY111" fmla="*/ 103988 h 320770"/>
                  <a:gd name="connsiteX112" fmla="*/ 65249 w 319670"/>
                  <a:gd name="connsiteY112" fmla="*/ 99862 h 320770"/>
                  <a:gd name="connsiteX113" fmla="*/ 52545 w 319670"/>
                  <a:gd name="connsiteY113" fmla="*/ 136118 h 320770"/>
                  <a:gd name="connsiteX114" fmla="*/ 89068 w 319670"/>
                  <a:gd name="connsiteY114" fmla="*/ 152407 h 320770"/>
                  <a:gd name="connsiteX115" fmla="*/ 94361 w 319670"/>
                  <a:gd name="connsiteY115" fmla="*/ 115625 h 320770"/>
                  <a:gd name="connsiteX116" fmla="*/ 65249 w 319670"/>
                  <a:gd name="connsiteY116" fmla="*/ 99862 h 320770"/>
                  <a:gd name="connsiteX117" fmla="*/ 285381 w 319670"/>
                  <a:gd name="connsiteY117" fmla="*/ 83906 h 320770"/>
                  <a:gd name="connsiteX118" fmla="*/ 270702 w 319670"/>
                  <a:gd name="connsiteY118" fmla="*/ 96554 h 320770"/>
                  <a:gd name="connsiteX119" fmla="*/ 281711 w 319670"/>
                  <a:gd name="connsiteY119" fmla="*/ 127648 h 320770"/>
                  <a:gd name="connsiteX120" fmla="*/ 298487 w 319670"/>
                  <a:gd name="connsiteY120" fmla="*/ 112365 h 320770"/>
                  <a:gd name="connsiteX121" fmla="*/ 285381 w 319670"/>
                  <a:gd name="connsiteY121" fmla="*/ 83906 h 320770"/>
                  <a:gd name="connsiteX122" fmla="*/ 39411 w 319670"/>
                  <a:gd name="connsiteY122" fmla="*/ 75928 h 320770"/>
                  <a:gd name="connsiteX123" fmla="*/ 21458 w 319670"/>
                  <a:gd name="connsiteY123" fmla="*/ 111317 h 320770"/>
                  <a:gd name="connsiteX124" fmla="*/ 40995 w 319670"/>
                  <a:gd name="connsiteY124" fmla="*/ 128748 h 320770"/>
                  <a:gd name="connsiteX125" fmla="*/ 54196 w 319670"/>
                  <a:gd name="connsiteY125" fmla="*/ 91774 h 320770"/>
                  <a:gd name="connsiteX126" fmla="*/ 39411 w 319670"/>
                  <a:gd name="connsiteY126" fmla="*/ 75928 h 320770"/>
                  <a:gd name="connsiteX127" fmla="*/ 201616 w 319670"/>
                  <a:gd name="connsiteY127" fmla="*/ 73452 h 320770"/>
                  <a:gd name="connsiteX128" fmla="*/ 165267 w 319670"/>
                  <a:gd name="connsiteY128" fmla="*/ 78187 h 320770"/>
                  <a:gd name="connsiteX129" fmla="*/ 164740 w 319670"/>
                  <a:gd name="connsiteY129" fmla="*/ 78187 h 320770"/>
                  <a:gd name="connsiteX130" fmla="*/ 163687 w 319670"/>
                  <a:gd name="connsiteY130" fmla="*/ 115543 h 320770"/>
                  <a:gd name="connsiteX131" fmla="*/ 165267 w 319670"/>
                  <a:gd name="connsiteY131" fmla="*/ 115543 h 320770"/>
                  <a:gd name="connsiteX132" fmla="*/ 213205 w 319670"/>
                  <a:gd name="connsiteY132" fmla="*/ 109756 h 320770"/>
                  <a:gd name="connsiteX133" fmla="*/ 201616 w 319670"/>
                  <a:gd name="connsiteY133" fmla="*/ 73452 h 320770"/>
                  <a:gd name="connsiteX134" fmla="*/ 121592 w 319670"/>
                  <a:gd name="connsiteY134" fmla="*/ 70701 h 320770"/>
                  <a:gd name="connsiteX135" fmla="*/ 109491 w 319670"/>
                  <a:gd name="connsiteY135" fmla="*/ 107084 h 320770"/>
                  <a:gd name="connsiteX136" fmla="*/ 150530 w 319670"/>
                  <a:gd name="connsiteY136" fmla="*/ 114993 h 320770"/>
                  <a:gd name="connsiteX137" fmla="*/ 151582 w 319670"/>
                  <a:gd name="connsiteY137" fmla="*/ 77028 h 320770"/>
                  <a:gd name="connsiteX138" fmla="*/ 121592 w 319670"/>
                  <a:gd name="connsiteY138" fmla="*/ 70701 h 320770"/>
                  <a:gd name="connsiteX139" fmla="*/ 233321 w 319670"/>
                  <a:gd name="connsiteY139" fmla="*/ 59697 h 320770"/>
                  <a:gd name="connsiteX140" fmla="*/ 214306 w 319670"/>
                  <a:gd name="connsiteY140" fmla="*/ 69207 h 320770"/>
                  <a:gd name="connsiteX141" fmla="*/ 225926 w 319670"/>
                  <a:gd name="connsiteY141" fmla="*/ 106189 h 320770"/>
                  <a:gd name="connsiteX142" fmla="*/ 253921 w 319670"/>
                  <a:gd name="connsiteY142" fmla="*/ 92453 h 320770"/>
                  <a:gd name="connsiteX143" fmla="*/ 233321 w 319670"/>
                  <a:gd name="connsiteY143" fmla="*/ 59697 h 320770"/>
                  <a:gd name="connsiteX144" fmla="*/ 92595 w 319670"/>
                  <a:gd name="connsiteY144" fmla="*/ 55846 h 320770"/>
                  <a:gd name="connsiteX145" fmla="*/ 70977 w 319670"/>
                  <a:gd name="connsiteY145" fmla="*/ 88088 h 320770"/>
                  <a:gd name="connsiteX146" fmla="*/ 97341 w 319670"/>
                  <a:gd name="connsiteY146" fmla="*/ 102888 h 320770"/>
                  <a:gd name="connsiteX147" fmla="*/ 108941 w 319670"/>
                  <a:gd name="connsiteY147" fmla="*/ 65360 h 320770"/>
                  <a:gd name="connsiteX148" fmla="*/ 92595 w 319670"/>
                  <a:gd name="connsiteY148" fmla="*/ 55846 h 320770"/>
                  <a:gd name="connsiteX149" fmla="*/ 251144 w 319670"/>
                  <a:gd name="connsiteY149" fmla="*/ 44842 h 320770"/>
                  <a:gd name="connsiteX150" fmla="*/ 243742 w 319670"/>
                  <a:gd name="connsiteY150" fmla="*/ 51712 h 320770"/>
                  <a:gd name="connsiteX151" fmla="*/ 264890 w 319670"/>
                  <a:gd name="connsiteY151" fmla="*/ 85007 h 320770"/>
                  <a:gd name="connsiteX152" fmla="*/ 277579 w 319670"/>
                  <a:gd name="connsiteY152" fmla="*/ 72851 h 320770"/>
                  <a:gd name="connsiteX153" fmla="*/ 251144 w 319670"/>
                  <a:gd name="connsiteY153" fmla="*/ 44842 h 320770"/>
                  <a:gd name="connsiteX154" fmla="*/ 75908 w 319670"/>
                  <a:gd name="connsiteY154" fmla="*/ 39614 h 320770"/>
                  <a:gd name="connsiteX155" fmla="*/ 47868 w 319670"/>
                  <a:gd name="connsiteY155" fmla="*/ 65510 h 320770"/>
                  <a:gd name="connsiteX156" fmla="*/ 60565 w 319670"/>
                  <a:gd name="connsiteY156" fmla="*/ 79779 h 320770"/>
                  <a:gd name="connsiteX157" fmla="*/ 82256 w 319670"/>
                  <a:gd name="connsiteY157" fmla="*/ 47013 h 320770"/>
                  <a:gd name="connsiteX158" fmla="*/ 75908 w 319670"/>
                  <a:gd name="connsiteY158" fmla="*/ 39614 h 320770"/>
                  <a:gd name="connsiteX159" fmla="*/ 224484 w 319670"/>
                  <a:gd name="connsiteY159" fmla="*/ 28060 h 320770"/>
                  <a:gd name="connsiteX160" fmla="*/ 236003 w 319670"/>
                  <a:gd name="connsiteY160" fmla="*/ 41815 h 320770"/>
                  <a:gd name="connsiteX161" fmla="*/ 240716 w 319670"/>
                  <a:gd name="connsiteY161" fmla="*/ 37583 h 320770"/>
                  <a:gd name="connsiteX162" fmla="*/ 224484 w 319670"/>
                  <a:gd name="connsiteY162" fmla="*/ 28060 h 320770"/>
                  <a:gd name="connsiteX163" fmla="*/ 101238 w 319670"/>
                  <a:gd name="connsiteY163" fmla="*/ 25309 h 320770"/>
                  <a:gd name="connsiteX164" fmla="*/ 86933 w 319670"/>
                  <a:gd name="connsiteY164" fmla="*/ 32662 h 320770"/>
                  <a:gd name="connsiteX165" fmla="*/ 90642 w 319670"/>
                  <a:gd name="connsiteY165" fmla="*/ 36863 h 320770"/>
                  <a:gd name="connsiteX166" fmla="*/ 101238 w 319670"/>
                  <a:gd name="connsiteY166" fmla="*/ 25309 h 320770"/>
                  <a:gd name="connsiteX167" fmla="*/ 189546 w 319670"/>
                  <a:gd name="connsiteY167" fmla="*/ 16506 h 320770"/>
                  <a:gd name="connsiteX168" fmla="*/ 209532 w 319670"/>
                  <a:gd name="connsiteY168" fmla="*/ 56946 h 320770"/>
                  <a:gd name="connsiteX169" fmla="*/ 225310 w 319670"/>
                  <a:gd name="connsiteY169" fmla="*/ 49068 h 320770"/>
                  <a:gd name="connsiteX170" fmla="*/ 194280 w 319670"/>
                  <a:gd name="connsiteY170" fmla="*/ 17556 h 320770"/>
                  <a:gd name="connsiteX171" fmla="*/ 189546 w 319670"/>
                  <a:gd name="connsiteY171" fmla="*/ 16506 h 320770"/>
                  <a:gd name="connsiteX172" fmla="*/ 132600 w 319670"/>
                  <a:gd name="connsiteY172" fmla="*/ 15955 h 320770"/>
                  <a:gd name="connsiteX173" fmla="*/ 128938 w 319670"/>
                  <a:gd name="connsiteY173" fmla="*/ 16483 h 320770"/>
                  <a:gd name="connsiteX174" fmla="*/ 100688 w 319670"/>
                  <a:gd name="connsiteY174" fmla="*/ 46010 h 320770"/>
                  <a:gd name="connsiteX175" fmla="*/ 114290 w 319670"/>
                  <a:gd name="connsiteY175" fmla="*/ 53920 h 320770"/>
                  <a:gd name="connsiteX176" fmla="*/ 132600 w 319670"/>
                  <a:gd name="connsiteY176" fmla="*/ 15955 h 320770"/>
                  <a:gd name="connsiteX177" fmla="*/ 167974 w 319670"/>
                  <a:gd name="connsiteY177" fmla="*/ 13204 h 320770"/>
                  <a:gd name="connsiteX178" fmla="*/ 165337 w 319670"/>
                  <a:gd name="connsiteY178" fmla="*/ 64924 h 320770"/>
                  <a:gd name="connsiteX179" fmla="*/ 196974 w 319670"/>
                  <a:gd name="connsiteY179" fmla="*/ 60702 h 320770"/>
                  <a:gd name="connsiteX180" fmla="*/ 173247 w 319670"/>
                  <a:gd name="connsiteY180" fmla="*/ 13732 h 320770"/>
                  <a:gd name="connsiteX181" fmla="*/ 167974 w 319670"/>
                  <a:gd name="connsiteY181" fmla="*/ 13204 h 320770"/>
                  <a:gd name="connsiteX182" fmla="*/ 149585 w 319670"/>
                  <a:gd name="connsiteY182" fmla="*/ 13204 h 320770"/>
                  <a:gd name="connsiteX183" fmla="*/ 126273 w 319670"/>
                  <a:gd name="connsiteY183" fmla="*/ 58551 h 320770"/>
                  <a:gd name="connsiteX184" fmla="*/ 152764 w 319670"/>
                  <a:gd name="connsiteY184" fmla="*/ 63823 h 320770"/>
                  <a:gd name="connsiteX185" fmla="*/ 154883 w 319670"/>
                  <a:gd name="connsiteY185" fmla="*/ 13204 h 320770"/>
                  <a:gd name="connsiteX186" fmla="*/ 149585 w 319670"/>
                  <a:gd name="connsiteY186" fmla="*/ 13204 h 320770"/>
                  <a:gd name="connsiteX187" fmla="*/ 160099 w 319670"/>
                  <a:gd name="connsiteY187" fmla="*/ 0 h 320770"/>
                  <a:gd name="connsiteX188" fmla="*/ 248047 w 319670"/>
                  <a:gd name="connsiteY188" fmla="*/ 26906 h 320770"/>
                  <a:gd name="connsiteX189" fmla="*/ 259107 w 319670"/>
                  <a:gd name="connsiteY189" fmla="*/ 34293 h 320770"/>
                  <a:gd name="connsiteX190" fmla="*/ 285965 w 319670"/>
                  <a:gd name="connsiteY190" fmla="*/ 61727 h 320770"/>
                  <a:gd name="connsiteX191" fmla="*/ 293865 w 319670"/>
                  <a:gd name="connsiteY191" fmla="*/ 72806 h 320770"/>
                  <a:gd name="connsiteX192" fmla="*/ 308084 w 319670"/>
                  <a:gd name="connsiteY192" fmla="*/ 100768 h 320770"/>
                  <a:gd name="connsiteX193" fmla="*/ 313350 w 319670"/>
                  <a:gd name="connsiteY193" fmla="*/ 115013 h 320770"/>
                  <a:gd name="connsiteX194" fmla="*/ 319670 w 319670"/>
                  <a:gd name="connsiteY194" fmla="*/ 157747 h 320770"/>
                  <a:gd name="connsiteX195" fmla="*/ 319670 w 319670"/>
                  <a:gd name="connsiteY195" fmla="*/ 160385 h 320770"/>
                  <a:gd name="connsiteX196" fmla="*/ 319144 w 319670"/>
                  <a:gd name="connsiteY196" fmla="*/ 176212 h 320770"/>
                  <a:gd name="connsiteX197" fmla="*/ 302291 w 319670"/>
                  <a:gd name="connsiteY197" fmla="*/ 232664 h 320770"/>
                  <a:gd name="connsiteX198" fmla="*/ 288598 w 319670"/>
                  <a:gd name="connsiteY198" fmla="*/ 254822 h 320770"/>
                  <a:gd name="connsiteX199" fmla="*/ 160099 w 319670"/>
                  <a:gd name="connsiteY199" fmla="*/ 320242 h 320770"/>
                  <a:gd name="connsiteX200" fmla="*/ 159572 w 319670"/>
                  <a:gd name="connsiteY200" fmla="*/ 320242 h 320770"/>
                  <a:gd name="connsiteX201" fmla="*/ 155359 w 319670"/>
                  <a:gd name="connsiteY201" fmla="*/ 320770 h 320770"/>
                  <a:gd name="connsiteX202" fmla="*/ 155359 w 319670"/>
                  <a:gd name="connsiteY202" fmla="*/ 320242 h 320770"/>
                  <a:gd name="connsiteX203" fmla="*/ 26332 w 319670"/>
                  <a:gd name="connsiteY203" fmla="*/ 248491 h 320770"/>
                  <a:gd name="connsiteX204" fmla="*/ 13693 w 319670"/>
                  <a:gd name="connsiteY204" fmla="*/ 225278 h 320770"/>
                  <a:gd name="connsiteX205" fmla="*/ 527 w 319670"/>
                  <a:gd name="connsiteY205" fmla="*/ 174630 h 320770"/>
                  <a:gd name="connsiteX206" fmla="*/ 0 w 319670"/>
                  <a:gd name="connsiteY206" fmla="*/ 160385 h 320770"/>
                  <a:gd name="connsiteX207" fmla="*/ 0 w 319670"/>
                  <a:gd name="connsiteY207" fmla="*/ 156164 h 320770"/>
                  <a:gd name="connsiteX208" fmla="*/ 6847 w 319670"/>
                  <a:gd name="connsiteY208" fmla="*/ 113958 h 320770"/>
                  <a:gd name="connsiteX209" fmla="*/ 12113 w 319670"/>
                  <a:gd name="connsiteY209" fmla="*/ 99185 h 320770"/>
                  <a:gd name="connsiteX210" fmla="*/ 32125 w 319670"/>
                  <a:gd name="connsiteY210" fmla="*/ 64365 h 320770"/>
                  <a:gd name="connsiteX211" fmla="*/ 41078 w 319670"/>
                  <a:gd name="connsiteY211" fmla="*/ 52758 h 320770"/>
                  <a:gd name="connsiteX212" fmla="*/ 68990 w 319670"/>
                  <a:gd name="connsiteY212" fmla="*/ 28489 h 320770"/>
                  <a:gd name="connsiteX213" fmla="*/ 80576 w 319670"/>
                  <a:gd name="connsiteY213" fmla="*/ 21103 h 320770"/>
                  <a:gd name="connsiteX214" fmla="*/ 160099 w 319670"/>
                  <a:gd name="connsiteY214" fmla="*/ 0 h 320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</a:cxnLst>
                <a:rect l="l" t="t" r="r" b="b"/>
                <a:pathLst>
                  <a:path w="319670" h="320770">
                    <a:moveTo>
                      <a:pt x="193673" y="280605"/>
                    </a:moveTo>
                    <a:cubicBezTo>
                      <a:pt x="184761" y="281133"/>
                      <a:pt x="175324" y="281661"/>
                      <a:pt x="165888" y="281661"/>
                    </a:cubicBezTo>
                    <a:cubicBezTo>
                      <a:pt x="166412" y="292225"/>
                      <a:pt x="166936" y="300676"/>
                      <a:pt x="167460" y="307015"/>
                    </a:cubicBezTo>
                    <a:cubicBezTo>
                      <a:pt x="172179" y="306486"/>
                      <a:pt x="176373" y="305958"/>
                      <a:pt x="181091" y="305430"/>
                    </a:cubicBezTo>
                    <a:cubicBezTo>
                      <a:pt x="183188" y="301733"/>
                      <a:pt x="188430" y="292753"/>
                      <a:pt x="193673" y="280605"/>
                    </a:cubicBezTo>
                    <a:close/>
                    <a:moveTo>
                      <a:pt x="127923" y="280054"/>
                    </a:moveTo>
                    <a:cubicBezTo>
                      <a:pt x="133734" y="293270"/>
                      <a:pt x="139016" y="302257"/>
                      <a:pt x="141657" y="305957"/>
                    </a:cubicBezTo>
                    <a:cubicBezTo>
                      <a:pt x="145882" y="306486"/>
                      <a:pt x="150108" y="307015"/>
                      <a:pt x="154333" y="307015"/>
                    </a:cubicBezTo>
                    <a:cubicBezTo>
                      <a:pt x="153805" y="300671"/>
                      <a:pt x="153277" y="291684"/>
                      <a:pt x="152749" y="281640"/>
                    </a:cubicBezTo>
                    <a:cubicBezTo>
                      <a:pt x="144298" y="281640"/>
                      <a:pt x="135846" y="280583"/>
                      <a:pt x="127923" y="280054"/>
                    </a:cubicBezTo>
                    <a:close/>
                    <a:moveTo>
                      <a:pt x="226960" y="275378"/>
                    </a:moveTo>
                    <a:cubicBezTo>
                      <a:pt x="221183" y="276962"/>
                      <a:pt x="215406" y="277491"/>
                      <a:pt x="209629" y="278547"/>
                    </a:cubicBezTo>
                    <a:cubicBezTo>
                      <a:pt x="205427" y="288055"/>
                      <a:pt x="201226" y="295978"/>
                      <a:pt x="198075" y="301788"/>
                    </a:cubicBezTo>
                    <a:cubicBezTo>
                      <a:pt x="200175" y="301260"/>
                      <a:pt x="202276" y="300731"/>
                      <a:pt x="204377" y="300203"/>
                    </a:cubicBezTo>
                    <a:cubicBezTo>
                      <a:pt x="208053" y="296506"/>
                      <a:pt x="216982" y="288055"/>
                      <a:pt x="226960" y="275378"/>
                    </a:cubicBezTo>
                    <a:close/>
                    <a:moveTo>
                      <a:pt x="94911" y="274277"/>
                    </a:moveTo>
                    <a:cubicBezTo>
                      <a:pt x="107537" y="290172"/>
                      <a:pt x="118584" y="300239"/>
                      <a:pt x="120163" y="301828"/>
                    </a:cubicBezTo>
                    <a:cubicBezTo>
                      <a:pt x="121741" y="302358"/>
                      <a:pt x="123319" y="302358"/>
                      <a:pt x="124897" y="302888"/>
                    </a:cubicBezTo>
                    <a:cubicBezTo>
                      <a:pt x="121215" y="296530"/>
                      <a:pt x="117006" y="288053"/>
                      <a:pt x="112797" y="277456"/>
                    </a:cubicBezTo>
                    <a:cubicBezTo>
                      <a:pt x="106485" y="276927"/>
                      <a:pt x="100698" y="275337"/>
                      <a:pt x="94911" y="274277"/>
                    </a:cubicBezTo>
                    <a:close/>
                    <a:moveTo>
                      <a:pt x="261623" y="266024"/>
                    </a:moveTo>
                    <a:cubicBezTo>
                      <a:pt x="256919" y="267610"/>
                      <a:pt x="252215" y="269195"/>
                      <a:pt x="247511" y="270781"/>
                    </a:cubicBezTo>
                    <a:cubicBezTo>
                      <a:pt x="243329" y="276066"/>
                      <a:pt x="239670" y="281351"/>
                      <a:pt x="235489" y="286107"/>
                    </a:cubicBezTo>
                    <a:cubicBezTo>
                      <a:pt x="244897" y="280294"/>
                      <a:pt x="253783" y="273952"/>
                      <a:pt x="261623" y="266024"/>
                    </a:cubicBezTo>
                    <a:close/>
                    <a:moveTo>
                      <a:pt x="53646" y="261072"/>
                    </a:moveTo>
                    <a:cubicBezTo>
                      <a:pt x="64178" y="272729"/>
                      <a:pt x="76817" y="282266"/>
                      <a:pt x="90509" y="289683"/>
                    </a:cubicBezTo>
                    <a:cubicBezTo>
                      <a:pt x="85243" y="283855"/>
                      <a:pt x="79977" y="276438"/>
                      <a:pt x="74184" y="268490"/>
                    </a:cubicBezTo>
                    <a:cubicBezTo>
                      <a:pt x="66811" y="266371"/>
                      <a:pt x="59965" y="264252"/>
                      <a:pt x="53646" y="261072"/>
                    </a:cubicBezTo>
                    <a:close/>
                    <a:moveTo>
                      <a:pt x="213205" y="224209"/>
                    </a:moveTo>
                    <a:cubicBezTo>
                      <a:pt x="197402" y="226846"/>
                      <a:pt x="180544" y="228429"/>
                      <a:pt x="163687" y="228957"/>
                    </a:cubicBezTo>
                    <a:cubicBezTo>
                      <a:pt x="163687" y="243201"/>
                      <a:pt x="164740" y="256917"/>
                      <a:pt x="165267" y="269051"/>
                    </a:cubicBezTo>
                    <a:cubicBezTo>
                      <a:pt x="176857" y="268523"/>
                      <a:pt x="188446" y="267996"/>
                      <a:pt x="200035" y="266413"/>
                    </a:cubicBezTo>
                    <a:cubicBezTo>
                      <a:pt x="204777" y="254279"/>
                      <a:pt x="209518" y="240035"/>
                      <a:pt x="213205" y="224209"/>
                    </a:cubicBezTo>
                    <a:close/>
                    <a:moveTo>
                      <a:pt x="108941" y="224209"/>
                    </a:moveTo>
                    <a:cubicBezTo>
                      <a:pt x="112628" y="240027"/>
                      <a:pt x="117369" y="253736"/>
                      <a:pt x="122109" y="265864"/>
                    </a:cubicBezTo>
                    <a:cubicBezTo>
                      <a:pt x="131590" y="267446"/>
                      <a:pt x="141598" y="267973"/>
                      <a:pt x="152132" y="268500"/>
                    </a:cubicBezTo>
                    <a:cubicBezTo>
                      <a:pt x="151606" y="256373"/>
                      <a:pt x="151079" y="243191"/>
                      <a:pt x="150552" y="228954"/>
                    </a:cubicBezTo>
                    <a:cubicBezTo>
                      <a:pt x="135804" y="228427"/>
                      <a:pt x="122109" y="226845"/>
                      <a:pt x="108941" y="224209"/>
                    </a:cubicBezTo>
                    <a:close/>
                    <a:moveTo>
                      <a:pt x="58322" y="209903"/>
                    </a:moveTo>
                    <a:cubicBezTo>
                      <a:pt x="64673" y="227869"/>
                      <a:pt x="73671" y="243722"/>
                      <a:pt x="82669" y="257461"/>
                    </a:cubicBezTo>
                    <a:cubicBezTo>
                      <a:pt x="90608" y="260103"/>
                      <a:pt x="98547" y="261688"/>
                      <a:pt x="107016" y="263273"/>
                    </a:cubicBezTo>
                    <a:cubicBezTo>
                      <a:pt x="102252" y="251120"/>
                      <a:pt x="98018" y="236852"/>
                      <a:pt x="94842" y="221000"/>
                    </a:cubicBezTo>
                    <a:cubicBezTo>
                      <a:pt x="82140" y="218358"/>
                      <a:pt x="69966" y="214131"/>
                      <a:pt x="58322" y="209903"/>
                    </a:cubicBezTo>
                    <a:close/>
                    <a:moveTo>
                      <a:pt x="264925" y="209078"/>
                    </a:moveTo>
                    <a:cubicBezTo>
                      <a:pt x="253330" y="213818"/>
                      <a:pt x="240681" y="218031"/>
                      <a:pt x="227505" y="221190"/>
                    </a:cubicBezTo>
                    <a:cubicBezTo>
                      <a:pt x="224343" y="236989"/>
                      <a:pt x="219599" y="251735"/>
                      <a:pt x="214856" y="264374"/>
                    </a:cubicBezTo>
                    <a:cubicBezTo>
                      <a:pt x="223289" y="263320"/>
                      <a:pt x="231194" y="261214"/>
                      <a:pt x="239100" y="259634"/>
                    </a:cubicBezTo>
                    <a:cubicBezTo>
                      <a:pt x="248586" y="245415"/>
                      <a:pt x="258073" y="228037"/>
                      <a:pt x="264925" y="209078"/>
                    </a:cubicBezTo>
                    <a:close/>
                    <a:moveTo>
                      <a:pt x="303989" y="187895"/>
                    </a:moveTo>
                    <a:cubicBezTo>
                      <a:pt x="297128" y="192647"/>
                      <a:pt x="289211" y="197399"/>
                      <a:pt x="280765" y="201624"/>
                    </a:cubicBezTo>
                    <a:cubicBezTo>
                      <a:pt x="275487" y="220632"/>
                      <a:pt x="267570" y="238057"/>
                      <a:pt x="258597" y="253370"/>
                    </a:cubicBezTo>
                    <a:cubicBezTo>
                      <a:pt x="265987" y="250729"/>
                      <a:pt x="273376" y="248089"/>
                      <a:pt x="279710" y="244921"/>
                    </a:cubicBezTo>
                    <a:cubicBezTo>
                      <a:pt x="291850" y="228025"/>
                      <a:pt x="300295" y="209016"/>
                      <a:pt x="303989" y="187895"/>
                    </a:cubicBezTo>
                    <a:close/>
                    <a:moveTo>
                      <a:pt x="15131" y="186244"/>
                    </a:moveTo>
                    <a:cubicBezTo>
                      <a:pt x="18834" y="205247"/>
                      <a:pt x="25712" y="223193"/>
                      <a:pt x="35764" y="239029"/>
                    </a:cubicBezTo>
                    <a:cubicBezTo>
                      <a:pt x="44229" y="243251"/>
                      <a:pt x="53751" y="247474"/>
                      <a:pt x="63274" y="251169"/>
                    </a:cubicBezTo>
                    <a:cubicBezTo>
                      <a:pt x="54810" y="236917"/>
                      <a:pt x="47403" y="220554"/>
                      <a:pt x="42641" y="202607"/>
                    </a:cubicBezTo>
                    <a:cubicBezTo>
                      <a:pt x="32590" y="197857"/>
                      <a:pt x="23596" y="192578"/>
                      <a:pt x="15131" y="186244"/>
                    </a:cubicBezTo>
                    <a:close/>
                    <a:moveTo>
                      <a:pt x="220633" y="169463"/>
                    </a:moveTo>
                    <a:cubicBezTo>
                      <a:pt x="202251" y="174190"/>
                      <a:pt x="182819" y="176291"/>
                      <a:pt x="162861" y="176816"/>
                    </a:cubicBezTo>
                    <a:cubicBezTo>
                      <a:pt x="162861" y="189946"/>
                      <a:pt x="162861" y="203076"/>
                      <a:pt x="163386" y="215680"/>
                    </a:cubicBezTo>
                    <a:cubicBezTo>
                      <a:pt x="181768" y="215680"/>
                      <a:pt x="199625" y="213580"/>
                      <a:pt x="216431" y="209903"/>
                    </a:cubicBezTo>
                    <a:cubicBezTo>
                      <a:pt x="218532" y="197298"/>
                      <a:pt x="220108" y="183643"/>
                      <a:pt x="220633" y="169463"/>
                    </a:cubicBezTo>
                    <a:close/>
                    <a:moveTo>
                      <a:pt x="101513" y="169463"/>
                    </a:moveTo>
                    <a:cubicBezTo>
                      <a:pt x="102043" y="183643"/>
                      <a:pt x="103631" y="197298"/>
                      <a:pt x="105748" y="210428"/>
                    </a:cubicBezTo>
                    <a:cubicBezTo>
                      <a:pt x="120038" y="213054"/>
                      <a:pt x="134858" y="215155"/>
                      <a:pt x="150207" y="215680"/>
                    </a:cubicBezTo>
                    <a:cubicBezTo>
                      <a:pt x="149678" y="203076"/>
                      <a:pt x="149678" y="189946"/>
                      <a:pt x="149678" y="176291"/>
                    </a:cubicBezTo>
                    <a:cubicBezTo>
                      <a:pt x="132741" y="175765"/>
                      <a:pt x="116862" y="173139"/>
                      <a:pt x="101513" y="169463"/>
                    </a:cubicBezTo>
                    <a:close/>
                    <a:moveTo>
                      <a:pt x="51121" y="149931"/>
                    </a:moveTo>
                    <a:cubicBezTo>
                      <a:pt x="50595" y="153623"/>
                      <a:pt x="50069" y="156788"/>
                      <a:pt x="50069" y="159953"/>
                    </a:cubicBezTo>
                    <a:cubicBezTo>
                      <a:pt x="50069" y="171558"/>
                      <a:pt x="51647" y="183163"/>
                      <a:pt x="53752" y="193713"/>
                    </a:cubicBezTo>
                    <a:cubicBezTo>
                      <a:pt x="65853" y="198988"/>
                      <a:pt x="78480" y="203735"/>
                      <a:pt x="92160" y="207427"/>
                    </a:cubicBezTo>
                    <a:cubicBezTo>
                      <a:pt x="90055" y="194240"/>
                      <a:pt x="88477" y="180525"/>
                      <a:pt x="89003" y="166283"/>
                    </a:cubicBezTo>
                    <a:cubicBezTo>
                      <a:pt x="75324" y="161536"/>
                      <a:pt x="62170" y="156261"/>
                      <a:pt x="51121" y="149931"/>
                    </a:cubicBezTo>
                    <a:close/>
                    <a:moveTo>
                      <a:pt x="271850" y="148830"/>
                    </a:moveTo>
                    <a:cubicBezTo>
                      <a:pt x="260269" y="155690"/>
                      <a:pt x="247634" y="161495"/>
                      <a:pt x="233420" y="165717"/>
                    </a:cubicBezTo>
                    <a:cubicBezTo>
                      <a:pt x="233947" y="179965"/>
                      <a:pt x="232367" y="193685"/>
                      <a:pt x="230262" y="206877"/>
                    </a:cubicBezTo>
                    <a:cubicBezTo>
                      <a:pt x="244475" y="203183"/>
                      <a:pt x="257110" y="198434"/>
                      <a:pt x="269218" y="193157"/>
                    </a:cubicBezTo>
                    <a:cubicBezTo>
                      <a:pt x="271850" y="182603"/>
                      <a:pt x="272903" y="171521"/>
                      <a:pt x="272903" y="159912"/>
                    </a:cubicBezTo>
                    <a:cubicBezTo>
                      <a:pt x="272903" y="156218"/>
                      <a:pt x="272376" y="152524"/>
                      <a:pt x="271850" y="148830"/>
                    </a:cubicBezTo>
                    <a:close/>
                    <a:moveTo>
                      <a:pt x="302793" y="126547"/>
                    </a:moveTo>
                    <a:cubicBezTo>
                      <a:pt x="297022" y="131826"/>
                      <a:pt x="290727" y="136577"/>
                      <a:pt x="284431" y="141328"/>
                    </a:cubicBezTo>
                    <a:cubicBezTo>
                      <a:pt x="284956" y="147135"/>
                      <a:pt x="286005" y="153470"/>
                      <a:pt x="286005" y="159805"/>
                    </a:cubicBezTo>
                    <a:cubicBezTo>
                      <a:pt x="286005" y="168251"/>
                      <a:pt x="285481" y="176698"/>
                      <a:pt x="283907" y="185144"/>
                    </a:cubicBezTo>
                    <a:cubicBezTo>
                      <a:pt x="292301" y="180393"/>
                      <a:pt x="299645" y="175642"/>
                      <a:pt x="306465" y="169835"/>
                    </a:cubicBezTo>
                    <a:cubicBezTo>
                      <a:pt x="306465" y="166668"/>
                      <a:pt x="306465" y="163500"/>
                      <a:pt x="306465" y="160333"/>
                    </a:cubicBezTo>
                    <a:cubicBezTo>
                      <a:pt x="306465" y="148719"/>
                      <a:pt x="305416" y="137105"/>
                      <a:pt x="302793" y="126547"/>
                    </a:cubicBezTo>
                    <a:close/>
                    <a:moveTo>
                      <a:pt x="17427" y="125172"/>
                    </a:moveTo>
                    <a:cubicBezTo>
                      <a:pt x="14789" y="136754"/>
                      <a:pt x="13205" y="148337"/>
                      <a:pt x="13205" y="160446"/>
                    </a:cubicBezTo>
                    <a:cubicBezTo>
                      <a:pt x="13205" y="163079"/>
                      <a:pt x="13205" y="165711"/>
                      <a:pt x="13205" y="168870"/>
                    </a:cubicBezTo>
                    <a:cubicBezTo>
                      <a:pt x="21122" y="175188"/>
                      <a:pt x="29565" y="180979"/>
                      <a:pt x="39065" y="186244"/>
                    </a:cubicBezTo>
                    <a:cubicBezTo>
                      <a:pt x="37482" y="177821"/>
                      <a:pt x="36954" y="168870"/>
                      <a:pt x="36954" y="159920"/>
                    </a:cubicBezTo>
                    <a:cubicBezTo>
                      <a:pt x="37482" y="154128"/>
                      <a:pt x="38009" y="148337"/>
                      <a:pt x="38537" y="142546"/>
                    </a:cubicBezTo>
                    <a:cubicBezTo>
                      <a:pt x="30621" y="137281"/>
                      <a:pt x="23760" y="131489"/>
                      <a:pt x="17427" y="125172"/>
                    </a:cubicBezTo>
                    <a:close/>
                    <a:moveTo>
                      <a:pt x="215883" y="122420"/>
                    </a:moveTo>
                    <a:cubicBezTo>
                      <a:pt x="200134" y="126653"/>
                      <a:pt x="183335" y="128769"/>
                      <a:pt x="165486" y="128769"/>
                    </a:cubicBezTo>
                    <a:cubicBezTo>
                      <a:pt x="164961" y="128769"/>
                      <a:pt x="164436" y="128769"/>
                      <a:pt x="163386" y="128769"/>
                    </a:cubicBezTo>
                    <a:cubicBezTo>
                      <a:pt x="163386" y="137763"/>
                      <a:pt x="163386" y="146228"/>
                      <a:pt x="162861" y="155221"/>
                    </a:cubicBezTo>
                    <a:cubicBezTo>
                      <a:pt x="162861" y="157866"/>
                      <a:pt x="162861" y="161041"/>
                      <a:pt x="162861" y="163686"/>
                    </a:cubicBezTo>
                    <a:cubicBezTo>
                      <a:pt x="183335" y="163157"/>
                      <a:pt x="202234" y="160512"/>
                      <a:pt x="220083" y="155750"/>
                    </a:cubicBezTo>
                    <a:cubicBezTo>
                      <a:pt x="219558" y="144640"/>
                      <a:pt x="217983" y="133530"/>
                      <a:pt x="215883" y="122420"/>
                    </a:cubicBezTo>
                    <a:close/>
                    <a:moveTo>
                      <a:pt x="106825" y="120220"/>
                    </a:moveTo>
                    <a:cubicBezTo>
                      <a:pt x="104180" y="131876"/>
                      <a:pt x="102593" y="144062"/>
                      <a:pt x="102064" y="156248"/>
                    </a:cubicBezTo>
                    <a:cubicBezTo>
                      <a:pt x="116877" y="159957"/>
                      <a:pt x="132748" y="162606"/>
                      <a:pt x="149678" y="163136"/>
                    </a:cubicBezTo>
                    <a:cubicBezTo>
                      <a:pt x="149678" y="160487"/>
                      <a:pt x="149678" y="157837"/>
                      <a:pt x="149678" y="155188"/>
                    </a:cubicBezTo>
                    <a:cubicBezTo>
                      <a:pt x="150207" y="146181"/>
                      <a:pt x="150207" y="137174"/>
                      <a:pt x="150207" y="128167"/>
                    </a:cubicBezTo>
                    <a:cubicBezTo>
                      <a:pt x="134864" y="127107"/>
                      <a:pt x="120051" y="124458"/>
                      <a:pt x="106825" y="120220"/>
                    </a:cubicBezTo>
                    <a:close/>
                    <a:moveTo>
                      <a:pt x="259617" y="103988"/>
                    </a:moveTo>
                    <a:cubicBezTo>
                      <a:pt x="250157" y="109775"/>
                      <a:pt x="240173" y="115035"/>
                      <a:pt x="228611" y="118717"/>
                    </a:cubicBezTo>
                    <a:cubicBezTo>
                      <a:pt x="230713" y="129238"/>
                      <a:pt x="232290" y="140810"/>
                      <a:pt x="233341" y="151856"/>
                    </a:cubicBezTo>
                    <a:cubicBezTo>
                      <a:pt x="246479" y="147648"/>
                      <a:pt x="258566" y="141862"/>
                      <a:pt x="269602" y="135024"/>
                    </a:cubicBezTo>
                    <a:cubicBezTo>
                      <a:pt x="267500" y="124503"/>
                      <a:pt x="263821" y="113983"/>
                      <a:pt x="259617" y="103988"/>
                    </a:cubicBezTo>
                    <a:close/>
                    <a:moveTo>
                      <a:pt x="65249" y="99862"/>
                    </a:moveTo>
                    <a:cubicBezTo>
                      <a:pt x="59956" y="111422"/>
                      <a:pt x="55192" y="123507"/>
                      <a:pt x="52545" y="136118"/>
                    </a:cubicBezTo>
                    <a:cubicBezTo>
                      <a:pt x="63661" y="142423"/>
                      <a:pt x="75835" y="148203"/>
                      <a:pt x="89068" y="152407"/>
                    </a:cubicBezTo>
                    <a:cubicBezTo>
                      <a:pt x="90126" y="139796"/>
                      <a:pt x="91714" y="127185"/>
                      <a:pt x="94361" y="115625"/>
                    </a:cubicBezTo>
                    <a:cubicBezTo>
                      <a:pt x="83774" y="111422"/>
                      <a:pt x="73718" y="106167"/>
                      <a:pt x="65249" y="99862"/>
                    </a:cubicBezTo>
                    <a:close/>
                    <a:moveTo>
                      <a:pt x="285381" y="83906"/>
                    </a:moveTo>
                    <a:cubicBezTo>
                      <a:pt x="280663" y="88122"/>
                      <a:pt x="275944" y="92338"/>
                      <a:pt x="270702" y="96554"/>
                    </a:cubicBezTo>
                    <a:cubicBezTo>
                      <a:pt x="275420" y="106567"/>
                      <a:pt x="279090" y="116581"/>
                      <a:pt x="281711" y="127648"/>
                    </a:cubicBezTo>
                    <a:cubicBezTo>
                      <a:pt x="288002" y="122905"/>
                      <a:pt x="293769" y="117635"/>
                      <a:pt x="298487" y="112365"/>
                    </a:cubicBezTo>
                    <a:cubicBezTo>
                      <a:pt x="295342" y="102351"/>
                      <a:pt x="290624" y="92865"/>
                      <a:pt x="285381" y="83906"/>
                    </a:cubicBezTo>
                    <a:close/>
                    <a:moveTo>
                      <a:pt x="39411" y="75928"/>
                    </a:moveTo>
                    <a:cubicBezTo>
                      <a:pt x="32019" y="87020"/>
                      <a:pt x="25683" y="98640"/>
                      <a:pt x="21458" y="111317"/>
                    </a:cubicBezTo>
                    <a:cubicBezTo>
                      <a:pt x="26739" y="117656"/>
                      <a:pt x="33603" y="122938"/>
                      <a:pt x="40995" y="128748"/>
                    </a:cubicBezTo>
                    <a:cubicBezTo>
                      <a:pt x="44163" y="115543"/>
                      <a:pt x="48916" y="103394"/>
                      <a:pt x="54196" y="91774"/>
                    </a:cubicBezTo>
                    <a:cubicBezTo>
                      <a:pt x="48916" y="87020"/>
                      <a:pt x="43635" y="81738"/>
                      <a:pt x="39411" y="75928"/>
                    </a:cubicBezTo>
                    <a:close/>
                    <a:moveTo>
                      <a:pt x="201616" y="73452"/>
                    </a:moveTo>
                    <a:cubicBezTo>
                      <a:pt x="190553" y="76083"/>
                      <a:pt x="178437" y="78187"/>
                      <a:pt x="165267" y="78187"/>
                    </a:cubicBezTo>
                    <a:cubicBezTo>
                      <a:pt x="165267" y="78187"/>
                      <a:pt x="165267" y="78187"/>
                      <a:pt x="164740" y="78187"/>
                    </a:cubicBezTo>
                    <a:cubicBezTo>
                      <a:pt x="164740" y="89762"/>
                      <a:pt x="164214" y="102390"/>
                      <a:pt x="163687" y="115543"/>
                    </a:cubicBezTo>
                    <a:cubicBezTo>
                      <a:pt x="164214" y="115543"/>
                      <a:pt x="164740" y="115543"/>
                      <a:pt x="165267" y="115543"/>
                    </a:cubicBezTo>
                    <a:cubicBezTo>
                      <a:pt x="182125" y="115543"/>
                      <a:pt x="198455" y="113438"/>
                      <a:pt x="213205" y="109756"/>
                    </a:cubicBezTo>
                    <a:cubicBezTo>
                      <a:pt x="210044" y="96602"/>
                      <a:pt x="205830" y="84501"/>
                      <a:pt x="201616" y="73452"/>
                    </a:cubicBezTo>
                    <a:close/>
                    <a:moveTo>
                      <a:pt x="121592" y="70701"/>
                    </a:moveTo>
                    <a:cubicBezTo>
                      <a:pt x="116857" y="81774"/>
                      <a:pt x="113174" y="94429"/>
                      <a:pt x="109491" y="107084"/>
                    </a:cubicBezTo>
                    <a:cubicBezTo>
                      <a:pt x="122119" y="111302"/>
                      <a:pt x="136324" y="113938"/>
                      <a:pt x="150530" y="114993"/>
                    </a:cubicBezTo>
                    <a:cubicBezTo>
                      <a:pt x="151056" y="101811"/>
                      <a:pt x="151582" y="88629"/>
                      <a:pt x="151582" y="77028"/>
                    </a:cubicBezTo>
                    <a:cubicBezTo>
                      <a:pt x="141060" y="75974"/>
                      <a:pt x="131063" y="73865"/>
                      <a:pt x="121592" y="70701"/>
                    </a:cubicBezTo>
                    <a:close/>
                    <a:moveTo>
                      <a:pt x="233321" y="59697"/>
                    </a:moveTo>
                    <a:cubicBezTo>
                      <a:pt x="227511" y="63395"/>
                      <a:pt x="221172" y="66565"/>
                      <a:pt x="214306" y="69207"/>
                    </a:cubicBezTo>
                    <a:cubicBezTo>
                      <a:pt x="218531" y="80302"/>
                      <a:pt x="222757" y="92981"/>
                      <a:pt x="225926" y="106189"/>
                    </a:cubicBezTo>
                    <a:cubicBezTo>
                      <a:pt x="235962" y="102491"/>
                      <a:pt x="245469" y="97736"/>
                      <a:pt x="253921" y="92453"/>
                    </a:cubicBezTo>
                    <a:cubicBezTo>
                      <a:pt x="247582" y="80302"/>
                      <a:pt x="240716" y="69207"/>
                      <a:pt x="233321" y="59697"/>
                    </a:cubicBezTo>
                    <a:close/>
                    <a:moveTo>
                      <a:pt x="92595" y="55846"/>
                    </a:moveTo>
                    <a:cubicBezTo>
                      <a:pt x="85214" y="65360"/>
                      <a:pt x="77832" y="76460"/>
                      <a:pt x="70977" y="88088"/>
                    </a:cubicBezTo>
                    <a:cubicBezTo>
                      <a:pt x="78886" y="93902"/>
                      <a:pt x="87323" y="98660"/>
                      <a:pt x="97341" y="102888"/>
                    </a:cubicBezTo>
                    <a:cubicBezTo>
                      <a:pt x="100505" y="89674"/>
                      <a:pt x="104723" y="76988"/>
                      <a:pt x="108941" y="65360"/>
                    </a:cubicBezTo>
                    <a:cubicBezTo>
                      <a:pt x="103141" y="62717"/>
                      <a:pt x="97341" y="59546"/>
                      <a:pt x="92595" y="55846"/>
                    </a:cubicBezTo>
                    <a:close/>
                    <a:moveTo>
                      <a:pt x="251144" y="44842"/>
                    </a:moveTo>
                    <a:cubicBezTo>
                      <a:pt x="248500" y="47484"/>
                      <a:pt x="246385" y="49598"/>
                      <a:pt x="243742" y="51712"/>
                    </a:cubicBezTo>
                    <a:cubicBezTo>
                      <a:pt x="251144" y="61225"/>
                      <a:pt x="258546" y="72323"/>
                      <a:pt x="264890" y="85007"/>
                    </a:cubicBezTo>
                    <a:cubicBezTo>
                      <a:pt x="269649" y="80779"/>
                      <a:pt x="273878" y="77079"/>
                      <a:pt x="277579" y="72851"/>
                    </a:cubicBezTo>
                    <a:cubicBezTo>
                      <a:pt x="270177" y="62282"/>
                      <a:pt x="261189" y="52769"/>
                      <a:pt x="251144" y="44842"/>
                    </a:cubicBezTo>
                    <a:close/>
                    <a:moveTo>
                      <a:pt x="75908" y="39614"/>
                    </a:moveTo>
                    <a:cubicBezTo>
                      <a:pt x="65327" y="47013"/>
                      <a:pt x="55804" y="55469"/>
                      <a:pt x="47868" y="65510"/>
                    </a:cubicBezTo>
                    <a:cubicBezTo>
                      <a:pt x="51043" y="70795"/>
                      <a:pt x="55804" y="75551"/>
                      <a:pt x="60565" y="79779"/>
                    </a:cubicBezTo>
                    <a:cubicBezTo>
                      <a:pt x="67443" y="67624"/>
                      <a:pt x="74850" y="56526"/>
                      <a:pt x="82256" y="47013"/>
                    </a:cubicBezTo>
                    <a:cubicBezTo>
                      <a:pt x="80140" y="44899"/>
                      <a:pt x="78024" y="42257"/>
                      <a:pt x="75908" y="39614"/>
                    </a:cubicBezTo>
                    <a:close/>
                    <a:moveTo>
                      <a:pt x="224484" y="28060"/>
                    </a:moveTo>
                    <a:cubicBezTo>
                      <a:pt x="228150" y="32293"/>
                      <a:pt x="231815" y="36525"/>
                      <a:pt x="236003" y="41815"/>
                    </a:cubicBezTo>
                    <a:cubicBezTo>
                      <a:pt x="237574" y="40228"/>
                      <a:pt x="239145" y="38641"/>
                      <a:pt x="240716" y="37583"/>
                    </a:cubicBezTo>
                    <a:cubicBezTo>
                      <a:pt x="235480" y="33880"/>
                      <a:pt x="230244" y="31234"/>
                      <a:pt x="224484" y="28060"/>
                    </a:cubicBezTo>
                    <a:close/>
                    <a:moveTo>
                      <a:pt x="101238" y="25309"/>
                    </a:moveTo>
                    <a:cubicBezTo>
                      <a:pt x="95940" y="27410"/>
                      <a:pt x="91172" y="30036"/>
                      <a:pt x="86933" y="32662"/>
                    </a:cubicBezTo>
                    <a:cubicBezTo>
                      <a:pt x="87993" y="34237"/>
                      <a:pt x="89582" y="35288"/>
                      <a:pt x="90642" y="36863"/>
                    </a:cubicBezTo>
                    <a:cubicBezTo>
                      <a:pt x="94350" y="32662"/>
                      <a:pt x="97529" y="28985"/>
                      <a:pt x="101238" y="25309"/>
                    </a:cubicBezTo>
                    <a:close/>
                    <a:moveTo>
                      <a:pt x="189546" y="16506"/>
                    </a:moveTo>
                    <a:cubicBezTo>
                      <a:pt x="195332" y="25959"/>
                      <a:pt x="202695" y="39614"/>
                      <a:pt x="209532" y="56946"/>
                    </a:cubicBezTo>
                    <a:cubicBezTo>
                      <a:pt x="215317" y="54845"/>
                      <a:pt x="220576" y="52219"/>
                      <a:pt x="225310" y="49068"/>
                    </a:cubicBezTo>
                    <a:cubicBezTo>
                      <a:pt x="210584" y="31736"/>
                      <a:pt x="197961" y="20707"/>
                      <a:pt x="194280" y="17556"/>
                    </a:cubicBezTo>
                    <a:cubicBezTo>
                      <a:pt x="192702" y="17031"/>
                      <a:pt x="191124" y="16506"/>
                      <a:pt x="189546" y="16506"/>
                    </a:cubicBezTo>
                    <a:close/>
                    <a:moveTo>
                      <a:pt x="132600" y="15955"/>
                    </a:moveTo>
                    <a:cubicBezTo>
                      <a:pt x="131554" y="15955"/>
                      <a:pt x="130507" y="15955"/>
                      <a:pt x="128938" y="16483"/>
                    </a:cubicBezTo>
                    <a:cubicBezTo>
                      <a:pt x="128938" y="17010"/>
                      <a:pt x="115859" y="27556"/>
                      <a:pt x="100688" y="46010"/>
                    </a:cubicBezTo>
                    <a:cubicBezTo>
                      <a:pt x="104873" y="48647"/>
                      <a:pt x="109058" y="51283"/>
                      <a:pt x="114290" y="53920"/>
                    </a:cubicBezTo>
                    <a:cubicBezTo>
                      <a:pt x="121091" y="37574"/>
                      <a:pt x="127892" y="24919"/>
                      <a:pt x="132600" y="15955"/>
                    </a:cubicBezTo>
                    <a:close/>
                    <a:moveTo>
                      <a:pt x="167974" y="13204"/>
                    </a:moveTo>
                    <a:cubicBezTo>
                      <a:pt x="167447" y="22704"/>
                      <a:pt x="166392" y="40647"/>
                      <a:pt x="165337" y="64924"/>
                    </a:cubicBezTo>
                    <a:cubicBezTo>
                      <a:pt x="176410" y="64924"/>
                      <a:pt x="186956" y="63341"/>
                      <a:pt x="196974" y="60702"/>
                    </a:cubicBezTo>
                    <a:cubicBezTo>
                      <a:pt x="187483" y="38009"/>
                      <a:pt x="177465" y="21121"/>
                      <a:pt x="173247" y="13732"/>
                    </a:cubicBezTo>
                    <a:cubicBezTo>
                      <a:pt x="171665" y="13732"/>
                      <a:pt x="169556" y="13732"/>
                      <a:pt x="167974" y="13204"/>
                    </a:cubicBezTo>
                    <a:close/>
                    <a:moveTo>
                      <a:pt x="149585" y="13204"/>
                    </a:moveTo>
                    <a:cubicBezTo>
                      <a:pt x="145346" y="20059"/>
                      <a:pt x="135810" y="36405"/>
                      <a:pt x="126273" y="58551"/>
                    </a:cubicBezTo>
                    <a:cubicBezTo>
                      <a:pt x="134220" y="61187"/>
                      <a:pt x="143227" y="63296"/>
                      <a:pt x="152764" y="63823"/>
                    </a:cubicBezTo>
                    <a:cubicBezTo>
                      <a:pt x="153294" y="40623"/>
                      <a:pt x="154354" y="22696"/>
                      <a:pt x="154883" y="13204"/>
                    </a:cubicBezTo>
                    <a:cubicBezTo>
                      <a:pt x="153294" y="13204"/>
                      <a:pt x="151175" y="13204"/>
                      <a:pt x="149585" y="13204"/>
                    </a:cubicBezTo>
                    <a:close/>
                    <a:moveTo>
                      <a:pt x="160099" y="0"/>
                    </a:moveTo>
                    <a:cubicBezTo>
                      <a:pt x="192750" y="0"/>
                      <a:pt x="222769" y="10024"/>
                      <a:pt x="248047" y="26906"/>
                    </a:cubicBezTo>
                    <a:cubicBezTo>
                      <a:pt x="251734" y="29017"/>
                      <a:pt x="255420" y="31655"/>
                      <a:pt x="259107" y="34293"/>
                    </a:cubicBezTo>
                    <a:cubicBezTo>
                      <a:pt x="269113" y="42206"/>
                      <a:pt x="278066" y="51703"/>
                      <a:pt x="285965" y="61727"/>
                    </a:cubicBezTo>
                    <a:cubicBezTo>
                      <a:pt x="288598" y="65420"/>
                      <a:pt x="291232" y="69113"/>
                      <a:pt x="293865" y="72806"/>
                    </a:cubicBezTo>
                    <a:cubicBezTo>
                      <a:pt x="299658" y="81775"/>
                      <a:pt x="304398" y="90744"/>
                      <a:pt x="308084" y="100768"/>
                    </a:cubicBezTo>
                    <a:cubicBezTo>
                      <a:pt x="310191" y="105516"/>
                      <a:pt x="311771" y="110264"/>
                      <a:pt x="313350" y="115013"/>
                    </a:cubicBezTo>
                    <a:cubicBezTo>
                      <a:pt x="317564" y="128730"/>
                      <a:pt x="319670" y="142975"/>
                      <a:pt x="319670" y="157747"/>
                    </a:cubicBezTo>
                    <a:cubicBezTo>
                      <a:pt x="319670" y="158275"/>
                      <a:pt x="319670" y="159330"/>
                      <a:pt x="319670" y="160385"/>
                    </a:cubicBezTo>
                    <a:cubicBezTo>
                      <a:pt x="319670" y="165661"/>
                      <a:pt x="319670" y="170937"/>
                      <a:pt x="319144" y="176212"/>
                    </a:cubicBezTo>
                    <a:cubicBezTo>
                      <a:pt x="317037" y="196260"/>
                      <a:pt x="311244" y="215253"/>
                      <a:pt x="302291" y="232664"/>
                    </a:cubicBezTo>
                    <a:cubicBezTo>
                      <a:pt x="298605" y="240577"/>
                      <a:pt x="293865" y="247964"/>
                      <a:pt x="288598" y="254822"/>
                    </a:cubicBezTo>
                    <a:cubicBezTo>
                      <a:pt x="259633" y="294391"/>
                      <a:pt x="212763" y="320242"/>
                      <a:pt x="160099" y="320242"/>
                    </a:cubicBezTo>
                    <a:cubicBezTo>
                      <a:pt x="159572" y="320242"/>
                      <a:pt x="159572" y="320242"/>
                      <a:pt x="159572" y="320242"/>
                    </a:cubicBezTo>
                    <a:cubicBezTo>
                      <a:pt x="159572" y="320242"/>
                      <a:pt x="159572" y="320242"/>
                      <a:pt x="155359" y="320770"/>
                    </a:cubicBezTo>
                    <a:cubicBezTo>
                      <a:pt x="155359" y="320770"/>
                      <a:pt x="155359" y="320242"/>
                      <a:pt x="155359" y="320242"/>
                    </a:cubicBezTo>
                    <a:cubicBezTo>
                      <a:pt x="101642" y="318660"/>
                      <a:pt x="54244" y="290698"/>
                      <a:pt x="26332" y="248491"/>
                    </a:cubicBezTo>
                    <a:cubicBezTo>
                      <a:pt x="21593" y="241105"/>
                      <a:pt x="17379" y="233191"/>
                      <a:pt x="13693" y="225278"/>
                    </a:cubicBezTo>
                    <a:cubicBezTo>
                      <a:pt x="6847" y="209450"/>
                      <a:pt x="2107" y="192567"/>
                      <a:pt x="527" y="174630"/>
                    </a:cubicBezTo>
                    <a:cubicBezTo>
                      <a:pt x="0" y="169881"/>
                      <a:pt x="0" y="165133"/>
                      <a:pt x="0" y="160385"/>
                    </a:cubicBezTo>
                    <a:cubicBezTo>
                      <a:pt x="0" y="158802"/>
                      <a:pt x="0" y="157219"/>
                      <a:pt x="0" y="156164"/>
                    </a:cubicBezTo>
                    <a:cubicBezTo>
                      <a:pt x="527" y="141392"/>
                      <a:pt x="2634" y="127147"/>
                      <a:pt x="6847" y="113958"/>
                    </a:cubicBezTo>
                    <a:cubicBezTo>
                      <a:pt x="8427" y="108682"/>
                      <a:pt x="10006" y="103934"/>
                      <a:pt x="12113" y="99185"/>
                    </a:cubicBezTo>
                    <a:cubicBezTo>
                      <a:pt x="17379" y="86523"/>
                      <a:pt x="23699" y="74916"/>
                      <a:pt x="32125" y="64365"/>
                    </a:cubicBezTo>
                    <a:cubicBezTo>
                      <a:pt x="34758" y="60144"/>
                      <a:pt x="37918" y="56451"/>
                      <a:pt x="41078" y="52758"/>
                    </a:cubicBezTo>
                    <a:cubicBezTo>
                      <a:pt x="49505" y="43789"/>
                      <a:pt x="58984" y="35348"/>
                      <a:pt x="68990" y="28489"/>
                    </a:cubicBezTo>
                    <a:cubicBezTo>
                      <a:pt x="72677" y="25851"/>
                      <a:pt x="76363" y="23213"/>
                      <a:pt x="80576" y="21103"/>
                    </a:cubicBezTo>
                    <a:cubicBezTo>
                      <a:pt x="103748" y="7913"/>
                      <a:pt x="131133" y="0"/>
                      <a:pt x="16009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914367"/>
                <a:endParaRPr lang="en-US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67" name="Freeform 220">
                <a:extLst>
                  <a:ext uri="{FF2B5EF4-FFF2-40B4-BE49-F238E27FC236}">
                    <a16:creationId xmlns:a16="http://schemas.microsoft.com/office/drawing/2014/main" id="{F6C6C766-B748-4FCE-9CE7-C7E75A76F8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7615" y="2323753"/>
                <a:ext cx="649029" cy="502032"/>
              </a:xfrm>
              <a:custGeom>
                <a:avLst/>
                <a:gdLst>
                  <a:gd name="connsiteX0" fmla="*/ 33287 w 649029"/>
                  <a:gd name="connsiteY0" fmla="*/ 88963 h 502032"/>
                  <a:gd name="connsiteX1" fmla="*/ 21098 w 649029"/>
                  <a:gd name="connsiteY1" fmla="*/ 102250 h 502032"/>
                  <a:gd name="connsiteX2" fmla="*/ 21098 w 649029"/>
                  <a:gd name="connsiteY2" fmla="*/ 467370 h 502032"/>
                  <a:gd name="connsiteX3" fmla="*/ 33287 w 649029"/>
                  <a:gd name="connsiteY3" fmla="*/ 480657 h 502032"/>
                  <a:gd name="connsiteX4" fmla="*/ 615742 w 649029"/>
                  <a:gd name="connsiteY4" fmla="*/ 480657 h 502032"/>
                  <a:gd name="connsiteX5" fmla="*/ 627932 w 649029"/>
                  <a:gd name="connsiteY5" fmla="*/ 467370 h 502032"/>
                  <a:gd name="connsiteX6" fmla="*/ 627932 w 649029"/>
                  <a:gd name="connsiteY6" fmla="*/ 102250 h 502032"/>
                  <a:gd name="connsiteX7" fmla="*/ 615742 w 649029"/>
                  <a:gd name="connsiteY7" fmla="*/ 88963 h 502032"/>
                  <a:gd name="connsiteX8" fmla="*/ 71744 w 649029"/>
                  <a:gd name="connsiteY8" fmla="*/ 21375 h 502032"/>
                  <a:gd name="connsiteX9" fmla="*/ 61676 w 649029"/>
                  <a:gd name="connsiteY9" fmla="*/ 31460 h 502032"/>
                  <a:gd name="connsiteX10" fmla="*/ 61676 w 649029"/>
                  <a:gd name="connsiteY10" fmla="*/ 67588 h 502032"/>
                  <a:gd name="connsiteX11" fmla="*/ 281061 w 649029"/>
                  <a:gd name="connsiteY11" fmla="*/ 67588 h 502032"/>
                  <a:gd name="connsiteX12" fmla="*/ 281061 w 649029"/>
                  <a:gd name="connsiteY12" fmla="*/ 31460 h 502032"/>
                  <a:gd name="connsiteX13" fmla="*/ 270993 w 649029"/>
                  <a:gd name="connsiteY13" fmla="*/ 21375 h 502032"/>
                  <a:gd name="connsiteX14" fmla="*/ 71826 w 649029"/>
                  <a:gd name="connsiteY14" fmla="*/ 0 h 502032"/>
                  <a:gd name="connsiteX15" fmla="*/ 271010 w 649029"/>
                  <a:gd name="connsiteY15" fmla="*/ 0 h 502032"/>
                  <a:gd name="connsiteX16" fmla="*/ 302265 w 649029"/>
                  <a:gd name="connsiteY16" fmla="*/ 31399 h 502032"/>
                  <a:gd name="connsiteX17" fmla="*/ 302265 w 649029"/>
                  <a:gd name="connsiteY17" fmla="*/ 59604 h 502032"/>
                  <a:gd name="connsiteX18" fmla="*/ 614285 w 649029"/>
                  <a:gd name="connsiteY18" fmla="*/ 59604 h 502032"/>
                  <a:gd name="connsiteX19" fmla="*/ 625873 w 649029"/>
                  <a:gd name="connsiteY19" fmla="*/ 64461 h 502032"/>
                  <a:gd name="connsiteX20" fmla="*/ 629657 w 649029"/>
                  <a:gd name="connsiteY20" fmla="*/ 73573 h 502032"/>
                  <a:gd name="connsiteX21" fmla="*/ 639294 w 649029"/>
                  <a:gd name="connsiteY21" fmla="*/ 77692 h 502032"/>
                  <a:gd name="connsiteX22" fmla="*/ 649029 w 649029"/>
                  <a:gd name="connsiteY22" fmla="*/ 102152 h 502032"/>
                  <a:gd name="connsiteX23" fmla="*/ 649029 w 649029"/>
                  <a:gd name="connsiteY23" fmla="*/ 467468 h 502032"/>
                  <a:gd name="connsiteX24" fmla="*/ 615651 w 649029"/>
                  <a:gd name="connsiteY24" fmla="*/ 502032 h 502032"/>
                  <a:gd name="connsiteX25" fmla="*/ 33379 w 649029"/>
                  <a:gd name="connsiteY25" fmla="*/ 502032 h 502032"/>
                  <a:gd name="connsiteX26" fmla="*/ 0 w 649029"/>
                  <a:gd name="connsiteY26" fmla="*/ 467468 h 502032"/>
                  <a:gd name="connsiteX27" fmla="*/ 0 w 649029"/>
                  <a:gd name="connsiteY27" fmla="*/ 102152 h 502032"/>
                  <a:gd name="connsiteX28" fmla="*/ 9735 w 649029"/>
                  <a:gd name="connsiteY28" fmla="*/ 77692 h 502032"/>
                  <a:gd name="connsiteX29" fmla="*/ 19371 w 649029"/>
                  <a:gd name="connsiteY29" fmla="*/ 73574 h 502032"/>
                  <a:gd name="connsiteX30" fmla="*/ 23155 w 649029"/>
                  <a:gd name="connsiteY30" fmla="*/ 64461 h 502032"/>
                  <a:gd name="connsiteX31" fmla="*/ 34744 w 649029"/>
                  <a:gd name="connsiteY31" fmla="*/ 59604 h 502032"/>
                  <a:gd name="connsiteX32" fmla="*/ 40571 w 649029"/>
                  <a:gd name="connsiteY32" fmla="*/ 59604 h 502032"/>
                  <a:gd name="connsiteX33" fmla="*/ 40571 w 649029"/>
                  <a:gd name="connsiteY33" fmla="*/ 31399 h 502032"/>
                  <a:gd name="connsiteX34" fmla="*/ 71826 w 649029"/>
                  <a:gd name="connsiteY34" fmla="*/ 0 h 502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649029" h="502032">
                    <a:moveTo>
                      <a:pt x="33287" y="88963"/>
                    </a:moveTo>
                    <a:cubicBezTo>
                      <a:pt x="26398" y="88963"/>
                      <a:pt x="21098" y="94809"/>
                      <a:pt x="21098" y="102250"/>
                    </a:cubicBezTo>
                    <a:lnTo>
                      <a:pt x="21098" y="467370"/>
                    </a:lnTo>
                    <a:cubicBezTo>
                      <a:pt x="21098" y="474811"/>
                      <a:pt x="26398" y="480657"/>
                      <a:pt x="33287" y="480657"/>
                    </a:cubicBezTo>
                    <a:lnTo>
                      <a:pt x="615742" y="480657"/>
                    </a:lnTo>
                    <a:cubicBezTo>
                      <a:pt x="622632" y="480657"/>
                      <a:pt x="627932" y="474811"/>
                      <a:pt x="627932" y="467370"/>
                    </a:cubicBezTo>
                    <a:lnTo>
                      <a:pt x="627932" y="102250"/>
                    </a:lnTo>
                    <a:cubicBezTo>
                      <a:pt x="627932" y="94809"/>
                      <a:pt x="622632" y="88963"/>
                      <a:pt x="615742" y="88963"/>
                    </a:cubicBezTo>
                    <a:close/>
                    <a:moveTo>
                      <a:pt x="71744" y="21375"/>
                    </a:moveTo>
                    <a:cubicBezTo>
                      <a:pt x="66445" y="21375"/>
                      <a:pt x="61676" y="26152"/>
                      <a:pt x="61676" y="31460"/>
                    </a:cubicBezTo>
                    <a:lnTo>
                      <a:pt x="61676" y="67588"/>
                    </a:lnTo>
                    <a:lnTo>
                      <a:pt x="281061" y="67588"/>
                    </a:lnTo>
                    <a:lnTo>
                      <a:pt x="281061" y="31460"/>
                    </a:lnTo>
                    <a:cubicBezTo>
                      <a:pt x="281061" y="26152"/>
                      <a:pt x="276292" y="21375"/>
                      <a:pt x="270993" y="21375"/>
                    </a:cubicBezTo>
                    <a:close/>
                    <a:moveTo>
                      <a:pt x="71826" y="0"/>
                    </a:moveTo>
                    <a:lnTo>
                      <a:pt x="271010" y="0"/>
                    </a:lnTo>
                    <a:cubicBezTo>
                      <a:pt x="287962" y="0"/>
                      <a:pt x="302265" y="14369"/>
                      <a:pt x="302265" y="31399"/>
                    </a:cubicBezTo>
                    <a:lnTo>
                      <a:pt x="302265" y="59604"/>
                    </a:lnTo>
                    <a:lnTo>
                      <a:pt x="614285" y="59604"/>
                    </a:lnTo>
                    <a:cubicBezTo>
                      <a:pt x="618788" y="59604"/>
                      <a:pt x="622894" y="61467"/>
                      <a:pt x="625873" y="64461"/>
                    </a:cubicBezTo>
                    <a:lnTo>
                      <a:pt x="629657" y="73573"/>
                    </a:lnTo>
                    <a:lnTo>
                      <a:pt x="639294" y="77692"/>
                    </a:lnTo>
                    <a:cubicBezTo>
                      <a:pt x="645320" y="83940"/>
                      <a:pt x="649029" y="92581"/>
                      <a:pt x="649029" y="102152"/>
                    </a:cubicBezTo>
                    <a:lnTo>
                      <a:pt x="649029" y="467468"/>
                    </a:lnTo>
                    <a:cubicBezTo>
                      <a:pt x="649029" y="486611"/>
                      <a:pt x="634194" y="502032"/>
                      <a:pt x="615651" y="502032"/>
                    </a:cubicBezTo>
                    <a:lnTo>
                      <a:pt x="33379" y="502032"/>
                    </a:lnTo>
                    <a:cubicBezTo>
                      <a:pt x="14835" y="502032"/>
                      <a:pt x="0" y="486611"/>
                      <a:pt x="0" y="467468"/>
                    </a:cubicBezTo>
                    <a:lnTo>
                      <a:pt x="0" y="102152"/>
                    </a:lnTo>
                    <a:cubicBezTo>
                      <a:pt x="0" y="92581"/>
                      <a:pt x="3709" y="83940"/>
                      <a:pt x="9735" y="77692"/>
                    </a:cubicBezTo>
                    <a:lnTo>
                      <a:pt x="19371" y="73574"/>
                    </a:lnTo>
                    <a:lnTo>
                      <a:pt x="23155" y="64461"/>
                    </a:lnTo>
                    <a:cubicBezTo>
                      <a:pt x="26135" y="61467"/>
                      <a:pt x="30241" y="59604"/>
                      <a:pt x="34744" y="59604"/>
                    </a:cubicBezTo>
                    <a:lnTo>
                      <a:pt x="40571" y="59604"/>
                    </a:lnTo>
                    <a:lnTo>
                      <a:pt x="40571" y="31399"/>
                    </a:lnTo>
                    <a:cubicBezTo>
                      <a:pt x="40571" y="14369"/>
                      <a:pt x="54344" y="0"/>
                      <a:pt x="7182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914367"/>
                <a:endParaRPr lang="en-US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64BFC19-ABBF-4582-943A-2885BCF583D2}"/>
                </a:ext>
              </a:extLst>
            </p:cNvPr>
            <p:cNvSpPr/>
            <p:nvPr/>
          </p:nvSpPr>
          <p:spPr bwMode="auto">
            <a:xfrm>
              <a:off x="10965857" y="2480240"/>
              <a:ext cx="924598" cy="1445432"/>
            </a:xfrm>
            <a:prstGeom prst="rect">
              <a:avLst/>
            </a:prstGeom>
            <a:noFill/>
            <a:ln>
              <a:solidFill>
                <a:schemeClr val="bg1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solidFill>
                  <a:prstClr val="white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9570994-E50B-4A82-86C0-3B0D1B92A2DF}"/>
                </a:ext>
              </a:extLst>
            </p:cNvPr>
            <p:cNvSpPr txBox="1"/>
            <p:nvPr/>
          </p:nvSpPr>
          <p:spPr>
            <a:xfrm>
              <a:off x="11381077" y="2607851"/>
              <a:ext cx="443519" cy="1615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932384">
                <a:spcBef>
                  <a:spcPct val="0"/>
                </a:spcBef>
                <a:spcAft>
                  <a:spcPts val="600"/>
                </a:spcAft>
              </a:pPr>
              <a:r>
                <a:rPr lang="en-US" sz="1050" dirty="0">
                  <a:solidFill>
                    <a:prstClr val="white"/>
                  </a:solidFill>
                  <a:latin typeface="Segoe UI"/>
                  <a:cs typeface="Segoe UI Semilight" panose="020B0402040204020203" pitchFamily="34" charset="0"/>
                </a:rPr>
                <a:t>Web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266B532-0490-45C5-9064-488E140BA7EE}"/>
                </a:ext>
              </a:extLst>
            </p:cNvPr>
            <p:cNvSpPr txBox="1"/>
            <p:nvPr/>
          </p:nvSpPr>
          <p:spPr>
            <a:xfrm>
              <a:off x="11381077" y="3100890"/>
              <a:ext cx="443519" cy="1615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932384">
                <a:spcBef>
                  <a:spcPct val="0"/>
                </a:spcBef>
                <a:spcAft>
                  <a:spcPts val="600"/>
                </a:spcAft>
              </a:pPr>
              <a:r>
                <a:rPr lang="en-US" sz="1050" dirty="0">
                  <a:solidFill>
                    <a:prstClr val="white"/>
                  </a:solidFill>
                  <a:latin typeface="Segoe UI"/>
                  <a:cs typeface="Segoe UI Semilight" panose="020B0402040204020203" pitchFamily="34" charset="0"/>
                </a:rPr>
                <a:t>Mobile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E518D77-9BA5-498F-B0A0-7A444E8F45B0}"/>
                </a:ext>
              </a:extLst>
            </p:cNvPr>
            <p:cNvSpPr txBox="1"/>
            <p:nvPr/>
          </p:nvSpPr>
          <p:spPr>
            <a:xfrm>
              <a:off x="11391963" y="3640159"/>
              <a:ext cx="443519" cy="1615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932384">
                <a:spcBef>
                  <a:spcPct val="0"/>
                </a:spcBef>
                <a:spcAft>
                  <a:spcPts val="600"/>
                </a:spcAft>
              </a:pPr>
              <a:r>
                <a:rPr lang="en-US" sz="1050" dirty="0">
                  <a:solidFill>
                    <a:prstClr val="white"/>
                  </a:solidFill>
                  <a:latin typeface="Segoe UI"/>
                  <a:cs typeface="Segoe UI Semilight" panose="020B0402040204020203" pitchFamily="34" charset="0"/>
                </a:rPr>
                <a:t>Bots</a:t>
              </a:r>
            </a:p>
          </p:txBody>
        </p:sp>
        <p:sp>
          <p:nvSpPr>
            <p:cNvPr id="62" name="Freeform 226">
              <a:extLst>
                <a:ext uri="{FF2B5EF4-FFF2-40B4-BE49-F238E27FC236}">
                  <a16:creationId xmlns:a16="http://schemas.microsoft.com/office/drawing/2014/main" id="{0631F534-FB88-4471-849E-59A8DA3CAF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1007" y="2571225"/>
              <a:ext cx="175846" cy="175846"/>
            </a:xfrm>
            <a:custGeom>
              <a:avLst/>
              <a:gdLst>
                <a:gd name="connsiteX0" fmla="*/ 2240514 w 3214688"/>
                <a:gd name="connsiteY0" fmla="*/ 2452692 h 3214688"/>
                <a:gd name="connsiteX1" fmla="*/ 2164154 w 3214688"/>
                <a:gd name="connsiteY1" fmla="*/ 2577661 h 3214688"/>
                <a:gd name="connsiteX2" fmla="*/ 2066550 w 3214688"/>
                <a:gd name="connsiteY2" fmla="*/ 2716118 h 3214688"/>
                <a:gd name="connsiteX3" fmla="*/ 1754615 w 3214688"/>
                <a:gd name="connsiteY3" fmla="*/ 3074168 h 3214688"/>
                <a:gd name="connsiteX4" fmla="*/ 1740871 w 3214688"/>
                <a:gd name="connsiteY4" fmla="*/ 3087292 h 3214688"/>
                <a:gd name="connsiteX5" fmla="*/ 1759187 w 3214688"/>
                <a:gd name="connsiteY5" fmla="*/ 3086367 h 3214688"/>
                <a:gd name="connsiteX6" fmla="*/ 2552008 w 3214688"/>
                <a:gd name="connsiteY6" fmla="*/ 2754731 h 3214688"/>
                <a:gd name="connsiteX7" fmla="*/ 2647815 w 3214688"/>
                <a:gd name="connsiteY7" fmla="*/ 2667609 h 3214688"/>
                <a:gd name="connsiteX8" fmla="*/ 2533366 w 3214688"/>
                <a:gd name="connsiteY8" fmla="*/ 2587696 h 3214688"/>
                <a:gd name="connsiteX9" fmla="*/ 2342448 w 3214688"/>
                <a:gd name="connsiteY9" fmla="*/ 2491033 h 3214688"/>
                <a:gd name="connsiteX10" fmla="*/ 974642 w 3214688"/>
                <a:gd name="connsiteY10" fmla="*/ 2452516 h 3214688"/>
                <a:gd name="connsiteX11" fmla="*/ 872242 w 3214688"/>
                <a:gd name="connsiteY11" fmla="*/ 2491033 h 3214688"/>
                <a:gd name="connsiteX12" fmla="*/ 681324 w 3214688"/>
                <a:gd name="connsiteY12" fmla="*/ 2587696 h 3214688"/>
                <a:gd name="connsiteX13" fmla="*/ 566873 w 3214688"/>
                <a:gd name="connsiteY13" fmla="*/ 2667611 h 3214688"/>
                <a:gd name="connsiteX14" fmla="*/ 662678 w 3214688"/>
                <a:gd name="connsiteY14" fmla="*/ 2754731 h 3214688"/>
                <a:gd name="connsiteX15" fmla="*/ 1455500 w 3214688"/>
                <a:gd name="connsiteY15" fmla="*/ 3086367 h 3214688"/>
                <a:gd name="connsiteX16" fmla="*/ 1473960 w 3214688"/>
                <a:gd name="connsiteY16" fmla="*/ 3087299 h 3214688"/>
                <a:gd name="connsiteX17" fmla="*/ 1460208 w 3214688"/>
                <a:gd name="connsiteY17" fmla="*/ 3074168 h 3214688"/>
                <a:gd name="connsiteX18" fmla="*/ 1148273 w 3214688"/>
                <a:gd name="connsiteY18" fmla="*/ 2716118 h 3214688"/>
                <a:gd name="connsiteX19" fmla="*/ 1050800 w 3214688"/>
                <a:gd name="connsiteY19" fmla="*/ 2577661 h 3214688"/>
                <a:gd name="connsiteX20" fmla="*/ 1668463 w 3214688"/>
                <a:gd name="connsiteY20" fmla="*/ 2349078 h 3214688"/>
                <a:gd name="connsiteX21" fmla="*/ 1668463 w 3214688"/>
                <a:gd name="connsiteY21" fmla="*/ 2987045 h 3214688"/>
                <a:gd name="connsiteX22" fmla="*/ 1686282 w 3214688"/>
                <a:gd name="connsiteY22" fmla="*/ 2969732 h 3214688"/>
                <a:gd name="connsiteX23" fmla="*/ 2047573 w 3214688"/>
                <a:gd name="connsiteY23" fmla="*/ 2532767 h 3214688"/>
                <a:gd name="connsiteX24" fmla="*/ 2118389 w 3214688"/>
                <a:gd name="connsiteY24" fmla="*/ 2414793 h 3214688"/>
                <a:gd name="connsiteX25" fmla="*/ 2062644 w 3214688"/>
                <a:gd name="connsiteY25" fmla="*/ 2398957 h 3214688"/>
                <a:gd name="connsiteX26" fmla="*/ 1838838 w 3214688"/>
                <a:gd name="connsiteY26" fmla="*/ 2359062 h 3214688"/>
                <a:gd name="connsiteX27" fmla="*/ 1546226 w 3214688"/>
                <a:gd name="connsiteY27" fmla="*/ 2349078 h 3214688"/>
                <a:gd name="connsiteX28" fmla="*/ 1375851 w 3214688"/>
                <a:gd name="connsiteY28" fmla="*/ 2359062 h 3214688"/>
                <a:gd name="connsiteX29" fmla="*/ 1152046 w 3214688"/>
                <a:gd name="connsiteY29" fmla="*/ 2398957 h 3214688"/>
                <a:gd name="connsiteX30" fmla="*/ 1097994 w 3214688"/>
                <a:gd name="connsiteY30" fmla="*/ 2414312 h 3214688"/>
                <a:gd name="connsiteX31" fmla="*/ 1168773 w 3214688"/>
                <a:gd name="connsiteY31" fmla="*/ 2532767 h 3214688"/>
                <a:gd name="connsiteX32" fmla="*/ 1528675 w 3214688"/>
                <a:gd name="connsiteY32" fmla="*/ 2969732 h 3214688"/>
                <a:gd name="connsiteX33" fmla="*/ 1546226 w 3214688"/>
                <a:gd name="connsiteY33" fmla="*/ 2986822 h 3214688"/>
                <a:gd name="connsiteX34" fmla="*/ 2486262 w 3214688"/>
                <a:gd name="connsiteY34" fmla="*/ 1668463 h 3214688"/>
                <a:gd name="connsiteX35" fmla="*/ 2482389 w 3214688"/>
                <a:gd name="connsiteY35" fmla="*/ 1744921 h 3214688"/>
                <a:gd name="connsiteX36" fmla="*/ 2321876 w 3214688"/>
                <a:gd name="connsiteY36" fmla="*/ 2298467 h 3214688"/>
                <a:gd name="connsiteX37" fmla="*/ 2297383 w 3214688"/>
                <a:gd name="connsiteY37" fmla="*/ 2345664 h 3214688"/>
                <a:gd name="connsiteX38" fmla="*/ 2392218 w 3214688"/>
                <a:gd name="connsiteY38" fmla="*/ 2381629 h 3214688"/>
                <a:gd name="connsiteX39" fmla="*/ 2596737 w 3214688"/>
                <a:gd name="connsiteY39" fmla="*/ 2485449 h 3214688"/>
                <a:gd name="connsiteX40" fmla="*/ 2730520 w 3214688"/>
                <a:gd name="connsiteY40" fmla="*/ 2578412 h 3214688"/>
                <a:gd name="connsiteX41" fmla="*/ 2753323 w 3214688"/>
                <a:gd name="connsiteY41" fmla="*/ 2553309 h 3214688"/>
                <a:gd name="connsiteX42" fmla="*/ 3084782 w 3214688"/>
                <a:gd name="connsiteY42" fmla="*/ 1760063 h 3214688"/>
                <a:gd name="connsiteX43" fmla="*/ 3089405 w 3214688"/>
                <a:gd name="connsiteY43" fmla="*/ 1668463 h 3214688"/>
                <a:gd name="connsiteX44" fmla="*/ 1668463 w 3214688"/>
                <a:gd name="connsiteY44" fmla="*/ 1668463 h 3214688"/>
                <a:gd name="connsiteX45" fmla="*/ 1668463 w 3214688"/>
                <a:gd name="connsiteY45" fmla="*/ 2227749 h 3214688"/>
                <a:gd name="connsiteX46" fmla="*/ 1854174 w 3214688"/>
                <a:gd name="connsiteY46" fmla="*/ 2238874 h 3214688"/>
                <a:gd name="connsiteX47" fmla="*/ 2093075 w 3214688"/>
                <a:gd name="connsiteY47" fmla="*/ 2282190 h 3214688"/>
                <a:gd name="connsiteX48" fmla="*/ 2180461 w 3214688"/>
                <a:gd name="connsiteY48" fmla="*/ 2307322 h 3214688"/>
                <a:gd name="connsiteX49" fmla="*/ 2223231 w 3214688"/>
                <a:gd name="connsiteY49" fmla="*/ 2220775 h 3214688"/>
                <a:gd name="connsiteX50" fmla="*/ 2360202 w 3214688"/>
                <a:gd name="connsiteY50" fmla="*/ 1739141 h 3214688"/>
                <a:gd name="connsiteX51" fmla="*/ 2363915 w 3214688"/>
                <a:gd name="connsiteY51" fmla="*/ 1668463 h 3214688"/>
                <a:gd name="connsiteX52" fmla="*/ 853934 w 3214688"/>
                <a:gd name="connsiteY52" fmla="*/ 1668463 h 3214688"/>
                <a:gd name="connsiteX53" fmla="*/ 857628 w 3214688"/>
                <a:gd name="connsiteY53" fmla="*/ 1739141 h 3214688"/>
                <a:gd name="connsiteX54" fmla="*/ 993929 w 3214688"/>
                <a:gd name="connsiteY54" fmla="*/ 2220775 h 3214688"/>
                <a:gd name="connsiteX55" fmla="*/ 1036215 w 3214688"/>
                <a:gd name="connsiteY55" fmla="*/ 2306750 h 3214688"/>
                <a:gd name="connsiteX56" fmla="*/ 1121614 w 3214688"/>
                <a:gd name="connsiteY56" fmla="*/ 2282190 h 3214688"/>
                <a:gd name="connsiteX57" fmla="*/ 1360516 w 3214688"/>
                <a:gd name="connsiteY57" fmla="*/ 2238874 h 3214688"/>
                <a:gd name="connsiteX58" fmla="*/ 1546226 w 3214688"/>
                <a:gd name="connsiteY58" fmla="*/ 2227749 h 3214688"/>
                <a:gd name="connsiteX59" fmla="*/ 1546226 w 3214688"/>
                <a:gd name="connsiteY59" fmla="*/ 1668463 h 3214688"/>
                <a:gd name="connsiteX60" fmla="*/ 125282 w 3214688"/>
                <a:gd name="connsiteY60" fmla="*/ 1668463 h 3214688"/>
                <a:gd name="connsiteX61" fmla="*/ 129905 w 3214688"/>
                <a:gd name="connsiteY61" fmla="*/ 1760063 h 3214688"/>
                <a:gd name="connsiteX62" fmla="*/ 461363 w 3214688"/>
                <a:gd name="connsiteY62" fmla="*/ 2553309 h 3214688"/>
                <a:gd name="connsiteX63" fmla="*/ 484168 w 3214688"/>
                <a:gd name="connsiteY63" fmla="*/ 2578414 h 3214688"/>
                <a:gd name="connsiteX64" fmla="*/ 617953 w 3214688"/>
                <a:gd name="connsiteY64" fmla="*/ 2485449 h 3214688"/>
                <a:gd name="connsiteX65" fmla="*/ 822472 w 3214688"/>
                <a:gd name="connsiteY65" fmla="*/ 2381629 h 3214688"/>
                <a:gd name="connsiteX66" fmla="*/ 918086 w 3214688"/>
                <a:gd name="connsiteY66" fmla="*/ 2345368 h 3214688"/>
                <a:gd name="connsiteX67" fmla="*/ 893910 w 3214688"/>
                <a:gd name="connsiteY67" fmla="*/ 2298467 h 3214688"/>
                <a:gd name="connsiteX68" fmla="*/ 735344 w 3214688"/>
                <a:gd name="connsiteY68" fmla="*/ 1744921 h 3214688"/>
                <a:gd name="connsiteX69" fmla="*/ 731546 w 3214688"/>
                <a:gd name="connsiteY69" fmla="*/ 1668463 h 3214688"/>
                <a:gd name="connsiteX70" fmla="*/ 1036436 w 3214688"/>
                <a:gd name="connsiteY70" fmla="*/ 911460 h 3214688"/>
                <a:gd name="connsiteX71" fmla="*/ 993929 w 3214688"/>
                <a:gd name="connsiteY71" fmla="*/ 998077 h 3214688"/>
                <a:gd name="connsiteX72" fmla="*/ 857628 w 3214688"/>
                <a:gd name="connsiteY72" fmla="*/ 1481228 h 3214688"/>
                <a:gd name="connsiteX73" fmla="*/ 854245 w 3214688"/>
                <a:gd name="connsiteY73" fmla="*/ 1546225 h 3214688"/>
                <a:gd name="connsiteX74" fmla="*/ 1546226 w 3214688"/>
                <a:gd name="connsiteY74" fmla="*/ 1546225 h 3214688"/>
                <a:gd name="connsiteX75" fmla="*/ 1546226 w 3214688"/>
                <a:gd name="connsiteY75" fmla="*/ 990118 h 3214688"/>
                <a:gd name="connsiteX76" fmla="*/ 1360255 w 3214688"/>
                <a:gd name="connsiteY76" fmla="*/ 978989 h 3214688"/>
                <a:gd name="connsiteX77" fmla="*/ 1120814 w 3214688"/>
                <a:gd name="connsiteY77" fmla="*/ 935673 h 3214688"/>
                <a:gd name="connsiteX78" fmla="*/ 2180241 w 3214688"/>
                <a:gd name="connsiteY78" fmla="*/ 910890 h 3214688"/>
                <a:gd name="connsiteX79" fmla="*/ 2093876 w 3214688"/>
                <a:gd name="connsiteY79" fmla="*/ 935673 h 3214688"/>
                <a:gd name="connsiteX80" fmla="*/ 1854434 w 3214688"/>
                <a:gd name="connsiteY80" fmla="*/ 978989 h 3214688"/>
                <a:gd name="connsiteX81" fmla="*/ 1668463 w 3214688"/>
                <a:gd name="connsiteY81" fmla="*/ 990118 h 3214688"/>
                <a:gd name="connsiteX82" fmla="*/ 1668463 w 3214688"/>
                <a:gd name="connsiteY82" fmla="*/ 1546225 h 3214688"/>
                <a:gd name="connsiteX83" fmla="*/ 2363603 w 3214688"/>
                <a:gd name="connsiteY83" fmla="*/ 1546225 h 3214688"/>
                <a:gd name="connsiteX84" fmla="*/ 2360202 w 3214688"/>
                <a:gd name="connsiteY84" fmla="*/ 1481228 h 3214688"/>
                <a:gd name="connsiteX85" fmla="*/ 2223231 w 3214688"/>
                <a:gd name="connsiteY85" fmla="*/ 998077 h 3214688"/>
                <a:gd name="connsiteX86" fmla="*/ 2731519 w 3214688"/>
                <a:gd name="connsiteY86" fmla="*/ 638964 h 3214688"/>
                <a:gd name="connsiteX87" fmla="*/ 2597865 w 3214688"/>
                <a:gd name="connsiteY87" fmla="*/ 732415 h 3214688"/>
                <a:gd name="connsiteX88" fmla="*/ 2393553 w 3214688"/>
                <a:gd name="connsiteY88" fmla="*/ 836234 h 3214688"/>
                <a:gd name="connsiteX89" fmla="*/ 2297528 w 3214688"/>
                <a:gd name="connsiteY89" fmla="*/ 872602 h 3214688"/>
                <a:gd name="connsiteX90" fmla="*/ 2321876 w 3214688"/>
                <a:gd name="connsiteY90" fmla="*/ 919557 h 3214688"/>
                <a:gd name="connsiteX91" fmla="*/ 2482389 w 3214688"/>
                <a:gd name="connsiteY91" fmla="*/ 1474977 h 3214688"/>
                <a:gd name="connsiteX92" fmla="*/ 2485971 w 3214688"/>
                <a:gd name="connsiteY92" fmla="*/ 1546225 h 3214688"/>
                <a:gd name="connsiteX93" fmla="*/ 3089325 w 3214688"/>
                <a:gd name="connsiteY93" fmla="*/ 1546225 h 3214688"/>
                <a:gd name="connsiteX94" fmla="*/ 3084782 w 3214688"/>
                <a:gd name="connsiteY94" fmla="*/ 1456213 h 3214688"/>
                <a:gd name="connsiteX95" fmla="*/ 2753323 w 3214688"/>
                <a:gd name="connsiteY95" fmla="*/ 662968 h 3214688"/>
                <a:gd name="connsiteX96" fmla="*/ 483169 w 3214688"/>
                <a:gd name="connsiteY96" fmla="*/ 638963 h 3214688"/>
                <a:gd name="connsiteX97" fmla="*/ 461363 w 3214688"/>
                <a:gd name="connsiteY97" fmla="*/ 662968 h 3214688"/>
                <a:gd name="connsiteX98" fmla="*/ 129905 w 3214688"/>
                <a:gd name="connsiteY98" fmla="*/ 1456213 h 3214688"/>
                <a:gd name="connsiteX99" fmla="*/ 125362 w 3214688"/>
                <a:gd name="connsiteY99" fmla="*/ 1546225 h 3214688"/>
                <a:gd name="connsiteX100" fmla="*/ 731831 w 3214688"/>
                <a:gd name="connsiteY100" fmla="*/ 1546225 h 3214688"/>
                <a:gd name="connsiteX101" fmla="*/ 735344 w 3214688"/>
                <a:gd name="connsiteY101" fmla="*/ 1474977 h 3214688"/>
                <a:gd name="connsiteX102" fmla="*/ 893910 w 3214688"/>
                <a:gd name="connsiteY102" fmla="*/ 919557 h 3214688"/>
                <a:gd name="connsiteX103" fmla="*/ 917942 w 3214688"/>
                <a:gd name="connsiteY103" fmla="*/ 872897 h 3214688"/>
                <a:gd name="connsiteX104" fmla="*/ 821137 w 3214688"/>
                <a:gd name="connsiteY104" fmla="*/ 836234 h 3214688"/>
                <a:gd name="connsiteX105" fmla="*/ 616825 w 3214688"/>
                <a:gd name="connsiteY105" fmla="*/ 732415 h 3214688"/>
                <a:gd name="connsiteX106" fmla="*/ 1546226 w 3214688"/>
                <a:gd name="connsiteY106" fmla="*/ 231046 h 3214688"/>
                <a:gd name="connsiteX107" fmla="*/ 1528675 w 3214688"/>
                <a:gd name="connsiteY107" fmla="*/ 248139 h 3214688"/>
                <a:gd name="connsiteX108" fmla="*/ 1168773 w 3214688"/>
                <a:gd name="connsiteY108" fmla="*/ 685478 h 3214688"/>
                <a:gd name="connsiteX109" fmla="*/ 1098769 w 3214688"/>
                <a:gd name="connsiteY109" fmla="*/ 802845 h 3214688"/>
                <a:gd name="connsiteX110" fmla="*/ 1152046 w 3214688"/>
                <a:gd name="connsiteY110" fmla="*/ 818106 h 3214688"/>
                <a:gd name="connsiteX111" fmla="*/ 1375851 w 3214688"/>
                <a:gd name="connsiteY111" fmla="*/ 858541 h 3214688"/>
                <a:gd name="connsiteX112" fmla="*/ 1546226 w 3214688"/>
                <a:gd name="connsiteY112" fmla="*/ 868716 h 3214688"/>
                <a:gd name="connsiteX113" fmla="*/ 1668463 w 3214688"/>
                <a:gd name="connsiteY113" fmla="*/ 230823 h 3214688"/>
                <a:gd name="connsiteX114" fmla="*/ 1668463 w 3214688"/>
                <a:gd name="connsiteY114" fmla="*/ 868716 h 3214688"/>
                <a:gd name="connsiteX115" fmla="*/ 1838838 w 3214688"/>
                <a:gd name="connsiteY115" fmla="*/ 858541 h 3214688"/>
                <a:gd name="connsiteX116" fmla="*/ 2062644 w 3214688"/>
                <a:gd name="connsiteY116" fmla="*/ 818106 h 3214688"/>
                <a:gd name="connsiteX117" fmla="*/ 2117610 w 3214688"/>
                <a:gd name="connsiteY117" fmla="*/ 802362 h 3214688"/>
                <a:gd name="connsiteX118" fmla="*/ 2047573 w 3214688"/>
                <a:gd name="connsiteY118" fmla="*/ 685478 h 3214688"/>
                <a:gd name="connsiteX119" fmla="*/ 1686282 w 3214688"/>
                <a:gd name="connsiteY119" fmla="*/ 248139 h 3214688"/>
                <a:gd name="connsiteX120" fmla="*/ 1739116 w 3214688"/>
                <a:gd name="connsiteY120" fmla="*/ 128896 h 3214688"/>
                <a:gd name="connsiteX121" fmla="*/ 1754615 w 3214688"/>
                <a:gd name="connsiteY121" fmla="*/ 143696 h 3214688"/>
                <a:gd name="connsiteX122" fmla="*/ 2066550 w 3214688"/>
                <a:gd name="connsiteY122" fmla="*/ 501745 h 3214688"/>
                <a:gd name="connsiteX123" fmla="*/ 2164154 w 3214688"/>
                <a:gd name="connsiteY123" fmla="*/ 640209 h 3214688"/>
                <a:gd name="connsiteX124" fmla="*/ 2239903 w 3214688"/>
                <a:gd name="connsiteY124" fmla="*/ 764214 h 3214688"/>
                <a:gd name="connsiteX125" fmla="*/ 2342448 w 3214688"/>
                <a:gd name="connsiteY125" fmla="*/ 725496 h 3214688"/>
                <a:gd name="connsiteX126" fmla="*/ 2533366 w 3214688"/>
                <a:gd name="connsiteY126" fmla="*/ 629040 h 3214688"/>
                <a:gd name="connsiteX127" fmla="*/ 2648575 w 3214688"/>
                <a:gd name="connsiteY127" fmla="*/ 549358 h 3214688"/>
                <a:gd name="connsiteX128" fmla="*/ 2552008 w 3214688"/>
                <a:gd name="connsiteY128" fmla="*/ 461545 h 3214688"/>
                <a:gd name="connsiteX129" fmla="*/ 1759187 w 3214688"/>
                <a:gd name="connsiteY129" fmla="*/ 129910 h 3214688"/>
                <a:gd name="connsiteX130" fmla="*/ 1475715 w 3214688"/>
                <a:gd name="connsiteY130" fmla="*/ 128888 h 3214688"/>
                <a:gd name="connsiteX131" fmla="*/ 1455500 w 3214688"/>
                <a:gd name="connsiteY131" fmla="*/ 129910 h 3214688"/>
                <a:gd name="connsiteX132" fmla="*/ 662678 w 3214688"/>
                <a:gd name="connsiteY132" fmla="*/ 461545 h 3214688"/>
                <a:gd name="connsiteX133" fmla="*/ 566113 w 3214688"/>
                <a:gd name="connsiteY133" fmla="*/ 549357 h 3214688"/>
                <a:gd name="connsiteX134" fmla="*/ 681324 w 3214688"/>
                <a:gd name="connsiteY134" fmla="*/ 629040 h 3214688"/>
                <a:gd name="connsiteX135" fmla="*/ 872242 w 3214688"/>
                <a:gd name="connsiteY135" fmla="*/ 725496 h 3214688"/>
                <a:gd name="connsiteX136" fmla="*/ 975251 w 3214688"/>
                <a:gd name="connsiteY136" fmla="*/ 764389 h 3214688"/>
                <a:gd name="connsiteX137" fmla="*/ 1050800 w 3214688"/>
                <a:gd name="connsiteY137" fmla="*/ 640209 h 3214688"/>
                <a:gd name="connsiteX138" fmla="*/ 1148273 w 3214688"/>
                <a:gd name="connsiteY138" fmla="*/ 501745 h 3214688"/>
                <a:gd name="connsiteX139" fmla="*/ 1460208 w 3214688"/>
                <a:gd name="connsiteY139" fmla="*/ 143696 h 3214688"/>
                <a:gd name="connsiteX140" fmla="*/ 1607344 w 3214688"/>
                <a:gd name="connsiteY140" fmla="*/ 0 h 3214688"/>
                <a:gd name="connsiteX141" fmla="*/ 3214688 w 3214688"/>
                <a:gd name="connsiteY141" fmla="*/ 1607344 h 3214688"/>
                <a:gd name="connsiteX142" fmla="*/ 1607344 w 3214688"/>
                <a:gd name="connsiteY142" fmla="*/ 3214688 h 3214688"/>
                <a:gd name="connsiteX143" fmla="*/ 0 w 3214688"/>
                <a:gd name="connsiteY143" fmla="*/ 1607344 h 3214688"/>
                <a:gd name="connsiteX144" fmla="*/ 1607344 w 3214688"/>
                <a:gd name="connsiteY144" fmla="*/ 0 h 321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</a:cxnLst>
              <a:rect l="l" t="t" r="r" b="b"/>
              <a:pathLst>
                <a:path w="3214688" h="3214688">
                  <a:moveTo>
                    <a:pt x="2240514" y="2452692"/>
                  </a:moveTo>
                  <a:lnTo>
                    <a:pt x="2164154" y="2577661"/>
                  </a:lnTo>
                  <a:cubicBezTo>
                    <a:pt x="2133682" y="2623995"/>
                    <a:pt x="2101138" y="2670175"/>
                    <a:pt x="2066550" y="2716118"/>
                  </a:cubicBezTo>
                  <a:cubicBezTo>
                    <a:pt x="1950245" y="2873312"/>
                    <a:pt x="1834903" y="2995905"/>
                    <a:pt x="1754615" y="3074168"/>
                  </a:cubicBezTo>
                  <a:lnTo>
                    <a:pt x="1740871" y="3087292"/>
                  </a:lnTo>
                  <a:lnTo>
                    <a:pt x="1759187" y="3086367"/>
                  </a:lnTo>
                  <a:cubicBezTo>
                    <a:pt x="2058736" y="3055930"/>
                    <a:pt x="2331968" y="2936422"/>
                    <a:pt x="2552008" y="2754731"/>
                  </a:cubicBezTo>
                  <a:lnTo>
                    <a:pt x="2647815" y="2667609"/>
                  </a:lnTo>
                  <a:lnTo>
                    <a:pt x="2533366" y="2587696"/>
                  </a:lnTo>
                  <a:cubicBezTo>
                    <a:pt x="2472930" y="2551687"/>
                    <a:pt x="2409077" y="2519400"/>
                    <a:pt x="2342448" y="2491033"/>
                  </a:cubicBezTo>
                  <a:close/>
                  <a:moveTo>
                    <a:pt x="974642" y="2452516"/>
                  </a:moveTo>
                  <a:lnTo>
                    <a:pt x="872242" y="2491033"/>
                  </a:lnTo>
                  <a:cubicBezTo>
                    <a:pt x="805613" y="2519400"/>
                    <a:pt x="741760" y="2551687"/>
                    <a:pt x="681324" y="2587696"/>
                  </a:cubicBezTo>
                  <a:lnTo>
                    <a:pt x="566873" y="2667611"/>
                  </a:lnTo>
                  <a:lnTo>
                    <a:pt x="662678" y="2754731"/>
                  </a:lnTo>
                  <a:cubicBezTo>
                    <a:pt x="882719" y="2936422"/>
                    <a:pt x="1155951" y="3055930"/>
                    <a:pt x="1455500" y="3086367"/>
                  </a:cubicBezTo>
                  <a:lnTo>
                    <a:pt x="1473960" y="3087299"/>
                  </a:lnTo>
                  <a:lnTo>
                    <a:pt x="1460208" y="3074168"/>
                  </a:lnTo>
                  <a:cubicBezTo>
                    <a:pt x="1379921" y="2995905"/>
                    <a:pt x="1264578" y="2873312"/>
                    <a:pt x="1148273" y="2716118"/>
                  </a:cubicBezTo>
                  <a:cubicBezTo>
                    <a:pt x="1113686" y="2670175"/>
                    <a:pt x="1081189" y="2623995"/>
                    <a:pt x="1050800" y="2577661"/>
                  </a:cubicBezTo>
                  <a:close/>
                  <a:moveTo>
                    <a:pt x="1668463" y="2349078"/>
                  </a:moveTo>
                  <a:lnTo>
                    <a:pt x="1668463" y="2987045"/>
                  </a:lnTo>
                  <a:lnTo>
                    <a:pt x="1686282" y="2969732"/>
                  </a:lnTo>
                  <a:cubicBezTo>
                    <a:pt x="1781612" y="2874931"/>
                    <a:pt x="1920253" y="2723080"/>
                    <a:pt x="2047573" y="2532767"/>
                  </a:cubicBezTo>
                  <a:lnTo>
                    <a:pt x="2118389" y="2414793"/>
                  </a:lnTo>
                  <a:lnTo>
                    <a:pt x="2062644" y="2398957"/>
                  </a:lnTo>
                  <a:cubicBezTo>
                    <a:pt x="1989750" y="2381404"/>
                    <a:pt x="1914935" y="2368039"/>
                    <a:pt x="1838838" y="2359062"/>
                  </a:cubicBezTo>
                  <a:close/>
                  <a:moveTo>
                    <a:pt x="1546226" y="2349078"/>
                  </a:moveTo>
                  <a:lnTo>
                    <a:pt x="1375851" y="2359062"/>
                  </a:lnTo>
                  <a:cubicBezTo>
                    <a:pt x="1299755" y="2368039"/>
                    <a:pt x="1224940" y="2381404"/>
                    <a:pt x="1152046" y="2398957"/>
                  </a:cubicBezTo>
                  <a:lnTo>
                    <a:pt x="1097994" y="2414312"/>
                  </a:lnTo>
                  <a:lnTo>
                    <a:pt x="1168773" y="2532767"/>
                  </a:lnTo>
                  <a:cubicBezTo>
                    <a:pt x="1295523" y="2723080"/>
                    <a:pt x="1433595" y="2874931"/>
                    <a:pt x="1528675" y="2969732"/>
                  </a:cubicBezTo>
                  <a:lnTo>
                    <a:pt x="1546226" y="2986822"/>
                  </a:lnTo>
                  <a:close/>
                  <a:moveTo>
                    <a:pt x="2486262" y="1668463"/>
                  </a:moveTo>
                  <a:lnTo>
                    <a:pt x="2482389" y="1744921"/>
                  </a:lnTo>
                  <a:cubicBezTo>
                    <a:pt x="2464263" y="1925703"/>
                    <a:pt x="2410126" y="2111990"/>
                    <a:pt x="2321876" y="2298467"/>
                  </a:cubicBezTo>
                  <a:lnTo>
                    <a:pt x="2297383" y="2345664"/>
                  </a:lnTo>
                  <a:lnTo>
                    <a:pt x="2392218" y="2381629"/>
                  </a:lnTo>
                  <a:cubicBezTo>
                    <a:pt x="2463528" y="2412174"/>
                    <a:pt x="2531927" y="2446867"/>
                    <a:pt x="2596737" y="2485449"/>
                  </a:cubicBezTo>
                  <a:lnTo>
                    <a:pt x="2730520" y="2578412"/>
                  </a:lnTo>
                  <a:lnTo>
                    <a:pt x="2753323" y="2553309"/>
                  </a:lnTo>
                  <a:cubicBezTo>
                    <a:pt x="2934917" y="2333150"/>
                    <a:pt x="3054361" y="2059772"/>
                    <a:pt x="3084782" y="1760063"/>
                  </a:cubicBezTo>
                  <a:lnTo>
                    <a:pt x="3089405" y="1668463"/>
                  </a:lnTo>
                  <a:close/>
                  <a:moveTo>
                    <a:pt x="1668463" y="1668463"/>
                  </a:moveTo>
                  <a:lnTo>
                    <a:pt x="1668463" y="2227749"/>
                  </a:lnTo>
                  <a:lnTo>
                    <a:pt x="1854174" y="2238874"/>
                  </a:lnTo>
                  <a:cubicBezTo>
                    <a:pt x="1935356" y="2248644"/>
                    <a:pt x="2015217" y="2263170"/>
                    <a:pt x="2093075" y="2282190"/>
                  </a:cubicBezTo>
                  <a:lnTo>
                    <a:pt x="2180461" y="2307322"/>
                  </a:lnTo>
                  <a:lnTo>
                    <a:pt x="2223231" y="2220775"/>
                  </a:lnTo>
                  <a:cubicBezTo>
                    <a:pt x="2291457" y="2071357"/>
                    <a:pt x="2342510" y="1908976"/>
                    <a:pt x="2360202" y="1739141"/>
                  </a:cubicBezTo>
                  <a:lnTo>
                    <a:pt x="2363915" y="1668463"/>
                  </a:lnTo>
                  <a:close/>
                  <a:moveTo>
                    <a:pt x="853934" y="1668463"/>
                  </a:moveTo>
                  <a:lnTo>
                    <a:pt x="857628" y="1739141"/>
                  </a:lnTo>
                  <a:cubicBezTo>
                    <a:pt x="875231" y="1908976"/>
                    <a:pt x="926029" y="2071357"/>
                    <a:pt x="993929" y="2220775"/>
                  </a:cubicBezTo>
                  <a:lnTo>
                    <a:pt x="1036215" y="2306750"/>
                  </a:lnTo>
                  <a:lnTo>
                    <a:pt x="1121614" y="2282190"/>
                  </a:lnTo>
                  <a:cubicBezTo>
                    <a:pt x="1199473" y="2263170"/>
                    <a:pt x="1279334" y="2248644"/>
                    <a:pt x="1360516" y="2238874"/>
                  </a:cubicBezTo>
                  <a:lnTo>
                    <a:pt x="1546226" y="2227749"/>
                  </a:lnTo>
                  <a:lnTo>
                    <a:pt x="1546226" y="1668463"/>
                  </a:lnTo>
                  <a:close/>
                  <a:moveTo>
                    <a:pt x="125282" y="1668463"/>
                  </a:moveTo>
                  <a:lnTo>
                    <a:pt x="129905" y="1760063"/>
                  </a:lnTo>
                  <a:cubicBezTo>
                    <a:pt x="160326" y="2059772"/>
                    <a:pt x="279770" y="2333150"/>
                    <a:pt x="461363" y="2553309"/>
                  </a:cubicBezTo>
                  <a:lnTo>
                    <a:pt x="484168" y="2578414"/>
                  </a:lnTo>
                  <a:lnTo>
                    <a:pt x="617953" y="2485449"/>
                  </a:lnTo>
                  <a:cubicBezTo>
                    <a:pt x="682763" y="2446867"/>
                    <a:pt x="751163" y="2412174"/>
                    <a:pt x="822472" y="2381629"/>
                  </a:cubicBezTo>
                  <a:lnTo>
                    <a:pt x="918086" y="2345368"/>
                  </a:lnTo>
                  <a:lnTo>
                    <a:pt x="893910" y="2298467"/>
                  </a:lnTo>
                  <a:cubicBezTo>
                    <a:pt x="806372" y="2111990"/>
                    <a:pt x="753137" y="1925703"/>
                    <a:pt x="735344" y="1744921"/>
                  </a:cubicBezTo>
                  <a:lnTo>
                    <a:pt x="731546" y="1668463"/>
                  </a:lnTo>
                  <a:close/>
                  <a:moveTo>
                    <a:pt x="1036436" y="911460"/>
                  </a:moveTo>
                  <a:lnTo>
                    <a:pt x="993929" y="998077"/>
                  </a:lnTo>
                  <a:cubicBezTo>
                    <a:pt x="926029" y="1147854"/>
                    <a:pt x="875231" y="1310725"/>
                    <a:pt x="857628" y="1481228"/>
                  </a:cubicBezTo>
                  <a:lnTo>
                    <a:pt x="854245" y="1546225"/>
                  </a:lnTo>
                  <a:lnTo>
                    <a:pt x="1546226" y="1546225"/>
                  </a:lnTo>
                  <a:lnTo>
                    <a:pt x="1546226" y="990118"/>
                  </a:lnTo>
                  <a:lnTo>
                    <a:pt x="1360255" y="978989"/>
                  </a:lnTo>
                  <a:cubicBezTo>
                    <a:pt x="1278920" y="969219"/>
                    <a:pt x="1198859" y="954694"/>
                    <a:pt x="1120814" y="935673"/>
                  </a:cubicBezTo>
                  <a:close/>
                  <a:moveTo>
                    <a:pt x="2180241" y="910890"/>
                  </a:moveTo>
                  <a:lnTo>
                    <a:pt x="2093876" y="935673"/>
                  </a:lnTo>
                  <a:cubicBezTo>
                    <a:pt x="2015831" y="954694"/>
                    <a:pt x="1935770" y="969219"/>
                    <a:pt x="1854434" y="978989"/>
                  </a:cubicBezTo>
                  <a:lnTo>
                    <a:pt x="1668463" y="990118"/>
                  </a:lnTo>
                  <a:lnTo>
                    <a:pt x="1668463" y="1546225"/>
                  </a:lnTo>
                  <a:lnTo>
                    <a:pt x="2363603" y="1546225"/>
                  </a:lnTo>
                  <a:lnTo>
                    <a:pt x="2360202" y="1481228"/>
                  </a:lnTo>
                  <a:cubicBezTo>
                    <a:pt x="2342510" y="1310725"/>
                    <a:pt x="2291457" y="1147854"/>
                    <a:pt x="2223231" y="998077"/>
                  </a:cubicBezTo>
                  <a:close/>
                  <a:moveTo>
                    <a:pt x="2731519" y="638964"/>
                  </a:moveTo>
                  <a:lnTo>
                    <a:pt x="2597865" y="732415"/>
                  </a:lnTo>
                  <a:cubicBezTo>
                    <a:pt x="2533258" y="770996"/>
                    <a:pt x="2464907" y="805689"/>
                    <a:pt x="2393553" y="836234"/>
                  </a:cubicBezTo>
                  <a:lnTo>
                    <a:pt x="2297528" y="872602"/>
                  </a:lnTo>
                  <a:lnTo>
                    <a:pt x="2321876" y="919557"/>
                  </a:lnTo>
                  <a:cubicBezTo>
                    <a:pt x="2410126" y="1106247"/>
                    <a:pt x="2464263" y="1293033"/>
                    <a:pt x="2482389" y="1474977"/>
                  </a:cubicBezTo>
                  <a:lnTo>
                    <a:pt x="2485971" y="1546225"/>
                  </a:lnTo>
                  <a:lnTo>
                    <a:pt x="3089325" y="1546225"/>
                  </a:lnTo>
                  <a:lnTo>
                    <a:pt x="3084782" y="1456213"/>
                  </a:lnTo>
                  <a:cubicBezTo>
                    <a:pt x="3054361" y="1156504"/>
                    <a:pt x="2934917" y="883126"/>
                    <a:pt x="2753323" y="662968"/>
                  </a:cubicBezTo>
                  <a:close/>
                  <a:moveTo>
                    <a:pt x="483169" y="638963"/>
                  </a:moveTo>
                  <a:lnTo>
                    <a:pt x="461363" y="662968"/>
                  </a:lnTo>
                  <a:cubicBezTo>
                    <a:pt x="279770" y="883126"/>
                    <a:pt x="160326" y="1156504"/>
                    <a:pt x="129905" y="1456213"/>
                  </a:cubicBezTo>
                  <a:lnTo>
                    <a:pt x="125362" y="1546225"/>
                  </a:lnTo>
                  <a:lnTo>
                    <a:pt x="731831" y="1546225"/>
                  </a:lnTo>
                  <a:lnTo>
                    <a:pt x="735344" y="1474977"/>
                  </a:lnTo>
                  <a:cubicBezTo>
                    <a:pt x="753137" y="1293033"/>
                    <a:pt x="806372" y="1106247"/>
                    <a:pt x="893910" y="919557"/>
                  </a:cubicBezTo>
                  <a:lnTo>
                    <a:pt x="917942" y="872897"/>
                  </a:lnTo>
                  <a:lnTo>
                    <a:pt x="821137" y="836234"/>
                  </a:lnTo>
                  <a:cubicBezTo>
                    <a:pt x="749783" y="805689"/>
                    <a:pt x="681432" y="770996"/>
                    <a:pt x="616825" y="732415"/>
                  </a:cubicBezTo>
                  <a:close/>
                  <a:moveTo>
                    <a:pt x="1546226" y="231046"/>
                  </a:moveTo>
                  <a:lnTo>
                    <a:pt x="1528675" y="248139"/>
                  </a:lnTo>
                  <a:cubicBezTo>
                    <a:pt x="1433595" y="342957"/>
                    <a:pt x="1295523" y="494880"/>
                    <a:pt x="1168773" y="685478"/>
                  </a:cubicBezTo>
                  <a:lnTo>
                    <a:pt x="1098769" y="802845"/>
                  </a:lnTo>
                  <a:lnTo>
                    <a:pt x="1152046" y="818106"/>
                  </a:lnTo>
                  <a:cubicBezTo>
                    <a:pt x="1224940" y="835846"/>
                    <a:pt x="1299755" y="849411"/>
                    <a:pt x="1375851" y="858541"/>
                  </a:cubicBezTo>
                  <a:lnTo>
                    <a:pt x="1546226" y="868716"/>
                  </a:lnTo>
                  <a:close/>
                  <a:moveTo>
                    <a:pt x="1668463" y="230823"/>
                  </a:moveTo>
                  <a:lnTo>
                    <a:pt x="1668463" y="868716"/>
                  </a:lnTo>
                  <a:lnTo>
                    <a:pt x="1838838" y="858541"/>
                  </a:lnTo>
                  <a:cubicBezTo>
                    <a:pt x="1914935" y="849411"/>
                    <a:pt x="1989750" y="835846"/>
                    <a:pt x="2062644" y="818106"/>
                  </a:cubicBezTo>
                  <a:lnTo>
                    <a:pt x="2117610" y="802362"/>
                  </a:lnTo>
                  <a:lnTo>
                    <a:pt x="2047573" y="685478"/>
                  </a:lnTo>
                  <a:cubicBezTo>
                    <a:pt x="1920253" y="494880"/>
                    <a:pt x="1781612" y="342957"/>
                    <a:pt x="1686282" y="248139"/>
                  </a:cubicBezTo>
                  <a:close/>
                  <a:moveTo>
                    <a:pt x="1739116" y="128896"/>
                  </a:moveTo>
                  <a:lnTo>
                    <a:pt x="1754615" y="143696"/>
                  </a:lnTo>
                  <a:cubicBezTo>
                    <a:pt x="1834903" y="221959"/>
                    <a:pt x="1950245" y="344552"/>
                    <a:pt x="2066550" y="501745"/>
                  </a:cubicBezTo>
                  <a:cubicBezTo>
                    <a:pt x="2101138" y="547688"/>
                    <a:pt x="2133682" y="593868"/>
                    <a:pt x="2164154" y="640209"/>
                  </a:cubicBezTo>
                  <a:lnTo>
                    <a:pt x="2239903" y="764214"/>
                  </a:lnTo>
                  <a:lnTo>
                    <a:pt x="2342448" y="725496"/>
                  </a:lnTo>
                  <a:cubicBezTo>
                    <a:pt x="2409077" y="697086"/>
                    <a:pt x="2472930" y="664847"/>
                    <a:pt x="2533366" y="629040"/>
                  </a:cubicBezTo>
                  <a:lnTo>
                    <a:pt x="2648575" y="549358"/>
                  </a:lnTo>
                  <a:lnTo>
                    <a:pt x="2552008" y="461545"/>
                  </a:lnTo>
                  <a:cubicBezTo>
                    <a:pt x="2331968" y="279855"/>
                    <a:pt x="2058736" y="160347"/>
                    <a:pt x="1759187" y="129910"/>
                  </a:cubicBezTo>
                  <a:close/>
                  <a:moveTo>
                    <a:pt x="1475715" y="128888"/>
                  </a:moveTo>
                  <a:lnTo>
                    <a:pt x="1455500" y="129910"/>
                  </a:lnTo>
                  <a:cubicBezTo>
                    <a:pt x="1155951" y="160347"/>
                    <a:pt x="882719" y="279855"/>
                    <a:pt x="662678" y="461545"/>
                  </a:cubicBezTo>
                  <a:lnTo>
                    <a:pt x="566113" y="549357"/>
                  </a:lnTo>
                  <a:lnTo>
                    <a:pt x="681324" y="629040"/>
                  </a:lnTo>
                  <a:cubicBezTo>
                    <a:pt x="741760" y="664847"/>
                    <a:pt x="805613" y="697086"/>
                    <a:pt x="872242" y="725496"/>
                  </a:cubicBezTo>
                  <a:lnTo>
                    <a:pt x="975251" y="764389"/>
                  </a:lnTo>
                  <a:lnTo>
                    <a:pt x="1050800" y="640209"/>
                  </a:lnTo>
                  <a:cubicBezTo>
                    <a:pt x="1081189" y="593868"/>
                    <a:pt x="1113686" y="547688"/>
                    <a:pt x="1148273" y="501745"/>
                  </a:cubicBezTo>
                  <a:cubicBezTo>
                    <a:pt x="1264578" y="344552"/>
                    <a:pt x="1379921" y="221959"/>
                    <a:pt x="1460208" y="143696"/>
                  </a:cubicBezTo>
                  <a:close/>
                  <a:moveTo>
                    <a:pt x="1607344" y="0"/>
                  </a:moveTo>
                  <a:cubicBezTo>
                    <a:pt x="2495056" y="0"/>
                    <a:pt x="3214688" y="719632"/>
                    <a:pt x="3214688" y="1607344"/>
                  </a:cubicBezTo>
                  <a:cubicBezTo>
                    <a:pt x="3214688" y="2495056"/>
                    <a:pt x="2495056" y="3214688"/>
                    <a:pt x="1607344" y="3214688"/>
                  </a:cubicBezTo>
                  <a:cubicBezTo>
                    <a:pt x="719632" y="3214688"/>
                    <a:pt x="0" y="2495056"/>
                    <a:pt x="0" y="1607344"/>
                  </a:cubicBezTo>
                  <a:cubicBezTo>
                    <a:pt x="0" y="719632"/>
                    <a:pt x="719632" y="0"/>
                    <a:pt x="160734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367"/>
              <a:endParaRPr lang="en-US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3" name="Freeform 227">
              <a:extLst>
                <a:ext uri="{FF2B5EF4-FFF2-40B4-BE49-F238E27FC236}">
                  <a16:creationId xmlns:a16="http://schemas.microsoft.com/office/drawing/2014/main" id="{7E33F277-CEC9-4BAE-A072-98CA4A88F9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97459" y="3092497"/>
              <a:ext cx="122942" cy="220917"/>
            </a:xfrm>
            <a:custGeom>
              <a:avLst/>
              <a:gdLst>
                <a:gd name="connsiteX0" fmla="*/ 930274 w 1860550"/>
                <a:gd name="connsiteY0" fmla="*/ 2997199 h 3343276"/>
                <a:gd name="connsiteX1" fmla="*/ 898524 w 1860550"/>
                <a:gd name="connsiteY1" fmla="*/ 3030537 h 3343276"/>
                <a:gd name="connsiteX2" fmla="*/ 930274 w 1860550"/>
                <a:gd name="connsiteY2" fmla="*/ 3063875 h 3343276"/>
                <a:gd name="connsiteX3" fmla="*/ 962024 w 1860550"/>
                <a:gd name="connsiteY3" fmla="*/ 3030537 h 3343276"/>
                <a:gd name="connsiteX4" fmla="*/ 930274 w 1860550"/>
                <a:gd name="connsiteY4" fmla="*/ 2997199 h 3343276"/>
                <a:gd name="connsiteX5" fmla="*/ 930275 w 1860550"/>
                <a:gd name="connsiteY5" fmla="*/ 2874962 h 3343276"/>
                <a:gd name="connsiteX6" fmla="*/ 1084263 w 1860550"/>
                <a:gd name="connsiteY6" fmla="*/ 3029744 h 3343276"/>
                <a:gd name="connsiteX7" fmla="*/ 930275 w 1860550"/>
                <a:gd name="connsiteY7" fmla="*/ 3184526 h 3343276"/>
                <a:gd name="connsiteX8" fmla="*/ 776287 w 1860550"/>
                <a:gd name="connsiteY8" fmla="*/ 3029744 h 3343276"/>
                <a:gd name="connsiteX9" fmla="*/ 930275 w 1860550"/>
                <a:gd name="connsiteY9" fmla="*/ 2874962 h 3343276"/>
                <a:gd name="connsiteX10" fmla="*/ 122238 w 1860550"/>
                <a:gd name="connsiteY10" fmla="*/ 2844800 h 3343276"/>
                <a:gd name="connsiteX11" fmla="*/ 122238 w 1860550"/>
                <a:gd name="connsiteY11" fmla="*/ 2858922 h 3343276"/>
                <a:gd name="connsiteX12" fmla="*/ 122238 w 1860550"/>
                <a:gd name="connsiteY12" fmla="*/ 2919914 h 3343276"/>
                <a:gd name="connsiteX13" fmla="*/ 122238 w 1860550"/>
                <a:gd name="connsiteY13" fmla="*/ 2937881 h 3343276"/>
                <a:gd name="connsiteX14" fmla="*/ 122238 w 1860550"/>
                <a:gd name="connsiteY14" fmla="*/ 2976361 h 3343276"/>
                <a:gd name="connsiteX15" fmla="*/ 122238 w 1860550"/>
                <a:gd name="connsiteY15" fmla="*/ 2994458 h 3343276"/>
                <a:gd name="connsiteX16" fmla="*/ 122238 w 1860550"/>
                <a:gd name="connsiteY16" fmla="*/ 3016807 h 3343276"/>
                <a:gd name="connsiteX17" fmla="*/ 122238 w 1860550"/>
                <a:gd name="connsiteY17" fmla="*/ 3032384 h 3343276"/>
                <a:gd name="connsiteX18" fmla="*/ 122238 w 1860550"/>
                <a:gd name="connsiteY18" fmla="*/ 3043919 h 3343276"/>
                <a:gd name="connsiteX19" fmla="*/ 122238 w 1860550"/>
                <a:gd name="connsiteY19" fmla="*/ 3055388 h 3343276"/>
                <a:gd name="connsiteX20" fmla="*/ 122238 w 1860550"/>
                <a:gd name="connsiteY20" fmla="*/ 3067200 h 3343276"/>
                <a:gd name="connsiteX21" fmla="*/ 122238 w 1860550"/>
                <a:gd name="connsiteY21" fmla="*/ 3068809 h 3343276"/>
                <a:gd name="connsiteX22" fmla="*/ 122238 w 1860550"/>
                <a:gd name="connsiteY22" fmla="*/ 3072174 h 3343276"/>
                <a:gd name="connsiteX23" fmla="*/ 268324 w 1860550"/>
                <a:gd name="connsiteY23" fmla="*/ 3221038 h 3343276"/>
                <a:gd name="connsiteX24" fmla="*/ 1589184 w 1860550"/>
                <a:gd name="connsiteY24" fmla="*/ 3221038 h 3343276"/>
                <a:gd name="connsiteX25" fmla="*/ 1738313 w 1860550"/>
                <a:gd name="connsiteY25" fmla="*/ 3072174 h 3343276"/>
                <a:gd name="connsiteX26" fmla="*/ 1738313 w 1860550"/>
                <a:gd name="connsiteY26" fmla="*/ 2997250 h 3343276"/>
                <a:gd name="connsiteX27" fmla="*/ 1738313 w 1860550"/>
                <a:gd name="connsiteY27" fmla="*/ 2940804 h 3343276"/>
                <a:gd name="connsiteX28" fmla="*/ 1738313 w 1860550"/>
                <a:gd name="connsiteY28" fmla="*/ 2900358 h 3343276"/>
                <a:gd name="connsiteX29" fmla="*/ 1738313 w 1860550"/>
                <a:gd name="connsiteY29" fmla="*/ 2873246 h 3343276"/>
                <a:gd name="connsiteX30" fmla="*/ 1738313 w 1860550"/>
                <a:gd name="connsiteY30" fmla="*/ 2848356 h 3343276"/>
                <a:gd name="connsiteX31" fmla="*/ 1738313 w 1860550"/>
                <a:gd name="connsiteY31" fmla="*/ 2844800 h 3343276"/>
                <a:gd name="connsiteX32" fmla="*/ 122238 w 1860550"/>
                <a:gd name="connsiteY32" fmla="*/ 461963 h 3343276"/>
                <a:gd name="connsiteX33" fmla="*/ 122238 w 1860550"/>
                <a:gd name="connsiteY33" fmla="*/ 525582 h 3343276"/>
                <a:gd name="connsiteX34" fmla="*/ 122238 w 1860550"/>
                <a:gd name="connsiteY34" fmla="*/ 2618936 h 3343276"/>
                <a:gd name="connsiteX35" fmla="*/ 122238 w 1860550"/>
                <a:gd name="connsiteY35" fmla="*/ 2722563 h 3343276"/>
                <a:gd name="connsiteX36" fmla="*/ 169032 w 1860550"/>
                <a:gd name="connsiteY36" fmla="*/ 2722563 h 3343276"/>
                <a:gd name="connsiteX37" fmla="*/ 1704747 w 1860550"/>
                <a:gd name="connsiteY37" fmla="*/ 2722563 h 3343276"/>
                <a:gd name="connsiteX38" fmla="*/ 1738313 w 1860550"/>
                <a:gd name="connsiteY38" fmla="*/ 2722563 h 3343276"/>
                <a:gd name="connsiteX39" fmla="*/ 1738313 w 1860550"/>
                <a:gd name="connsiteY39" fmla="*/ 2521894 h 3343276"/>
                <a:gd name="connsiteX40" fmla="*/ 1738313 w 1860550"/>
                <a:gd name="connsiteY40" fmla="*/ 505665 h 3343276"/>
                <a:gd name="connsiteX41" fmla="*/ 1738313 w 1860550"/>
                <a:gd name="connsiteY41" fmla="*/ 461963 h 3343276"/>
                <a:gd name="connsiteX42" fmla="*/ 1691518 w 1860550"/>
                <a:gd name="connsiteY42" fmla="*/ 461963 h 3343276"/>
                <a:gd name="connsiteX43" fmla="*/ 155803 w 1860550"/>
                <a:gd name="connsiteY43" fmla="*/ 461963 h 3343276"/>
                <a:gd name="connsiteX44" fmla="*/ 721442 w 1860550"/>
                <a:gd name="connsiteY44" fmla="*/ 169863 h 3343276"/>
                <a:gd name="connsiteX45" fmla="*/ 1072433 w 1860550"/>
                <a:gd name="connsiteY45" fmla="*/ 169863 h 3343276"/>
                <a:gd name="connsiteX46" fmla="*/ 1133475 w 1860550"/>
                <a:gd name="connsiteY46" fmla="*/ 230982 h 3343276"/>
                <a:gd name="connsiteX47" fmla="*/ 1072433 w 1860550"/>
                <a:gd name="connsiteY47" fmla="*/ 292101 h 3343276"/>
                <a:gd name="connsiteX48" fmla="*/ 721442 w 1860550"/>
                <a:gd name="connsiteY48" fmla="*/ 292101 h 3343276"/>
                <a:gd name="connsiteX49" fmla="*/ 660400 w 1860550"/>
                <a:gd name="connsiteY49" fmla="*/ 230982 h 3343276"/>
                <a:gd name="connsiteX50" fmla="*/ 721442 w 1860550"/>
                <a:gd name="connsiteY50" fmla="*/ 169863 h 3343276"/>
                <a:gd name="connsiteX51" fmla="*/ 1281907 w 1860550"/>
                <a:gd name="connsiteY51" fmla="*/ 149225 h 3343276"/>
                <a:gd name="connsiteX52" fmla="*/ 1363664 w 1860550"/>
                <a:gd name="connsiteY52" fmla="*/ 229394 h 3343276"/>
                <a:gd name="connsiteX53" fmla="*/ 1281907 w 1860550"/>
                <a:gd name="connsiteY53" fmla="*/ 309563 h 3343276"/>
                <a:gd name="connsiteX54" fmla="*/ 1200150 w 1860550"/>
                <a:gd name="connsiteY54" fmla="*/ 229394 h 3343276"/>
                <a:gd name="connsiteX55" fmla="*/ 1281907 w 1860550"/>
                <a:gd name="connsiteY55" fmla="*/ 149225 h 3343276"/>
                <a:gd name="connsiteX56" fmla="*/ 268324 w 1860550"/>
                <a:gd name="connsiteY56" fmla="*/ 122238 h 3343276"/>
                <a:gd name="connsiteX57" fmla="*/ 122238 w 1860550"/>
                <a:gd name="connsiteY57" fmla="*/ 271331 h 3343276"/>
                <a:gd name="connsiteX58" fmla="*/ 122238 w 1860550"/>
                <a:gd name="connsiteY58" fmla="*/ 341313 h 3343276"/>
                <a:gd name="connsiteX59" fmla="*/ 1738313 w 1860550"/>
                <a:gd name="connsiteY59" fmla="*/ 341313 h 3343276"/>
                <a:gd name="connsiteX60" fmla="*/ 1738313 w 1860550"/>
                <a:gd name="connsiteY60" fmla="*/ 314869 h 3343276"/>
                <a:gd name="connsiteX61" fmla="*/ 1738313 w 1860550"/>
                <a:gd name="connsiteY61" fmla="*/ 300855 h 3343276"/>
                <a:gd name="connsiteX62" fmla="*/ 1738313 w 1860550"/>
                <a:gd name="connsiteY62" fmla="*/ 289566 h 3343276"/>
                <a:gd name="connsiteX63" fmla="*/ 1738313 w 1860550"/>
                <a:gd name="connsiteY63" fmla="*/ 280079 h 3343276"/>
                <a:gd name="connsiteX64" fmla="*/ 1738313 w 1860550"/>
                <a:gd name="connsiteY64" fmla="*/ 276573 h 3343276"/>
                <a:gd name="connsiteX65" fmla="*/ 1738313 w 1860550"/>
                <a:gd name="connsiteY65" fmla="*/ 271331 h 3343276"/>
                <a:gd name="connsiteX66" fmla="*/ 1589184 w 1860550"/>
                <a:gd name="connsiteY66" fmla="*/ 122238 h 3343276"/>
                <a:gd name="connsiteX67" fmla="*/ 1469183 w 1860550"/>
                <a:gd name="connsiteY67" fmla="*/ 122238 h 3343276"/>
                <a:gd name="connsiteX68" fmla="*/ 1356679 w 1860550"/>
                <a:gd name="connsiteY68" fmla="*/ 122238 h 3343276"/>
                <a:gd name="connsiteX69" fmla="*/ 1153197 w 1860550"/>
                <a:gd name="connsiteY69" fmla="*/ 122238 h 3343276"/>
                <a:gd name="connsiteX70" fmla="*/ 976803 w 1860550"/>
                <a:gd name="connsiteY70" fmla="*/ 122238 h 3343276"/>
                <a:gd name="connsiteX71" fmla="*/ 825562 w 1860550"/>
                <a:gd name="connsiteY71" fmla="*/ 122238 h 3343276"/>
                <a:gd name="connsiteX72" fmla="*/ 697539 w 1860550"/>
                <a:gd name="connsiteY72" fmla="*/ 122238 h 3343276"/>
                <a:gd name="connsiteX73" fmla="*/ 590799 w 1860550"/>
                <a:gd name="connsiteY73" fmla="*/ 122238 h 3343276"/>
                <a:gd name="connsiteX74" fmla="*/ 503408 w 1860550"/>
                <a:gd name="connsiteY74" fmla="*/ 122238 h 3343276"/>
                <a:gd name="connsiteX75" fmla="*/ 433431 w 1860550"/>
                <a:gd name="connsiteY75" fmla="*/ 122238 h 3343276"/>
                <a:gd name="connsiteX76" fmla="*/ 378933 w 1860550"/>
                <a:gd name="connsiteY76" fmla="*/ 122238 h 3343276"/>
                <a:gd name="connsiteX77" fmla="*/ 337979 w 1860550"/>
                <a:gd name="connsiteY77" fmla="*/ 122238 h 3343276"/>
                <a:gd name="connsiteX78" fmla="*/ 308633 w 1860550"/>
                <a:gd name="connsiteY78" fmla="*/ 122238 h 3343276"/>
                <a:gd name="connsiteX79" fmla="*/ 288962 w 1860550"/>
                <a:gd name="connsiteY79" fmla="*/ 122238 h 3343276"/>
                <a:gd name="connsiteX80" fmla="*/ 277031 w 1860550"/>
                <a:gd name="connsiteY80" fmla="*/ 122238 h 3343276"/>
                <a:gd name="connsiteX81" fmla="*/ 270904 w 1860550"/>
                <a:gd name="connsiteY81" fmla="*/ 122238 h 3343276"/>
                <a:gd name="connsiteX82" fmla="*/ 267968 w 1860550"/>
                <a:gd name="connsiteY82" fmla="*/ 0 h 3343276"/>
                <a:gd name="connsiteX83" fmla="*/ 1589537 w 1860550"/>
                <a:gd name="connsiteY83" fmla="*/ 0 h 3343276"/>
                <a:gd name="connsiteX84" fmla="*/ 1860550 w 1860550"/>
                <a:gd name="connsiteY84" fmla="*/ 270492 h 3343276"/>
                <a:gd name="connsiteX85" fmla="*/ 1860550 w 1860550"/>
                <a:gd name="connsiteY85" fmla="*/ 270501 h 3343276"/>
                <a:gd name="connsiteX86" fmla="*/ 1860550 w 1860550"/>
                <a:gd name="connsiteY86" fmla="*/ 461963 h 3343276"/>
                <a:gd name="connsiteX87" fmla="*/ 1860550 w 1860550"/>
                <a:gd name="connsiteY87" fmla="*/ 525090 h 3343276"/>
                <a:gd name="connsiteX88" fmla="*/ 1860550 w 1860550"/>
                <a:gd name="connsiteY88" fmla="*/ 2619341 h 3343276"/>
                <a:gd name="connsiteX89" fmla="*/ 1860550 w 1860550"/>
                <a:gd name="connsiteY89" fmla="*/ 2722563 h 3343276"/>
                <a:gd name="connsiteX90" fmla="*/ 1860550 w 1860550"/>
                <a:gd name="connsiteY90" fmla="*/ 2754314 h 3343276"/>
                <a:gd name="connsiteX91" fmla="*/ 1860550 w 1860550"/>
                <a:gd name="connsiteY91" fmla="*/ 2838062 h 3343276"/>
                <a:gd name="connsiteX92" fmla="*/ 1860550 w 1860550"/>
                <a:gd name="connsiteY92" fmla="*/ 2859431 h 3343276"/>
                <a:gd name="connsiteX93" fmla="*/ 1860550 w 1860550"/>
                <a:gd name="connsiteY93" fmla="*/ 2924856 h 3343276"/>
                <a:gd name="connsiteX94" fmla="*/ 1860550 w 1860550"/>
                <a:gd name="connsiteY94" fmla="*/ 2938424 h 3343276"/>
                <a:gd name="connsiteX95" fmla="*/ 1860550 w 1860550"/>
                <a:gd name="connsiteY95" fmla="*/ 2987047 h 3343276"/>
                <a:gd name="connsiteX96" fmla="*/ 1860550 w 1860550"/>
                <a:gd name="connsiteY96" fmla="*/ 2995025 h 3343276"/>
                <a:gd name="connsiteX97" fmla="*/ 1860550 w 1860550"/>
                <a:gd name="connsiteY97" fmla="*/ 3028736 h 3343276"/>
                <a:gd name="connsiteX98" fmla="*/ 1860550 w 1860550"/>
                <a:gd name="connsiteY98" fmla="*/ 3032967 h 3343276"/>
                <a:gd name="connsiteX99" fmla="*/ 1860550 w 1860550"/>
                <a:gd name="connsiteY99" fmla="*/ 3054023 h 3343276"/>
                <a:gd name="connsiteX100" fmla="*/ 1860550 w 1860550"/>
                <a:gd name="connsiteY100" fmla="*/ 3055980 h 3343276"/>
                <a:gd name="connsiteX101" fmla="*/ 1860550 w 1860550"/>
                <a:gd name="connsiteY101" fmla="*/ 3067008 h 3343276"/>
                <a:gd name="connsiteX102" fmla="*/ 1860550 w 1860550"/>
                <a:gd name="connsiteY102" fmla="*/ 3067798 h 3343276"/>
                <a:gd name="connsiteX103" fmla="*/ 1860550 w 1860550"/>
                <a:gd name="connsiteY103" fmla="*/ 3072475 h 3343276"/>
                <a:gd name="connsiteX104" fmla="*/ 1860550 w 1860550"/>
                <a:gd name="connsiteY104" fmla="*/ 3072774 h 3343276"/>
                <a:gd name="connsiteX105" fmla="*/ 1694831 w 1860550"/>
                <a:gd name="connsiteY105" fmla="*/ 3321952 h 3343276"/>
                <a:gd name="connsiteX106" fmla="*/ 1593989 w 1860550"/>
                <a:gd name="connsiteY106" fmla="*/ 3342374 h 3343276"/>
                <a:gd name="connsiteX107" fmla="*/ 1589537 w 1860550"/>
                <a:gd name="connsiteY107" fmla="*/ 3343276 h 3343276"/>
                <a:gd name="connsiteX108" fmla="*/ 267968 w 1860550"/>
                <a:gd name="connsiteY108" fmla="*/ 3343276 h 3343276"/>
                <a:gd name="connsiteX109" fmla="*/ 263590 w 1860550"/>
                <a:gd name="connsiteY109" fmla="*/ 3342374 h 3343276"/>
                <a:gd name="connsiteX110" fmla="*/ 164435 w 1860550"/>
                <a:gd name="connsiteY110" fmla="*/ 3321952 h 3343276"/>
                <a:gd name="connsiteX111" fmla="*/ 0 w 1860550"/>
                <a:gd name="connsiteY111" fmla="*/ 3072774 h 3343276"/>
                <a:gd name="connsiteX112" fmla="*/ 0 w 1860550"/>
                <a:gd name="connsiteY112" fmla="*/ 3072475 h 3343276"/>
                <a:gd name="connsiteX113" fmla="*/ 0 w 1860550"/>
                <a:gd name="connsiteY113" fmla="*/ 2956977 h 3343276"/>
                <a:gd name="connsiteX114" fmla="*/ 0 w 1860550"/>
                <a:gd name="connsiteY114" fmla="*/ 2870182 h 3343276"/>
                <a:gd name="connsiteX115" fmla="*/ 0 w 1860550"/>
                <a:gd name="connsiteY115" fmla="*/ 2807991 h 3343276"/>
                <a:gd name="connsiteX116" fmla="*/ 0 w 1860550"/>
                <a:gd name="connsiteY116" fmla="*/ 2787491 h 3343276"/>
                <a:gd name="connsiteX117" fmla="*/ 0 w 1860550"/>
                <a:gd name="connsiteY117" fmla="*/ 2766302 h 3343276"/>
                <a:gd name="connsiteX118" fmla="*/ 0 w 1860550"/>
                <a:gd name="connsiteY118" fmla="*/ 2741016 h 3343276"/>
                <a:gd name="connsiteX119" fmla="*/ 0 w 1860550"/>
                <a:gd name="connsiteY119" fmla="*/ 2728031 h 3343276"/>
                <a:gd name="connsiteX120" fmla="*/ 0 w 1860550"/>
                <a:gd name="connsiteY120" fmla="*/ 2722563 h 3343276"/>
                <a:gd name="connsiteX121" fmla="*/ 0 w 1860550"/>
                <a:gd name="connsiteY121" fmla="*/ 2522258 h 3343276"/>
                <a:gd name="connsiteX122" fmla="*/ 0 w 1860550"/>
                <a:gd name="connsiteY122" fmla="*/ 505164 h 3343276"/>
                <a:gd name="connsiteX123" fmla="*/ 0 w 1860550"/>
                <a:gd name="connsiteY123" fmla="*/ 461963 h 3343276"/>
                <a:gd name="connsiteX124" fmla="*/ 0 w 1860550"/>
                <a:gd name="connsiteY124" fmla="*/ 418277 h 3343276"/>
                <a:gd name="connsiteX125" fmla="*/ 0 w 1860550"/>
                <a:gd name="connsiteY125" fmla="*/ 398763 h 3343276"/>
                <a:gd name="connsiteX126" fmla="*/ 0 w 1860550"/>
                <a:gd name="connsiteY126" fmla="*/ 356020 h 3343276"/>
                <a:gd name="connsiteX127" fmla="*/ 0 w 1860550"/>
                <a:gd name="connsiteY127" fmla="*/ 351269 h 3343276"/>
                <a:gd name="connsiteX128" fmla="*/ 0 w 1860550"/>
                <a:gd name="connsiteY128" fmla="*/ 314287 h 3343276"/>
                <a:gd name="connsiteX129" fmla="*/ 0 w 1860550"/>
                <a:gd name="connsiteY129" fmla="*/ 294426 h 3343276"/>
                <a:gd name="connsiteX130" fmla="*/ 0 w 1860550"/>
                <a:gd name="connsiteY130" fmla="*/ 288973 h 3343276"/>
                <a:gd name="connsiteX131" fmla="*/ 0 w 1860550"/>
                <a:gd name="connsiteY131" fmla="*/ 275975 h 3343276"/>
                <a:gd name="connsiteX132" fmla="*/ 0 w 1860550"/>
                <a:gd name="connsiteY132" fmla="*/ 273484 h 3343276"/>
                <a:gd name="connsiteX133" fmla="*/ 0 w 1860550"/>
                <a:gd name="connsiteY133" fmla="*/ 270501 h 3343276"/>
                <a:gd name="connsiteX134" fmla="*/ 0 w 1860550"/>
                <a:gd name="connsiteY134" fmla="*/ 270492 h 3343276"/>
                <a:gd name="connsiteX135" fmla="*/ 267968 w 1860550"/>
                <a:gd name="connsiteY135" fmla="*/ 0 h 3343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1860550" h="3343276">
                  <a:moveTo>
                    <a:pt x="930274" y="2997199"/>
                  </a:moveTo>
                  <a:cubicBezTo>
                    <a:pt x="912739" y="2997199"/>
                    <a:pt x="898524" y="3012125"/>
                    <a:pt x="898524" y="3030537"/>
                  </a:cubicBezTo>
                  <a:cubicBezTo>
                    <a:pt x="898524" y="3048949"/>
                    <a:pt x="912739" y="3063875"/>
                    <a:pt x="930274" y="3063875"/>
                  </a:cubicBezTo>
                  <a:cubicBezTo>
                    <a:pt x="947809" y="3063875"/>
                    <a:pt x="962024" y="3048949"/>
                    <a:pt x="962024" y="3030537"/>
                  </a:cubicBezTo>
                  <a:cubicBezTo>
                    <a:pt x="962024" y="3012125"/>
                    <a:pt x="947809" y="2997199"/>
                    <a:pt x="930274" y="2997199"/>
                  </a:cubicBezTo>
                  <a:close/>
                  <a:moveTo>
                    <a:pt x="930275" y="2874962"/>
                  </a:moveTo>
                  <a:cubicBezTo>
                    <a:pt x="1015320" y="2874962"/>
                    <a:pt x="1084263" y="2944260"/>
                    <a:pt x="1084263" y="3029744"/>
                  </a:cubicBezTo>
                  <a:cubicBezTo>
                    <a:pt x="1084263" y="3115228"/>
                    <a:pt x="1015320" y="3184526"/>
                    <a:pt x="930275" y="3184526"/>
                  </a:cubicBezTo>
                  <a:cubicBezTo>
                    <a:pt x="845230" y="3184526"/>
                    <a:pt x="776287" y="3115228"/>
                    <a:pt x="776287" y="3029744"/>
                  </a:cubicBezTo>
                  <a:cubicBezTo>
                    <a:pt x="776287" y="2944260"/>
                    <a:pt x="845230" y="2874962"/>
                    <a:pt x="930275" y="2874962"/>
                  </a:cubicBezTo>
                  <a:close/>
                  <a:moveTo>
                    <a:pt x="122238" y="2844800"/>
                  </a:moveTo>
                  <a:lnTo>
                    <a:pt x="122238" y="2858922"/>
                  </a:lnTo>
                  <a:lnTo>
                    <a:pt x="122238" y="2919914"/>
                  </a:lnTo>
                  <a:lnTo>
                    <a:pt x="122238" y="2937881"/>
                  </a:lnTo>
                  <a:lnTo>
                    <a:pt x="122238" y="2976361"/>
                  </a:lnTo>
                  <a:lnTo>
                    <a:pt x="122238" y="2994458"/>
                  </a:lnTo>
                  <a:lnTo>
                    <a:pt x="122238" y="3016807"/>
                  </a:lnTo>
                  <a:lnTo>
                    <a:pt x="122238" y="3032384"/>
                  </a:lnTo>
                  <a:lnTo>
                    <a:pt x="122238" y="3043919"/>
                  </a:lnTo>
                  <a:lnTo>
                    <a:pt x="122238" y="3055388"/>
                  </a:lnTo>
                  <a:cubicBezTo>
                    <a:pt x="122238" y="3060983"/>
                    <a:pt x="122238" y="3064714"/>
                    <a:pt x="122238" y="3067200"/>
                  </a:cubicBezTo>
                  <a:lnTo>
                    <a:pt x="122238" y="3068809"/>
                  </a:lnTo>
                  <a:lnTo>
                    <a:pt x="122238" y="3072174"/>
                  </a:lnTo>
                  <a:cubicBezTo>
                    <a:pt x="122238" y="3154201"/>
                    <a:pt x="189194" y="3221038"/>
                    <a:pt x="268324" y="3221038"/>
                  </a:cubicBezTo>
                  <a:cubicBezTo>
                    <a:pt x="1589184" y="3221038"/>
                    <a:pt x="1589184" y="3221038"/>
                    <a:pt x="1589184" y="3221038"/>
                  </a:cubicBezTo>
                  <a:cubicBezTo>
                    <a:pt x="1671357" y="3221038"/>
                    <a:pt x="1738313" y="3154201"/>
                    <a:pt x="1738313" y="3072174"/>
                  </a:cubicBezTo>
                  <a:lnTo>
                    <a:pt x="1738313" y="2997250"/>
                  </a:lnTo>
                  <a:lnTo>
                    <a:pt x="1738313" y="2940804"/>
                  </a:lnTo>
                  <a:lnTo>
                    <a:pt x="1738313" y="2900358"/>
                  </a:lnTo>
                  <a:lnTo>
                    <a:pt x="1738313" y="2873246"/>
                  </a:lnTo>
                  <a:lnTo>
                    <a:pt x="1738313" y="2848356"/>
                  </a:lnTo>
                  <a:lnTo>
                    <a:pt x="1738313" y="2844800"/>
                  </a:lnTo>
                  <a:close/>
                  <a:moveTo>
                    <a:pt x="122238" y="461963"/>
                  </a:moveTo>
                  <a:lnTo>
                    <a:pt x="122238" y="525582"/>
                  </a:lnTo>
                  <a:cubicBezTo>
                    <a:pt x="122238" y="1639716"/>
                    <a:pt x="122238" y="2266416"/>
                    <a:pt x="122238" y="2618936"/>
                  </a:cubicBezTo>
                  <a:lnTo>
                    <a:pt x="122238" y="2722563"/>
                  </a:lnTo>
                  <a:lnTo>
                    <a:pt x="169032" y="2722563"/>
                  </a:lnTo>
                  <a:cubicBezTo>
                    <a:pt x="1096639" y="2722563"/>
                    <a:pt x="1515558" y="2722563"/>
                    <a:pt x="1704747" y="2722563"/>
                  </a:cubicBezTo>
                  <a:lnTo>
                    <a:pt x="1738313" y="2722563"/>
                  </a:lnTo>
                  <a:lnTo>
                    <a:pt x="1738313" y="2521894"/>
                  </a:lnTo>
                  <a:cubicBezTo>
                    <a:pt x="1738313" y="1330298"/>
                    <a:pt x="1738313" y="769547"/>
                    <a:pt x="1738313" y="505665"/>
                  </a:cubicBezTo>
                  <a:lnTo>
                    <a:pt x="1738313" y="461963"/>
                  </a:lnTo>
                  <a:lnTo>
                    <a:pt x="1691518" y="461963"/>
                  </a:lnTo>
                  <a:cubicBezTo>
                    <a:pt x="763911" y="461963"/>
                    <a:pt x="344992" y="461963"/>
                    <a:pt x="155803" y="461963"/>
                  </a:cubicBezTo>
                  <a:close/>
                  <a:moveTo>
                    <a:pt x="721442" y="169863"/>
                  </a:moveTo>
                  <a:cubicBezTo>
                    <a:pt x="1072433" y="169863"/>
                    <a:pt x="1072433" y="169863"/>
                    <a:pt x="1072433" y="169863"/>
                  </a:cubicBezTo>
                  <a:cubicBezTo>
                    <a:pt x="1106006" y="169863"/>
                    <a:pt x="1133475" y="197367"/>
                    <a:pt x="1133475" y="230982"/>
                  </a:cubicBezTo>
                  <a:cubicBezTo>
                    <a:pt x="1133475" y="264598"/>
                    <a:pt x="1106006" y="292101"/>
                    <a:pt x="1072433" y="292101"/>
                  </a:cubicBezTo>
                  <a:cubicBezTo>
                    <a:pt x="721442" y="292101"/>
                    <a:pt x="721442" y="292101"/>
                    <a:pt x="721442" y="292101"/>
                  </a:cubicBezTo>
                  <a:cubicBezTo>
                    <a:pt x="687869" y="292101"/>
                    <a:pt x="660400" y="264598"/>
                    <a:pt x="660400" y="230982"/>
                  </a:cubicBezTo>
                  <a:cubicBezTo>
                    <a:pt x="660400" y="197367"/>
                    <a:pt x="687869" y="169863"/>
                    <a:pt x="721442" y="169863"/>
                  </a:cubicBezTo>
                  <a:close/>
                  <a:moveTo>
                    <a:pt x="1281907" y="149225"/>
                  </a:moveTo>
                  <a:cubicBezTo>
                    <a:pt x="1327060" y="149225"/>
                    <a:pt x="1363664" y="185118"/>
                    <a:pt x="1363664" y="229394"/>
                  </a:cubicBezTo>
                  <a:cubicBezTo>
                    <a:pt x="1363664" y="273670"/>
                    <a:pt x="1327060" y="309563"/>
                    <a:pt x="1281907" y="309563"/>
                  </a:cubicBezTo>
                  <a:cubicBezTo>
                    <a:pt x="1236754" y="309563"/>
                    <a:pt x="1200150" y="273670"/>
                    <a:pt x="1200150" y="229394"/>
                  </a:cubicBezTo>
                  <a:cubicBezTo>
                    <a:pt x="1200150" y="185118"/>
                    <a:pt x="1236754" y="149225"/>
                    <a:pt x="1281907" y="149225"/>
                  </a:cubicBezTo>
                  <a:close/>
                  <a:moveTo>
                    <a:pt x="268324" y="122238"/>
                  </a:moveTo>
                  <a:cubicBezTo>
                    <a:pt x="189194" y="122238"/>
                    <a:pt x="122238" y="189178"/>
                    <a:pt x="122238" y="271331"/>
                  </a:cubicBezTo>
                  <a:lnTo>
                    <a:pt x="122238" y="341313"/>
                  </a:lnTo>
                  <a:cubicBezTo>
                    <a:pt x="1738313" y="341313"/>
                    <a:pt x="1738313" y="341313"/>
                    <a:pt x="1738313" y="341313"/>
                  </a:cubicBezTo>
                  <a:lnTo>
                    <a:pt x="1738313" y="314869"/>
                  </a:lnTo>
                  <a:lnTo>
                    <a:pt x="1738313" y="300855"/>
                  </a:lnTo>
                  <a:lnTo>
                    <a:pt x="1738313" y="289566"/>
                  </a:lnTo>
                  <a:lnTo>
                    <a:pt x="1738313" y="280079"/>
                  </a:lnTo>
                  <a:lnTo>
                    <a:pt x="1738313" y="276573"/>
                  </a:lnTo>
                  <a:lnTo>
                    <a:pt x="1738313" y="271331"/>
                  </a:lnTo>
                  <a:cubicBezTo>
                    <a:pt x="1738313" y="189178"/>
                    <a:pt x="1671357" y="122238"/>
                    <a:pt x="1589184" y="122238"/>
                  </a:cubicBezTo>
                  <a:lnTo>
                    <a:pt x="1469183" y="122238"/>
                  </a:lnTo>
                  <a:lnTo>
                    <a:pt x="1356679" y="122238"/>
                  </a:lnTo>
                  <a:lnTo>
                    <a:pt x="1153197" y="122238"/>
                  </a:lnTo>
                  <a:lnTo>
                    <a:pt x="976803" y="122238"/>
                  </a:lnTo>
                  <a:lnTo>
                    <a:pt x="825562" y="122238"/>
                  </a:lnTo>
                  <a:lnTo>
                    <a:pt x="697539" y="122238"/>
                  </a:lnTo>
                  <a:lnTo>
                    <a:pt x="590799" y="122238"/>
                  </a:lnTo>
                  <a:lnTo>
                    <a:pt x="503408" y="122238"/>
                  </a:lnTo>
                  <a:lnTo>
                    <a:pt x="433431" y="122238"/>
                  </a:lnTo>
                  <a:lnTo>
                    <a:pt x="378933" y="122238"/>
                  </a:lnTo>
                  <a:lnTo>
                    <a:pt x="337979" y="122238"/>
                  </a:lnTo>
                  <a:lnTo>
                    <a:pt x="308633" y="122238"/>
                  </a:lnTo>
                  <a:lnTo>
                    <a:pt x="288962" y="122238"/>
                  </a:lnTo>
                  <a:lnTo>
                    <a:pt x="277031" y="122238"/>
                  </a:lnTo>
                  <a:lnTo>
                    <a:pt x="270904" y="122238"/>
                  </a:lnTo>
                  <a:close/>
                  <a:moveTo>
                    <a:pt x="267968" y="0"/>
                  </a:moveTo>
                  <a:cubicBezTo>
                    <a:pt x="1589537" y="0"/>
                    <a:pt x="1589537" y="0"/>
                    <a:pt x="1589537" y="0"/>
                  </a:cubicBezTo>
                  <a:cubicBezTo>
                    <a:pt x="1738747" y="0"/>
                    <a:pt x="1860550" y="121569"/>
                    <a:pt x="1860550" y="270492"/>
                  </a:cubicBezTo>
                  <a:lnTo>
                    <a:pt x="1860550" y="270501"/>
                  </a:lnTo>
                  <a:lnTo>
                    <a:pt x="1860550" y="461963"/>
                  </a:lnTo>
                  <a:lnTo>
                    <a:pt x="1860550" y="525090"/>
                  </a:lnTo>
                  <a:cubicBezTo>
                    <a:pt x="1860550" y="1639702"/>
                    <a:pt x="1860550" y="2266671"/>
                    <a:pt x="1860550" y="2619341"/>
                  </a:cubicBezTo>
                  <a:lnTo>
                    <a:pt x="1860550" y="2722563"/>
                  </a:lnTo>
                  <a:lnTo>
                    <a:pt x="1860550" y="2754314"/>
                  </a:lnTo>
                  <a:lnTo>
                    <a:pt x="1860550" y="2838062"/>
                  </a:lnTo>
                  <a:lnTo>
                    <a:pt x="1860550" y="2859431"/>
                  </a:lnTo>
                  <a:lnTo>
                    <a:pt x="1860550" y="2924856"/>
                  </a:lnTo>
                  <a:lnTo>
                    <a:pt x="1860550" y="2938424"/>
                  </a:lnTo>
                  <a:lnTo>
                    <a:pt x="1860550" y="2987047"/>
                  </a:lnTo>
                  <a:lnTo>
                    <a:pt x="1860550" y="2995025"/>
                  </a:lnTo>
                  <a:lnTo>
                    <a:pt x="1860550" y="3028736"/>
                  </a:lnTo>
                  <a:lnTo>
                    <a:pt x="1860550" y="3032967"/>
                  </a:lnTo>
                  <a:lnTo>
                    <a:pt x="1860550" y="3054023"/>
                  </a:lnTo>
                  <a:lnTo>
                    <a:pt x="1860550" y="3055980"/>
                  </a:lnTo>
                  <a:lnTo>
                    <a:pt x="1860550" y="3067008"/>
                  </a:lnTo>
                  <a:lnTo>
                    <a:pt x="1860550" y="3067798"/>
                  </a:lnTo>
                  <a:lnTo>
                    <a:pt x="1860550" y="3072475"/>
                  </a:lnTo>
                  <a:lnTo>
                    <a:pt x="1860550" y="3072774"/>
                  </a:lnTo>
                  <a:cubicBezTo>
                    <a:pt x="1860550" y="3184470"/>
                    <a:pt x="1792036" y="3280779"/>
                    <a:pt x="1694831" y="3321952"/>
                  </a:cubicBezTo>
                  <a:lnTo>
                    <a:pt x="1593989" y="3342374"/>
                  </a:lnTo>
                  <a:lnTo>
                    <a:pt x="1589537" y="3343276"/>
                  </a:lnTo>
                  <a:cubicBezTo>
                    <a:pt x="267968" y="3343276"/>
                    <a:pt x="267968" y="3343276"/>
                    <a:pt x="267968" y="3343276"/>
                  </a:cubicBezTo>
                  <a:lnTo>
                    <a:pt x="263590" y="3342374"/>
                  </a:lnTo>
                  <a:lnTo>
                    <a:pt x="164435" y="3321952"/>
                  </a:lnTo>
                  <a:cubicBezTo>
                    <a:pt x="68515" y="3280779"/>
                    <a:pt x="0" y="3184470"/>
                    <a:pt x="0" y="3072774"/>
                  </a:cubicBezTo>
                  <a:lnTo>
                    <a:pt x="0" y="3072475"/>
                  </a:lnTo>
                  <a:lnTo>
                    <a:pt x="0" y="2956977"/>
                  </a:lnTo>
                  <a:lnTo>
                    <a:pt x="0" y="2870182"/>
                  </a:lnTo>
                  <a:lnTo>
                    <a:pt x="0" y="2807991"/>
                  </a:lnTo>
                  <a:lnTo>
                    <a:pt x="0" y="2787491"/>
                  </a:lnTo>
                  <a:lnTo>
                    <a:pt x="0" y="2766302"/>
                  </a:lnTo>
                  <a:lnTo>
                    <a:pt x="0" y="2741016"/>
                  </a:lnTo>
                  <a:lnTo>
                    <a:pt x="0" y="2728031"/>
                  </a:lnTo>
                  <a:lnTo>
                    <a:pt x="0" y="2722563"/>
                  </a:lnTo>
                  <a:lnTo>
                    <a:pt x="0" y="2522258"/>
                  </a:lnTo>
                  <a:cubicBezTo>
                    <a:pt x="0" y="1330151"/>
                    <a:pt x="0" y="769160"/>
                    <a:pt x="0" y="505164"/>
                  </a:cubicBezTo>
                  <a:lnTo>
                    <a:pt x="0" y="461963"/>
                  </a:lnTo>
                  <a:lnTo>
                    <a:pt x="0" y="418277"/>
                  </a:lnTo>
                  <a:lnTo>
                    <a:pt x="0" y="398763"/>
                  </a:lnTo>
                  <a:lnTo>
                    <a:pt x="0" y="356020"/>
                  </a:lnTo>
                  <a:lnTo>
                    <a:pt x="0" y="351269"/>
                  </a:lnTo>
                  <a:lnTo>
                    <a:pt x="0" y="314287"/>
                  </a:lnTo>
                  <a:lnTo>
                    <a:pt x="0" y="294426"/>
                  </a:lnTo>
                  <a:lnTo>
                    <a:pt x="0" y="288973"/>
                  </a:lnTo>
                  <a:cubicBezTo>
                    <a:pt x="0" y="282816"/>
                    <a:pt x="0" y="278711"/>
                    <a:pt x="0" y="275975"/>
                  </a:cubicBezTo>
                  <a:lnTo>
                    <a:pt x="0" y="273484"/>
                  </a:lnTo>
                  <a:lnTo>
                    <a:pt x="0" y="270501"/>
                  </a:lnTo>
                  <a:lnTo>
                    <a:pt x="0" y="270492"/>
                  </a:lnTo>
                  <a:cubicBezTo>
                    <a:pt x="0" y="121569"/>
                    <a:pt x="121804" y="0"/>
                    <a:pt x="26796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367"/>
              <a:endParaRPr lang="en-US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4" name="Freeform 228">
              <a:extLst>
                <a:ext uri="{FF2B5EF4-FFF2-40B4-BE49-F238E27FC236}">
                  <a16:creationId xmlns:a16="http://schemas.microsoft.com/office/drawing/2014/main" id="{92A4E419-8A86-442F-9932-4C8A227FEBE2}"/>
                </a:ext>
              </a:extLst>
            </p:cNvPr>
            <p:cNvSpPr/>
            <p:nvPr/>
          </p:nvSpPr>
          <p:spPr bwMode="auto">
            <a:xfrm>
              <a:off x="11042554" y="3643933"/>
              <a:ext cx="232752" cy="131350"/>
            </a:xfrm>
            <a:custGeom>
              <a:avLst/>
              <a:gdLst>
                <a:gd name="connsiteX0" fmla="*/ 5333671 w 7645936"/>
                <a:gd name="connsiteY0" fmla="*/ 2643510 h 4314825"/>
                <a:gd name="connsiteX1" fmla="*/ 5193195 w 7645936"/>
                <a:gd name="connsiteY1" fmla="*/ 2783986 h 4314825"/>
                <a:gd name="connsiteX2" fmla="*/ 5193195 w 7645936"/>
                <a:gd name="connsiteY2" fmla="*/ 3723500 h 4314825"/>
                <a:gd name="connsiteX3" fmla="*/ 5333671 w 7645936"/>
                <a:gd name="connsiteY3" fmla="*/ 3863976 h 4314825"/>
                <a:gd name="connsiteX4" fmla="*/ 5421017 w 7645936"/>
                <a:gd name="connsiteY4" fmla="*/ 3863976 h 4314825"/>
                <a:gd name="connsiteX5" fmla="*/ 5561493 w 7645936"/>
                <a:gd name="connsiteY5" fmla="*/ 3723500 h 4314825"/>
                <a:gd name="connsiteX6" fmla="*/ 5561493 w 7645936"/>
                <a:gd name="connsiteY6" fmla="*/ 2783986 h 4314825"/>
                <a:gd name="connsiteX7" fmla="*/ 5421017 w 7645936"/>
                <a:gd name="connsiteY7" fmla="*/ 2643510 h 4314825"/>
                <a:gd name="connsiteX8" fmla="*/ 4527329 w 7645936"/>
                <a:gd name="connsiteY8" fmla="*/ 2643510 h 4314825"/>
                <a:gd name="connsiteX9" fmla="*/ 4386853 w 7645936"/>
                <a:gd name="connsiteY9" fmla="*/ 2783986 h 4314825"/>
                <a:gd name="connsiteX10" fmla="*/ 4386853 w 7645936"/>
                <a:gd name="connsiteY10" fmla="*/ 3723500 h 4314825"/>
                <a:gd name="connsiteX11" fmla="*/ 4527329 w 7645936"/>
                <a:gd name="connsiteY11" fmla="*/ 3863976 h 4314825"/>
                <a:gd name="connsiteX12" fmla="*/ 4614675 w 7645936"/>
                <a:gd name="connsiteY12" fmla="*/ 3863976 h 4314825"/>
                <a:gd name="connsiteX13" fmla="*/ 4755151 w 7645936"/>
                <a:gd name="connsiteY13" fmla="*/ 3723500 h 4314825"/>
                <a:gd name="connsiteX14" fmla="*/ 4755151 w 7645936"/>
                <a:gd name="connsiteY14" fmla="*/ 2783986 h 4314825"/>
                <a:gd name="connsiteX15" fmla="*/ 4614675 w 7645936"/>
                <a:gd name="connsiteY15" fmla="*/ 2643510 h 4314825"/>
                <a:gd name="connsiteX16" fmla="*/ 3720987 w 7645936"/>
                <a:gd name="connsiteY16" fmla="*/ 2643510 h 4314825"/>
                <a:gd name="connsiteX17" fmla="*/ 3580511 w 7645936"/>
                <a:gd name="connsiteY17" fmla="*/ 2783986 h 4314825"/>
                <a:gd name="connsiteX18" fmla="*/ 3580511 w 7645936"/>
                <a:gd name="connsiteY18" fmla="*/ 3723500 h 4314825"/>
                <a:gd name="connsiteX19" fmla="*/ 3720987 w 7645936"/>
                <a:gd name="connsiteY19" fmla="*/ 3863976 h 4314825"/>
                <a:gd name="connsiteX20" fmla="*/ 3808333 w 7645936"/>
                <a:gd name="connsiteY20" fmla="*/ 3863976 h 4314825"/>
                <a:gd name="connsiteX21" fmla="*/ 3948809 w 7645936"/>
                <a:gd name="connsiteY21" fmla="*/ 3723500 h 4314825"/>
                <a:gd name="connsiteX22" fmla="*/ 3948809 w 7645936"/>
                <a:gd name="connsiteY22" fmla="*/ 2783986 h 4314825"/>
                <a:gd name="connsiteX23" fmla="*/ 3808333 w 7645936"/>
                <a:gd name="connsiteY23" fmla="*/ 2643510 h 4314825"/>
                <a:gd name="connsiteX24" fmla="*/ 2914644 w 7645936"/>
                <a:gd name="connsiteY24" fmla="*/ 2643510 h 4314825"/>
                <a:gd name="connsiteX25" fmla="*/ 2774168 w 7645936"/>
                <a:gd name="connsiteY25" fmla="*/ 2783986 h 4314825"/>
                <a:gd name="connsiteX26" fmla="*/ 2774168 w 7645936"/>
                <a:gd name="connsiteY26" fmla="*/ 3723500 h 4314825"/>
                <a:gd name="connsiteX27" fmla="*/ 2914644 w 7645936"/>
                <a:gd name="connsiteY27" fmla="*/ 3863976 h 4314825"/>
                <a:gd name="connsiteX28" fmla="*/ 3001990 w 7645936"/>
                <a:gd name="connsiteY28" fmla="*/ 3863976 h 4314825"/>
                <a:gd name="connsiteX29" fmla="*/ 3142466 w 7645936"/>
                <a:gd name="connsiteY29" fmla="*/ 3723500 h 4314825"/>
                <a:gd name="connsiteX30" fmla="*/ 3142466 w 7645936"/>
                <a:gd name="connsiteY30" fmla="*/ 2783986 h 4314825"/>
                <a:gd name="connsiteX31" fmla="*/ 3001990 w 7645936"/>
                <a:gd name="connsiteY31" fmla="*/ 2643510 h 4314825"/>
                <a:gd name="connsiteX32" fmla="*/ 2108301 w 7645936"/>
                <a:gd name="connsiteY32" fmla="*/ 2643510 h 4314825"/>
                <a:gd name="connsiteX33" fmla="*/ 1967825 w 7645936"/>
                <a:gd name="connsiteY33" fmla="*/ 2783986 h 4314825"/>
                <a:gd name="connsiteX34" fmla="*/ 1967825 w 7645936"/>
                <a:gd name="connsiteY34" fmla="*/ 3723500 h 4314825"/>
                <a:gd name="connsiteX35" fmla="*/ 2108301 w 7645936"/>
                <a:gd name="connsiteY35" fmla="*/ 3863976 h 4314825"/>
                <a:gd name="connsiteX36" fmla="*/ 2195647 w 7645936"/>
                <a:gd name="connsiteY36" fmla="*/ 3863976 h 4314825"/>
                <a:gd name="connsiteX37" fmla="*/ 2336123 w 7645936"/>
                <a:gd name="connsiteY37" fmla="*/ 3723500 h 4314825"/>
                <a:gd name="connsiteX38" fmla="*/ 2336123 w 7645936"/>
                <a:gd name="connsiteY38" fmla="*/ 2783986 h 4314825"/>
                <a:gd name="connsiteX39" fmla="*/ 2195647 w 7645936"/>
                <a:gd name="connsiteY39" fmla="*/ 2643510 h 4314825"/>
                <a:gd name="connsiteX40" fmla="*/ 5312536 w 7645936"/>
                <a:gd name="connsiteY40" fmla="*/ 2564132 h 4314825"/>
                <a:gd name="connsiteX41" fmla="*/ 5442152 w 7645936"/>
                <a:gd name="connsiteY41" fmla="*/ 2564132 h 4314825"/>
                <a:gd name="connsiteX42" fmla="*/ 5650609 w 7645936"/>
                <a:gd name="connsiteY42" fmla="*/ 2772589 h 4314825"/>
                <a:gd name="connsiteX43" fmla="*/ 5650609 w 7645936"/>
                <a:gd name="connsiteY43" fmla="*/ 3734896 h 4314825"/>
                <a:gd name="connsiteX44" fmla="*/ 5442152 w 7645936"/>
                <a:gd name="connsiteY44" fmla="*/ 3943353 h 4314825"/>
                <a:gd name="connsiteX45" fmla="*/ 5312536 w 7645936"/>
                <a:gd name="connsiteY45" fmla="*/ 3943353 h 4314825"/>
                <a:gd name="connsiteX46" fmla="*/ 5104079 w 7645936"/>
                <a:gd name="connsiteY46" fmla="*/ 3734896 h 4314825"/>
                <a:gd name="connsiteX47" fmla="*/ 5104079 w 7645936"/>
                <a:gd name="connsiteY47" fmla="*/ 2772589 h 4314825"/>
                <a:gd name="connsiteX48" fmla="*/ 5312536 w 7645936"/>
                <a:gd name="connsiteY48" fmla="*/ 2564132 h 4314825"/>
                <a:gd name="connsiteX49" fmla="*/ 4506194 w 7645936"/>
                <a:gd name="connsiteY49" fmla="*/ 2564132 h 4314825"/>
                <a:gd name="connsiteX50" fmla="*/ 4635810 w 7645936"/>
                <a:gd name="connsiteY50" fmla="*/ 2564132 h 4314825"/>
                <a:gd name="connsiteX51" fmla="*/ 4844267 w 7645936"/>
                <a:gd name="connsiteY51" fmla="*/ 2772589 h 4314825"/>
                <a:gd name="connsiteX52" fmla="*/ 4844267 w 7645936"/>
                <a:gd name="connsiteY52" fmla="*/ 3734896 h 4314825"/>
                <a:gd name="connsiteX53" fmla="*/ 4635810 w 7645936"/>
                <a:gd name="connsiteY53" fmla="*/ 3943353 h 4314825"/>
                <a:gd name="connsiteX54" fmla="*/ 4506194 w 7645936"/>
                <a:gd name="connsiteY54" fmla="*/ 3943353 h 4314825"/>
                <a:gd name="connsiteX55" fmla="*/ 4297737 w 7645936"/>
                <a:gd name="connsiteY55" fmla="*/ 3734896 h 4314825"/>
                <a:gd name="connsiteX56" fmla="*/ 4297737 w 7645936"/>
                <a:gd name="connsiteY56" fmla="*/ 2772589 h 4314825"/>
                <a:gd name="connsiteX57" fmla="*/ 4506194 w 7645936"/>
                <a:gd name="connsiteY57" fmla="*/ 2564132 h 4314825"/>
                <a:gd name="connsiteX58" fmla="*/ 3699852 w 7645936"/>
                <a:gd name="connsiteY58" fmla="*/ 2564132 h 4314825"/>
                <a:gd name="connsiteX59" fmla="*/ 3829468 w 7645936"/>
                <a:gd name="connsiteY59" fmla="*/ 2564132 h 4314825"/>
                <a:gd name="connsiteX60" fmla="*/ 4037925 w 7645936"/>
                <a:gd name="connsiteY60" fmla="*/ 2772589 h 4314825"/>
                <a:gd name="connsiteX61" fmla="*/ 4037925 w 7645936"/>
                <a:gd name="connsiteY61" fmla="*/ 3734896 h 4314825"/>
                <a:gd name="connsiteX62" fmla="*/ 3829468 w 7645936"/>
                <a:gd name="connsiteY62" fmla="*/ 3943353 h 4314825"/>
                <a:gd name="connsiteX63" fmla="*/ 3699852 w 7645936"/>
                <a:gd name="connsiteY63" fmla="*/ 3943353 h 4314825"/>
                <a:gd name="connsiteX64" fmla="*/ 3491395 w 7645936"/>
                <a:gd name="connsiteY64" fmla="*/ 3734896 h 4314825"/>
                <a:gd name="connsiteX65" fmla="*/ 3491395 w 7645936"/>
                <a:gd name="connsiteY65" fmla="*/ 2772589 h 4314825"/>
                <a:gd name="connsiteX66" fmla="*/ 3699852 w 7645936"/>
                <a:gd name="connsiteY66" fmla="*/ 2564132 h 4314825"/>
                <a:gd name="connsiteX67" fmla="*/ 2893509 w 7645936"/>
                <a:gd name="connsiteY67" fmla="*/ 2564132 h 4314825"/>
                <a:gd name="connsiteX68" fmla="*/ 3023125 w 7645936"/>
                <a:gd name="connsiteY68" fmla="*/ 2564132 h 4314825"/>
                <a:gd name="connsiteX69" fmla="*/ 3231582 w 7645936"/>
                <a:gd name="connsiteY69" fmla="*/ 2772589 h 4314825"/>
                <a:gd name="connsiteX70" fmla="*/ 3231582 w 7645936"/>
                <a:gd name="connsiteY70" fmla="*/ 3734896 h 4314825"/>
                <a:gd name="connsiteX71" fmla="*/ 3023125 w 7645936"/>
                <a:gd name="connsiteY71" fmla="*/ 3943353 h 4314825"/>
                <a:gd name="connsiteX72" fmla="*/ 2893509 w 7645936"/>
                <a:gd name="connsiteY72" fmla="*/ 3943353 h 4314825"/>
                <a:gd name="connsiteX73" fmla="*/ 2685052 w 7645936"/>
                <a:gd name="connsiteY73" fmla="*/ 3734896 h 4314825"/>
                <a:gd name="connsiteX74" fmla="*/ 2685052 w 7645936"/>
                <a:gd name="connsiteY74" fmla="*/ 2772589 h 4314825"/>
                <a:gd name="connsiteX75" fmla="*/ 2893509 w 7645936"/>
                <a:gd name="connsiteY75" fmla="*/ 2564132 h 4314825"/>
                <a:gd name="connsiteX76" fmla="*/ 2087166 w 7645936"/>
                <a:gd name="connsiteY76" fmla="*/ 2564132 h 4314825"/>
                <a:gd name="connsiteX77" fmla="*/ 2216782 w 7645936"/>
                <a:gd name="connsiteY77" fmla="*/ 2564132 h 4314825"/>
                <a:gd name="connsiteX78" fmla="*/ 2425239 w 7645936"/>
                <a:gd name="connsiteY78" fmla="*/ 2772589 h 4314825"/>
                <a:gd name="connsiteX79" fmla="*/ 2425239 w 7645936"/>
                <a:gd name="connsiteY79" fmla="*/ 3734896 h 4314825"/>
                <a:gd name="connsiteX80" fmla="*/ 2216782 w 7645936"/>
                <a:gd name="connsiteY80" fmla="*/ 3943353 h 4314825"/>
                <a:gd name="connsiteX81" fmla="*/ 2087166 w 7645936"/>
                <a:gd name="connsiteY81" fmla="*/ 3943353 h 4314825"/>
                <a:gd name="connsiteX82" fmla="*/ 1878709 w 7645936"/>
                <a:gd name="connsiteY82" fmla="*/ 3734896 h 4314825"/>
                <a:gd name="connsiteX83" fmla="*/ 1878709 w 7645936"/>
                <a:gd name="connsiteY83" fmla="*/ 2772589 h 4314825"/>
                <a:gd name="connsiteX84" fmla="*/ 2087166 w 7645936"/>
                <a:gd name="connsiteY84" fmla="*/ 2564132 h 4314825"/>
                <a:gd name="connsiteX85" fmla="*/ 5082919 w 7645936"/>
                <a:gd name="connsiteY85" fmla="*/ 775812 h 4314825"/>
                <a:gd name="connsiteX86" fmla="*/ 4576665 w 7645936"/>
                <a:gd name="connsiteY86" fmla="*/ 1282066 h 4314825"/>
                <a:gd name="connsiteX87" fmla="*/ 5082919 w 7645936"/>
                <a:gd name="connsiteY87" fmla="*/ 1788320 h 4314825"/>
                <a:gd name="connsiteX88" fmla="*/ 5589173 w 7645936"/>
                <a:gd name="connsiteY88" fmla="*/ 1282066 h 4314825"/>
                <a:gd name="connsiteX89" fmla="*/ 5082919 w 7645936"/>
                <a:gd name="connsiteY89" fmla="*/ 775812 h 4314825"/>
                <a:gd name="connsiteX90" fmla="*/ 2408299 w 7645936"/>
                <a:gd name="connsiteY90" fmla="*/ 775812 h 4314825"/>
                <a:gd name="connsiteX91" fmla="*/ 1902046 w 7645936"/>
                <a:gd name="connsiteY91" fmla="*/ 1282066 h 4314825"/>
                <a:gd name="connsiteX92" fmla="*/ 2408299 w 7645936"/>
                <a:gd name="connsiteY92" fmla="*/ 1788320 h 4314825"/>
                <a:gd name="connsiteX93" fmla="*/ 2914553 w 7645936"/>
                <a:gd name="connsiteY93" fmla="*/ 1282066 h 4314825"/>
                <a:gd name="connsiteX94" fmla="*/ 2408299 w 7645936"/>
                <a:gd name="connsiteY94" fmla="*/ 775812 h 4314825"/>
                <a:gd name="connsiteX95" fmla="*/ 5082919 w 7645936"/>
                <a:gd name="connsiteY95" fmla="*/ 661036 h 4314825"/>
                <a:gd name="connsiteX96" fmla="*/ 5703949 w 7645936"/>
                <a:gd name="connsiteY96" fmla="*/ 1282066 h 4314825"/>
                <a:gd name="connsiteX97" fmla="*/ 5082919 w 7645936"/>
                <a:gd name="connsiteY97" fmla="*/ 1903096 h 4314825"/>
                <a:gd name="connsiteX98" fmla="*/ 4461889 w 7645936"/>
                <a:gd name="connsiteY98" fmla="*/ 1282066 h 4314825"/>
                <a:gd name="connsiteX99" fmla="*/ 5082919 w 7645936"/>
                <a:gd name="connsiteY99" fmla="*/ 661036 h 4314825"/>
                <a:gd name="connsiteX100" fmla="*/ 2408299 w 7645936"/>
                <a:gd name="connsiteY100" fmla="*/ 661036 h 4314825"/>
                <a:gd name="connsiteX101" fmla="*/ 3029329 w 7645936"/>
                <a:gd name="connsiteY101" fmla="*/ 1282066 h 4314825"/>
                <a:gd name="connsiteX102" fmla="*/ 2408299 w 7645936"/>
                <a:gd name="connsiteY102" fmla="*/ 1903096 h 4314825"/>
                <a:gd name="connsiteX103" fmla="*/ 1787269 w 7645936"/>
                <a:gd name="connsiteY103" fmla="*/ 1282066 h 4314825"/>
                <a:gd name="connsiteX104" fmla="*/ 2408299 w 7645936"/>
                <a:gd name="connsiteY104" fmla="*/ 661036 h 4314825"/>
                <a:gd name="connsiteX105" fmla="*/ 1164182 w 7645936"/>
                <a:gd name="connsiteY105" fmla="*/ 126434 h 4314825"/>
                <a:gd name="connsiteX106" fmla="*/ 1034158 w 7645936"/>
                <a:gd name="connsiteY106" fmla="*/ 256457 h 4314825"/>
                <a:gd name="connsiteX107" fmla="*/ 1034158 w 7645936"/>
                <a:gd name="connsiteY107" fmla="*/ 1603376 h 4314825"/>
                <a:gd name="connsiteX108" fmla="*/ 879743 w 7645936"/>
                <a:gd name="connsiteY108" fmla="*/ 1603376 h 4314825"/>
                <a:gd name="connsiteX109" fmla="*/ 478976 w 7645936"/>
                <a:gd name="connsiteY109" fmla="*/ 1603376 h 4314825"/>
                <a:gd name="connsiteX110" fmla="*/ 478976 w 7645936"/>
                <a:gd name="connsiteY110" fmla="*/ 1286475 h 4314825"/>
                <a:gd name="connsiteX111" fmla="*/ 89830 w 7645936"/>
                <a:gd name="connsiteY111" fmla="*/ 1286475 h 4314825"/>
                <a:gd name="connsiteX112" fmla="*/ 89830 w 7645936"/>
                <a:gd name="connsiteY112" fmla="*/ 2046729 h 4314825"/>
                <a:gd name="connsiteX113" fmla="*/ 478976 w 7645936"/>
                <a:gd name="connsiteY113" fmla="*/ 2046729 h 4314825"/>
                <a:gd name="connsiteX114" fmla="*/ 478976 w 7645936"/>
                <a:gd name="connsiteY114" fmla="*/ 1724026 h 4314825"/>
                <a:gd name="connsiteX115" fmla="*/ 879743 w 7645936"/>
                <a:gd name="connsiteY115" fmla="*/ 1724026 h 4314825"/>
                <a:gd name="connsiteX116" fmla="*/ 1034158 w 7645936"/>
                <a:gd name="connsiteY116" fmla="*/ 1724026 h 4314825"/>
                <a:gd name="connsiteX117" fmla="*/ 1034158 w 7645936"/>
                <a:gd name="connsiteY117" fmla="*/ 4058369 h 4314825"/>
                <a:gd name="connsiteX118" fmla="*/ 1164182 w 7645936"/>
                <a:gd name="connsiteY118" fmla="*/ 4188392 h 4314825"/>
                <a:gd name="connsiteX119" fmla="*/ 6481755 w 7645936"/>
                <a:gd name="connsiteY119" fmla="*/ 4188392 h 4314825"/>
                <a:gd name="connsiteX120" fmla="*/ 6611778 w 7645936"/>
                <a:gd name="connsiteY120" fmla="*/ 4058369 h 4314825"/>
                <a:gd name="connsiteX121" fmla="*/ 6611778 w 7645936"/>
                <a:gd name="connsiteY121" fmla="*/ 1724026 h 4314825"/>
                <a:gd name="connsiteX122" fmla="*/ 6766193 w 7645936"/>
                <a:gd name="connsiteY122" fmla="*/ 1724026 h 4314825"/>
                <a:gd name="connsiteX123" fmla="*/ 7166960 w 7645936"/>
                <a:gd name="connsiteY123" fmla="*/ 1724026 h 4314825"/>
                <a:gd name="connsiteX124" fmla="*/ 7166960 w 7645936"/>
                <a:gd name="connsiteY124" fmla="*/ 2046729 h 4314825"/>
                <a:gd name="connsiteX125" fmla="*/ 7556106 w 7645936"/>
                <a:gd name="connsiteY125" fmla="*/ 2046729 h 4314825"/>
                <a:gd name="connsiteX126" fmla="*/ 7556106 w 7645936"/>
                <a:gd name="connsiteY126" fmla="*/ 1286475 h 4314825"/>
                <a:gd name="connsiteX127" fmla="*/ 7166960 w 7645936"/>
                <a:gd name="connsiteY127" fmla="*/ 1286475 h 4314825"/>
                <a:gd name="connsiteX128" fmla="*/ 7166960 w 7645936"/>
                <a:gd name="connsiteY128" fmla="*/ 1603376 h 4314825"/>
                <a:gd name="connsiteX129" fmla="*/ 6766193 w 7645936"/>
                <a:gd name="connsiteY129" fmla="*/ 1603376 h 4314825"/>
                <a:gd name="connsiteX130" fmla="*/ 6611778 w 7645936"/>
                <a:gd name="connsiteY130" fmla="*/ 1603376 h 4314825"/>
                <a:gd name="connsiteX131" fmla="*/ 6611778 w 7645936"/>
                <a:gd name="connsiteY131" fmla="*/ 256457 h 4314825"/>
                <a:gd name="connsiteX132" fmla="*/ 6481755 w 7645936"/>
                <a:gd name="connsiteY132" fmla="*/ 126434 h 4314825"/>
                <a:gd name="connsiteX133" fmla="*/ 1011518 w 7645936"/>
                <a:gd name="connsiteY133" fmla="*/ 0 h 4314825"/>
                <a:gd name="connsiteX134" fmla="*/ 6634418 w 7645936"/>
                <a:gd name="connsiteY134" fmla="*/ 0 h 4314825"/>
                <a:gd name="connsiteX135" fmla="*/ 6766193 w 7645936"/>
                <a:gd name="connsiteY135" fmla="*/ 131775 h 4314825"/>
                <a:gd name="connsiteX136" fmla="*/ 6766193 w 7645936"/>
                <a:gd name="connsiteY136" fmla="*/ 1485987 h 4314825"/>
                <a:gd name="connsiteX137" fmla="*/ 7077129 w 7645936"/>
                <a:gd name="connsiteY137" fmla="*/ 1485987 h 4314825"/>
                <a:gd name="connsiteX138" fmla="*/ 7077129 w 7645936"/>
                <a:gd name="connsiteY138" fmla="*/ 1193887 h 4314825"/>
                <a:gd name="connsiteX139" fmla="*/ 7645936 w 7645936"/>
                <a:gd name="connsiteY139" fmla="*/ 1193887 h 4314825"/>
                <a:gd name="connsiteX140" fmla="*/ 7645936 w 7645936"/>
                <a:gd name="connsiteY140" fmla="*/ 2139317 h 4314825"/>
                <a:gd name="connsiteX141" fmla="*/ 7077129 w 7645936"/>
                <a:gd name="connsiteY141" fmla="*/ 2139317 h 4314825"/>
                <a:gd name="connsiteX142" fmla="*/ 7077129 w 7645936"/>
                <a:gd name="connsiteY142" fmla="*/ 1840719 h 4314825"/>
                <a:gd name="connsiteX143" fmla="*/ 6766193 w 7645936"/>
                <a:gd name="connsiteY143" fmla="*/ 1840719 h 4314825"/>
                <a:gd name="connsiteX144" fmla="*/ 6766193 w 7645936"/>
                <a:gd name="connsiteY144" fmla="*/ 4183050 h 4314825"/>
                <a:gd name="connsiteX145" fmla="*/ 6634418 w 7645936"/>
                <a:gd name="connsiteY145" fmla="*/ 4314825 h 4314825"/>
                <a:gd name="connsiteX146" fmla="*/ 1011518 w 7645936"/>
                <a:gd name="connsiteY146" fmla="*/ 4314825 h 4314825"/>
                <a:gd name="connsiteX147" fmla="*/ 879743 w 7645936"/>
                <a:gd name="connsiteY147" fmla="*/ 4183050 h 4314825"/>
                <a:gd name="connsiteX148" fmla="*/ 879743 w 7645936"/>
                <a:gd name="connsiteY148" fmla="*/ 1840719 h 4314825"/>
                <a:gd name="connsiteX149" fmla="*/ 568807 w 7645936"/>
                <a:gd name="connsiteY149" fmla="*/ 1840719 h 4314825"/>
                <a:gd name="connsiteX150" fmla="*/ 568807 w 7645936"/>
                <a:gd name="connsiteY150" fmla="*/ 2139317 h 4314825"/>
                <a:gd name="connsiteX151" fmla="*/ 0 w 7645936"/>
                <a:gd name="connsiteY151" fmla="*/ 2139317 h 4314825"/>
                <a:gd name="connsiteX152" fmla="*/ 0 w 7645936"/>
                <a:gd name="connsiteY152" fmla="*/ 1193887 h 4314825"/>
                <a:gd name="connsiteX153" fmla="*/ 568807 w 7645936"/>
                <a:gd name="connsiteY153" fmla="*/ 1193887 h 4314825"/>
                <a:gd name="connsiteX154" fmla="*/ 568807 w 7645936"/>
                <a:gd name="connsiteY154" fmla="*/ 1485987 h 4314825"/>
                <a:gd name="connsiteX155" fmla="*/ 879743 w 7645936"/>
                <a:gd name="connsiteY155" fmla="*/ 1485987 h 4314825"/>
                <a:gd name="connsiteX156" fmla="*/ 879743 w 7645936"/>
                <a:gd name="connsiteY156" fmla="*/ 131775 h 4314825"/>
                <a:gd name="connsiteX157" fmla="*/ 1011518 w 7645936"/>
                <a:gd name="connsiteY157" fmla="*/ 0 h 431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</a:cxnLst>
              <a:rect l="l" t="t" r="r" b="b"/>
              <a:pathLst>
                <a:path w="7645936" h="4314825">
                  <a:moveTo>
                    <a:pt x="5333671" y="2643510"/>
                  </a:moveTo>
                  <a:cubicBezTo>
                    <a:pt x="5256088" y="2643510"/>
                    <a:pt x="5193195" y="2706403"/>
                    <a:pt x="5193195" y="2783986"/>
                  </a:cubicBezTo>
                  <a:lnTo>
                    <a:pt x="5193195" y="3723500"/>
                  </a:lnTo>
                  <a:cubicBezTo>
                    <a:pt x="5193195" y="3801083"/>
                    <a:pt x="5256088" y="3863976"/>
                    <a:pt x="5333671" y="3863976"/>
                  </a:cubicBezTo>
                  <a:lnTo>
                    <a:pt x="5421017" y="3863976"/>
                  </a:lnTo>
                  <a:cubicBezTo>
                    <a:pt x="5498600" y="3863976"/>
                    <a:pt x="5561493" y="3801083"/>
                    <a:pt x="5561493" y="3723500"/>
                  </a:cubicBezTo>
                  <a:lnTo>
                    <a:pt x="5561493" y="2783986"/>
                  </a:lnTo>
                  <a:cubicBezTo>
                    <a:pt x="5561493" y="2706403"/>
                    <a:pt x="5498600" y="2643510"/>
                    <a:pt x="5421017" y="2643510"/>
                  </a:cubicBezTo>
                  <a:close/>
                  <a:moveTo>
                    <a:pt x="4527329" y="2643510"/>
                  </a:moveTo>
                  <a:cubicBezTo>
                    <a:pt x="4449746" y="2643510"/>
                    <a:pt x="4386853" y="2706403"/>
                    <a:pt x="4386853" y="2783986"/>
                  </a:cubicBezTo>
                  <a:lnTo>
                    <a:pt x="4386853" y="3723500"/>
                  </a:lnTo>
                  <a:cubicBezTo>
                    <a:pt x="4386853" y="3801083"/>
                    <a:pt x="4449746" y="3863976"/>
                    <a:pt x="4527329" y="3863976"/>
                  </a:cubicBezTo>
                  <a:lnTo>
                    <a:pt x="4614675" y="3863976"/>
                  </a:lnTo>
                  <a:cubicBezTo>
                    <a:pt x="4692258" y="3863976"/>
                    <a:pt x="4755151" y="3801083"/>
                    <a:pt x="4755151" y="3723500"/>
                  </a:cubicBezTo>
                  <a:lnTo>
                    <a:pt x="4755151" y="2783986"/>
                  </a:lnTo>
                  <a:cubicBezTo>
                    <a:pt x="4755151" y="2706403"/>
                    <a:pt x="4692258" y="2643510"/>
                    <a:pt x="4614675" y="2643510"/>
                  </a:cubicBezTo>
                  <a:close/>
                  <a:moveTo>
                    <a:pt x="3720987" y="2643510"/>
                  </a:moveTo>
                  <a:cubicBezTo>
                    <a:pt x="3643404" y="2643510"/>
                    <a:pt x="3580511" y="2706403"/>
                    <a:pt x="3580511" y="2783986"/>
                  </a:cubicBezTo>
                  <a:lnTo>
                    <a:pt x="3580511" y="3723500"/>
                  </a:lnTo>
                  <a:cubicBezTo>
                    <a:pt x="3580511" y="3801083"/>
                    <a:pt x="3643404" y="3863976"/>
                    <a:pt x="3720987" y="3863976"/>
                  </a:cubicBezTo>
                  <a:lnTo>
                    <a:pt x="3808333" y="3863976"/>
                  </a:lnTo>
                  <a:cubicBezTo>
                    <a:pt x="3885916" y="3863976"/>
                    <a:pt x="3948809" y="3801083"/>
                    <a:pt x="3948809" y="3723500"/>
                  </a:cubicBezTo>
                  <a:lnTo>
                    <a:pt x="3948809" y="2783986"/>
                  </a:lnTo>
                  <a:cubicBezTo>
                    <a:pt x="3948809" y="2706403"/>
                    <a:pt x="3885916" y="2643510"/>
                    <a:pt x="3808333" y="2643510"/>
                  </a:cubicBezTo>
                  <a:close/>
                  <a:moveTo>
                    <a:pt x="2914644" y="2643510"/>
                  </a:moveTo>
                  <a:cubicBezTo>
                    <a:pt x="2837061" y="2643510"/>
                    <a:pt x="2774168" y="2706403"/>
                    <a:pt x="2774168" y="2783986"/>
                  </a:cubicBezTo>
                  <a:lnTo>
                    <a:pt x="2774168" y="3723500"/>
                  </a:lnTo>
                  <a:cubicBezTo>
                    <a:pt x="2774168" y="3801083"/>
                    <a:pt x="2837061" y="3863976"/>
                    <a:pt x="2914644" y="3863976"/>
                  </a:cubicBezTo>
                  <a:lnTo>
                    <a:pt x="3001990" y="3863976"/>
                  </a:lnTo>
                  <a:cubicBezTo>
                    <a:pt x="3079573" y="3863976"/>
                    <a:pt x="3142466" y="3801083"/>
                    <a:pt x="3142466" y="3723500"/>
                  </a:cubicBezTo>
                  <a:lnTo>
                    <a:pt x="3142466" y="2783986"/>
                  </a:lnTo>
                  <a:cubicBezTo>
                    <a:pt x="3142466" y="2706403"/>
                    <a:pt x="3079573" y="2643510"/>
                    <a:pt x="3001990" y="2643510"/>
                  </a:cubicBezTo>
                  <a:close/>
                  <a:moveTo>
                    <a:pt x="2108301" y="2643510"/>
                  </a:moveTo>
                  <a:cubicBezTo>
                    <a:pt x="2030718" y="2643510"/>
                    <a:pt x="1967825" y="2706403"/>
                    <a:pt x="1967825" y="2783986"/>
                  </a:cubicBezTo>
                  <a:lnTo>
                    <a:pt x="1967825" y="3723500"/>
                  </a:lnTo>
                  <a:cubicBezTo>
                    <a:pt x="1967825" y="3801083"/>
                    <a:pt x="2030718" y="3863976"/>
                    <a:pt x="2108301" y="3863976"/>
                  </a:cubicBezTo>
                  <a:lnTo>
                    <a:pt x="2195647" y="3863976"/>
                  </a:lnTo>
                  <a:cubicBezTo>
                    <a:pt x="2273230" y="3863976"/>
                    <a:pt x="2336123" y="3801083"/>
                    <a:pt x="2336123" y="3723500"/>
                  </a:cubicBezTo>
                  <a:lnTo>
                    <a:pt x="2336123" y="2783986"/>
                  </a:lnTo>
                  <a:cubicBezTo>
                    <a:pt x="2336123" y="2706403"/>
                    <a:pt x="2273230" y="2643510"/>
                    <a:pt x="2195647" y="2643510"/>
                  </a:cubicBezTo>
                  <a:close/>
                  <a:moveTo>
                    <a:pt x="5312536" y="2564132"/>
                  </a:moveTo>
                  <a:lnTo>
                    <a:pt x="5442152" y="2564132"/>
                  </a:lnTo>
                  <a:cubicBezTo>
                    <a:pt x="5557280" y="2564132"/>
                    <a:pt x="5650609" y="2657461"/>
                    <a:pt x="5650609" y="2772589"/>
                  </a:cubicBezTo>
                  <a:lnTo>
                    <a:pt x="5650609" y="3734896"/>
                  </a:lnTo>
                  <a:cubicBezTo>
                    <a:pt x="5650609" y="3850024"/>
                    <a:pt x="5557280" y="3943353"/>
                    <a:pt x="5442152" y="3943353"/>
                  </a:cubicBezTo>
                  <a:lnTo>
                    <a:pt x="5312536" y="3943353"/>
                  </a:lnTo>
                  <a:cubicBezTo>
                    <a:pt x="5197408" y="3943353"/>
                    <a:pt x="5104079" y="3850024"/>
                    <a:pt x="5104079" y="3734896"/>
                  </a:cubicBezTo>
                  <a:lnTo>
                    <a:pt x="5104079" y="2772589"/>
                  </a:lnTo>
                  <a:cubicBezTo>
                    <a:pt x="5104079" y="2657461"/>
                    <a:pt x="5197408" y="2564132"/>
                    <a:pt x="5312536" y="2564132"/>
                  </a:cubicBezTo>
                  <a:close/>
                  <a:moveTo>
                    <a:pt x="4506194" y="2564132"/>
                  </a:moveTo>
                  <a:lnTo>
                    <a:pt x="4635810" y="2564132"/>
                  </a:lnTo>
                  <a:cubicBezTo>
                    <a:pt x="4750938" y="2564132"/>
                    <a:pt x="4844267" y="2657461"/>
                    <a:pt x="4844267" y="2772589"/>
                  </a:cubicBezTo>
                  <a:lnTo>
                    <a:pt x="4844267" y="3734896"/>
                  </a:lnTo>
                  <a:cubicBezTo>
                    <a:pt x="4844267" y="3850024"/>
                    <a:pt x="4750938" y="3943353"/>
                    <a:pt x="4635810" y="3943353"/>
                  </a:cubicBezTo>
                  <a:lnTo>
                    <a:pt x="4506194" y="3943353"/>
                  </a:lnTo>
                  <a:cubicBezTo>
                    <a:pt x="4391066" y="3943353"/>
                    <a:pt x="4297737" y="3850024"/>
                    <a:pt x="4297737" y="3734896"/>
                  </a:cubicBezTo>
                  <a:lnTo>
                    <a:pt x="4297737" y="2772589"/>
                  </a:lnTo>
                  <a:cubicBezTo>
                    <a:pt x="4297737" y="2657461"/>
                    <a:pt x="4391066" y="2564132"/>
                    <a:pt x="4506194" y="2564132"/>
                  </a:cubicBezTo>
                  <a:close/>
                  <a:moveTo>
                    <a:pt x="3699852" y="2564132"/>
                  </a:moveTo>
                  <a:lnTo>
                    <a:pt x="3829468" y="2564132"/>
                  </a:lnTo>
                  <a:cubicBezTo>
                    <a:pt x="3944596" y="2564132"/>
                    <a:pt x="4037925" y="2657461"/>
                    <a:pt x="4037925" y="2772589"/>
                  </a:cubicBezTo>
                  <a:lnTo>
                    <a:pt x="4037925" y="3734896"/>
                  </a:lnTo>
                  <a:cubicBezTo>
                    <a:pt x="4037925" y="3850024"/>
                    <a:pt x="3944596" y="3943353"/>
                    <a:pt x="3829468" y="3943353"/>
                  </a:cubicBezTo>
                  <a:lnTo>
                    <a:pt x="3699852" y="3943353"/>
                  </a:lnTo>
                  <a:cubicBezTo>
                    <a:pt x="3584724" y="3943353"/>
                    <a:pt x="3491395" y="3850024"/>
                    <a:pt x="3491395" y="3734896"/>
                  </a:cubicBezTo>
                  <a:lnTo>
                    <a:pt x="3491395" y="2772589"/>
                  </a:lnTo>
                  <a:cubicBezTo>
                    <a:pt x="3491395" y="2657461"/>
                    <a:pt x="3584724" y="2564132"/>
                    <a:pt x="3699852" y="2564132"/>
                  </a:cubicBezTo>
                  <a:close/>
                  <a:moveTo>
                    <a:pt x="2893509" y="2564132"/>
                  </a:moveTo>
                  <a:lnTo>
                    <a:pt x="3023125" y="2564132"/>
                  </a:lnTo>
                  <a:cubicBezTo>
                    <a:pt x="3138253" y="2564132"/>
                    <a:pt x="3231582" y="2657461"/>
                    <a:pt x="3231582" y="2772589"/>
                  </a:cubicBezTo>
                  <a:lnTo>
                    <a:pt x="3231582" y="3734896"/>
                  </a:lnTo>
                  <a:cubicBezTo>
                    <a:pt x="3231582" y="3850024"/>
                    <a:pt x="3138253" y="3943353"/>
                    <a:pt x="3023125" y="3943353"/>
                  </a:cubicBezTo>
                  <a:lnTo>
                    <a:pt x="2893509" y="3943353"/>
                  </a:lnTo>
                  <a:cubicBezTo>
                    <a:pt x="2778381" y="3943353"/>
                    <a:pt x="2685052" y="3850024"/>
                    <a:pt x="2685052" y="3734896"/>
                  </a:cubicBezTo>
                  <a:lnTo>
                    <a:pt x="2685052" y="2772589"/>
                  </a:lnTo>
                  <a:cubicBezTo>
                    <a:pt x="2685052" y="2657461"/>
                    <a:pt x="2778381" y="2564132"/>
                    <a:pt x="2893509" y="2564132"/>
                  </a:cubicBezTo>
                  <a:close/>
                  <a:moveTo>
                    <a:pt x="2087166" y="2564132"/>
                  </a:moveTo>
                  <a:lnTo>
                    <a:pt x="2216782" y="2564132"/>
                  </a:lnTo>
                  <a:cubicBezTo>
                    <a:pt x="2331910" y="2564132"/>
                    <a:pt x="2425239" y="2657461"/>
                    <a:pt x="2425239" y="2772589"/>
                  </a:cubicBezTo>
                  <a:lnTo>
                    <a:pt x="2425239" y="3734896"/>
                  </a:lnTo>
                  <a:cubicBezTo>
                    <a:pt x="2425239" y="3850024"/>
                    <a:pt x="2331910" y="3943353"/>
                    <a:pt x="2216782" y="3943353"/>
                  </a:cubicBezTo>
                  <a:lnTo>
                    <a:pt x="2087166" y="3943353"/>
                  </a:lnTo>
                  <a:cubicBezTo>
                    <a:pt x="1972038" y="3943353"/>
                    <a:pt x="1878709" y="3850024"/>
                    <a:pt x="1878709" y="3734896"/>
                  </a:cubicBezTo>
                  <a:lnTo>
                    <a:pt x="1878709" y="2772589"/>
                  </a:lnTo>
                  <a:cubicBezTo>
                    <a:pt x="1878709" y="2657461"/>
                    <a:pt x="1972038" y="2564132"/>
                    <a:pt x="2087166" y="2564132"/>
                  </a:cubicBezTo>
                  <a:close/>
                  <a:moveTo>
                    <a:pt x="5082919" y="775812"/>
                  </a:moveTo>
                  <a:cubicBezTo>
                    <a:pt x="4803323" y="775812"/>
                    <a:pt x="4576665" y="1002470"/>
                    <a:pt x="4576665" y="1282066"/>
                  </a:cubicBezTo>
                  <a:cubicBezTo>
                    <a:pt x="4576665" y="1561662"/>
                    <a:pt x="4803323" y="1788320"/>
                    <a:pt x="5082919" y="1788320"/>
                  </a:cubicBezTo>
                  <a:cubicBezTo>
                    <a:pt x="5362515" y="1788320"/>
                    <a:pt x="5589173" y="1561662"/>
                    <a:pt x="5589173" y="1282066"/>
                  </a:cubicBezTo>
                  <a:cubicBezTo>
                    <a:pt x="5589173" y="1002470"/>
                    <a:pt x="5362515" y="775812"/>
                    <a:pt x="5082919" y="775812"/>
                  </a:cubicBezTo>
                  <a:close/>
                  <a:moveTo>
                    <a:pt x="2408299" y="775812"/>
                  </a:moveTo>
                  <a:cubicBezTo>
                    <a:pt x="2128703" y="775812"/>
                    <a:pt x="1902046" y="1002470"/>
                    <a:pt x="1902046" y="1282066"/>
                  </a:cubicBezTo>
                  <a:cubicBezTo>
                    <a:pt x="1902046" y="1561662"/>
                    <a:pt x="2128703" y="1788320"/>
                    <a:pt x="2408299" y="1788320"/>
                  </a:cubicBezTo>
                  <a:cubicBezTo>
                    <a:pt x="2687895" y="1788320"/>
                    <a:pt x="2914553" y="1561662"/>
                    <a:pt x="2914553" y="1282066"/>
                  </a:cubicBezTo>
                  <a:cubicBezTo>
                    <a:pt x="2914553" y="1002470"/>
                    <a:pt x="2687895" y="775812"/>
                    <a:pt x="2408299" y="775812"/>
                  </a:cubicBezTo>
                  <a:close/>
                  <a:moveTo>
                    <a:pt x="5082919" y="661036"/>
                  </a:moveTo>
                  <a:cubicBezTo>
                    <a:pt x="5425904" y="661036"/>
                    <a:pt x="5703949" y="939081"/>
                    <a:pt x="5703949" y="1282066"/>
                  </a:cubicBezTo>
                  <a:cubicBezTo>
                    <a:pt x="5703949" y="1625051"/>
                    <a:pt x="5425904" y="1903096"/>
                    <a:pt x="5082919" y="1903096"/>
                  </a:cubicBezTo>
                  <a:cubicBezTo>
                    <a:pt x="4739934" y="1903096"/>
                    <a:pt x="4461889" y="1625051"/>
                    <a:pt x="4461889" y="1282066"/>
                  </a:cubicBezTo>
                  <a:cubicBezTo>
                    <a:pt x="4461889" y="939081"/>
                    <a:pt x="4739934" y="661036"/>
                    <a:pt x="5082919" y="661036"/>
                  </a:cubicBezTo>
                  <a:close/>
                  <a:moveTo>
                    <a:pt x="2408299" y="661036"/>
                  </a:moveTo>
                  <a:cubicBezTo>
                    <a:pt x="2751284" y="661036"/>
                    <a:pt x="3029329" y="939081"/>
                    <a:pt x="3029329" y="1282066"/>
                  </a:cubicBezTo>
                  <a:cubicBezTo>
                    <a:pt x="3029329" y="1625051"/>
                    <a:pt x="2751284" y="1903096"/>
                    <a:pt x="2408299" y="1903096"/>
                  </a:cubicBezTo>
                  <a:cubicBezTo>
                    <a:pt x="2065314" y="1903096"/>
                    <a:pt x="1787269" y="1625051"/>
                    <a:pt x="1787269" y="1282066"/>
                  </a:cubicBezTo>
                  <a:cubicBezTo>
                    <a:pt x="1787269" y="939081"/>
                    <a:pt x="2065314" y="661036"/>
                    <a:pt x="2408299" y="661036"/>
                  </a:cubicBezTo>
                  <a:close/>
                  <a:moveTo>
                    <a:pt x="1164182" y="126434"/>
                  </a:moveTo>
                  <a:cubicBezTo>
                    <a:pt x="1092372" y="126434"/>
                    <a:pt x="1034158" y="184647"/>
                    <a:pt x="1034158" y="256457"/>
                  </a:cubicBezTo>
                  <a:lnTo>
                    <a:pt x="1034158" y="1603376"/>
                  </a:lnTo>
                  <a:lnTo>
                    <a:pt x="879743" y="1603376"/>
                  </a:lnTo>
                  <a:lnTo>
                    <a:pt x="478976" y="1603376"/>
                  </a:lnTo>
                  <a:lnTo>
                    <a:pt x="478976" y="1286475"/>
                  </a:lnTo>
                  <a:lnTo>
                    <a:pt x="89830" y="1286475"/>
                  </a:lnTo>
                  <a:lnTo>
                    <a:pt x="89830" y="2046729"/>
                  </a:lnTo>
                  <a:lnTo>
                    <a:pt x="478976" y="2046729"/>
                  </a:lnTo>
                  <a:lnTo>
                    <a:pt x="478976" y="1724026"/>
                  </a:lnTo>
                  <a:lnTo>
                    <a:pt x="879743" y="1724026"/>
                  </a:lnTo>
                  <a:lnTo>
                    <a:pt x="1034158" y="1724026"/>
                  </a:lnTo>
                  <a:lnTo>
                    <a:pt x="1034158" y="4058369"/>
                  </a:lnTo>
                  <a:cubicBezTo>
                    <a:pt x="1034158" y="4130179"/>
                    <a:pt x="1092372" y="4188392"/>
                    <a:pt x="1164182" y="4188392"/>
                  </a:cubicBezTo>
                  <a:lnTo>
                    <a:pt x="6481755" y="4188392"/>
                  </a:lnTo>
                  <a:cubicBezTo>
                    <a:pt x="6553565" y="4188392"/>
                    <a:pt x="6611778" y="4130179"/>
                    <a:pt x="6611778" y="4058369"/>
                  </a:cubicBezTo>
                  <a:lnTo>
                    <a:pt x="6611778" y="1724026"/>
                  </a:lnTo>
                  <a:lnTo>
                    <a:pt x="6766193" y="1724026"/>
                  </a:lnTo>
                  <a:lnTo>
                    <a:pt x="7166960" y="1724026"/>
                  </a:lnTo>
                  <a:lnTo>
                    <a:pt x="7166960" y="2046729"/>
                  </a:lnTo>
                  <a:lnTo>
                    <a:pt x="7556106" y="2046729"/>
                  </a:lnTo>
                  <a:lnTo>
                    <a:pt x="7556106" y="1286475"/>
                  </a:lnTo>
                  <a:lnTo>
                    <a:pt x="7166960" y="1286475"/>
                  </a:lnTo>
                  <a:lnTo>
                    <a:pt x="7166960" y="1603376"/>
                  </a:lnTo>
                  <a:lnTo>
                    <a:pt x="6766193" y="1603376"/>
                  </a:lnTo>
                  <a:lnTo>
                    <a:pt x="6611778" y="1603376"/>
                  </a:lnTo>
                  <a:lnTo>
                    <a:pt x="6611778" y="256457"/>
                  </a:lnTo>
                  <a:cubicBezTo>
                    <a:pt x="6611778" y="184647"/>
                    <a:pt x="6553565" y="126434"/>
                    <a:pt x="6481755" y="126434"/>
                  </a:cubicBezTo>
                  <a:close/>
                  <a:moveTo>
                    <a:pt x="1011518" y="0"/>
                  </a:moveTo>
                  <a:lnTo>
                    <a:pt x="6634418" y="0"/>
                  </a:lnTo>
                  <a:cubicBezTo>
                    <a:pt x="6707195" y="0"/>
                    <a:pt x="6766193" y="58999"/>
                    <a:pt x="6766193" y="131775"/>
                  </a:cubicBezTo>
                  <a:lnTo>
                    <a:pt x="6766193" y="1485987"/>
                  </a:lnTo>
                  <a:lnTo>
                    <a:pt x="7077129" y="1485987"/>
                  </a:lnTo>
                  <a:lnTo>
                    <a:pt x="7077129" y="1193887"/>
                  </a:lnTo>
                  <a:lnTo>
                    <a:pt x="7645936" y="1193887"/>
                  </a:lnTo>
                  <a:lnTo>
                    <a:pt x="7645936" y="2139317"/>
                  </a:lnTo>
                  <a:lnTo>
                    <a:pt x="7077129" y="2139317"/>
                  </a:lnTo>
                  <a:lnTo>
                    <a:pt x="7077129" y="1840719"/>
                  </a:lnTo>
                  <a:lnTo>
                    <a:pt x="6766193" y="1840719"/>
                  </a:lnTo>
                  <a:lnTo>
                    <a:pt x="6766193" y="4183050"/>
                  </a:lnTo>
                  <a:cubicBezTo>
                    <a:pt x="6766193" y="4255827"/>
                    <a:pt x="6707195" y="4314825"/>
                    <a:pt x="6634418" y="4314825"/>
                  </a:cubicBezTo>
                  <a:lnTo>
                    <a:pt x="1011518" y="4314825"/>
                  </a:lnTo>
                  <a:cubicBezTo>
                    <a:pt x="938741" y="4314825"/>
                    <a:pt x="879743" y="4255827"/>
                    <a:pt x="879743" y="4183050"/>
                  </a:cubicBezTo>
                  <a:lnTo>
                    <a:pt x="879743" y="1840719"/>
                  </a:lnTo>
                  <a:lnTo>
                    <a:pt x="568807" y="1840719"/>
                  </a:lnTo>
                  <a:lnTo>
                    <a:pt x="568807" y="2139317"/>
                  </a:lnTo>
                  <a:lnTo>
                    <a:pt x="0" y="2139317"/>
                  </a:lnTo>
                  <a:lnTo>
                    <a:pt x="0" y="1193887"/>
                  </a:lnTo>
                  <a:lnTo>
                    <a:pt x="568807" y="1193887"/>
                  </a:lnTo>
                  <a:lnTo>
                    <a:pt x="568807" y="1485987"/>
                  </a:lnTo>
                  <a:lnTo>
                    <a:pt x="879743" y="1485987"/>
                  </a:lnTo>
                  <a:lnTo>
                    <a:pt x="879743" y="131775"/>
                  </a:lnTo>
                  <a:cubicBezTo>
                    <a:pt x="879743" y="58999"/>
                    <a:pt x="938741" y="0"/>
                    <a:pt x="1011518" y="0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accent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solidFill>
                  <a:prstClr val="white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EA8A5D6-65A4-439F-B9D1-749DD6535380}"/>
                </a:ext>
              </a:extLst>
            </p:cNvPr>
            <p:cNvCxnSpPr/>
            <p:nvPr/>
          </p:nvCxnSpPr>
          <p:spPr>
            <a:xfrm flipH="1">
              <a:off x="10669778" y="3119438"/>
              <a:ext cx="289008" cy="0"/>
            </a:xfrm>
            <a:prstGeom prst="lin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B25580A4-E09E-4D9B-9171-0D91D880FC0A}"/>
              </a:ext>
            </a:extLst>
          </p:cNvPr>
          <p:cNvSpPr/>
          <p:nvPr/>
        </p:nvSpPr>
        <p:spPr>
          <a:xfrm>
            <a:off x="6027719" y="1870942"/>
            <a:ext cx="272746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67"/>
            <a:r>
              <a:rPr lang="en-US" sz="1100" dirty="0">
                <a:solidFill>
                  <a:prstClr val="white"/>
                </a:solidFill>
                <a:latin typeface="Segoe UI"/>
                <a:cs typeface="Segoe UI Semilight" panose="020B0402040204020203" pitchFamily="34" charset="0"/>
              </a:rPr>
              <a:t>Data Factory (ETL, Data movement) </a:t>
            </a:r>
            <a:endParaRPr lang="en-US" sz="1100" dirty="0">
              <a:solidFill>
                <a:prstClr val="white"/>
              </a:solidFill>
              <a:latin typeface="Segoe UI"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4DA9034-E173-4AC9-B1DE-A2D4BF518053}"/>
              </a:ext>
            </a:extLst>
          </p:cNvPr>
          <p:cNvCxnSpPr/>
          <p:nvPr/>
        </p:nvCxnSpPr>
        <p:spPr>
          <a:xfrm>
            <a:off x="4504571" y="2293807"/>
            <a:ext cx="2085577" cy="0"/>
          </a:xfrm>
          <a:prstGeom prst="straightConnector1">
            <a:avLst/>
          </a:prstGeom>
          <a:ln>
            <a:solidFill>
              <a:schemeClr val="bg1"/>
            </a:solidFill>
            <a:headEnd type="none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1013E09-B9D7-4DD1-AB3B-E6EA7304FC32}"/>
              </a:ext>
            </a:extLst>
          </p:cNvPr>
          <p:cNvCxnSpPr/>
          <p:nvPr/>
        </p:nvCxnSpPr>
        <p:spPr>
          <a:xfrm>
            <a:off x="6590147" y="2293807"/>
            <a:ext cx="1960245" cy="0"/>
          </a:xfrm>
          <a:prstGeom prst="straightConnector1">
            <a:avLst/>
          </a:prstGeom>
          <a:ln>
            <a:solidFill>
              <a:schemeClr val="bg1"/>
            </a:solidFill>
            <a:headEnd type="none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DB00CC35-85E3-4ED9-8136-3FFD6DF645A6}"/>
              </a:ext>
            </a:extLst>
          </p:cNvPr>
          <p:cNvSpPr/>
          <p:nvPr/>
        </p:nvSpPr>
        <p:spPr>
          <a:xfrm>
            <a:off x="9195942" y="2569707"/>
            <a:ext cx="1190817" cy="429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67"/>
            <a:r>
              <a:rPr lang="en-US" sz="1100" dirty="0">
                <a:solidFill>
                  <a:prstClr val="white"/>
                </a:solidFill>
                <a:latin typeface="Segoe UI"/>
                <a:cs typeface="Segoe UI Semilight" panose="020B0402040204020203" pitchFamily="34" charset="0"/>
              </a:rPr>
              <a:t>SQL Data Warehouse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6A11579-3D2B-467F-82D1-DF4DF8C7336B}"/>
              </a:ext>
            </a:extLst>
          </p:cNvPr>
          <p:cNvCxnSpPr>
            <a:cxnSpLocks/>
          </p:cNvCxnSpPr>
          <p:nvPr/>
        </p:nvCxnSpPr>
        <p:spPr>
          <a:xfrm>
            <a:off x="7868264" y="3172173"/>
            <a:ext cx="584318" cy="158142"/>
          </a:xfrm>
          <a:prstGeom prst="straightConnector1">
            <a:avLst/>
          </a:prstGeom>
          <a:ln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0D71B6C7-D5F7-4CDA-B7A5-15315984C5AE}"/>
              </a:ext>
            </a:extLst>
          </p:cNvPr>
          <p:cNvSpPr/>
          <p:nvPr/>
        </p:nvSpPr>
        <p:spPr>
          <a:xfrm>
            <a:off x="4634801" y="2731728"/>
            <a:ext cx="1640556" cy="2597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67">
              <a:defRPr/>
            </a:pPr>
            <a:r>
              <a:rPr lang="en-US" sz="1100" dirty="0">
                <a:solidFill>
                  <a:prstClr val="white"/>
                </a:solidFill>
                <a:latin typeface="Segoe UI"/>
                <a:cs typeface="Segoe UI Semilight" panose="020B0402040204020203" pitchFamily="34" charset="0"/>
              </a:rPr>
              <a:t>Data Lake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33AF51DF-239D-40DE-A692-1F489DDEA676}"/>
              </a:ext>
            </a:extLst>
          </p:cNvPr>
          <p:cNvSpPr/>
          <p:nvPr/>
        </p:nvSpPr>
        <p:spPr>
          <a:xfrm>
            <a:off x="8755188" y="4194259"/>
            <a:ext cx="119081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67"/>
            <a:r>
              <a:rPr lang="en-US" sz="1100" dirty="0">
                <a:solidFill>
                  <a:prstClr val="white"/>
                </a:solidFill>
                <a:latin typeface="Segoe UI"/>
                <a:cs typeface="Segoe UI Semilight" panose="020B0402040204020203" pitchFamily="34" charset="0"/>
              </a:rPr>
              <a:t>Cosmos DB</a:t>
            </a:r>
          </a:p>
        </p:txBody>
      </p:sp>
      <p:pic>
        <p:nvPicPr>
          <p:cNvPr id="207" name="Graphic 206">
            <a:extLst>
              <a:ext uri="{FF2B5EF4-FFF2-40B4-BE49-F238E27FC236}">
                <a16:creationId xmlns:a16="http://schemas.microsoft.com/office/drawing/2014/main" id="{58F66E48-D9C4-42A6-AB2D-E8092E2D09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10210" y="2702773"/>
            <a:ext cx="320952" cy="320952"/>
          </a:xfrm>
          <a:prstGeom prst="rect">
            <a:avLst/>
          </a:prstGeom>
        </p:spPr>
      </p:pic>
      <p:pic>
        <p:nvPicPr>
          <p:cNvPr id="209" name="Graphic 208">
            <a:extLst>
              <a:ext uri="{FF2B5EF4-FFF2-40B4-BE49-F238E27FC236}">
                <a16:creationId xmlns:a16="http://schemas.microsoft.com/office/drawing/2014/main" id="{477F4965-466F-4719-9A7A-4D43B7C41F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80248" y="2470636"/>
            <a:ext cx="635328" cy="635328"/>
          </a:xfrm>
          <a:prstGeom prst="rect">
            <a:avLst/>
          </a:prstGeom>
        </p:spPr>
      </p:pic>
      <p:pic>
        <p:nvPicPr>
          <p:cNvPr id="213" name="Graphic 212">
            <a:extLst>
              <a:ext uri="{FF2B5EF4-FFF2-40B4-BE49-F238E27FC236}">
                <a16:creationId xmlns:a16="http://schemas.microsoft.com/office/drawing/2014/main" id="{4F750AFC-F41C-4D76-BB72-34AE06F573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57496" y="3330315"/>
            <a:ext cx="476250" cy="476250"/>
          </a:xfrm>
          <a:prstGeom prst="rect">
            <a:avLst/>
          </a:prstGeom>
        </p:spPr>
      </p:pic>
      <p:pic>
        <p:nvPicPr>
          <p:cNvPr id="215" name="Graphic 214">
            <a:extLst>
              <a:ext uri="{FF2B5EF4-FFF2-40B4-BE49-F238E27FC236}">
                <a16:creationId xmlns:a16="http://schemas.microsoft.com/office/drawing/2014/main" id="{5280A884-7AB1-4CC8-A6B2-9460F5B2618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46786" y="2719378"/>
            <a:ext cx="1447800" cy="1123950"/>
          </a:xfrm>
          <a:prstGeom prst="rect">
            <a:avLst/>
          </a:prstGeom>
        </p:spPr>
      </p:pic>
      <p:pic>
        <p:nvPicPr>
          <p:cNvPr id="219" name="Graphic 218">
            <a:extLst>
              <a:ext uri="{FF2B5EF4-FFF2-40B4-BE49-F238E27FC236}">
                <a16:creationId xmlns:a16="http://schemas.microsoft.com/office/drawing/2014/main" id="{080857D6-29DF-43BC-8F6E-8B8726A68DE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251703" y="4054047"/>
            <a:ext cx="551035" cy="551035"/>
          </a:xfrm>
          <a:prstGeom prst="rect">
            <a:avLst/>
          </a:prstGeom>
        </p:spPr>
      </p:pic>
      <p:pic>
        <p:nvPicPr>
          <p:cNvPr id="221" name="Graphic 220">
            <a:extLst>
              <a:ext uri="{FF2B5EF4-FFF2-40B4-BE49-F238E27FC236}">
                <a16:creationId xmlns:a16="http://schemas.microsoft.com/office/drawing/2014/main" id="{88B01806-E25C-4EF9-A2F9-3B8DEDE6C87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621586" y="1733476"/>
            <a:ext cx="395611" cy="395611"/>
          </a:xfrm>
          <a:prstGeom prst="rect">
            <a:avLst/>
          </a:prstGeom>
        </p:spPr>
      </p:pic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DA1F4DB3-6C62-4BD2-9117-58B8F40C61F5}"/>
              </a:ext>
            </a:extLst>
          </p:cNvPr>
          <p:cNvCxnSpPr>
            <a:cxnSpLocks/>
          </p:cNvCxnSpPr>
          <p:nvPr/>
        </p:nvCxnSpPr>
        <p:spPr>
          <a:xfrm flipV="1">
            <a:off x="1685036" y="3013440"/>
            <a:ext cx="2527763" cy="894647"/>
          </a:xfrm>
          <a:prstGeom prst="straightConnector1">
            <a:avLst/>
          </a:prstGeom>
          <a:ln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2" name="Picture 2" descr="Image result for azure databricks logo">
            <a:extLst>
              <a:ext uri="{FF2B5EF4-FFF2-40B4-BE49-F238E27FC236}">
                <a16:creationId xmlns:a16="http://schemas.microsoft.com/office/drawing/2014/main" id="{9F2955E0-6348-4725-8202-96139E685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226" y="2892280"/>
            <a:ext cx="688646" cy="36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3" name="Rectangle 232">
            <a:extLst>
              <a:ext uri="{FF2B5EF4-FFF2-40B4-BE49-F238E27FC236}">
                <a16:creationId xmlns:a16="http://schemas.microsoft.com/office/drawing/2014/main" id="{6D204860-9698-48CF-AA86-5981247271B4}"/>
              </a:ext>
            </a:extLst>
          </p:cNvPr>
          <p:cNvSpPr/>
          <p:nvPr/>
        </p:nvSpPr>
        <p:spPr>
          <a:xfrm>
            <a:off x="6890066" y="2840649"/>
            <a:ext cx="84979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67"/>
            <a:r>
              <a:rPr lang="en-US" sz="1100" dirty="0">
                <a:solidFill>
                  <a:prstClr val="white"/>
                </a:solidFill>
                <a:latin typeface="Segoe UI"/>
                <a:cs typeface="Segoe UI Semilight" panose="020B0402040204020203" pitchFamily="34" charset="0"/>
              </a:rPr>
              <a:t>Databricks (Spark)</a:t>
            </a: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1099FA74-D8FE-49D4-8DCB-1EEA50F26B17}"/>
              </a:ext>
            </a:extLst>
          </p:cNvPr>
          <p:cNvSpPr/>
          <p:nvPr/>
        </p:nvSpPr>
        <p:spPr>
          <a:xfrm rot="20414789">
            <a:off x="2313596" y="3196200"/>
            <a:ext cx="150175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67"/>
            <a:r>
              <a:rPr lang="en-US" sz="1000" dirty="0">
                <a:solidFill>
                  <a:prstClr val="white"/>
                </a:solidFill>
                <a:latin typeface="Segoe UI"/>
                <a:cs typeface="Segoe UI Semilight" panose="020B0402040204020203" pitchFamily="34" charset="0"/>
              </a:rPr>
              <a:t>Event Hubs Capture</a:t>
            </a:r>
            <a:endParaRPr lang="en-US" sz="1000" dirty="0">
              <a:solidFill>
                <a:prstClr val="white"/>
              </a:solidFill>
              <a:latin typeface="Segoe UI"/>
            </a:endParaRPr>
          </a:p>
        </p:txBody>
      </p: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51ABBB35-33BC-40EB-B45D-C3B70E8823B4}"/>
              </a:ext>
            </a:extLst>
          </p:cNvPr>
          <p:cNvGrpSpPr/>
          <p:nvPr/>
        </p:nvGrpSpPr>
        <p:grpSpPr>
          <a:xfrm>
            <a:off x="11122690" y="2899742"/>
            <a:ext cx="1021191" cy="271343"/>
            <a:chOff x="11061426" y="4341668"/>
            <a:chExt cx="1021191" cy="271343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2B23E59D-AB72-4CF7-9905-C846C8880B6D}"/>
                </a:ext>
              </a:extLst>
            </p:cNvPr>
            <p:cNvSpPr/>
            <p:nvPr/>
          </p:nvSpPr>
          <p:spPr>
            <a:xfrm>
              <a:off x="11348419" y="4341668"/>
              <a:ext cx="734198" cy="2713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367"/>
              <a:r>
                <a:rPr lang="en-US" sz="1100" dirty="0">
                  <a:solidFill>
                    <a:prstClr val="white"/>
                  </a:solidFill>
                  <a:latin typeface="Segoe UI"/>
                  <a:cs typeface="Segoe UI Semilight" panose="020B0402040204020203" pitchFamily="34" charset="0"/>
                </a:rPr>
                <a:t>Power BI</a:t>
              </a:r>
            </a:p>
          </p:txBody>
        </p:sp>
        <p:pic>
          <p:nvPicPr>
            <p:cNvPr id="240" name="Graphic 239">
              <a:extLst>
                <a:ext uri="{FF2B5EF4-FFF2-40B4-BE49-F238E27FC236}">
                  <a16:creationId xmlns:a16="http://schemas.microsoft.com/office/drawing/2014/main" id="{E37D5A34-1A9A-4A5F-A098-BE84D4F41C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1061426" y="4360221"/>
              <a:ext cx="195008" cy="205694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40DA82FA-7B38-400F-AA84-5C14D7BAD40D}"/>
              </a:ext>
            </a:extLst>
          </p:cNvPr>
          <p:cNvSpPr/>
          <p:nvPr/>
        </p:nvSpPr>
        <p:spPr bwMode="auto">
          <a:xfrm>
            <a:off x="0" y="1075765"/>
            <a:ext cx="12192001" cy="5782235"/>
          </a:xfrm>
          <a:prstGeom prst="rect">
            <a:avLst/>
          </a:prstGeom>
          <a:solidFill>
            <a:schemeClr val="tx1">
              <a:alpha val="69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5633E2F-9342-4826-9A50-F343D399C545}"/>
              </a:ext>
            </a:extLst>
          </p:cNvPr>
          <p:cNvSpPr/>
          <p:nvPr/>
        </p:nvSpPr>
        <p:spPr>
          <a:xfrm>
            <a:off x="671745" y="3896048"/>
            <a:ext cx="1190817" cy="2597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67"/>
            <a:r>
              <a:rPr lang="en-US" sz="1100" dirty="0">
                <a:solidFill>
                  <a:prstClr val="white"/>
                </a:solidFill>
                <a:latin typeface="Segoe UI"/>
                <a:cs typeface="Segoe UI Semilight" panose="020B0402040204020203" pitchFamily="34" charset="0"/>
              </a:rPr>
              <a:t>Event Hubs</a:t>
            </a:r>
            <a:endParaRPr lang="en-US" sz="1100" dirty="0">
              <a:solidFill>
                <a:prstClr val="white"/>
              </a:solidFill>
              <a:latin typeface="Segoe UI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346ABD5A-7B52-4600-95F2-621E1DB1D52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 flipH="1">
            <a:off x="1031476" y="1406921"/>
            <a:ext cx="1664912" cy="1248684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808A2B1-5757-409E-891A-B74BF8C2275E}"/>
              </a:ext>
            </a:extLst>
          </p:cNvPr>
          <p:cNvCxnSpPr>
            <a:cxnSpLocks/>
          </p:cNvCxnSpPr>
          <p:nvPr/>
        </p:nvCxnSpPr>
        <p:spPr>
          <a:xfrm flipH="1">
            <a:off x="671745" y="2597977"/>
            <a:ext cx="1083716" cy="1159169"/>
          </a:xfrm>
          <a:prstGeom prst="straightConnector1">
            <a:avLst/>
          </a:prstGeom>
          <a:ln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87A50972-E3A5-4E66-93EA-DD0EFCDB0D3A}"/>
              </a:ext>
            </a:extLst>
          </p:cNvPr>
          <p:cNvCxnSpPr>
            <a:cxnSpLocks/>
          </p:cNvCxnSpPr>
          <p:nvPr/>
        </p:nvCxnSpPr>
        <p:spPr>
          <a:xfrm flipH="1">
            <a:off x="595286" y="2927011"/>
            <a:ext cx="102074" cy="858470"/>
          </a:xfrm>
          <a:prstGeom prst="straightConnector1">
            <a:avLst/>
          </a:prstGeom>
          <a:ln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7" name="Picture 176">
            <a:extLst>
              <a:ext uri="{FF2B5EF4-FFF2-40B4-BE49-F238E27FC236}">
                <a16:creationId xmlns:a16="http://schemas.microsoft.com/office/drawing/2014/main" id="{EDA87A19-99B9-4A63-96D3-CB9A10AB75FD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23" y="3216607"/>
            <a:ext cx="265853" cy="265853"/>
          </a:xfrm>
          <a:prstGeom prst="rect">
            <a:avLst/>
          </a:prstGeom>
        </p:spPr>
      </p:pic>
      <p:grpSp>
        <p:nvGrpSpPr>
          <p:cNvPr id="178" name="Group 177">
            <a:extLst>
              <a:ext uri="{FF2B5EF4-FFF2-40B4-BE49-F238E27FC236}">
                <a16:creationId xmlns:a16="http://schemas.microsoft.com/office/drawing/2014/main" id="{C4B8E438-40AC-4CE1-883F-A52EF4323785}"/>
              </a:ext>
            </a:extLst>
          </p:cNvPr>
          <p:cNvGrpSpPr/>
          <p:nvPr/>
        </p:nvGrpSpPr>
        <p:grpSpPr>
          <a:xfrm>
            <a:off x="424499" y="2966657"/>
            <a:ext cx="705925" cy="452590"/>
            <a:chOff x="4276437" y="5195837"/>
            <a:chExt cx="720080" cy="461665"/>
          </a:xfrm>
        </p:grpSpPr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7B9C54F3-EB01-4A34-8666-4E1C64B606B4}"/>
                </a:ext>
              </a:extLst>
            </p:cNvPr>
            <p:cNvSpPr/>
            <p:nvPr/>
          </p:nvSpPr>
          <p:spPr bwMode="auto">
            <a:xfrm>
              <a:off x="4422870" y="5297462"/>
              <a:ext cx="427215" cy="216024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6064D4FF-D2B5-4B31-B9B7-408B343693AD}"/>
                </a:ext>
              </a:extLst>
            </p:cNvPr>
            <p:cNvSpPr txBox="1"/>
            <p:nvPr/>
          </p:nvSpPr>
          <p:spPr>
            <a:xfrm>
              <a:off x="4276437" y="5195837"/>
              <a:ext cx="720080" cy="461665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078" dirty="0">
                  <a:solidFill>
                    <a:prstClr val="black"/>
                  </a:solidFill>
                  <a:latin typeface="Segoe UI"/>
                </a:rPr>
                <a:t>JSON</a:t>
              </a:r>
            </a:p>
          </p:txBody>
        </p:sp>
      </p:grpSp>
      <p:pic>
        <p:nvPicPr>
          <p:cNvPr id="201" name="Graphic 200">
            <a:extLst>
              <a:ext uri="{FF2B5EF4-FFF2-40B4-BE49-F238E27FC236}">
                <a16:creationId xmlns:a16="http://schemas.microsoft.com/office/drawing/2014/main" id="{A838FD50-4C00-477C-8BB0-13A25A02217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78467" y="3834081"/>
            <a:ext cx="304800" cy="3048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8911B4E-373D-4118-A553-D960A0966D6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-266359" y="1660613"/>
            <a:ext cx="1664912" cy="1248684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3AFAA89-C91F-4B90-9248-451A238BA244}"/>
              </a:ext>
            </a:extLst>
          </p:cNvPr>
          <p:cNvCxnSpPr>
            <a:cxnSpLocks/>
          </p:cNvCxnSpPr>
          <p:nvPr/>
        </p:nvCxnSpPr>
        <p:spPr>
          <a:xfrm>
            <a:off x="3495505" y="4367295"/>
            <a:ext cx="943385" cy="1210126"/>
          </a:xfrm>
          <a:prstGeom prst="straightConnector1">
            <a:avLst/>
          </a:prstGeom>
          <a:ln w="28575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3" name="Picture 2" descr="Image result for azure databricks logo">
            <a:extLst>
              <a:ext uri="{FF2B5EF4-FFF2-40B4-BE49-F238E27FC236}">
                <a16:creationId xmlns:a16="http://schemas.microsoft.com/office/drawing/2014/main" id="{F56F2B50-09E2-48CE-A573-F4320718E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232" y="3834352"/>
            <a:ext cx="688646" cy="36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2" name="Rectangle 221">
            <a:extLst>
              <a:ext uri="{FF2B5EF4-FFF2-40B4-BE49-F238E27FC236}">
                <a16:creationId xmlns:a16="http://schemas.microsoft.com/office/drawing/2014/main" id="{A6276FDD-3714-437A-ABFA-561F9317663B}"/>
              </a:ext>
            </a:extLst>
          </p:cNvPr>
          <p:cNvSpPr/>
          <p:nvPr/>
        </p:nvSpPr>
        <p:spPr>
          <a:xfrm>
            <a:off x="3495505" y="3804659"/>
            <a:ext cx="176309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67"/>
            <a:r>
              <a:rPr lang="en-US" sz="1100" dirty="0">
                <a:solidFill>
                  <a:prstClr val="white"/>
                </a:solidFill>
                <a:latin typeface="Segoe UI"/>
                <a:cs typeface="Segoe UI Semilight" panose="020B0402040204020203" pitchFamily="34" charset="0"/>
              </a:rPr>
              <a:t>Databricks</a:t>
            </a:r>
          </a:p>
          <a:p>
            <a:pPr defTabSz="914367"/>
            <a:r>
              <a:rPr lang="en-US" sz="1100" dirty="0">
                <a:solidFill>
                  <a:prstClr val="white"/>
                </a:solidFill>
                <a:latin typeface="Segoe UI"/>
                <a:cs typeface="Segoe UI Semilight" panose="020B0402040204020203" pitchFamily="34" charset="0"/>
              </a:rPr>
              <a:t>(Structured Streaming)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1D9E21F-3765-4F8C-8D67-896A3CD35070}"/>
              </a:ext>
            </a:extLst>
          </p:cNvPr>
          <p:cNvSpPr/>
          <p:nvPr/>
        </p:nvSpPr>
        <p:spPr>
          <a:xfrm>
            <a:off x="4805825" y="5553967"/>
            <a:ext cx="1190817" cy="2597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67"/>
            <a:r>
              <a:rPr lang="en-US" sz="1100" dirty="0">
                <a:solidFill>
                  <a:prstClr val="white"/>
                </a:solidFill>
                <a:latin typeface="Segoe UI"/>
                <a:cs typeface="Segoe UI Semilight" panose="020B0402040204020203" pitchFamily="34" charset="0"/>
              </a:rPr>
              <a:t>Power BI</a:t>
            </a:r>
          </a:p>
        </p:txBody>
      </p:sp>
      <p:pic>
        <p:nvPicPr>
          <p:cNvPr id="197" name="Graphic 196">
            <a:extLst>
              <a:ext uri="{FF2B5EF4-FFF2-40B4-BE49-F238E27FC236}">
                <a16:creationId xmlns:a16="http://schemas.microsoft.com/office/drawing/2014/main" id="{BD4E252E-EA11-4A87-A387-967BAAEB167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488657" y="5461967"/>
            <a:ext cx="348358" cy="367446"/>
          </a:xfrm>
          <a:prstGeom prst="rect">
            <a:avLst/>
          </a:prstGeom>
        </p:spPr>
      </p:pic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297B81BC-3402-43F5-A9F9-1FB2F0F5E591}"/>
              </a:ext>
            </a:extLst>
          </p:cNvPr>
          <p:cNvCxnSpPr>
            <a:cxnSpLocks/>
            <a:endCxn id="193" idx="1"/>
          </p:cNvCxnSpPr>
          <p:nvPr/>
        </p:nvCxnSpPr>
        <p:spPr>
          <a:xfrm flipV="1">
            <a:off x="1674032" y="4015122"/>
            <a:ext cx="1320200" cy="6522"/>
          </a:xfrm>
          <a:prstGeom prst="straightConnector1">
            <a:avLst/>
          </a:prstGeom>
          <a:ln w="28575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66056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3AFAA89-C91F-4B90-9248-451A238BA244}"/>
              </a:ext>
            </a:extLst>
          </p:cNvPr>
          <p:cNvCxnSpPr>
            <a:cxnSpLocks/>
          </p:cNvCxnSpPr>
          <p:nvPr/>
        </p:nvCxnSpPr>
        <p:spPr>
          <a:xfrm>
            <a:off x="3495505" y="4316321"/>
            <a:ext cx="943385" cy="1261100"/>
          </a:xfrm>
          <a:prstGeom prst="straightConnector1">
            <a:avLst/>
          </a:prstGeom>
          <a:ln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C1D9E21F-3765-4F8C-8D67-896A3CD35070}"/>
              </a:ext>
            </a:extLst>
          </p:cNvPr>
          <p:cNvSpPr/>
          <p:nvPr/>
        </p:nvSpPr>
        <p:spPr>
          <a:xfrm>
            <a:off x="4805825" y="5553967"/>
            <a:ext cx="1190817" cy="2597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67"/>
            <a:r>
              <a:rPr lang="en-US" sz="1100" dirty="0">
                <a:solidFill>
                  <a:prstClr val="white"/>
                </a:solidFill>
                <a:latin typeface="Segoe UI"/>
                <a:cs typeface="Segoe UI Semilight" panose="020B0402040204020203" pitchFamily="34" charset="0"/>
              </a:rPr>
              <a:t>Power BI</a:t>
            </a:r>
          </a:p>
        </p:txBody>
      </p:sp>
      <p:pic>
        <p:nvPicPr>
          <p:cNvPr id="197" name="Graphic 196">
            <a:extLst>
              <a:ext uri="{FF2B5EF4-FFF2-40B4-BE49-F238E27FC236}">
                <a16:creationId xmlns:a16="http://schemas.microsoft.com/office/drawing/2014/main" id="{BD4E252E-EA11-4A87-A387-967BAAEB16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88657" y="5461967"/>
            <a:ext cx="348358" cy="367446"/>
          </a:xfrm>
          <a:prstGeom prst="rect">
            <a:avLst/>
          </a:prstGeom>
        </p:spPr>
      </p:pic>
      <p:sp>
        <p:nvSpPr>
          <p:cNvPr id="27" name="Title 26">
            <a:extLst>
              <a:ext uri="{FF2B5EF4-FFF2-40B4-BE49-F238E27FC236}">
                <a16:creationId xmlns:a16="http://schemas.microsoft.com/office/drawing/2014/main" id="{61D071FF-3134-4033-A0C6-EDAD58666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– the </a:t>
            </a:r>
            <a:r>
              <a:rPr lang="en-US" dirty="0">
                <a:solidFill>
                  <a:srgbClr val="FF9900"/>
                </a:solidFill>
              </a:rPr>
              <a:t>warm</a:t>
            </a:r>
            <a:r>
              <a:rPr lang="en-US" dirty="0"/>
              <a:t> path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B5EA868-E058-4141-9412-0F0E48CA2359}"/>
              </a:ext>
            </a:extLst>
          </p:cNvPr>
          <p:cNvSpPr/>
          <p:nvPr/>
        </p:nvSpPr>
        <p:spPr>
          <a:xfrm>
            <a:off x="4624609" y="3112855"/>
            <a:ext cx="1190817" cy="2597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67"/>
            <a:r>
              <a:rPr lang="en-US" sz="1100" dirty="0">
                <a:solidFill>
                  <a:prstClr val="white"/>
                </a:solidFill>
                <a:latin typeface="Segoe UI"/>
                <a:cs typeface="Segoe UI Semilight" panose="020B0402040204020203" pitchFamily="34" charset="0"/>
              </a:rPr>
              <a:t>Blob Storage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267FF61-7246-40BE-BAC4-033E6AFE20BD}"/>
              </a:ext>
            </a:extLst>
          </p:cNvPr>
          <p:cNvCxnSpPr>
            <a:cxnSpLocks/>
          </p:cNvCxnSpPr>
          <p:nvPr/>
        </p:nvCxnSpPr>
        <p:spPr>
          <a:xfrm>
            <a:off x="7766714" y="3675674"/>
            <a:ext cx="473765" cy="399357"/>
          </a:xfrm>
          <a:prstGeom prst="straightConnector1">
            <a:avLst/>
          </a:prstGeom>
          <a:ln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3FDBA16-99BB-42F7-B020-9833ADC57153}"/>
              </a:ext>
            </a:extLst>
          </p:cNvPr>
          <p:cNvCxnSpPr>
            <a:cxnSpLocks/>
          </p:cNvCxnSpPr>
          <p:nvPr/>
        </p:nvCxnSpPr>
        <p:spPr>
          <a:xfrm>
            <a:off x="5483768" y="3066284"/>
            <a:ext cx="941657" cy="0"/>
          </a:xfrm>
          <a:prstGeom prst="straightConnector1">
            <a:avLst/>
          </a:prstGeom>
          <a:ln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DE8E0A7B-BC6C-426E-AE00-27471141BA0B}"/>
              </a:ext>
            </a:extLst>
          </p:cNvPr>
          <p:cNvSpPr/>
          <p:nvPr/>
        </p:nvSpPr>
        <p:spPr>
          <a:xfrm>
            <a:off x="9005040" y="3438073"/>
            <a:ext cx="94096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67"/>
            <a:r>
              <a:rPr lang="en-US" sz="1100" dirty="0">
                <a:solidFill>
                  <a:prstClr val="white"/>
                </a:solidFill>
                <a:latin typeface="Segoe UI"/>
                <a:cs typeface="Segoe UI Semilight" panose="020B0402040204020203" pitchFamily="34" charset="0"/>
              </a:rPr>
              <a:t>SQL Server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0D3FA77-6FEE-4DC6-9070-4F09C52FA16D}"/>
              </a:ext>
            </a:extLst>
          </p:cNvPr>
          <p:cNvCxnSpPr/>
          <p:nvPr/>
        </p:nvCxnSpPr>
        <p:spPr>
          <a:xfrm flipV="1">
            <a:off x="7885740" y="2650764"/>
            <a:ext cx="456643" cy="255571"/>
          </a:xfrm>
          <a:prstGeom prst="straightConnector1">
            <a:avLst/>
          </a:prstGeom>
          <a:ln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D3879902-7A3B-41E3-A630-EDDEFA40AAD8}"/>
              </a:ext>
            </a:extLst>
          </p:cNvPr>
          <p:cNvGrpSpPr/>
          <p:nvPr/>
        </p:nvGrpSpPr>
        <p:grpSpPr>
          <a:xfrm>
            <a:off x="10250369" y="3534121"/>
            <a:ext cx="1760336" cy="1445432"/>
            <a:chOff x="10130119" y="2480240"/>
            <a:chExt cx="1760336" cy="144543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465D258-2B6F-4AAB-9E07-9728E93C4A97}"/>
                </a:ext>
              </a:extLst>
            </p:cNvPr>
            <p:cNvSpPr txBox="1"/>
            <p:nvPr/>
          </p:nvSpPr>
          <p:spPr>
            <a:xfrm>
              <a:off x="10130119" y="3230212"/>
              <a:ext cx="1021277" cy="461582"/>
            </a:xfrm>
            <a:prstGeom prst="rect">
              <a:avLst/>
            </a:prstGeom>
            <a:noFill/>
          </p:spPr>
          <p:txBody>
            <a:bodyPr wrap="square" lIns="182828" tIns="146262" rIns="182828" bIns="146262" rtlCol="0">
              <a:spAutoFit/>
            </a:bodyPr>
            <a:lstStyle/>
            <a:p>
              <a:pPr defTabSz="932384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1200" spc="-30" dirty="0">
                  <a:solidFill>
                    <a:prstClr val="white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Apps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B18765D1-A43D-43C0-8DC7-E8B0D56331A6}"/>
                </a:ext>
              </a:extLst>
            </p:cNvPr>
            <p:cNvGrpSpPr/>
            <p:nvPr/>
          </p:nvGrpSpPr>
          <p:grpSpPr>
            <a:xfrm>
              <a:off x="10225335" y="2933340"/>
              <a:ext cx="433219" cy="335100"/>
              <a:chOff x="5007615" y="2323753"/>
              <a:chExt cx="649029" cy="502032"/>
            </a:xfrm>
            <a:solidFill>
              <a:schemeClr val="accent2"/>
            </a:solidFill>
          </p:grpSpPr>
          <p:sp>
            <p:nvSpPr>
              <p:cNvPr id="66" name="Freeform 219">
                <a:extLst>
                  <a:ext uri="{FF2B5EF4-FFF2-40B4-BE49-F238E27FC236}">
                    <a16:creationId xmlns:a16="http://schemas.microsoft.com/office/drawing/2014/main" id="{6E95C9A0-9B88-408D-BF31-0E8470CB6B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5285" y="2455306"/>
                <a:ext cx="313688" cy="314768"/>
              </a:xfrm>
              <a:custGeom>
                <a:avLst/>
                <a:gdLst>
                  <a:gd name="connsiteX0" fmla="*/ 193673 w 319670"/>
                  <a:gd name="connsiteY0" fmla="*/ 280605 h 320770"/>
                  <a:gd name="connsiteX1" fmla="*/ 165888 w 319670"/>
                  <a:gd name="connsiteY1" fmla="*/ 281661 h 320770"/>
                  <a:gd name="connsiteX2" fmla="*/ 167460 w 319670"/>
                  <a:gd name="connsiteY2" fmla="*/ 307015 h 320770"/>
                  <a:gd name="connsiteX3" fmla="*/ 181091 w 319670"/>
                  <a:gd name="connsiteY3" fmla="*/ 305430 h 320770"/>
                  <a:gd name="connsiteX4" fmla="*/ 193673 w 319670"/>
                  <a:gd name="connsiteY4" fmla="*/ 280605 h 320770"/>
                  <a:gd name="connsiteX5" fmla="*/ 127923 w 319670"/>
                  <a:gd name="connsiteY5" fmla="*/ 280054 h 320770"/>
                  <a:gd name="connsiteX6" fmla="*/ 141657 w 319670"/>
                  <a:gd name="connsiteY6" fmla="*/ 305957 h 320770"/>
                  <a:gd name="connsiteX7" fmla="*/ 154333 w 319670"/>
                  <a:gd name="connsiteY7" fmla="*/ 307015 h 320770"/>
                  <a:gd name="connsiteX8" fmla="*/ 152749 w 319670"/>
                  <a:gd name="connsiteY8" fmla="*/ 281640 h 320770"/>
                  <a:gd name="connsiteX9" fmla="*/ 127923 w 319670"/>
                  <a:gd name="connsiteY9" fmla="*/ 280054 h 320770"/>
                  <a:gd name="connsiteX10" fmla="*/ 226960 w 319670"/>
                  <a:gd name="connsiteY10" fmla="*/ 275378 h 320770"/>
                  <a:gd name="connsiteX11" fmla="*/ 209629 w 319670"/>
                  <a:gd name="connsiteY11" fmla="*/ 278547 h 320770"/>
                  <a:gd name="connsiteX12" fmla="*/ 198075 w 319670"/>
                  <a:gd name="connsiteY12" fmla="*/ 301788 h 320770"/>
                  <a:gd name="connsiteX13" fmla="*/ 204377 w 319670"/>
                  <a:gd name="connsiteY13" fmla="*/ 300203 h 320770"/>
                  <a:gd name="connsiteX14" fmla="*/ 226960 w 319670"/>
                  <a:gd name="connsiteY14" fmla="*/ 275378 h 320770"/>
                  <a:gd name="connsiteX15" fmla="*/ 94911 w 319670"/>
                  <a:gd name="connsiteY15" fmla="*/ 274277 h 320770"/>
                  <a:gd name="connsiteX16" fmla="*/ 120163 w 319670"/>
                  <a:gd name="connsiteY16" fmla="*/ 301828 h 320770"/>
                  <a:gd name="connsiteX17" fmla="*/ 124897 w 319670"/>
                  <a:gd name="connsiteY17" fmla="*/ 302888 h 320770"/>
                  <a:gd name="connsiteX18" fmla="*/ 112797 w 319670"/>
                  <a:gd name="connsiteY18" fmla="*/ 277456 h 320770"/>
                  <a:gd name="connsiteX19" fmla="*/ 94911 w 319670"/>
                  <a:gd name="connsiteY19" fmla="*/ 274277 h 320770"/>
                  <a:gd name="connsiteX20" fmla="*/ 261623 w 319670"/>
                  <a:gd name="connsiteY20" fmla="*/ 266024 h 320770"/>
                  <a:gd name="connsiteX21" fmla="*/ 247511 w 319670"/>
                  <a:gd name="connsiteY21" fmla="*/ 270781 h 320770"/>
                  <a:gd name="connsiteX22" fmla="*/ 235489 w 319670"/>
                  <a:gd name="connsiteY22" fmla="*/ 286107 h 320770"/>
                  <a:gd name="connsiteX23" fmla="*/ 261623 w 319670"/>
                  <a:gd name="connsiteY23" fmla="*/ 266024 h 320770"/>
                  <a:gd name="connsiteX24" fmla="*/ 53646 w 319670"/>
                  <a:gd name="connsiteY24" fmla="*/ 261072 h 320770"/>
                  <a:gd name="connsiteX25" fmla="*/ 90509 w 319670"/>
                  <a:gd name="connsiteY25" fmla="*/ 289683 h 320770"/>
                  <a:gd name="connsiteX26" fmla="*/ 74184 w 319670"/>
                  <a:gd name="connsiteY26" fmla="*/ 268490 h 320770"/>
                  <a:gd name="connsiteX27" fmla="*/ 53646 w 319670"/>
                  <a:gd name="connsiteY27" fmla="*/ 261072 h 320770"/>
                  <a:gd name="connsiteX28" fmla="*/ 213205 w 319670"/>
                  <a:gd name="connsiteY28" fmla="*/ 224209 h 320770"/>
                  <a:gd name="connsiteX29" fmla="*/ 163687 w 319670"/>
                  <a:gd name="connsiteY29" fmla="*/ 228957 h 320770"/>
                  <a:gd name="connsiteX30" fmla="*/ 165267 w 319670"/>
                  <a:gd name="connsiteY30" fmla="*/ 269051 h 320770"/>
                  <a:gd name="connsiteX31" fmla="*/ 200035 w 319670"/>
                  <a:gd name="connsiteY31" fmla="*/ 266413 h 320770"/>
                  <a:gd name="connsiteX32" fmla="*/ 213205 w 319670"/>
                  <a:gd name="connsiteY32" fmla="*/ 224209 h 320770"/>
                  <a:gd name="connsiteX33" fmla="*/ 108941 w 319670"/>
                  <a:gd name="connsiteY33" fmla="*/ 224209 h 320770"/>
                  <a:gd name="connsiteX34" fmla="*/ 122109 w 319670"/>
                  <a:gd name="connsiteY34" fmla="*/ 265864 h 320770"/>
                  <a:gd name="connsiteX35" fmla="*/ 152132 w 319670"/>
                  <a:gd name="connsiteY35" fmla="*/ 268500 h 320770"/>
                  <a:gd name="connsiteX36" fmla="*/ 150552 w 319670"/>
                  <a:gd name="connsiteY36" fmla="*/ 228954 h 320770"/>
                  <a:gd name="connsiteX37" fmla="*/ 108941 w 319670"/>
                  <a:gd name="connsiteY37" fmla="*/ 224209 h 320770"/>
                  <a:gd name="connsiteX38" fmla="*/ 58322 w 319670"/>
                  <a:gd name="connsiteY38" fmla="*/ 209903 h 320770"/>
                  <a:gd name="connsiteX39" fmla="*/ 82669 w 319670"/>
                  <a:gd name="connsiteY39" fmla="*/ 257461 h 320770"/>
                  <a:gd name="connsiteX40" fmla="*/ 107016 w 319670"/>
                  <a:gd name="connsiteY40" fmla="*/ 263273 h 320770"/>
                  <a:gd name="connsiteX41" fmla="*/ 94842 w 319670"/>
                  <a:gd name="connsiteY41" fmla="*/ 221000 h 320770"/>
                  <a:gd name="connsiteX42" fmla="*/ 58322 w 319670"/>
                  <a:gd name="connsiteY42" fmla="*/ 209903 h 320770"/>
                  <a:gd name="connsiteX43" fmla="*/ 264925 w 319670"/>
                  <a:gd name="connsiteY43" fmla="*/ 209078 h 320770"/>
                  <a:gd name="connsiteX44" fmla="*/ 227505 w 319670"/>
                  <a:gd name="connsiteY44" fmla="*/ 221190 h 320770"/>
                  <a:gd name="connsiteX45" fmla="*/ 214856 w 319670"/>
                  <a:gd name="connsiteY45" fmla="*/ 264374 h 320770"/>
                  <a:gd name="connsiteX46" fmla="*/ 239100 w 319670"/>
                  <a:gd name="connsiteY46" fmla="*/ 259634 h 320770"/>
                  <a:gd name="connsiteX47" fmla="*/ 264925 w 319670"/>
                  <a:gd name="connsiteY47" fmla="*/ 209078 h 320770"/>
                  <a:gd name="connsiteX48" fmla="*/ 303989 w 319670"/>
                  <a:gd name="connsiteY48" fmla="*/ 187895 h 320770"/>
                  <a:gd name="connsiteX49" fmla="*/ 280765 w 319670"/>
                  <a:gd name="connsiteY49" fmla="*/ 201624 h 320770"/>
                  <a:gd name="connsiteX50" fmla="*/ 258597 w 319670"/>
                  <a:gd name="connsiteY50" fmla="*/ 253370 h 320770"/>
                  <a:gd name="connsiteX51" fmla="*/ 279710 w 319670"/>
                  <a:gd name="connsiteY51" fmla="*/ 244921 h 320770"/>
                  <a:gd name="connsiteX52" fmla="*/ 303989 w 319670"/>
                  <a:gd name="connsiteY52" fmla="*/ 187895 h 320770"/>
                  <a:gd name="connsiteX53" fmla="*/ 15131 w 319670"/>
                  <a:gd name="connsiteY53" fmla="*/ 186244 h 320770"/>
                  <a:gd name="connsiteX54" fmla="*/ 35764 w 319670"/>
                  <a:gd name="connsiteY54" fmla="*/ 239029 h 320770"/>
                  <a:gd name="connsiteX55" fmla="*/ 63274 w 319670"/>
                  <a:gd name="connsiteY55" fmla="*/ 251169 h 320770"/>
                  <a:gd name="connsiteX56" fmla="*/ 42641 w 319670"/>
                  <a:gd name="connsiteY56" fmla="*/ 202607 h 320770"/>
                  <a:gd name="connsiteX57" fmla="*/ 15131 w 319670"/>
                  <a:gd name="connsiteY57" fmla="*/ 186244 h 320770"/>
                  <a:gd name="connsiteX58" fmla="*/ 220633 w 319670"/>
                  <a:gd name="connsiteY58" fmla="*/ 169463 h 320770"/>
                  <a:gd name="connsiteX59" fmla="*/ 162861 w 319670"/>
                  <a:gd name="connsiteY59" fmla="*/ 176816 h 320770"/>
                  <a:gd name="connsiteX60" fmla="*/ 163386 w 319670"/>
                  <a:gd name="connsiteY60" fmla="*/ 215680 h 320770"/>
                  <a:gd name="connsiteX61" fmla="*/ 216431 w 319670"/>
                  <a:gd name="connsiteY61" fmla="*/ 209903 h 320770"/>
                  <a:gd name="connsiteX62" fmla="*/ 220633 w 319670"/>
                  <a:gd name="connsiteY62" fmla="*/ 169463 h 320770"/>
                  <a:gd name="connsiteX63" fmla="*/ 101513 w 319670"/>
                  <a:gd name="connsiteY63" fmla="*/ 169463 h 320770"/>
                  <a:gd name="connsiteX64" fmla="*/ 105748 w 319670"/>
                  <a:gd name="connsiteY64" fmla="*/ 210428 h 320770"/>
                  <a:gd name="connsiteX65" fmla="*/ 150207 w 319670"/>
                  <a:gd name="connsiteY65" fmla="*/ 215680 h 320770"/>
                  <a:gd name="connsiteX66" fmla="*/ 149678 w 319670"/>
                  <a:gd name="connsiteY66" fmla="*/ 176291 h 320770"/>
                  <a:gd name="connsiteX67" fmla="*/ 101513 w 319670"/>
                  <a:gd name="connsiteY67" fmla="*/ 169463 h 320770"/>
                  <a:gd name="connsiteX68" fmla="*/ 51121 w 319670"/>
                  <a:gd name="connsiteY68" fmla="*/ 149931 h 320770"/>
                  <a:gd name="connsiteX69" fmla="*/ 50069 w 319670"/>
                  <a:gd name="connsiteY69" fmla="*/ 159953 h 320770"/>
                  <a:gd name="connsiteX70" fmla="*/ 53752 w 319670"/>
                  <a:gd name="connsiteY70" fmla="*/ 193713 h 320770"/>
                  <a:gd name="connsiteX71" fmla="*/ 92160 w 319670"/>
                  <a:gd name="connsiteY71" fmla="*/ 207427 h 320770"/>
                  <a:gd name="connsiteX72" fmla="*/ 89003 w 319670"/>
                  <a:gd name="connsiteY72" fmla="*/ 166283 h 320770"/>
                  <a:gd name="connsiteX73" fmla="*/ 51121 w 319670"/>
                  <a:gd name="connsiteY73" fmla="*/ 149931 h 320770"/>
                  <a:gd name="connsiteX74" fmla="*/ 271850 w 319670"/>
                  <a:gd name="connsiteY74" fmla="*/ 148830 h 320770"/>
                  <a:gd name="connsiteX75" fmla="*/ 233420 w 319670"/>
                  <a:gd name="connsiteY75" fmla="*/ 165717 h 320770"/>
                  <a:gd name="connsiteX76" fmla="*/ 230262 w 319670"/>
                  <a:gd name="connsiteY76" fmla="*/ 206877 h 320770"/>
                  <a:gd name="connsiteX77" fmla="*/ 269218 w 319670"/>
                  <a:gd name="connsiteY77" fmla="*/ 193157 h 320770"/>
                  <a:gd name="connsiteX78" fmla="*/ 272903 w 319670"/>
                  <a:gd name="connsiteY78" fmla="*/ 159912 h 320770"/>
                  <a:gd name="connsiteX79" fmla="*/ 271850 w 319670"/>
                  <a:gd name="connsiteY79" fmla="*/ 148830 h 320770"/>
                  <a:gd name="connsiteX80" fmla="*/ 302793 w 319670"/>
                  <a:gd name="connsiteY80" fmla="*/ 126547 h 320770"/>
                  <a:gd name="connsiteX81" fmla="*/ 284431 w 319670"/>
                  <a:gd name="connsiteY81" fmla="*/ 141328 h 320770"/>
                  <a:gd name="connsiteX82" fmla="*/ 286005 w 319670"/>
                  <a:gd name="connsiteY82" fmla="*/ 159805 h 320770"/>
                  <a:gd name="connsiteX83" fmla="*/ 283907 w 319670"/>
                  <a:gd name="connsiteY83" fmla="*/ 185144 h 320770"/>
                  <a:gd name="connsiteX84" fmla="*/ 306465 w 319670"/>
                  <a:gd name="connsiteY84" fmla="*/ 169835 h 320770"/>
                  <a:gd name="connsiteX85" fmla="*/ 306465 w 319670"/>
                  <a:gd name="connsiteY85" fmla="*/ 160333 h 320770"/>
                  <a:gd name="connsiteX86" fmla="*/ 302793 w 319670"/>
                  <a:gd name="connsiteY86" fmla="*/ 126547 h 320770"/>
                  <a:gd name="connsiteX87" fmla="*/ 17427 w 319670"/>
                  <a:gd name="connsiteY87" fmla="*/ 125172 h 320770"/>
                  <a:gd name="connsiteX88" fmla="*/ 13205 w 319670"/>
                  <a:gd name="connsiteY88" fmla="*/ 160446 h 320770"/>
                  <a:gd name="connsiteX89" fmla="*/ 13205 w 319670"/>
                  <a:gd name="connsiteY89" fmla="*/ 168870 h 320770"/>
                  <a:gd name="connsiteX90" fmla="*/ 39065 w 319670"/>
                  <a:gd name="connsiteY90" fmla="*/ 186244 h 320770"/>
                  <a:gd name="connsiteX91" fmla="*/ 36954 w 319670"/>
                  <a:gd name="connsiteY91" fmla="*/ 159920 h 320770"/>
                  <a:gd name="connsiteX92" fmla="*/ 38537 w 319670"/>
                  <a:gd name="connsiteY92" fmla="*/ 142546 h 320770"/>
                  <a:gd name="connsiteX93" fmla="*/ 17427 w 319670"/>
                  <a:gd name="connsiteY93" fmla="*/ 125172 h 320770"/>
                  <a:gd name="connsiteX94" fmla="*/ 215883 w 319670"/>
                  <a:gd name="connsiteY94" fmla="*/ 122420 h 320770"/>
                  <a:gd name="connsiteX95" fmla="*/ 165486 w 319670"/>
                  <a:gd name="connsiteY95" fmla="*/ 128769 h 320770"/>
                  <a:gd name="connsiteX96" fmla="*/ 163386 w 319670"/>
                  <a:gd name="connsiteY96" fmla="*/ 128769 h 320770"/>
                  <a:gd name="connsiteX97" fmla="*/ 162861 w 319670"/>
                  <a:gd name="connsiteY97" fmla="*/ 155221 h 320770"/>
                  <a:gd name="connsiteX98" fmla="*/ 162861 w 319670"/>
                  <a:gd name="connsiteY98" fmla="*/ 163686 h 320770"/>
                  <a:gd name="connsiteX99" fmla="*/ 220083 w 319670"/>
                  <a:gd name="connsiteY99" fmla="*/ 155750 h 320770"/>
                  <a:gd name="connsiteX100" fmla="*/ 215883 w 319670"/>
                  <a:gd name="connsiteY100" fmla="*/ 122420 h 320770"/>
                  <a:gd name="connsiteX101" fmla="*/ 106825 w 319670"/>
                  <a:gd name="connsiteY101" fmla="*/ 120220 h 320770"/>
                  <a:gd name="connsiteX102" fmla="*/ 102064 w 319670"/>
                  <a:gd name="connsiteY102" fmla="*/ 156248 h 320770"/>
                  <a:gd name="connsiteX103" fmla="*/ 149678 w 319670"/>
                  <a:gd name="connsiteY103" fmla="*/ 163136 h 320770"/>
                  <a:gd name="connsiteX104" fmla="*/ 149678 w 319670"/>
                  <a:gd name="connsiteY104" fmla="*/ 155188 h 320770"/>
                  <a:gd name="connsiteX105" fmla="*/ 150207 w 319670"/>
                  <a:gd name="connsiteY105" fmla="*/ 128167 h 320770"/>
                  <a:gd name="connsiteX106" fmla="*/ 106825 w 319670"/>
                  <a:gd name="connsiteY106" fmla="*/ 120220 h 320770"/>
                  <a:gd name="connsiteX107" fmla="*/ 259617 w 319670"/>
                  <a:gd name="connsiteY107" fmla="*/ 103988 h 320770"/>
                  <a:gd name="connsiteX108" fmla="*/ 228611 w 319670"/>
                  <a:gd name="connsiteY108" fmla="*/ 118717 h 320770"/>
                  <a:gd name="connsiteX109" fmla="*/ 233341 w 319670"/>
                  <a:gd name="connsiteY109" fmla="*/ 151856 h 320770"/>
                  <a:gd name="connsiteX110" fmla="*/ 269602 w 319670"/>
                  <a:gd name="connsiteY110" fmla="*/ 135024 h 320770"/>
                  <a:gd name="connsiteX111" fmla="*/ 259617 w 319670"/>
                  <a:gd name="connsiteY111" fmla="*/ 103988 h 320770"/>
                  <a:gd name="connsiteX112" fmla="*/ 65249 w 319670"/>
                  <a:gd name="connsiteY112" fmla="*/ 99862 h 320770"/>
                  <a:gd name="connsiteX113" fmla="*/ 52545 w 319670"/>
                  <a:gd name="connsiteY113" fmla="*/ 136118 h 320770"/>
                  <a:gd name="connsiteX114" fmla="*/ 89068 w 319670"/>
                  <a:gd name="connsiteY114" fmla="*/ 152407 h 320770"/>
                  <a:gd name="connsiteX115" fmla="*/ 94361 w 319670"/>
                  <a:gd name="connsiteY115" fmla="*/ 115625 h 320770"/>
                  <a:gd name="connsiteX116" fmla="*/ 65249 w 319670"/>
                  <a:gd name="connsiteY116" fmla="*/ 99862 h 320770"/>
                  <a:gd name="connsiteX117" fmla="*/ 285381 w 319670"/>
                  <a:gd name="connsiteY117" fmla="*/ 83906 h 320770"/>
                  <a:gd name="connsiteX118" fmla="*/ 270702 w 319670"/>
                  <a:gd name="connsiteY118" fmla="*/ 96554 h 320770"/>
                  <a:gd name="connsiteX119" fmla="*/ 281711 w 319670"/>
                  <a:gd name="connsiteY119" fmla="*/ 127648 h 320770"/>
                  <a:gd name="connsiteX120" fmla="*/ 298487 w 319670"/>
                  <a:gd name="connsiteY120" fmla="*/ 112365 h 320770"/>
                  <a:gd name="connsiteX121" fmla="*/ 285381 w 319670"/>
                  <a:gd name="connsiteY121" fmla="*/ 83906 h 320770"/>
                  <a:gd name="connsiteX122" fmla="*/ 39411 w 319670"/>
                  <a:gd name="connsiteY122" fmla="*/ 75928 h 320770"/>
                  <a:gd name="connsiteX123" fmla="*/ 21458 w 319670"/>
                  <a:gd name="connsiteY123" fmla="*/ 111317 h 320770"/>
                  <a:gd name="connsiteX124" fmla="*/ 40995 w 319670"/>
                  <a:gd name="connsiteY124" fmla="*/ 128748 h 320770"/>
                  <a:gd name="connsiteX125" fmla="*/ 54196 w 319670"/>
                  <a:gd name="connsiteY125" fmla="*/ 91774 h 320770"/>
                  <a:gd name="connsiteX126" fmla="*/ 39411 w 319670"/>
                  <a:gd name="connsiteY126" fmla="*/ 75928 h 320770"/>
                  <a:gd name="connsiteX127" fmla="*/ 201616 w 319670"/>
                  <a:gd name="connsiteY127" fmla="*/ 73452 h 320770"/>
                  <a:gd name="connsiteX128" fmla="*/ 165267 w 319670"/>
                  <a:gd name="connsiteY128" fmla="*/ 78187 h 320770"/>
                  <a:gd name="connsiteX129" fmla="*/ 164740 w 319670"/>
                  <a:gd name="connsiteY129" fmla="*/ 78187 h 320770"/>
                  <a:gd name="connsiteX130" fmla="*/ 163687 w 319670"/>
                  <a:gd name="connsiteY130" fmla="*/ 115543 h 320770"/>
                  <a:gd name="connsiteX131" fmla="*/ 165267 w 319670"/>
                  <a:gd name="connsiteY131" fmla="*/ 115543 h 320770"/>
                  <a:gd name="connsiteX132" fmla="*/ 213205 w 319670"/>
                  <a:gd name="connsiteY132" fmla="*/ 109756 h 320770"/>
                  <a:gd name="connsiteX133" fmla="*/ 201616 w 319670"/>
                  <a:gd name="connsiteY133" fmla="*/ 73452 h 320770"/>
                  <a:gd name="connsiteX134" fmla="*/ 121592 w 319670"/>
                  <a:gd name="connsiteY134" fmla="*/ 70701 h 320770"/>
                  <a:gd name="connsiteX135" fmla="*/ 109491 w 319670"/>
                  <a:gd name="connsiteY135" fmla="*/ 107084 h 320770"/>
                  <a:gd name="connsiteX136" fmla="*/ 150530 w 319670"/>
                  <a:gd name="connsiteY136" fmla="*/ 114993 h 320770"/>
                  <a:gd name="connsiteX137" fmla="*/ 151582 w 319670"/>
                  <a:gd name="connsiteY137" fmla="*/ 77028 h 320770"/>
                  <a:gd name="connsiteX138" fmla="*/ 121592 w 319670"/>
                  <a:gd name="connsiteY138" fmla="*/ 70701 h 320770"/>
                  <a:gd name="connsiteX139" fmla="*/ 233321 w 319670"/>
                  <a:gd name="connsiteY139" fmla="*/ 59697 h 320770"/>
                  <a:gd name="connsiteX140" fmla="*/ 214306 w 319670"/>
                  <a:gd name="connsiteY140" fmla="*/ 69207 h 320770"/>
                  <a:gd name="connsiteX141" fmla="*/ 225926 w 319670"/>
                  <a:gd name="connsiteY141" fmla="*/ 106189 h 320770"/>
                  <a:gd name="connsiteX142" fmla="*/ 253921 w 319670"/>
                  <a:gd name="connsiteY142" fmla="*/ 92453 h 320770"/>
                  <a:gd name="connsiteX143" fmla="*/ 233321 w 319670"/>
                  <a:gd name="connsiteY143" fmla="*/ 59697 h 320770"/>
                  <a:gd name="connsiteX144" fmla="*/ 92595 w 319670"/>
                  <a:gd name="connsiteY144" fmla="*/ 55846 h 320770"/>
                  <a:gd name="connsiteX145" fmla="*/ 70977 w 319670"/>
                  <a:gd name="connsiteY145" fmla="*/ 88088 h 320770"/>
                  <a:gd name="connsiteX146" fmla="*/ 97341 w 319670"/>
                  <a:gd name="connsiteY146" fmla="*/ 102888 h 320770"/>
                  <a:gd name="connsiteX147" fmla="*/ 108941 w 319670"/>
                  <a:gd name="connsiteY147" fmla="*/ 65360 h 320770"/>
                  <a:gd name="connsiteX148" fmla="*/ 92595 w 319670"/>
                  <a:gd name="connsiteY148" fmla="*/ 55846 h 320770"/>
                  <a:gd name="connsiteX149" fmla="*/ 251144 w 319670"/>
                  <a:gd name="connsiteY149" fmla="*/ 44842 h 320770"/>
                  <a:gd name="connsiteX150" fmla="*/ 243742 w 319670"/>
                  <a:gd name="connsiteY150" fmla="*/ 51712 h 320770"/>
                  <a:gd name="connsiteX151" fmla="*/ 264890 w 319670"/>
                  <a:gd name="connsiteY151" fmla="*/ 85007 h 320770"/>
                  <a:gd name="connsiteX152" fmla="*/ 277579 w 319670"/>
                  <a:gd name="connsiteY152" fmla="*/ 72851 h 320770"/>
                  <a:gd name="connsiteX153" fmla="*/ 251144 w 319670"/>
                  <a:gd name="connsiteY153" fmla="*/ 44842 h 320770"/>
                  <a:gd name="connsiteX154" fmla="*/ 75908 w 319670"/>
                  <a:gd name="connsiteY154" fmla="*/ 39614 h 320770"/>
                  <a:gd name="connsiteX155" fmla="*/ 47868 w 319670"/>
                  <a:gd name="connsiteY155" fmla="*/ 65510 h 320770"/>
                  <a:gd name="connsiteX156" fmla="*/ 60565 w 319670"/>
                  <a:gd name="connsiteY156" fmla="*/ 79779 h 320770"/>
                  <a:gd name="connsiteX157" fmla="*/ 82256 w 319670"/>
                  <a:gd name="connsiteY157" fmla="*/ 47013 h 320770"/>
                  <a:gd name="connsiteX158" fmla="*/ 75908 w 319670"/>
                  <a:gd name="connsiteY158" fmla="*/ 39614 h 320770"/>
                  <a:gd name="connsiteX159" fmla="*/ 224484 w 319670"/>
                  <a:gd name="connsiteY159" fmla="*/ 28060 h 320770"/>
                  <a:gd name="connsiteX160" fmla="*/ 236003 w 319670"/>
                  <a:gd name="connsiteY160" fmla="*/ 41815 h 320770"/>
                  <a:gd name="connsiteX161" fmla="*/ 240716 w 319670"/>
                  <a:gd name="connsiteY161" fmla="*/ 37583 h 320770"/>
                  <a:gd name="connsiteX162" fmla="*/ 224484 w 319670"/>
                  <a:gd name="connsiteY162" fmla="*/ 28060 h 320770"/>
                  <a:gd name="connsiteX163" fmla="*/ 101238 w 319670"/>
                  <a:gd name="connsiteY163" fmla="*/ 25309 h 320770"/>
                  <a:gd name="connsiteX164" fmla="*/ 86933 w 319670"/>
                  <a:gd name="connsiteY164" fmla="*/ 32662 h 320770"/>
                  <a:gd name="connsiteX165" fmla="*/ 90642 w 319670"/>
                  <a:gd name="connsiteY165" fmla="*/ 36863 h 320770"/>
                  <a:gd name="connsiteX166" fmla="*/ 101238 w 319670"/>
                  <a:gd name="connsiteY166" fmla="*/ 25309 h 320770"/>
                  <a:gd name="connsiteX167" fmla="*/ 189546 w 319670"/>
                  <a:gd name="connsiteY167" fmla="*/ 16506 h 320770"/>
                  <a:gd name="connsiteX168" fmla="*/ 209532 w 319670"/>
                  <a:gd name="connsiteY168" fmla="*/ 56946 h 320770"/>
                  <a:gd name="connsiteX169" fmla="*/ 225310 w 319670"/>
                  <a:gd name="connsiteY169" fmla="*/ 49068 h 320770"/>
                  <a:gd name="connsiteX170" fmla="*/ 194280 w 319670"/>
                  <a:gd name="connsiteY170" fmla="*/ 17556 h 320770"/>
                  <a:gd name="connsiteX171" fmla="*/ 189546 w 319670"/>
                  <a:gd name="connsiteY171" fmla="*/ 16506 h 320770"/>
                  <a:gd name="connsiteX172" fmla="*/ 132600 w 319670"/>
                  <a:gd name="connsiteY172" fmla="*/ 15955 h 320770"/>
                  <a:gd name="connsiteX173" fmla="*/ 128938 w 319670"/>
                  <a:gd name="connsiteY173" fmla="*/ 16483 h 320770"/>
                  <a:gd name="connsiteX174" fmla="*/ 100688 w 319670"/>
                  <a:gd name="connsiteY174" fmla="*/ 46010 h 320770"/>
                  <a:gd name="connsiteX175" fmla="*/ 114290 w 319670"/>
                  <a:gd name="connsiteY175" fmla="*/ 53920 h 320770"/>
                  <a:gd name="connsiteX176" fmla="*/ 132600 w 319670"/>
                  <a:gd name="connsiteY176" fmla="*/ 15955 h 320770"/>
                  <a:gd name="connsiteX177" fmla="*/ 167974 w 319670"/>
                  <a:gd name="connsiteY177" fmla="*/ 13204 h 320770"/>
                  <a:gd name="connsiteX178" fmla="*/ 165337 w 319670"/>
                  <a:gd name="connsiteY178" fmla="*/ 64924 h 320770"/>
                  <a:gd name="connsiteX179" fmla="*/ 196974 w 319670"/>
                  <a:gd name="connsiteY179" fmla="*/ 60702 h 320770"/>
                  <a:gd name="connsiteX180" fmla="*/ 173247 w 319670"/>
                  <a:gd name="connsiteY180" fmla="*/ 13732 h 320770"/>
                  <a:gd name="connsiteX181" fmla="*/ 167974 w 319670"/>
                  <a:gd name="connsiteY181" fmla="*/ 13204 h 320770"/>
                  <a:gd name="connsiteX182" fmla="*/ 149585 w 319670"/>
                  <a:gd name="connsiteY182" fmla="*/ 13204 h 320770"/>
                  <a:gd name="connsiteX183" fmla="*/ 126273 w 319670"/>
                  <a:gd name="connsiteY183" fmla="*/ 58551 h 320770"/>
                  <a:gd name="connsiteX184" fmla="*/ 152764 w 319670"/>
                  <a:gd name="connsiteY184" fmla="*/ 63823 h 320770"/>
                  <a:gd name="connsiteX185" fmla="*/ 154883 w 319670"/>
                  <a:gd name="connsiteY185" fmla="*/ 13204 h 320770"/>
                  <a:gd name="connsiteX186" fmla="*/ 149585 w 319670"/>
                  <a:gd name="connsiteY186" fmla="*/ 13204 h 320770"/>
                  <a:gd name="connsiteX187" fmla="*/ 160099 w 319670"/>
                  <a:gd name="connsiteY187" fmla="*/ 0 h 320770"/>
                  <a:gd name="connsiteX188" fmla="*/ 248047 w 319670"/>
                  <a:gd name="connsiteY188" fmla="*/ 26906 h 320770"/>
                  <a:gd name="connsiteX189" fmla="*/ 259107 w 319670"/>
                  <a:gd name="connsiteY189" fmla="*/ 34293 h 320770"/>
                  <a:gd name="connsiteX190" fmla="*/ 285965 w 319670"/>
                  <a:gd name="connsiteY190" fmla="*/ 61727 h 320770"/>
                  <a:gd name="connsiteX191" fmla="*/ 293865 w 319670"/>
                  <a:gd name="connsiteY191" fmla="*/ 72806 h 320770"/>
                  <a:gd name="connsiteX192" fmla="*/ 308084 w 319670"/>
                  <a:gd name="connsiteY192" fmla="*/ 100768 h 320770"/>
                  <a:gd name="connsiteX193" fmla="*/ 313350 w 319670"/>
                  <a:gd name="connsiteY193" fmla="*/ 115013 h 320770"/>
                  <a:gd name="connsiteX194" fmla="*/ 319670 w 319670"/>
                  <a:gd name="connsiteY194" fmla="*/ 157747 h 320770"/>
                  <a:gd name="connsiteX195" fmla="*/ 319670 w 319670"/>
                  <a:gd name="connsiteY195" fmla="*/ 160385 h 320770"/>
                  <a:gd name="connsiteX196" fmla="*/ 319144 w 319670"/>
                  <a:gd name="connsiteY196" fmla="*/ 176212 h 320770"/>
                  <a:gd name="connsiteX197" fmla="*/ 302291 w 319670"/>
                  <a:gd name="connsiteY197" fmla="*/ 232664 h 320770"/>
                  <a:gd name="connsiteX198" fmla="*/ 288598 w 319670"/>
                  <a:gd name="connsiteY198" fmla="*/ 254822 h 320770"/>
                  <a:gd name="connsiteX199" fmla="*/ 160099 w 319670"/>
                  <a:gd name="connsiteY199" fmla="*/ 320242 h 320770"/>
                  <a:gd name="connsiteX200" fmla="*/ 159572 w 319670"/>
                  <a:gd name="connsiteY200" fmla="*/ 320242 h 320770"/>
                  <a:gd name="connsiteX201" fmla="*/ 155359 w 319670"/>
                  <a:gd name="connsiteY201" fmla="*/ 320770 h 320770"/>
                  <a:gd name="connsiteX202" fmla="*/ 155359 w 319670"/>
                  <a:gd name="connsiteY202" fmla="*/ 320242 h 320770"/>
                  <a:gd name="connsiteX203" fmla="*/ 26332 w 319670"/>
                  <a:gd name="connsiteY203" fmla="*/ 248491 h 320770"/>
                  <a:gd name="connsiteX204" fmla="*/ 13693 w 319670"/>
                  <a:gd name="connsiteY204" fmla="*/ 225278 h 320770"/>
                  <a:gd name="connsiteX205" fmla="*/ 527 w 319670"/>
                  <a:gd name="connsiteY205" fmla="*/ 174630 h 320770"/>
                  <a:gd name="connsiteX206" fmla="*/ 0 w 319670"/>
                  <a:gd name="connsiteY206" fmla="*/ 160385 h 320770"/>
                  <a:gd name="connsiteX207" fmla="*/ 0 w 319670"/>
                  <a:gd name="connsiteY207" fmla="*/ 156164 h 320770"/>
                  <a:gd name="connsiteX208" fmla="*/ 6847 w 319670"/>
                  <a:gd name="connsiteY208" fmla="*/ 113958 h 320770"/>
                  <a:gd name="connsiteX209" fmla="*/ 12113 w 319670"/>
                  <a:gd name="connsiteY209" fmla="*/ 99185 h 320770"/>
                  <a:gd name="connsiteX210" fmla="*/ 32125 w 319670"/>
                  <a:gd name="connsiteY210" fmla="*/ 64365 h 320770"/>
                  <a:gd name="connsiteX211" fmla="*/ 41078 w 319670"/>
                  <a:gd name="connsiteY211" fmla="*/ 52758 h 320770"/>
                  <a:gd name="connsiteX212" fmla="*/ 68990 w 319670"/>
                  <a:gd name="connsiteY212" fmla="*/ 28489 h 320770"/>
                  <a:gd name="connsiteX213" fmla="*/ 80576 w 319670"/>
                  <a:gd name="connsiteY213" fmla="*/ 21103 h 320770"/>
                  <a:gd name="connsiteX214" fmla="*/ 160099 w 319670"/>
                  <a:gd name="connsiteY214" fmla="*/ 0 h 320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</a:cxnLst>
                <a:rect l="l" t="t" r="r" b="b"/>
                <a:pathLst>
                  <a:path w="319670" h="320770">
                    <a:moveTo>
                      <a:pt x="193673" y="280605"/>
                    </a:moveTo>
                    <a:cubicBezTo>
                      <a:pt x="184761" y="281133"/>
                      <a:pt x="175324" y="281661"/>
                      <a:pt x="165888" y="281661"/>
                    </a:cubicBezTo>
                    <a:cubicBezTo>
                      <a:pt x="166412" y="292225"/>
                      <a:pt x="166936" y="300676"/>
                      <a:pt x="167460" y="307015"/>
                    </a:cubicBezTo>
                    <a:cubicBezTo>
                      <a:pt x="172179" y="306486"/>
                      <a:pt x="176373" y="305958"/>
                      <a:pt x="181091" y="305430"/>
                    </a:cubicBezTo>
                    <a:cubicBezTo>
                      <a:pt x="183188" y="301733"/>
                      <a:pt x="188430" y="292753"/>
                      <a:pt x="193673" y="280605"/>
                    </a:cubicBezTo>
                    <a:close/>
                    <a:moveTo>
                      <a:pt x="127923" y="280054"/>
                    </a:moveTo>
                    <a:cubicBezTo>
                      <a:pt x="133734" y="293270"/>
                      <a:pt x="139016" y="302257"/>
                      <a:pt x="141657" y="305957"/>
                    </a:cubicBezTo>
                    <a:cubicBezTo>
                      <a:pt x="145882" y="306486"/>
                      <a:pt x="150108" y="307015"/>
                      <a:pt x="154333" y="307015"/>
                    </a:cubicBezTo>
                    <a:cubicBezTo>
                      <a:pt x="153805" y="300671"/>
                      <a:pt x="153277" y="291684"/>
                      <a:pt x="152749" y="281640"/>
                    </a:cubicBezTo>
                    <a:cubicBezTo>
                      <a:pt x="144298" y="281640"/>
                      <a:pt x="135846" y="280583"/>
                      <a:pt x="127923" y="280054"/>
                    </a:cubicBezTo>
                    <a:close/>
                    <a:moveTo>
                      <a:pt x="226960" y="275378"/>
                    </a:moveTo>
                    <a:cubicBezTo>
                      <a:pt x="221183" y="276962"/>
                      <a:pt x="215406" y="277491"/>
                      <a:pt x="209629" y="278547"/>
                    </a:cubicBezTo>
                    <a:cubicBezTo>
                      <a:pt x="205427" y="288055"/>
                      <a:pt x="201226" y="295978"/>
                      <a:pt x="198075" y="301788"/>
                    </a:cubicBezTo>
                    <a:cubicBezTo>
                      <a:pt x="200175" y="301260"/>
                      <a:pt x="202276" y="300731"/>
                      <a:pt x="204377" y="300203"/>
                    </a:cubicBezTo>
                    <a:cubicBezTo>
                      <a:pt x="208053" y="296506"/>
                      <a:pt x="216982" y="288055"/>
                      <a:pt x="226960" y="275378"/>
                    </a:cubicBezTo>
                    <a:close/>
                    <a:moveTo>
                      <a:pt x="94911" y="274277"/>
                    </a:moveTo>
                    <a:cubicBezTo>
                      <a:pt x="107537" y="290172"/>
                      <a:pt x="118584" y="300239"/>
                      <a:pt x="120163" y="301828"/>
                    </a:cubicBezTo>
                    <a:cubicBezTo>
                      <a:pt x="121741" y="302358"/>
                      <a:pt x="123319" y="302358"/>
                      <a:pt x="124897" y="302888"/>
                    </a:cubicBezTo>
                    <a:cubicBezTo>
                      <a:pt x="121215" y="296530"/>
                      <a:pt x="117006" y="288053"/>
                      <a:pt x="112797" y="277456"/>
                    </a:cubicBezTo>
                    <a:cubicBezTo>
                      <a:pt x="106485" y="276927"/>
                      <a:pt x="100698" y="275337"/>
                      <a:pt x="94911" y="274277"/>
                    </a:cubicBezTo>
                    <a:close/>
                    <a:moveTo>
                      <a:pt x="261623" y="266024"/>
                    </a:moveTo>
                    <a:cubicBezTo>
                      <a:pt x="256919" y="267610"/>
                      <a:pt x="252215" y="269195"/>
                      <a:pt x="247511" y="270781"/>
                    </a:cubicBezTo>
                    <a:cubicBezTo>
                      <a:pt x="243329" y="276066"/>
                      <a:pt x="239670" y="281351"/>
                      <a:pt x="235489" y="286107"/>
                    </a:cubicBezTo>
                    <a:cubicBezTo>
                      <a:pt x="244897" y="280294"/>
                      <a:pt x="253783" y="273952"/>
                      <a:pt x="261623" y="266024"/>
                    </a:cubicBezTo>
                    <a:close/>
                    <a:moveTo>
                      <a:pt x="53646" y="261072"/>
                    </a:moveTo>
                    <a:cubicBezTo>
                      <a:pt x="64178" y="272729"/>
                      <a:pt x="76817" y="282266"/>
                      <a:pt x="90509" y="289683"/>
                    </a:cubicBezTo>
                    <a:cubicBezTo>
                      <a:pt x="85243" y="283855"/>
                      <a:pt x="79977" y="276438"/>
                      <a:pt x="74184" y="268490"/>
                    </a:cubicBezTo>
                    <a:cubicBezTo>
                      <a:pt x="66811" y="266371"/>
                      <a:pt x="59965" y="264252"/>
                      <a:pt x="53646" y="261072"/>
                    </a:cubicBezTo>
                    <a:close/>
                    <a:moveTo>
                      <a:pt x="213205" y="224209"/>
                    </a:moveTo>
                    <a:cubicBezTo>
                      <a:pt x="197402" y="226846"/>
                      <a:pt x="180544" y="228429"/>
                      <a:pt x="163687" y="228957"/>
                    </a:cubicBezTo>
                    <a:cubicBezTo>
                      <a:pt x="163687" y="243201"/>
                      <a:pt x="164740" y="256917"/>
                      <a:pt x="165267" y="269051"/>
                    </a:cubicBezTo>
                    <a:cubicBezTo>
                      <a:pt x="176857" y="268523"/>
                      <a:pt x="188446" y="267996"/>
                      <a:pt x="200035" y="266413"/>
                    </a:cubicBezTo>
                    <a:cubicBezTo>
                      <a:pt x="204777" y="254279"/>
                      <a:pt x="209518" y="240035"/>
                      <a:pt x="213205" y="224209"/>
                    </a:cubicBezTo>
                    <a:close/>
                    <a:moveTo>
                      <a:pt x="108941" y="224209"/>
                    </a:moveTo>
                    <a:cubicBezTo>
                      <a:pt x="112628" y="240027"/>
                      <a:pt x="117369" y="253736"/>
                      <a:pt x="122109" y="265864"/>
                    </a:cubicBezTo>
                    <a:cubicBezTo>
                      <a:pt x="131590" y="267446"/>
                      <a:pt x="141598" y="267973"/>
                      <a:pt x="152132" y="268500"/>
                    </a:cubicBezTo>
                    <a:cubicBezTo>
                      <a:pt x="151606" y="256373"/>
                      <a:pt x="151079" y="243191"/>
                      <a:pt x="150552" y="228954"/>
                    </a:cubicBezTo>
                    <a:cubicBezTo>
                      <a:pt x="135804" y="228427"/>
                      <a:pt x="122109" y="226845"/>
                      <a:pt x="108941" y="224209"/>
                    </a:cubicBezTo>
                    <a:close/>
                    <a:moveTo>
                      <a:pt x="58322" y="209903"/>
                    </a:moveTo>
                    <a:cubicBezTo>
                      <a:pt x="64673" y="227869"/>
                      <a:pt x="73671" y="243722"/>
                      <a:pt x="82669" y="257461"/>
                    </a:cubicBezTo>
                    <a:cubicBezTo>
                      <a:pt x="90608" y="260103"/>
                      <a:pt x="98547" y="261688"/>
                      <a:pt x="107016" y="263273"/>
                    </a:cubicBezTo>
                    <a:cubicBezTo>
                      <a:pt x="102252" y="251120"/>
                      <a:pt x="98018" y="236852"/>
                      <a:pt x="94842" y="221000"/>
                    </a:cubicBezTo>
                    <a:cubicBezTo>
                      <a:pt x="82140" y="218358"/>
                      <a:pt x="69966" y="214131"/>
                      <a:pt x="58322" y="209903"/>
                    </a:cubicBezTo>
                    <a:close/>
                    <a:moveTo>
                      <a:pt x="264925" y="209078"/>
                    </a:moveTo>
                    <a:cubicBezTo>
                      <a:pt x="253330" y="213818"/>
                      <a:pt x="240681" y="218031"/>
                      <a:pt x="227505" y="221190"/>
                    </a:cubicBezTo>
                    <a:cubicBezTo>
                      <a:pt x="224343" y="236989"/>
                      <a:pt x="219599" y="251735"/>
                      <a:pt x="214856" y="264374"/>
                    </a:cubicBezTo>
                    <a:cubicBezTo>
                      <a:pt x="223289" y="263320"/>
                      <a:pt x="231194" y="261214"/>
                      <a:pt x="239100" y="259634"/>
                    </a:cubicBezTo>
                    <a:cubicBezTo>
                      <a:pt x="248586" y="245415"/>
                      <a:pt x="258073" y="228037"/>
                      <a:pt x="264925" y="209078"/>
                    </a:cubicBezTo>
                    <a:close/>
                    <a:moveTo>
                      <a:pt x="303989" y="187895"/>
                    </a:moveTo>
                    <a:cubicBezTo>
                      <a:pt x="297128" y="192647"/>
                      <a:pt x="289211" y="197399"/>
                      <a:pt x="280765" y="201624"/>
                    </a:cubicBezTo>
                    <a:cubicBezTo>
                      <a:pt x="275487" y="220632"/>
                      <a:pt x="267570" y="238057"/>
                      <a:pt x="258597" y="253370"/>
                    </a:cubicBezTo>
                    <a:cubicBezTo>
                      <a:pt x="265987" y="250729"/>
                      <a:pt x="273376" y="248089"/>
                      <a:pt x="279710" y="244921"/>
                    </a:cubicBezTo>
                    <a:cubicBezTo>
                      <a:pt x="291850" y="228025"/>
                      <a:pt x="300295" y="209016"/>
                      <a:pt x="303989" y="187895"/>
                    </a:cubicBezTo>
                    <a:close/>
                    <a:moveTo>
                      <a:pt x="15131" y="186244"/>
                    </a:moveTo>
                    <a:cubicBezTo>
                      <a:pt x="18834" y="205247"/>
                      <a:pt x="25712" y="223193"/>
                      <a:pt x="35764" y="239029"/>
                    </a:cubicBezTo>
                    <a:cubicBezTo>
                      <a:pt x="44229" y="243251"/>
                      <a:pt x="53751" y="247474"/>
                      <a:pt x="63274" y="251169"/>
                    </a:cubicBezTo>
                    <a:cubicBezTo>
                      <a:pt x="54810" y="236917"/>
                      <a:pt x="47403" y="220554"/>
                      <a:pt x="42641" y="202607"/>
                    </a:cubicBezTo>
                    <a:cubicBezTo>
                      <a:pt x="32590" y="197857"/>
                      <a:pt x="23596" y="192578"/>
                      <a:pt x="15131" y="186244"/>
                    </a:cubicBezTo>
                    <a:close/>
                    <a:moveTo>
                      <a:pt x="220633" y="169463"/>
                    </a:moveTo>
                    <a:cubicBezTo>
                      <a:pt x="202251" y="174190"/>
                      <a:pt x="182819" y="176291"/>
                      <a:pt x="162861" y="176816"/>
                    </a:cubicBezTo>
                    <a:cubicBezTo>
                      <a:pt x="162861" y="189946"/>
                      <a:pt x="162861" y="203076"/>
                      <a:pt x="163386" y="215680"/>
                    </a:cubicBezTo>
                    <a:cubicBezTo>
                      <a:pt x="181768" y="215680"/>
                      <a:pt x="199625" y="213580"/>
                      <a:pt x="216431" y="209903"/>
                    </a:cubicBezTo>
                    <a:cubicBezTo>
                      <a:pt x="218532" y="197298"/>
                      <a:pt x="220108" y="183643"/>
                      <a:pt x="220633" y="169463"/>
                    </a:cubicBezTo>
                    <a:close/>
                    <a:moveTo>
                      <a:pt x="101513" y="169463"/>
                    </a:moveTo>
                    <a:cubicBezTo>
                      <a:pt x="102043" y="183643"/>
                      <a:pt x="103631" y="197298"/>
                      <a:pt x="105748" y="210428"/>
                    </a:cubicBezTo>
                    <a:cubicBezTo>
                      <a:pt x="120038" y="213054"/>
                      <a:pt x="134858" y="215155"/>
                      <a:pt x="150207" y="215680"/>
                    </a:cubicBezTo>
                    <a:cubicBezTo>
                      <a:pt x="149678" y="203076"/>
                      <a:pt x="149678" y="189946"/>
                      <a:pt x="149678" y="176291"/>
                    </a:cubicBezTo>
                    <a:cubicBezTo>
                      <a:pt x="132741" y="175765"/>
                      <a:pt x="116862" y="173139"/>
                      <a:pt x="101513" y="169463"/>
                    </a:cubicBezTo>
                    <a:close/>
                    <a:moveTo>
                      <a:pt x="51121" y="149931"/>
                    </a:moveTo>
                    <a:cubicBezTo>
                      <a:pt x="50595" y="153623"/>
                      <a:pt x="50069" y="156788"/>
                      <a:pt x="50069" y="159953"/>
                    </a:cubicBezTo>
                    <a:cubicBezTo>
                      <a:pt x="50069" y="171558"/>
                      <a:pt x="51647" y="183163"/>
                      <a:pt x="53752" y="193713"/>
                    </a:cubicBezTo>
                    <a:cubicBezTo>
                      <a:pt x="65853" y="198988"/>
                      <a:pt x="78480" y="203735"/>
                      <a:pt x="92160" y="207427"/>
                    </a:cubicBezTo>
                    <a:cubicBezTo>
                      <a:pt x="90055" y="194240"/>
                      <a:pt x="88477" y="180525"/>
                      <a:pt x="89003" y="166283"/>
                    </a:cubicBezTo>
                    <a:cubicBezTo>
                      <a:pt x="75324" y="161536"/>
                      <a:pt x="62170" y="156261"/>
                      <a:pt x="51121" y="149931"/>
                    </a:cubicBezTo>
                    <a:close/>
                    <a:moveTo>
                      <a:pt x="271850" y="148830"/>
                    </a:moveTo>
                    <a:cubicBezTo>
                      <a:pt x="260269" y="155690"/>
                      <a:pt x="247634" y="161495"/>
                      <a:pt x="233420" y="165717"/>
                    </a:cubicBezTo>
                    <a:cubicBezTo>
                      <a:pt x="233947" y="179965"/>
                      <a:pt x="232367" y="193685"/>
                      <a:pt x="230262" y="206877"/>
                    </a:cubicBezTo>
                    <a:cubicBezTo>
                      <a:pt x="244475" y="203183"/>
                      <a:pt x="257110" y="198434"/>
                      <a:pt x="269218" y="193157"/>
                    </a:cubicBezTo>
                    <a:cubicBezTo>
                      <a:pt x="271850" y="182603"/>
                      <a:pt x="272903" y="171521"/>
                      <a:pt x="272903" y="159912"/>
                    </a:cubicBezTo>
                    <a:cubicBezTo>
                      <a:pt x="272903" y="156218"/>
                      <a:pt x="272376" y="152524"/>
                      <a:pt x="271850" y="148830"/>
                    </a:cubicBezTo>
                    <a:close/>
                    <a:moveTo>
                      <a:pt x="302793" y="126547"/>
                    </a:moveTo>
                    <a:cubicBezTo>
                      <a:pt x="297022" y="131826"/>
                      <a:pt x="290727" y="136577"/>
                      <a:pt x="284431" y="141328"/>
                    </a:cubicBezTo>
                    <a:cubicBezTo>
                      <a:pt x="284956" y="147135"/>
                      <a:pt x="286005" y="153470"/>
                      <a:pt x="286005" y="159805"/>
                    </a:cubicBezTo>
                    <a:cubicBezTo>
                      <a:pt x="286005" y="168251"/>
                      <a:pt x="285481" y="176698"/>
                      <a:pt x="283907" y="185144"/>
                    </a:cubicBezTo>
                    <a:cubicBezTo>
                      <a:pt x="292301" y="180393"/>
                      <a:pt x="299645" y="175642"/>
                      <a:pt x="306465" y="169835"/>
                    </a:cubicBezTo>
                    <a:cubicBezTo>
                      <a:pt x="306465" y="166668"/>
                      <a:pt x="306465" y="163500"/>
                      <a:pt x="306465" y="160333"/>
                    </a:cubicBezTo>
                    <a:cubicBezTo>
                      <a:pt x="306465" y="148719"/>
                      <a:pt x="305416" y="137105"/>
                      <a:pt x="302793" y="126547"/>
                    </a:cubicBezTo>
                    <a:close/>
                    <a:moveTo>
                      <a:pt x="17427" y="125172"/>
                    </a:moveTo>
                    <a:cubicBezTo>
                      <a:pt x="14789" y="136754"/>
                      <a:pt x="13205" y="148337"/>
                      <a:pt x="13205" y="160446"/>
                    </a:cubicBezTo>
                    <a:cubicBezTo>
                      <a:pt x="13205" y="163079"/>
                      <a:pt x="13205" y="165711"/>
                      <a:pt x="13205" y="168870"/>
                    </a:cubicBezTo>
                    <a:cubicBezTo>
                      <a:pt x="21122" y="175188"/>
                      <a:pt x="29565" y="180979"/>
                      <a:pt x="39065" y="186244"/>
                    </a:cubicBezTo>
                    <a:cubicBezTo>
                      <a:pt x="37482" y="177821"/>
                      <a:pt x="36954" y="168870"/>
                      <a:pt x="36954" y="159920"/>
                    </a:cubicBezTo>
                    <a:cubicBezTo>
                      <a:pt x="37482" y="154128"/>
                      <a:pt x="38009" y="148337"/>
                      <a:pt x="38537" y="142546"/>
                    </a:cubicBezTo>
                    <a:cubicBezTo>
                      <a:pt x="30621" y="137281"/>
                      <a:pt x="23760" y="131489"/>
                      <a:pt x="17427" y="125172"/>
                    </a:cubicBezTo>
                    <a:close/>
                    <a:moveTo>
                      <a:pt x="215883" y="122420"/>
                    </a:moveTo>
                    <a:cubicBezTo>
                      <a:pt x="200134" y="126653"/>
                      <a:pt x="183335" y="128769"/>
                      <a:pt x="165486" y="128769"/>
                    </a:cubicBezTo>
                    <a:cubicBezTo>
                      <a:pt x="164961" y="128769"/>
                      <a:pt x="164436" y="128769"/>
                      <a:pt x="163386" y="128769"/>
                    </a:cubicBezTo>
                    <a:cubicBezTo>
                      <a:pt x="163386" y="137763"/>
                      <a:pt x="163386" y="146228"/>
                      <a:pt x="162861" y="155221"/>
                    </a:cubicBezTo>
                    <a:cubicBezTo>
                      <a:pt x="162861" y="157866"/>
                      <a:pt x="162861" y="161041"/>
                      <a:pt x="162861" y="163686"/>
                    </a:cubicBezTo>
                    <a:cubicBezTo>
                      <a:pt x="183335" y="163157"/>
                      <a:pt x="202234" y="160512"/>
                      <a:pt x="220083" y="155750"/>
                    </a:cubicBezTo>
                    <a:cubicBezTo>
                      <a:pt x="219558" y="144640"/>
                      <a:pt x="217983" y="133530"/>
                      <a:pt x="215883" y="122420"/>
                    </a:cubicBezTo>
                    <a:close/>
                    <a:moveTo>
                      <a:pt x="106825" y="120220"/>
                    </a:moveTo>
                    <a:cubicBezTo>
                      <a:pt x="104180" y="131876"/>
                      <a:pt x="102593" y="144062"/>
                      <a:pt x="102064" y="156248"/>
                    </a:cubicBezTo>
                    <a:cubicBezTo>
                      <a:pt x="116877" y="159957"/>
                      <a:pt x="132748" y="162606"/>
                      <a:pt x="149678" y="163136"/>
                    </a:cubicBezTo>
                    <a:cubicBezTo>
                      <a:pt x="149678" y="160487"/>
                      <a:pt x="149678" y="157837"/>
                      <a:pt x="149678" y="155188"/>
                    </a:cubicBezTo>
                    <a:cubicBezTo>
                      <a:pt x="150207" y="146181"/>
                      <a:pt x="150207" y="137174"/>
                      <a:pt x="150207" y="128167"/>
                    </a:cubicBezTo>
                    <a:cubicBezTo>
                      <a:pt x="134864" y="127107"/>
                      <a:pt x="120051" y="124458"/>
                      <a:pt x="106825" y="120220"/>
                    </a:cubicBezTo>
                    <a:close/>
                    <a:moveTo>
                      <a:pt x="259617" y="103988"/>
                    </a:moveTo>
                    <a:cubicBezTo>
                      <a:pt x="250157" y="109775"/>
                      <a:pt x="240173" y="115035"/>
                      <a:pt x="228611" y="118717"/>
                    </a:cubicBezTo>
                    <a:cubicBezTo>
                      <a:pt x="230713" y="129238"/>
                      <a:pt x="232290" y="140810"/>
                      <a:pt x="233341" y="151856"/>
                    </a:cubicBezTo>
                    <a:cubicBezTo>
                      <a:pt x="246479" y="147648"/>
                      <a:pt x="258566" y="141862"/>
                      <a:pt x="269602" y="135024"/>
                    </a:cubicBezTo>
                    <a:cubicBezTo>
                      <a:pt x="267500" y="124503"/>
                      <a:pt x="263821" y="113983"/>
                      <a:pt x="259617" y="103988"/>
                    </a:cubicBezTo>
                    <a:close/>
                    <a:moveTo>
                      <a:pt x="65249" y="99862"/>
                    </a:moveTo>
                    <a:cubicBezTo>
                      <a:pt x="59956" y="111422"/>
                      <a:pt x="55192" y="123507"/>
                      <a:pt x="52545" y="136118"/>
                    </a:cubicBezTo>
                    <a:cubicBezTo>
                      <a:pt x="63661" y="142423"/>
                      <a:pt x="75835" y="148203"/>
                      <a:pt x="89068" y="152407"/>
                    </a:cubicBezTo>
                    <a:cubicBezTo>
                      <a:pt x="90126" y="139796"/>
                      <a:pt x="91714" y="127185"/>
                      <a:pt x="94361" y="115625"/>
                    </a:cubicBezTo>
                    <a:cubicBezTo>
                      <a:pt x="83774" y="111422"/>
                      <a:pt x="73718" y="106167"/>
                      <a:pt x="65249" y="99862"/>
                    </a:cubicBezTo>
                    <a:close/>
                    <a:moveTo>
                      <a:pt x="285381" y="83906"/>
                    </a:moveTo>
                    <a:cubicBezTo>
                      <a:pt x="280663" y="88122"/>
                      <a:pt x="275944" y="92338"/>
                      <a:pt x="270702" y="96554"/>
                    </a:cubicBezTo>
                    <a:cubicBezTo>
                      <a:pt x="275420" y="106567"/>
                      <a:pt x="279090" y="116581"/>
                      <a:pt x="281711" y="127648"/>
                    </a:cubicBezTo>
                    <a:cubicBezTo>
                      <a:pt x="288002" y="122905"/>
                      <a:pt x="293769" y="117635"/>
                      <a:pt x="298487" y="112365"/>
                    </a:cubicBezTo>
                    <a:cubicBezTo>
                      <a:pt x="295342" y="102351"/>
                      <a:pt x="290624" y="92865"/>
                      <a:pt x="285381" y="83906"/>
                    </a:cubicBezTo>
                    <a:close/>
                    <a:moveTo>
                      <a:pt x="39411" y="75928"/>
                    </a:moveTo>
                    <a:cubicBezTo>
                      <a:pt x="32019" y="87020"/>
                      <a:pt x="25683" y="98640"/>
                      <a:pt x="21458" y="111317"/>
                    </a:cubicBezTo>
                    <a:cubicBezTo>
                      <a:pt x="26739" y="117656"/>
                      <a:pt x="33603" y="122938"/>
                      <a:pt x="40995" y="128748"/>
                    </a:cubicBezTo>
                    <a:cubicBezTo>
                      <a:pt x="44163" y="115543"/>
                      <a:pt x="48916" y="103394"/>
                      <a:pt x="54196" y="91774"/>
                    </a:cubicBezTo>
                    <a:cubicBezTo>
                      <a:pt x="48916" y="87020"/>
                      <a:pt x="43635" y="81738"/>
                      <a:pt x="39411" y="75928"/>
                    </a:cubicBezTo>
                    <a:close/>
                    <a:moveTo>
                      <a:pt x="201616" y="73452"/>
                    </a:moveTo>
                    <a:cubicBezTo>
                      <a:pt x="190553" y="76083"/>
                      <a:pt x="178437" y="78187"/>
                      <a:pt x="165267" y="78187"/>
                    </a:cubicBezTo>
                    <a:cubicBezTo>
                      <a:pt x="165267" y="78187"/>
                      <a:pt x="165267" y="78187"/>
                      <a:pt x="164740" y="78187"/>
                    </a:cubicBezTo>
                    <a:cubicBezTo>
                      <a:pt x="164740" y="89762"/>
                      <a:pt x="164214" y="102390"/>
                      <a:pt x="163687" y="115543"/>
                    </a:cubicBezTo>
                    <a:cubicBezTo>
                      <a:pt x="164214" y="115543"/>
                      <a:pt x="164740" y="115543"/>
                      <a:pt x="165267" y="115543"/>
                    </a:cubicBezTo>
                    <a:cubicBezTo>
                      <a:pt x="182125" y="115543"/>
                      <a:pt x="198455" y="113438"/>
                      <a:pt x="213205" y="109756"/>
                    </a:cubicBezTo>
                    <a:cubicBezTo>
                      <a:pt x="210044" y="96602"/>
                      <a:pt x="205830" y="84501"/>
                      <a:pt x="201616" y="73452"/>
                    </a:cubicBezTo>
                    <a:close/>
                    <a:moveTo>
                      <a:pt x="121592" y="70701"/>
                    </a:moveTo>
                    <a:cubicBezTo>
                      <a:pt x="116857" y="81774"/>
                      <a:pt x="113174" y="94429"/>
                      <a:pt x="109491" y="107084"/>
                    </a:cubicBezTo>
                    <a:cubicBezTo>
                      <a:pt x="122119" y="111302"/>
                      <a:pt x="136324" y="113938"/>
                      <a:pt x="150530" y="114993"/>
                    </a:cubicBezTo>
                    <a:cubicBezTo>
                      <a:pt x="151056" y="101811"/>
                      <a:pt x="151582" y="88629"/>
                      <a:pt x="151582" y="77028"/>
                    </a:cubicBezTo>
                    <a:cubicBezTo>
                      <a:pt x="141060" y="75974"/>
                      <a:pt x="131063" y="73865"/>
                      <a:pt x="121592" y="70701"/>
                    </a:cubicBezTo>
                    <a:close/>
                    <a:moveTo>
                      <a:pt x="233321" y="59697"/>
                    </a:moveTo>
                    <a:cubicBezTo>
                      <a:pt x="227511" y="63395"/>
                      <a:pt x="221172" y="66565"/>
                      <a:pt x="214306" y="69207"/>
                    </a:cubicBezTo>
                    <a:cubicBezTo>
                      <a:pt x="218531" y="80302"/>
                      <a:pt x="222757" y="92981"/>
                      <a:pt x="225926" y="106189"/>
                    </a:cubicBezTo>
                    <a:cubicBezTo>
                      <a:pt x="235962" y="102491"/>
                      <a:pt x="245469" y="97736"/>
                      <a:pt x="253921" y="92453"/>
                    </a:cubicBezTo>
                    <a:cubicBezTo>
                      <a:pt x="247582" y="80302"/>
                      <a:pt x="240716" y="69207"/>
                      <a:pt x="233321" y="59697"/>
                    </a:cubicBezTo>
                    <a:close/>
                    <a:moveTo>
                      <a:pt x="92595" y="55846"/>
                    </a:moveTo>
                    <a:cubicBezTo>
                      <a:pt x="85214" y="65360"/>
                      <a:pt x="77832" y="76460"/>
                      <a:pt x="70977" y="88088"/>
                    </a:cubicBezTo>
                    <a:cubicBezTo>
                      <a:pt x="78886" y="93902"/>
                      <a:pt x="87323" y="98660"/>
                      <a:pt x="97341" y="102888"/>
                    </a:cubicBezTo>
                    <a:cubicBezTo>
                      <a:pt x="100505" y="89674"/>
                      <a:pt x="104723" y="76988"/>
                      <a:pt x="108941" y="65360"/>
                    </a:cubicBezTo>
                    <a:cubicBezTo>
                      <a:pt x="103141" y="62717"/>
                      <a:pt x="97341" y="59546"/>
                      <a:pt x="92595" y="55846"/>
                    </a:cubicBezTo>
                    <a:close/>
                    <a:moveTo>
                      <a:pt x="251144" y="44842"/>
                    </a:moveTo>
                    <a:cubicBezTo>
                      <a:pt x="248500" y="47484"/>
                      <a:pt x="246385" y="49598"/>
                      <a:pt x="243742" y="51712"/>
                    </a:cubicBezTo>
                    <a:cubicBezTo>
                      <a:pt x="251144" y="61225"/>
                      <a:pt x="258546" y="72323"/>
                      <a:pt x="264890" y="85007"/>
                    </a:cubicBezTo>
                    <a:cubicBezTo>
                      <a:pt x="269649" y="80779"/>
                      <a:pt x="273878" y="77079"/>
                      <a:pt x="277579" y="72851"/>
                    </a:cubicBezTo>
                    <a:cubicBezTo>
                      <a:pt x="270177" y="62282"/>
                      <a:pt x="261189" y="52769"/>
                      <a:pt x="251144" y="44842"/>
                    </a:cubicBezTo>
                    <a:close/>
                    <a:moveTo>
                      <a:pt x="75908" y="39614"/>
                    </a:moveTo>
                    <a:cubicBezTo>
                      <a:pt x="65327" y="47013"/>
                      <a:pt x="55804" y="55469"/>
                      <a:pt x="47868" y="65510"/>
                    </a:cubicBezTo>
                    <a:cubicBezTo>
                      <a:pt x="51043" y="70795"/>
                      <a:pt x="55804" y="75551"/>
                      <a:pt x="60565" y="79779"/>
                    </a:cubicBezTo>
                    <a:cubicBezTo>
                      <a:pt x="67443" y="67624"/>
                      <a:pt x="74850" y="56526"/>
                      <a:pt x="82256" y="47013"/>
                    </a:cubicBezTo>
                    <a:cubicBezTo>
                      <a:pt x="80140" y="44899"/>
                      <a:pt x="78024" y="42257"/>
                      <a:pt x="75908" y="39614"/>
                    </a:cubicBezTo>
                    <a:close/>
                    <a:moveTo>
                      <a:pt x="224484" y="28060"/>
                    </a:moveTo>
                    <a:cubicBezTo>
                      <a:pt x="228150" y="32293"/>
                      <a:pt x="231815" y="36525"/>
                      <a:pt x="236003" y="41815"/>
                    </a:cubicBezTo>
                    <a:cubicBezTo>
                      <a:pt x="237574" y="40228"/>
                      <a:pt x="239145" y="38641"/>
                      <a:pt x="240716" y="37583"/>
                    </a:cubicBezTo>
                    <a:cubicBezTo>
                      <a:pt x="235480" y="33880"/>
                      <a:pt x="230244" y="31234"/>
                      <a:pt x="224484" y="28060"/>
                    </a:cubicBezTo>
                    <a:close/>
                    <a:moveTo>
                      <a:pt x="101238" y="25309"/>
                    </a:moveTo>
                    <a:cubicBezTo>
                      <a:pt x="95940" y="27410"/>
                      <a:pt x="91172" y="30036"/>
                      <a:pt x="86933" y="32662"/>
                    </a:cubicBezTo>
                    <a:cubicBezTo>
                      <a:pt x="87993" y="34237"/>
                      <a:pt x="89582" y="35288"/>
                      <a:pt x="90642" y="36863"/>
                    </a:cubicBezTo>
                    <a:cubicBezTo>
                      <a:pt x="94350" y="32662"/>
                      <a:pt x="97529" y="28985"/>
                      <a:pt x="101238" y="25309"/>
                    </a:cubicBezTo>
                    <a:close/>
                    <a:moveTo>
                      <a:pt x="189546" y="16506"/>
                    </a:moveTo>
                    <a:cubicBezTo>
                      <a:pt x="195332" y="25959"/>
                      <a:pt x="202695" y="39614"/>
                      <a:pt x="209532" y="56946"/>
                    </a:cubicBezTo>
                    <a:cubicBezTo>
                      <a:pt x="215317" y="54845"/>
                      <a:pt x="220576" y="52219"/>
                      <a:pt x="225310" y="49068"/>
                    </a:cubicBezTo>
                    <a:cubicBezTo>
                      <a:pt x="210584" y="31736"/>
                      <a:pt x="197961" y="20707"/>
                      <a:pt x="194280" y="17556"/>
                    </a:cubicBezTo>
                    <a:cubicBezTo>
                      <a:pt x="192702" y="17031"/>
                      <a:pt x="191124" y="16506"/>
                      <a:pt x="189546" y="16506"/>
                    </a:cubicBezTo>
                    <a:close/>
                    <a:moveTo>
                      <a:pt x="132600" y="15955"/>
                    </a:moveTo>
                    <a:cubicBezTo>
                      <a:pt x="131554" y="15955"/>
                      <a:pt x="130507" y="15955"/>
                      <a:pt x="128938" y="16483"/>
                    </a:cubicBezTo>
                    <a:cubicBezTo>
                      <a:pt x="128938" y="17010"/>
                      <a:pt x="115859" y="27556"/>
                      <a:pt x="100688" y="46010"/>
                    </a:cubicBezTo>
                    <a:cubicBezTo>
                      <a:pt x="104873" y="48647"/>
                      <a:pt x="109058" y="51283"/>
                      <a:pt x="114290" y="53920"/>
                    </a:cubicBezTo>
                    <a:cubicBezTo>
                      <a:pt x="121091" y="37574"/>
                      <a:pt x="127892" y="24919"/>
                      <a:pt x="132600" y="15955"/>
                    </a:cubicBezTo>
                    <a:close/>
                    <a:moveTo>
                      <a:pt x="167974" y="13204"/>
                    </a:moveTo>
                    <a:cubicBezTo>
                      <a:pt x="167447" y="22704"/>
                      <a:pt x="166392" y="40647"/>
                      <a:pt x="165337" y="64924"/>
                    </a:cubicBezTo>
                    <a:cubicBezTo>
                      <a:pt x="176410" y="64924"/>
                      <a:pt x="186956" y="63341"/>
                      <a:pt x="196974" y="60702"/>
                    </a:cubicBezTo>
                    <a:cubicBezTo>
                      <a:pt x="187483" y="38009"/>
                      <a:pt x="177465" y="21121"/>
                      <a:pt x="173247" y="13732"/>
                    </a:cubicBezTo>
                    <a:cubicBezTo>
                      <a:pt x="171665" y="13732"/>
                      <a:pt x="169556" y="13732"/>
                      <a:pt x="167974" y="13204"/>
                    </a:cubicBezTo>
                    <a:close/>
                    <a:moveTo>
                      <a:pt x="149585" y="13204"/>
                    </a:moveTo>
                    <a:cubicBezTo>
                      <a:pt x="145346" y="20059"/>
                      <a:pt x="135810" y="36405"/>
                      <a:pt x="126273" y="58551"/>
                    </a:cubicBezTo>
                    <a:cubicBezTo>
                      <a:pt x="134220" y="61187"/>
                      <a:pt x="143227" y="63296"/>
                      <a:pt x="152764" y="63823"/>
                    </a:cubicBezTo>
                    <a:cubicBezTo>
                      <a:pt x="153294" y="40623"/>
                      <a:pt x="154354" y="22696"/>
                      <a:pt x="154883" y="13204"/>
                    </a:cubicBezTo>
                    <a:cubicBezTo>
                      <a:pt x="153294" y="13204"/>
                      <a:pt x="151175" y="13204"/>
                      <a:pt x="149585" y="13204"/>
                    </a:cubicBezTo>
                    <a:close/>
                    <a:moveTo>
                      <a:pt x="160099" y="0"/>
                    </a:moveTo>
                    <a:cubicBezTo>
                      <a:pt x="192750" y="0"/>
                      <a:pt x="222769" y="10024"/>
                      <a:pt x="248047" y="26906"/>
                    </a:cubicBezTo>
                    <a:cubicBezTo>
                      <a:pt x="251734" y="29017"/>
                      <a:pt x="255420" y="31655"/>
                      <a:pt x="259107" y="34293"/>
                    </a:cubicBezTo>
                    <a:cubicBezTo>
                      <a:pt x="269113" y="42206"/>
                      <a:pt x="278066" y="51703"/>
                      <a:pt x="285965" y="61727"/>
                    </a:cubicBezTo>
                    <a:cubicBezTo>
                      <a:pt x="288598" y="65420"/>
                      <a:pt x="291232" y="69113"/>
                      <a:pt x="293865" y="72806"/>
                    </a:cubicBezTo>
                    <a:cubicBezTo>
                      <a:pt x="299658" y="81775"/>
                      <a:pt x="304398" y="90744"/>
                      <a:pt x="308084" y="100768"/>
                    </a:cubicBezTo>
                    <a:cubicBezTo>
                      <a:pt x="310191" y="105516"/>
                      <a:pt x="311771" y="110264"/>
                      <a:pt x="313350" y="115013"/>
                    </a:cubicBezTo>
                    <a:cubicBezTo>
                      <a:pt x="317564" y="128730"/>
                      <a:pt x="319670" y="142975"/>
                      <a:pt x="319670" y="157747"/>
                    </a:cubicBezTo>
                    <a:cubicBezTo>
                      <a:pt x="319670" y="158275"/>
                      <a:pt x="319670" y="159330"/>
                      <a:pt x="319670" y="160385"/>
                    </a:cubicBezTo>
                    <a:cubicBezTo>
                      <a:pt x="319670" y="165661"/>
                      <a:pt x="319670" y="170937"/>
                      <a:pt x="319144" y="176212"/>
                    </a:cubicBezTo>
                    <a:cubicBezTo>
                      <a:pt x="317037" y="196260"/>
                      <a:pt x="311244" y="215253"/>
                      <a:pt x="302291" y="232664"/>
                    </a:cubicBezTo>
                    <a:cubicBezTo>
                      <a:pt x="298605" y="240577"/>
                      <a:pt x="293865" y="247964"/>
                      <a:pt x="288598" y="254822"/>
                    </a:cubicBezTo>
                    <a:cubicBezTo>
                      <a:pt x="259633" y="294391"/>
                      <a:pt x="212763" y="320242"/>
                      <a:pt x="160099" y="320242"/>
                    </a:cubicBezTo>
                    <a:cubicBezTo>
                      <a:pt x="159572" y="320242"/>
                      <a:pt x="159572" y="320242"/>
                      <a:pt x="159572" y="320242"/>
                    </a:cubicBezTo>
                    <a:cubicBezTo>
                      <a:pt x="159572" y="320242"/>
                      <a:pt x="159572" y="320242"/>
                      <a:pt x="155359" y="320770"/>
                    </a:cubicBezTo>
                    <a:cubicBezTo>
                      <a:pt x="155359" y="320770"/>
                      <a:pt x="155359" y="320242"/>
                      <a:pt x="155359" y="320242"/>
                    </a:cubicBezTo>
                    <a:cubicBezTo>
                      <a:pt x="101642" y="318660"/>
                      <a:pt x="54244" y="290698"/>
                      <a:pt x="26332" y="248491"/>
                    </a:cubicBezTo>
                    <a:cubicBezTo>
                      <a:pt x="21593" y="241105"/>
                      <a:pt x="17379" y="233191"/>
                      <a:pt x="13693" y="225278"/>
                    </a:cubicBezTo>
                    <a:cubicBezTo>
                      <a:pt x="6847" y="209450"/>
                      <a:pt x="2107" y="192567"/>
                      <a:pt x="527" y="174630"/>
                    </a:cubicBezTo>
                    <a:cubicBezTo>
                      <a:pt x="0" y="169881"/>
                      <a:pt x="0" y="165133"/>
                      <a:pt x="0" y="160385"/>
                    </a:cubicBezTo>
                    <a:cubicBezTo>
                      <a:pt x="0" y="158802"/>
                      <a:pt x="0" y="157219"/>
                      <a:pt x="0" y="156164"/>
                    </a:cubicBezTo>
                    <a:cubicBezTo>
                      <a:pt x="527" y="141392"/>
                      <a:pt x="2634" y="127147"/>
                      <a:pt x="6847" y="113958"/>
                    </a:cubicBezTo>
                    <a:cubicBezTo>
                      <a:pt x="8427" y="108682"/>
                      <a:pt x="10006" y="103934"/>
                      <a:pt x="12113" y="99185"/>
                    </a:cubicBezTo>
                    <a:cubicBezTo>
                      <a:pt x="17379" y="86523"/>
                      <a:pt x="23699" y="74916"/>
                      <a:pt x="32125" y="64365"/>
                    </a:cubicBezTo>
                    <a:cubicBezTo>
                      <a:pt x="34758" y="60144"/>
                      <a:pt x="37918" y="56451"/>
                      <a:pt x="41078" y="52758"/>
                    </a:cubicBezTo>
                    <a:cubicBezTo>
                      <a:pt x="49505" y="43789"/>
                      <a:pt x="58984" y="35348"/>
                      <a:pt x="68990" y="28489"/>
                    </a:cubicBezTo>
                    <a:cubicBezTo>
                      <a:pt x="72677" y="25851"/>
                      <a:pt x="76363" y="23213"/>
                      <a:pt x="80576" y="21103"/>
                    </a:cubicBezTo>
                    <a:cubicBezTo>
                      <a:pt x="103748" y="7913"/>
                      <a:pt x="131133" y="0"/>
                      <a:pt x="16009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914367"/>
                <a:endParaRPr lang="en-US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67" name="Freeform 220">
                <a:extLst>
                  <a:ext uri="{FF2B5EF4-FFF2-40B4-BE49-F238E27FC236}">
                    <a16:creationId xmlns:a16="http://schemas.microsoft.com/office/drawing/2014/main" id="{F6C6C766-B748-4FCE-9CE7-C7E75A76F8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7615" y="2323753"/>
                <a:ext cx="649029" cy="502032"/>
              </a:xfrm>
              <a:custGeom>
                <a:avLst/>
                <a:gdLst>
                  <a:gd name="connsiteX0" fmla="*/ 33287 w 649029"/>
                  <a:gd name="connsiteY0" fmla="*/ 88963 h 502032"/>
                  <a:gd name="connsiteX1" fmla="*/ 21098 w 649029"/>
                  <a:gd name="connsiteY1" fmla="*/ 102250 h 502032"/>
                  <a:gd name="connsiteX2" fmla="*/ 21098 w 649029"/>
                  <a:gd name="connsiteY2" fmla="*/ 467370 h 502032"/>
                  <a:gd name="connsiteX3" fmla="*/ 33287 w 649029"/>
                  <a:gd name="connsiteY3" fmla="*/ 480657 h 502032"/>
                  <a:gd name="connsiteX4" fmla="*/ 615742 w 649029"/>
                  <a:gd name="connsiteY4" fmla="*/ 480657 h 502032"/>
                  <a:gd name="connsiteX5" fmla="*/ 627932 w 649029"/>
                  <a:gd name="connsiteY5" fmla="*/ 467370 h 502032"/>
                  <a:gd name="connsiteX6" fmla="*/ 627932 w 649029"/>
                  <a:gd name="connsiteY6" fmla="*/ 102250 h 502032"/>
                  <a:gd name="connsiteX7" fmla="*/ 615742 w 649029"/>
                  <a:gd name="connsiteY7" fmla="*/ 88963 h 502032"/>
                  <a:gd name="connsiteX8" fmla="*/ 71744 w 649029"/>
                  <a:gd name="connsiteY8" fmla="*/ 21375 h 502032"/>
                  <a:gd name="connsiteX9" fmla="*/ 61676 w 649029"/>
                  <a:gd name="connsiteY9" fmla="*/ 31460 h 502032"/>
                  <a:gd name="connsiteX10" fmla="*/ 61676 w 649029"/>
                  <a:gd name="connsiteY10" fmla="*/ 67588 h 502032"/>
                  <a:gd name="connsiteX11" fmla="*/ 281061 w 649029"/>
                  <a:gd name="connsiteY11" fmla="*/ 67588 h 502032"/>
                  <a:gd name="connsiteX12" fmla="*/ 281061 w 649029"/>
                  <a:gd name="connsiteY12" fmla="*/ 31460 h 502032"/>
                  <a:gd name="connsiteX13" fmla="*/ 270993 w 649029"/>
                  <a:gd name="connsiteY13" fmla="*/ 21375 h 502032"/>
                  <a:gd name="connsiteX14" fmla="*/ 71826 w 649029"/>
                  <a:gd name="connsiteY14" fmla="*/ 0 h 502032"/>
                  <a:gd name="connsiteX15" fmla="*/ 271010 w 649029"/>
                  <a:gd name="connsiteY15" fmla="*/ 0 h 502032"/>
                  <a:gd name="connsiteX16" fmla="*/ 302265 w 649029"/>
                  <a:gd name="connsiteY16" fmla="*/ 31399 h 502032"/>
                  <a:gd name="connsiteX17" fmla="*/ 302265 w 649029"/>
                  <a:gd name="connsiteY17" fmla="*/ 59604 h 502032"/>
                  <a:gd name="connsiteX18" fmla="*/ 614285 w 649029"/>
                  <a:gd name="connsiteY18" fmla="*/ 59604 h 502032"/>
                  <a:gd name="connsiteX19" fmla="*/ 625873 w 649029"/>
                  <a:gd name="connsiteY19" fmla="*/ 64461 h 502032"/>
                  <a:gd name="connsiteX20" fmla="*/ 629657 w 649029"/>
                  <a:gd name="connsiteY20" fmla="*/ 73573 h 502032"/>
                  <a:gd name="connsiteX21" fmla="*/ 639294 w 649029"/>
                  <a:gd name="connsiteY21" fmla="*/ 77692 h 502032"/>
                  <a:gd name="connsiteX22" fmla="*/ 649029 w 649029"/>
                  <a:gd name="connsiteY22" fmla="*/ 102152 h 502032"/>
                  <a:gd name="connsiteX23" fmla="*/ 649029 w 649029"/>
                  <a:gd name="connsiteY23" fmla="*/ 467468 h 502032"/>
                  <a:gd name="connsiteX24" fmla="*/ 615651 w 649029"/>
                  <a:gd name="connsiteY24" fmla="*/ 502032 h 502032"/>
                  <a:gd name="connsiteX25" fmla="*/ 33379 w 649029"/>
                  <a:gd name="connsiteY25" fmla="*/ 502032 h 502032"/>
                  <a:gd name="connsiteX26" fmla="*/ 0 w 649029"/>
                  <a:gd name="connsiteY26" fmla="*/ 467468 h 502032"/>
                  <a:gd name="connsiteX27" fmla="*/ 0 w 649029"/>
                  <a:gd name="connsiteY27" fmla="*/ 102152 h 502032"/>
                  <a:gd name="connsiteX28" fmla="*/ 9735 w 649029"/>
                  <a:gd name="connsiteY28" fmla="*/ 77692 h 502032"/>
                  <a:gd name="connsiteX29" fmla="*/ 19371 w 649029"/>
                  <a:gd name="connsiteY29" fmla="*/ 73574 h 502032"/>
                  <a:gd name="connsiteX30" fmla="*/ 23155 w 649029"/>
                  <a:gd name="connsiteY30" fmla="*/ 64461 h 502032"/>
                  <a:gd name="connsiteX31" fmla="*/ 34744 w 649029"/>
                  <a:gd name="connsiteY31" fmla="*/ 59604 h 502032"/>
                  <a:gd name="connsiteX32" fmla="*/ 40571 w 649029"/>
                  <a:gd name="connsiteY32" fmla="*/ 59604 h 502032"/>
                  <a:gd name="connsiteX33" fmla="*/ 40571 w 649029"/>
                  <a:gd name="connsiteY33" fmla="*/ 31399 h 502032"/>
                  <a:gd name="connsiteX34" fmla="*/ 71826 w 649029"/>
                  <a:gd name="connsiteY34" fmla="*/ 0 h 502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649029" h="502032">
                    <a:moveTo>
                      <a:pt x="33287" y="88963"/>
                    </a:moveTo>
                    <a:cubicBezTo>
                      <a:pt x="26398" y="88963"/>
                      <a:pt x="21098" y="94809"/>
                      <a:pt x="21098" y="102250"/>
                    </a:cubicBezTo>
                    <a:lnTo>
                      <a:pt x="21098" y="467370"/>
                    </a:lnTo>
                    <a:cubicBezTo>
                      <a:pt x="21098" y="474811"/>
                      <a:pt x="26398" y="480657"/>
                      <a:pt x="33287" y="480657"/>
                    </a:cubicBezTo>
                    <a:lnTo>
                      <a:pt x="615742" y="480657"/>
                    </a:lnTo>
                    <a:cubicBezTo>
                      <a:pt x="622632" y="480657"/>
                      <a:pt x="627932" y="474811"/>
                      <a:pt x="627932" y="467370"/>
                    </a:cubicBezTo>
                    <a:lnTo>
                      <a:pt x="627932" y="102250"/>
                    </a:lnTo>
                    <a:cubicBezTo>
                      <a:pt x="627932" y="94809"/>
                      <a:pt x="622632" y="88963"/>
                      <a:pt x="615742" y="88963"/>
                    </a:cubicBezTo>
                    <a:close/>
                    <a:moveTo>
                      <a:pt x="71744" y="21375"/>
                    </a:moveTo>
                    <a:cubicBezTo>
                      <a:pt x="66445" y="21375"/>
                      <a:pt x="61676" y="26152"/>
                      <a:pt x="61676" y="31460"/>
                    </a:cubicBezTo>
                    <a:lnTo>
                      <a:pt x="61676" y="67588"/>
                    </a:lnTo>
                    <a:lnTo>
                      <a:pt x="281061" y="67588"/>
                    </a:lnTo>
                    <a:lnTo>
                      <a:pt x="281061" y="31460"/>
                    </a:lnTo>
                    <a:cubicBezTo>
                      <a:pt x="281061" y="26152"/>
                      <a:pt x="276292" y="21375"/>
                      <a:pt x="270993" y="21375"/>
                    </a:cubicBezTo>
                    <a:close/>
                    <a:moveTo>
                      <a:pt x="71826" y="0"/>
                    </a:moveTo>
                    <a:lnTo>
                      <a:pt x="271010" y="0"/>
                    </a:lnTo>
                    <a:cubicBezTo>
                      <a:pt x="287962" y="0"/>
                      <a:pt x="302265" y="14369"/>
                      <a:pt x="302265" y="31399"/>
                    </a:cubicBezTo>
                    <a:lnTo>
                      <a:pt x="302265" y="59604"/>
                    </a:lnTo>
                    <a:lnTo>
                      <a:pt x="614285" y="59604"/>
                    </a:lnTo>
                    <a:cubicBezTo>
                      <a:pt x="618788" y="59604"/>
                      <a:pt x="622894" y="61467"/>
                      <a:pt x="625873" y="64461"/>
                    </a:cubicBezTo>
                    <a:lnTo>
                      <a:pt x="629657" y="73573"/>
                    </a:lnTo>
                    <a:lnTo>
                      <a:pt x="639294" y="77692"/>
                    </a:lnTo>
                    <a:cubicBezTo>
                      <a:pt x="645320" y="83940"/>
                      <a:pt x="649029" y="92581"/>
                      <a:pt x="649029" y="102152"/>
                    </a:cubicBezTo>
                    <a:lnTo>
                      <a:pt x="649029" y="467468"/>
                    </a:lnTo>
                    <a:cubicBezTo>
                      <a:pt x="649029" y="486611"/>
                      <a:pt x="634194" y="502032"/>
                      <a:pt x="615651" y="502032"/>
                    </a:cubicBezTo>
                    <a:lnTo>
                      <a:pt x="33379" y="502032"/>
                    </a:lnTo>
                    <a:cubicBezTo>
                      <a:pt x="14835" y="502032"/>
                      <a:pt x="0" y="486611"/>
                      <a:pt x="0" y="467468"/>
                    </a:cubicBezTo>
                    <a:lnTo>
                      <a:pt x="0" y="102152"/>
                    </a:lnTo>
                    <a:cubicBezTo>
                      <a:pt x="0" y="92581"/>
                      <a:pt x="3709" y="83940"/>
                      <a:pt x="9735" y="77692"/>
                    </a:cubicBezTo>
                    <a:lnTo>
                      <a:pt x="19371" y="73574"/>
                    </a:lnTo>
                    <a:lnTo>
                      <a:pt x="23155" y="64461"/>
                    </a:lnTo>
                    <a:cubicBezTo>
                      <a:pt x="26135" y="61467"/>
                      <a:pt x="30241" y="59604"/>
                      <a:pt x="34744" y="59604"/>
                    </a:cubicBezTo>
                    <a:lnTo>
                      <a:pt x="40571" y="59604"/>
                    </a:lnTo>
                    <a:lnTo>
                      <a:pt x="40571" y="31399"/>
                    </a:lnTo>
                    <a:cubicBezTo>
                      <a:pt x="40571" y="14369"/>
                      <a:pt x="54344" y="0"/>
                      <a:pt x="7182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914367"/>
                <a:endParaRPr lang="en-US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64BFC19-ABBF-4582-943A-2885BCF583D2}"/>
                </a:ext>
              </a:extLst>
            </p:cNvPr>
            <p:cNvSpPr/>
            <p:nvPr/>
          </p:nvSpPr>
          <p:spPr bwMode="auto">
            <a:xfrm>
              <a:off x="10965857" y="2480240"/>
              <a:ext cx="924598" cy="1445432"/>
            </a:xfrm>
            <a:prstGeom prst="rect">
              <a:avLst/>
            </a:prstGeom>
            <a:noFill/>
            <a:ln>
              <a:solidFill>
                <a:schemeClr val="bg1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solidFill>
                  <a:prstClr val="white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9570994-E50B-4A82-86C0-3B0D1B92A2DF}"/>
                </a:ext>
              </a:extLst>
            </p:cNvPr>
            <p:cNvSpPr txBox="1"/>
            <p:nvPr/>
          </p:nvSpPr>
          <p:spPr>
            <a:xfrm>
              <a:off x="11381077" y="2607851"/>
              <a:ext cx="443519" cy="1615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932384">
                <a:spcBef>
                  <a:spcPct val="0"/>
                </a:spcBef>
                <a:spcAft>
                  <a:spcPts val="600"/>
                </a:spcAft>
              </a:pPr>
              <a:r>
                <a:rPr lang="en-US" sz="1050" dirty="0">
                  <a:solidFill>
                    <a:prstClr val="white"/>
                  </a:solidFill>
                  <a:latin typeface="Segoe UI"/>
                  <a:cs typeface="Segoe UI Semilight" panose="020B0402040204020203" pitchFamily="34" charset="0"/>
                </a:rPr>
                <a:t>Web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266B532-0490-45C5-9064-488E140BA7EE}"/>
                </a:ext>
              </a:extLst>
            </p:cNvPr>
            <p:cNvSpPr txBox="1"/>
            <p:nvPr/>
          </p:nvSpPr>
          <p:spPr>
            <a:xfrm>
              <a:off x="11381077" y="3100890"/>
              <a:ext cx="443519" cy="1615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932384">
                <a:spcBef>
                  <a:spcPct val="0"/>
                </a:spcBef>
                <a:spcAft>
                  <a:spcPts val="600"/>
                </a:spcAft>
              </a:pPr>
              <a:r>
                <a:rPr lang="en-US" sz="1050" dirty="0">
                  <a:solidFill>
                    <a:prstClr val="white"/>
                  </a:solidFill>
                  <a:latin typeface="Segoe UI"/>
                  <a:cs typeface="Segoe UI Semilight" panose="020B0402040204020203" pitchFamily="34" charset="0"/>
                </a:rPr>
                <a:t>Mobile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E518D77-9BA5-498F-B0A0-7A444E8F45B0}"/>
                </a:ext>
              </a:extLst>
            </p:cNvPr>
            <p:cNvSpPr txBox="1"/>
            <p:nvPr/>
          </p:nvSpPr>
          <p:spPr>
            <a:xfrm>
              <a:off x="11391963" y="3640159"/>
              <a:ext cx="443519" cy="1615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932384">
                <a:spcBef>
                  <a:spcPct val="0"/>
                </a:spcBef>
                <a:spcAft>
                  <a:spcPts val="600"/>
                </a:spcAft>
              </a:pPr>
              <a:r>
                <a:rPr lang="en-US" sz="1050" dirty="0">
                  <a:solidFill>
                    <a:prstClr val="white"/>
                  </a:solidFill>
                  <a:latin typeface="Segoe UI"/>
                  <a:cs typeface="Segoe UI Semilight" panose="020B0402040204020203" pitchFamily="34" charset="0"/>
                </a:rPr>
                <a:t>Bots</a:t>
              </a:r>
            </a:p>
          </p:txBody>
        </p:sp>
        <p:sp>
          <p:nvSpPr>
            <p:cNvPr id="62" name="Freeform 226">
              <a:extLst>
                <a:ext uri="{FF2B5EF4-FFF2-40B4-BE49-F238E27FC236}">
                  <a16:creationId xmlns:a16="http://schemas.microsoft.com/office/drawing/2014/main" id="{0631F534-FB88-4471-849E-59A8DA3CAF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1007" y="2571225"/>
              <a:ext cx="175846" cy="175846"/>
            </a:xfrm>
            <a:custGeom>
              <a:avLst/>
              <a:gdLst>
                <a:gd name="connsiteX0" fmla="*/ 2240514 w 3214688"/>
                <a:gd name="connsiteY0" fmla="*/ 2452692 h 3214688"/>
                <a:gd name="connsiteX1" fmla="*/ 2164154 w 3214688"/>
                <a:gd name="connsiteY1" fmla="*/ 2577661 h 3214688"/>
                <a:gd name="connsiteX2" fmla="*/ 2066550 w 3214688"/>
                <a:gd name="connsiteY2" fmla="*/ 2716118 h 3214688"/>
                <a:gd name="connsiteX3" fmla="*/ 1754615 w 3214688"/>
                <a:gd name="connsiteY3" fmla="*/ 3074168 h 3214688"/>
                <a:gd name="connsiteX4" fmla="*/ 1740871 w 3214688"/>
                <a:gd name="connsiteY4" fmla="*/ 3087292 h 3214688"/>
                <a:gd name="connsiteX5" fmla="*/ 1759187 w 3214688"/>
                <a:gd name="connsiteY5" fmla="*/ 3086367 h 3214688"/>
                <a:gd name="connsiteX6" fmla="*/ 2552008 w 3214688"/>
                <a:gd name="connsiteY6" fmla="*/ 2754731 h 3214688"/>
                <a:gd name="connsiteX7" fmla="*/ 2647815 w 3214688"/>
                <a:gd name="connsiteY7" fmla="*/ 2667609 h 3214688"/>
                <a:gd name="connsiteX8" fmla="*/ 2533366 w 3214688"/>
                <a:gd name="connsiteY8" fmla="*/ 2587696 h 3214688"/>
                <a:gd name="connsiteX9" fmla="*/ 2342448 w 3214688"/>
                <a:gd name="connsiteY9" fmla="*/ 2491033 h 3214688"/>
                <a:gd name="connsiteX10" fmla="*/ 974642 w 3214688"/>
                <a:gd name="connsiteY10" fmla="*/ 2452516 h 3214688"/>
                <a:gd name="connsiteX11" fmla="*/ 872242 w 3214688"/>
                <a:gd name="connsiteY11" fmla="*/ 2491033 h 3214688"/>
                <a:gd name="connsiteX12" fmla="*/ 681324 w 3214688"/>
                <a:gd name="connsiteY12" fmla="*/ 2587696 h 3214688"/>
                <a:gd name="connsiteX13" fmla="*/ 566873 w 3214688"/>
                <a:gd name="connsiteY13" fmla="*/ 2667611 h 3214688"/>
                <a:gd name="connsiteX14" fmla="*/ 662678 w 3214688"/>
                <a:gd name="connsiteY14" fmla="*/ 2754731 h 3214688"/>
                <a:gd name="connsiteX15" fmla="*/ 1455500 w 3214688"/>
                <a:gd name="connsiteY15" fmla="*/ 3086367 h 3214688"/>
                <a:gd name="connsiteX16" fmla="*/ 1473960 w 3214688"/>
                <a:gd name="connsiteY16" fmla="*/ 3087299 h 3214688"/>
                <a:gd name="connsiteX17" fmla="*/ 1460208 w 3214688"/>
                <a:gd name="connsiteY17" fmla="*/ 3074168 h 3214688"/>
                <a:gd name="connsiteX18" fmla="*/ 1148273 w 3214688"/>
                <a:gd name="connsiteY18" fmla="*/ 2716118 h 3214688"/>
                <a:gd name="connsiteX19" fmla="*/ 1050800 w 3214688"/>
                <a:gd name="connsiteY19" fmla="*/ 2577661 h 3214688"/>
                <a:gd name="connsiteX20" fmla="*/ 1668463 w 3214688"/>
                <a:gd name="connsiteY20" fmla="*/ 2349078 h 3214688"/>
                <a:gd name="connsiteX21" fmla="*/ 1668463 w 3214688"/>
                <a:gd name="connsiteY21" fmla="*/ 2987045 h 3214688"/>
                <a:gd name="connsiteX22" fmla="*/ 1686282 w 3214688"/>
                <a:gd name="connsiteY22" fmla="*/ 2969732 h 3214688"/>
                <a:gd name="connsiteX23" fmla="*/ 2047573 w 3214688"/>
                <a:gd name="connsiteY23" fmla="*/ 2532767 h 3214688"/>
                <a:gd name="connsiteX24" fmla="*/ 2118389 w 3214688"/>
                <a:gd name="connsiteY24" fmla="*/ 2414793 h 3214688"/>
                <a:gd name="connsiteX25" fmla="*/ 2062644 w 3214688"/>
                <a:gd name="connsiteY25" fmla="*/ 2398957 h 3214688"/>
                <a:gd name="connsiteX26" fmla="*/ 1838838 w 3214688"/>
                <a:gd name="connsiteY26" fmla="*/ 2359062 h 3214688"/>
                <a:gd name="connsiteX27" fmla="*/ 1546226 w 3214688"/>
                <a:gd name="connsiteY27" fmla="*/ 2349078 h 3214688"/>
                <a:gd name="connsiteX28" fmla="*/ 1375851 w 3214688"/>
                <a:gd name="connsiteY28" fmla="*/ 2359062 h 3214688"/>
                <a:gd name="connsiteX29" fmla="*/ 1152046 w 3214688"/>
                <a:gd name="connsiteY29" fmla="*/ 2398957 h 3214688"/>
                <a:gd name="connsiteX30" fmla="*/ 1097994 w 3214688"/>
                <a:gd name="connsiteY30" fmla="*/ 2414312 h 3214688"/>
                <a:gd name="connsiteX31" fmla="*/ 1168773 w 3214688"/>
                <a:gd name="connsiteY31" fmla="*/ 2532767 h 3214688"/>
                <a:gd name="connsiteX32" fmla="*/ 1528675 w 3214688"/>
                <a:gd name="connsiteY32" fmla="*/ 2969732 h 3214688"/>
                <a:gd name="connsiteX33" fmla="*/ 1546226 w 3214688"/>
                <a:gd name="connsiteY33" fmla="*/ 2986822 h 3214688"/>
                <a:gd name="connsiteX34" fmla="*/ 2486262 w 3214688"/>
                <a:gd name="connsiteY34" fmla="*/ 1668463 h 3214688"/>
                <a:gd name="connsiteX35" fmla="*/ 2482389 w 3214688"/>
                <a:gd name="connsiteY35" fmla="*/ 1744921 h 3214688"/>
                <a:gd name="connsiteX36" fmla="*/ 2321876 w 3214688"/>
                <a:gd name="connsiteY36" fmla="*/ 2298467 h 3214688"/>
                <a:gd name="connsiteX37" fmla="*/ 2297383 w 3214688"/>
                <a:gd name="connsiteY37" fmla="*/ 2345664 h 3214688"/>
                <a:gd name="connsiteX38" fmla="*/ 2392218 w 3214688"/>
                <a:gd name="connsiteY38" fmla="*/ 2381629 h 3214688"/>
                <a:gd name="connsiteX39" fmla="*/ 2596737 w 3214688"/>
                <a:gd name="connsiteY39" fmla="*/ 2485449 h 3214688"/>
                <a:gd name="connsiteX40" fmla="*/ 2730520 w 3214688"/>
                <a:gd name="connsiteY40" fmla="*/ 2578412 h 3214688"/>
                <a:gd name="connsiteX41" fmla="*/ 2753323 w 3214688"/>
                <a:gd name="connsiteY41" fmla="*/ 2553309 h 3214688"/>
                <a:gd name="connsiteX42" fmla="*/ 3084782 w 3214688"/>
                <a:gd name="connsiteY42" fmla="*/ 1760063 h 3214688"/>
                <a:gd name="connsiteX43" fmla="*/ 3089405 w 3214688"/>
                <a:gd name="connsiteY43" fmla="*/ 1668463 h 3214688"/>
                <a:gd name="connsiteX44" fmla="*/ 1668463 w 3214688"/>
                <a:gd name="connsiteY44" fmla="*/ 1668463 h 3214688"/>
                <a:gd name="connsiteX45" fmla="*/ 1668463 w 3214688"/>
                <a:gd name="connsiteY45" fmla="*/ 2227749 h 3214688"/>
                <a:gd name="connsiteX46" fmla="*/ 1854174 w 3214688"/>
                <a:gd name="connsiteY46" fmla="*/ 2238874 h 3214688"/>
                <a:gd name="connsiteX47" fmla="*/ 2093075 w 3214688"/>
                <a:gd name="connsiteY47" fmla="*/ 2282190 h 3214688"/>
                <a:gd name="connsiteX48" fmla="*/ 2180461 w 3214688"/>
                <a:gd name="connsiteY48" fmla="*/ 2307322 h 3214688"/>
                <a:gd name="connsiteX49" fmla="*/ 2223231 w 3214688"/>
                <a:gd name="connsiteY49" fmla="*/ 2220775 h 3214688"/>
                <a:gd name="connsiteX50" fmla="*/ 2360202 w 3214688"/>
                <a:gd name="connsiteY50" fmla="*/ 1739141 h 3214688"/>
                <a:gd name="connsiteX51" fmla="*/ 2363915 w 3214688"/>
                <a:gd name="connsiteY51" fmla="*/ 1668463 h 3214688"/>
                <a:gd name="connsiteX52" fmla="*/ 853934 w 3214688"/>
                <a:gd name="connsiteY52" fmla="*/ 1668463 h 3214688"/>
                <a:gd name="connsiteX53" fmla="*/ 857628 w 3214688"/>
                <a:gd name="connsiteY53" fmla="*/ 1739141 h 3214688"/>
                <a:gd name="connsiteX54" fmla="*/ 993929 w 3214688"/>
                <a:gd name="connsiteY54" fmla="*/ 2220775 h 3214688"/>
                <a:gd name="connsiteX55" fmla="*/ 1036215 w 3214688"/>
                <a:gd name="connsiteY55" fmla="*/ 2306750 h 3214688"/>
                <a:gd name="connsiteX56" fmla="*/ 1121614 w 3214688"/>
                <a:gd name="connsiteY56" fmla="*/ 2282190 h 3214688"/>
                <a:gd name="connsiteX57" fmla="*/ 1360516 w 3214688"/>
                <a:gd name="connsiteY57" fmla="*/ 2238874 h 3214688"/>
                <a:gd name="connsiteX58" fmla="*/ 1546226 w 3214688"/>
                <a:gd name="connsiteY58" fmla="*/ 2227749 h 3214688"/>
                <a:gd name="connsiteX59" fmla="*/ 1546226 w 3214688"/>
                <a:gd name="connsiteY59" fmla="*/ 1668463 h 3214688"/>
                <a:gd name="connsiteX60" fmla="*/ 125282 w 3214688"/>
                <a:gd name="connsiteY60" fmla="*/ 1668463 h 3214688"/>
                <a:gd name="connsiteX61" fmla="*/ 129905 w 3214688"/>
                <a:gd name="connsiteY61" fmla="*/ 1760063 h 3214688"/>
                <a:gd name="connsiteX62" fmla="*/ 461363 w 3214688"/>
                <a:gd name="connsiteY62" fmla="*/ 2553309 h 3214688"/>
                <a:gd name="connsiteX63" fmla="*/ 484168 w 3214688"/>
                <a:gd name="connsiteY63" fmla="*/ 2578414 h 3214688"/>
                <a:gd name="connsiteX64" fmla="*/ 617953 w 3214688"/>
                <a:gd name="connsiteY64" fmla="*/ 2485449 h 3214688"/>
                <a:gd name="connsiteX65" fmla="*/ 822472 w 3214688"/>
                <a:gd name="connsiteY65" fmla="*/ 2381629 h 3214688"/>
                <a:gd name="connsiteX66" fmla="*/ 918086 w 3214688"/>
                <a:gd name="connsiteY66" fmla="*/ 2345368 h 3214688"/>
                <a:gd name="connsiteX67" fmla="*/ 893910 w 3214688"/>
                <a:gd name="connsiteY67" fmla="*/ 2298467 h 3214688"/>
                <a:gd name="connsiteX68" fmla="*/ 735344 w 3214688"/>
                <a:gd name="connsiteY68" fmla="*/ 1744921 h 3214688"/>
                <a:gd name="connsiteX69" fmla="*/ 731546 w 3214688"/>
                <a:gd name="connsiteY69" fmla="*/ 1668463 h 3214688"/>
                <a:gd name="connsiteX70" fmla="*/ 1036436 w 3214688"/>
                <a:gd name="connsiteY70" fmla="*/ 911460 h 3214688"/>
                <a:gd name="connsiteX71" fmla="*/ 993929 w 3214688"/>
                <a:gd name="connsiteY71" fmla="*/ 998077 h 3214688"/>
                <a:gd name="connsiteX72" fmla="*/ 857628 w 3214688"/>
                <a:gd name="connsiteY72" fmla="*/ 1481228 h 3214688"/>
                <a:gd name="connsiteX73" fmla="*/ 854245 w 3214688"/>
                <a:gd name="connsiteY73" fmla="*/ 1546225 h 3214688"/>
                <a:gd name="connsiteX74" fmla="*/ 1546226 w 3214688"/>
                <a:gd name="connsiteY74" fmla="*/ 1546225 h 3214688"/>
                <a:gd name="connsiteX75" fmla="*/ 1546226 w 3214688"/>
                <a:gd name="connsiteY75" fmla="*/ 990118 h 3214688"/>
                <a:gd name="connsiteX76" fmla="*/ 1360255 w 3214688"/>
                <a:gd name="connsiteY76" fmla="*/ 978989 h 3214688"/>
                <a:gd name="connsiteX77" fmla="*/ 1120814 w 3214688"/>
                <a:gd name="connsiteY77" fmla="*/ 935673 h 3214688"/>
                <a:gd name="connsiteX78" fmla="*/ 2180241 w 3214688"/>
                <a:gd name="connsiteY78" fmla="*/ 910890 h 3214688"/>
                <a:gd name="connsiteX79" fmla="*/ 2093876 w 3214688"/>
                <a:gd name="connsiteY79" fmla="*/ 935673 h 3214688"/>
                <a:gd name="connsiteX80" fmla="*/ 1854434 w 3214688"/>
                <a:gd name="connsiteY80" fmla="*/ 978989 h 3214688"/>
                <a:gd name="connsiteX81" fmla="*/ 1668463 w 3214688"/>
                <a:gd name="connsiteY81" fmla="*/ 990118 h 3214688"/>
                <a:gd name="connsiteX82" fmla="*/ 1668463 w 3214688"/>
                <a:gd name="connsiteY82" fmla="*/ 1546225 h 3214688"/>
                <a:gd name="connsiteX83" fmla="*/ 2363603 w 3214688"/>
                <a:gd name="connsiteY83" fmla="*/ 1546225 h 3214688"/>
                <a:gd name="connsiteX84" fmla="*/ 2360202 w 3214688"/>
                <a:gd name="connsiteY84" fmla="*/ 1481228 h 3214688"/>
                <a:gd name="connsiteX85" fmla="*/ 2223231 w 3214688"/>
                <a:gd name="connsiteY85" fmla="*/ 998077 h 3214688"/>
                <a:gd name="connsiteX86" fmla="*/ 2731519 w 3214688"/>
                <a:gd name="connsiteY86" fmla="*/ 638964 h 3214688"/>
                <a:gd name="connsiteX87" fmla="*/ 2597865 w 3214688"/>
                <a:gd name="connsiteY87" fmla="*/ 732415 h 3214688"/>
                <a:gd name="connsiteX88" fmla="*/ 2393553 w 3214688"/>
                <a:gd name="connsiteY88" fmla="*/ 836234 h 3214688"/>
                <a:gd name="connsiteX89" fmla="*/ 2297528 w 3214688"/>
                <a:gd name="connsiteY89" fmla="*/ 872602 h 3214688"/>
                <a:gd name="connsiteX90" fmla="*/ 2321876 w 3214688"/>
                <a:gd name="connsiteY90" fmla="*/ 919557 h 3214688"/>
                <a:gd name="connsiteX91" fmla="*/ 2482389 w 3214688"/>
                <a:gd name="connsiteY91" fmla="*/ 1474977 h 3214688"/>
                <a:gd name="connsiteX92" fmla="*/ 2485971 w 3214688"/>
                <a:gd name="connsiteY92" fmla="*/ 1546225 h 3214688"/>
                <a:gd name="connsiteX93" fmla="*/ 3089325 w 3214688"/>
                <a:gd name="connsiteY93" fmla="*/ 1546225 h 3214688"/>
                <a:gd name="connsiteX94" fmla="*/ 3084782 w 3214688"/>
                <a:gd name="connsiteY94" fmla="*/ 1456213 h 3214688"/>
                <a:gd name="connsiteX95" fmla="*/ 2753323 w 3214688"/>
                <a:gd name="connsiteY95" fmla="*/ 662968 h 3214688"/>
                <a:gd name="connsiteX96" fmla="*/ 483169 w 3214688"/>
                <a:gd name="connsiteY96" fmla="*/ 638963 h 3214688"/>
                <a:gd name="connsiteX97" fmla="*/ 461363 w 3214688"/>
                <a:gd name="connsiteY97" fmla="*/ 662968 h 3214688"/>
                <a:gd name="connsiteX98" fmla="*/ 129905 w 3214688"/>
                <a:gd name="connsiteY98" fmla="*/ 1456213 h 3214688"/>
                <a:gd name="connsiteX99" fmla="*/ 125362 w 3214688"/>
                <a:gd name="connsiteY99" fmla="*/ 1546225 h 3214688"/>
                <a:gd name="connsiteX100" fmla="*/ 731831 w 3214688"/>
                <a:gd name="connsiteY100" fmla="*/ 1546225 h 3214688"/>
                <a:gd name="connsiteX101" fmla="*/ 735344 w 3214688"/>
                <a:gd name="connsiteY101" fmla="*/ 1474977 h 3214688"/>
                <a:gd name="connsiteX102" fmla="*/ 893910 w 3214688"/>
                <a:gd name="connsiteY102" fmla="*/ 919557 h 3214688"/>
                <a:gd name="connsiteX103" fmla="*/ 917942 w 3214688"/>
                <a:gd name="connsiteY103" fmla="*/ 872897 h 3214688"/>
                <a:gd name="connsiteX104" fmla="*/ 821137 w 3214688"/>
                <a:gd name="connsiteY104" fmla="*/ 836234 h 3214688"/>
                <a:gd name="connsiteX105" fmla="*/ 616825 w 3214688"/>
                <a:gd name="connsiteY105" fmla="*/ 732415 h 3214688"/>
                <a:gd name="connsiteX106" fmla="*/ 1546226 w 3214688"/>
                <a:gd name="connsiteY106" fmla="*/ 231046 h 3214688"/>
                <a:gd name="connsiteX107" fmla="*/ 1528675 w 3214688"/>
                <a:gd name="connsiteY107" fmla="*/ 248139 h 3214688"/>
                <a:gd name="connsiteX108" fmla="*/ 1168773 w 3214688"/>
                <a:gd name="connsiteY108" fmla="*/ 685478 h 3214688"/>
                <a:gd name="connsiteX109" fmla="*/ 1098769 w 3214688"/>
                <a:gd name="connsiteY109" fmla="*/ 802845 h 3214688"/>
                <a:gd name="connsiteX110" fmla="*/ 1152046 w 3214688"/>
                <a:gd name="connsiteY110" fmla="*/ 818106 h 3214688"/>
                <a:gd name="connsiteX111" fmla="*/ 1375851 w 3214688"/>
                <a:gd name="connsiteY111" fmla="*/ 858541 h 3214688"/>
                <a:gd name="connsiteX112" fmla="*/ 1546226 w 3214688"/>
                <a:gd name="connsiteY112" fmla="*/ 868716 h 3214688"/>
                <a:gd name="connsiteX113" fmla="*/ 1668463 w 3214688"/>
                <a:gd name="connsiteY113" fmla="*/ 230823 h 3214688"/>
                <a:gd name="connsiteX114" fmla="*/ 1668463 w 3214688"/>
                <a:gd name="connsiteY114" fmla="*/ 868716 h 3214688"/>
                <a:gd name="connsiteX115" fmla="*/ 1838838 w 3214688"/>
                <a:gd name="connsiteY115" fmla="*/ 858541 h 3214688"/>
                <a:gd name="connsiteX116" fmla="*/ 2062644 w 3214688"/>
                <a:gd name="connsiteY116" fmla="*/ 818106 h 3214688"/>
                <a:gd name="connsiteX117" fmla="*/ 2117610 w 3214688"/>
                <a:gd name="connsiteY117" fmla="*/ 802362 h 3214688"/>
                <a:gd name="connsiteX118" fmla="*/ 2047573 w 3214688"/>
                <a:gd name="connsiteY118" fmla="*/ 685478 h 3214688"/>
                <a:gd name="connsiteX119" fmla="*/ 1686282 w 3214688"/>
                <a:gd name="connsiteY119" fmla="*/ 248139 h 3214688"/>
                <a:gd name="connsiteX120" fmla="*/ 1739116 w 3214688"/>
                <a:gd name="connsiteY120" fmla="*/ 128896 h 3214688"/>
                <a:gd name="connsiteX121" fmla="*/ 1754615 w 3214688"/>
                <a:gd name="connsiteY121" fmla="*/ 143696 h 3214688"/>
                <a:gd name="connsiteX122" fmla="*/ 2066550 w 3214688"/>
                <a:gd name="connsiteY122" fmla="*/ 501745 h 3214688"/>
                <a:gd name="connsiteX123" fmla="*/ 2164154 w 3214688"/>
                <a:gd name="connsiteY123" fmla="*/ 640209 h 3214688"/>
                <a:gd name="connsiteX124" fmla="*/ 2239903 w 3214688"/>
                <a:gd name="connsiteY124" fmla="*/ 764214 h 3214688"/>
                <a:gd name="connsiteX125" fmla="*/ 2342448 w 3214688"/>
                <a:gd name="connsiteY125" fmla="*/ 725496 h 3214688"/>
                <a:gd name="connsiteX126" fmla="*/ 2533366 w 3214688"/>
                <a:gd name="connsiteY126" fmla="*/ 629040 h 3214688"/>
                <a:gd name="connsiteX127" fmla="*/ 2648575 w 3214688"/>
                <a:gd name="connsiteY127" fmla="*/ 549358 h 3214688"/>
                <a:gd name="connsiteX128" fmla="*/ 2552008 w 3214688"/>
                <a:gd name="connsiteY128" fmla="*/ 461545 h 3214688"/>
                <a:gd name="connsiteX129" fmla="*/ 1759187 w 3214688"/>
                <a:gd name="connsiteY129" fmla="*/ 129910 h 3214688"/>
                <a:gd name="connsiteX130" fmla="*/ 1475715 w 3214688"/>
                <a:gd name="connsiteY130" fmla="*/ 128888 h 3214688"/>
                <a:gd name="connsiteX131" fmla="*/ 1455500 w 3214688"/>
                <a:gd name="connsiteY131" fmla="*/ 129910 h 3214688"/>
                <a:gd name="connsiteX132" fmla="*/ 662678 w 3214688"/>
                <a:gd name="connsiteY132" fmla="*/ 461545 h 3214688"/>
                <a:gd name="connsiteX133" fmla="*/ 566113 w 3214688"/>
                <a:gd name="connsiteY133" fmla="*/ 549357 h 3214688"/>
                <a:gd name="connsiteX134" fmla="*/ 681324 w 3214688"/>
                <a:gd name="connsiteY134" fmla="*/ 629040 h 3214688"/>
                <a:gd name="connsiteX135" fmla="*/ 872242 w 3214688"/>
                <a:gd name="connsiteY135" fmla="*/ 725496 h 3214688"/>
                <a:gd name="connsiteX136" fmla="*/ 975251 w 3214688"/>
                <a:gd name="connsiteY136" fmla="*/ 764389 h 3214688"/>
                <a:gd name="connsiteX137" fmla="*/ 1050800 w 3214688"/>
                <a:gd name="connsiteY137" fmla="*/ 640209 h 3214688"/>
                <a:gd name="connsiteX138" fmla="*/ 1148273 w 3214688"/>
                <a:gd name="connsiteY138" fmla="*/ 501745 h 3214688"/>
                <a:gd name="connsiteX139" fmla="*/ 1460208 w 3214688"/>
                <a:gd name="connsiteY139" fmla="*/ 143696 h 3214688"/>
                <a:gd name="connsiteX140" fmla="*/ 1607344 w 3214688"/>
                <a:gd name="connsiteY140" fmla="*/ 0 h 3214688"/>
                <a:gd name="connsiteX141" fmla="*/ 3214688 w 3214688"/>
                <a:gd name="connsiteY141" fmla="*/ 1607344 h 3214688"/>
                <a:gd name="connsiteX142" fmla="*/ 1607344 w 3214688"/>
                <a:gd name="connsiteY142" fmla="*/ 3214688 h 3214688"/>
                <a:gd name="connsiteX143" fmla="*/ 0 w 3214688"/>
                <a:gd name="connsiteY143" fmla="*/ 1607344 h 3214688"/>
                <a:gd name="connsiteX144" fmla="*/ 1607344 w 3214688"/>
                <a:gd name="connsiteY144" fmla="*/ 0 h 321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</a:cxnLst>
              <a:rect l="l" t="t" r="r" b="b"/>
              <a:pathLst>
                <a:path w="3214688" h="3214688">
                  <a:moveTo>
                    <a:pt x="2240514" y="2452692"/>
                  </a:moveTo>
                  <a:lnTo>
                    <a:pt x="2164154" y="2577661"/>
                  </a:lnTo>
                  <a:cubicBezTo>
                    <a:pt x="2133682" y="2623995"/>
                    <a:pt x="2101138" y="2670175"/>
                    <a:pt x="2066550" y="2716118"/>
                  </a:cubicBezTo>
                  <a:cubicBezTo>
                    <a:pt x="1950245" y="2873312"/>
                    <a:pt x="1834903" y="2995905"/>
                    <a:pt x="1754615" y="3074168"/>
                  </a:cubicBezTo>
                  <a:lnTo>
                    <a:pt x="1740871" y="3087292"/>
                  </a:lnTo>
                  <a:lnTo>
                    <a:pt x="1759187" y="3086367"/>
                  </a:lnTo>
                  <a:cubicBezTo>
                    <a:pt x="2058736" y="3055930"/>
                    <a:pt x="2331968" y="2936422"/>
                    <a:pt x="2552008" y="2754731"/>
                  </a:cubicBezTo>
                  <a:lnTo>
                    <a:pt x="2647815" y="2667609"/>
                  </a:lnTo>
                  <a:lnTo>
                    <a:pt x="2533366" y="2587696"/>
                  </a:lnTo>
                  <a:cubicBezTo>
                    <a:pt x="2472930" y="2551687"/>
                    <a:pt x="2409077" y="2519400"/>
                    <a:pt x="2342448" y="2491033"/>
                  </a:cubicBezTo>
                  <a:close/>
                  <a:moveTo>
                    <a:pt x="974642" y="2452516"/>
                  </a:moveTo>
                  <a:lnTo>
                    <a:pt x="872242" y="2491033"/>
                  </a:lnTo>
                  <a:cubicBezTo>
                    <a:pt x="805613" y="2519400"/>
                    <a:pt x="741760" y="2551687"/>
                    <a:pt x="681324" y="2587696"/>
                  </a:cubicBezTo>
                  <a:lnTo>
                    <a:pt x="566873" y="2667611"/>
                  </a:lnTo>
                  <a:lnTo>
                    <a:pt x="662678" y="2754731"/>
                  </a:lnTo>
                  <a:cubicBezTo>
                    <a:pt x="882719" y="2936422"/>
                    <a:pt x="1155951" y="3055930"/>
                    <a:pt x="1455500" y="3086367"/>
                  </a:cubicBezTo>
                  <a:lnTo>
                    <a:pt x="1473960" y="3087299"/>
                  </a:lnTo>
                  <a:lnTo>
                    <a:pt x="1460208" y="3074168"/>
                  </a:lnTo>
                  <a:cubicBezTo>
                    <a:pt x="1379921" y="2995905"/>
                    <a:pt x="1264578" y="2873312"/>
                    <a:pt x="1148273" y="2716118"/>
                  </a:cubicBezTo>
                  <a:cubicBezTo>
                    <a:pt x="1113686" y="2670175"/>
                    <a:pt x="1081189" y="2623995"/>
                    <a:pt x="1050800" y="2577661"/>
                  </a:cubicBezTo>
                  <a:close/>
                  <a:moveTo>
                    <a:pt x="1668463" y="2349078"/>
                  </a:moveTo>
                  <a:lnTo>
                    <a:pt x="1668463" y="2987045"/>
                  </a:lnTo>
                  <a:lnTo>
                    <a:pt x="1686282" y="2969732"/>
                  </a:lnTo>
                  <a:cubicBezTo>
                    <a:pt x="1781612" y="2874931"/>
                    <a:pt x="1920253" y="2723080"/>
                    <a:pt x="2047573" y="2532767"/>
                  </a:cubicBezTo>
                  <a:lnTo>
                    <a:pt x="2118389" y="2414793"/>
                  </a:lnTo>
                  <a:lnTo>
                    <a:pt x="2062644" y="2398957"/>
                  </a:lnTo>
                  <a:cubicBezTo>
                    <a:pt x="1989750" y="2381404"/>
                    <a:pt x="1914935" y="2368039"/>
                    <a:pt x="1838838" y="2359062"/>
                  </a:cubicBezTo>
                  <a:close/>
                  <a:moveTo>
                    <a:pt x="1546226" y="2349078"/>
                  </a:moveTo>
                  <a:lnTo>
                    <a:pt x="1375851" y="2359062"/>
                  </a:lnTo>
                  <a:cubicBezTo>
                    <a:pt x="1299755" y="2368039"/>
                    <a:pt x="1224940" y="2381404"/>
                    <a:pt x="1152046" y="2398957"/>
                  </a:cubicBezTo>
                  <a:lnTo>
                    <a:pt x="1097994" y="2414312"/>
                  </a:lnTo>
                  <a:lnTo>
                    <a:pt x="1168773" y="2532767"/>
                  </a:lnTo>
                  <a:cubicBezTo>
                    <a:pt x="1295523" y="2723080"/>
                    <a:pt x="1433595" y="2874931"/>
                    <a:pt x="1528675" y="2969732"/>
                  </a:cubicBezTo>
                  <a:lnTo>
                    <a:pt x="1546226" y="2986822"/>
                  </a:lnTo>
                  <a:close/>
                  <a:moveTo>
                    <a:pt x="2486262" y="1668463"/>
                  </a:moveTo>
                  <a:lnTo>
                    <a:pt x="2482389" y="1744921"/>
                  </a:lnTo>
                  <a:cubicBezTo>
                    <a:pt x="2464263" y="1925703"/>
                    <a:pt x="2410126" y="2111990"/>
                    <a:pt x="2321876" y="2298467"/>
                  </a:cubicBezTo>
                  <a:lnTo>
                    <a:pt x="2297383" y="2345664"/>
                  </a:lnTo>
                  <a:lnTo>
                    <a:pt x="2392218" y="2381629"/>
                  </a:lnTo>
                  <a:cubicBezTo>
                    <a:pt x="2463528" y="2412174"/>
                    <a:pt x="2531927" y="2446867"/>
                    <a:pt x="2596737" y="2485449"/>
                  </a:cubicBezTo>
                  <a:lnTo>
                    <a:pt x="2730520" y="2578412"/>
                  </a:lnTo>
                  <a:lnTo>
                    <a:pt x="2753323" y="2553309"/>
                  </a:lnTo>
                  <a:cubicBezTo>
                    <a:pt x="2934917" y="2333150"/>
                    <a:pt x="3054361" y="2059772"/>
                    <a:pt x="3084782" y="1760063"/>
                  </a:cubicBezTo>
                  <a:lnTo>
                    <a:pt x="3089405" y="1668463"/>
                  </a:lnTo>
                  <a:close/>
                  <a:moveTo>
                    <a:pt x="1668463" y="1668463"/>
                  </a:moveTo>
                  <a:lnTo>
                    <a:pt x="1668463" y="2227749"/>
                  </a:lnTo>
                  <a:lnTo>
                    <a:pt x="1854174" y="2238874"/>
                  </a:lnTo>
                  <a:cubicBezTo>
                    <a:pt x="1935356" y="2248644"/>
                    <a:pt x="2015217" y="2263170"/>
                    <a:pt x="2093075" y="2282190"/>
                  </a:cubicBezTo>
                  <a:lnTo>
                    <a:pt x="2180461" y="2307322"/>
                  </a:lnTo>
                  <a:lnTo>
                    <a:pt x="2223231" y="2220775"/>
                  </a:lnTo>
                  <a:cubicBezTo>
                    <a:pt x="2291457" y="2071357"/>
                    <a:pt x="2342510" y="1908976"/>
                    <a:pt x="2360202" y="1739141"/>
                  </a:cubicBezTo>
                  <a:lnTo>
                    <a:pt x="2363915" y="1668463"/>
                  </a:lnTo>
                  <a:close/>
                  <a:moveTo>
                    <a:pt x="853934" y="1668463"/>
                  </a:moveTo>
                  <a:lnTo>
                    <a:pt x="857628" y="1739141"/>
                  </a:lnTo>
                  <a:cubicBezTo>
                    <a:pt x="875231" y="1908976"/>
                    <a:pt x="926029" y="2071357"/>
                    <a:pt x="993929" y="2220775"/>
                  </a:cubicBezTo>
                  <a:lnTo>
                    <a:pt x="1036215" y="2306750"/>
                  </a:lnTo>
                  <a:lnTo>
                    <a:pt x="1121614" y="2282190"/>
                  </a:lnTo>
                  <a:cubicBezTo>
                    <a:pt x="1199473" y="2263170"/>
                    <a:pt x="1279334" y="2248644"/>
                    <a:pt x="1360516" y="2238874"/>
                  </a:cubicBezTo>
                  <a:lnTo>
                    <a:pt x="1546226" y="2227749"/>
                  </a:lnTo>
                  <a:lnTo>
                    <a:pt x="1546226" y="1668463"/>
                  </a:lnTo>
                  <a:close/>
                  <a:moveTo>
                    <a:pt x="125282" y="1668463"/>
                  </a:moveTo>
                  <a:lnTo>
                    <a:pt x="129905" y="1760063"/>
                  </a:lnTo>
                  <a:cubicBezTo>
                    <a:pt x="160326" y="2059772"/>
                    <a:pt x="279770" y="2333150"/>
                    <a:pt x="461363" y="2553309"/>
                  </a:cubicBezTo>
                  <a:lnTo>
                    <a:pt x="484168" y="2578414"/>
                  </a:lnTo>
                  <a:lnTo>
                    <a:pt x="617953" y="2485449"/>
                  </a:lnTo>
                  <a:cubicBezTo>
                    <a:pt x="682763" y="2446867"/>
                    <a:pt x="751163" y="2412174"/>
                    <a:pt x="822472" y="2381629"/>
                  </a:cubicBezTo>
                  <a:lnTo>
                    <a:pt x="918086" y="2345368"/>
                  </a:lnTo>
                  <a:lnTo>
                    <a:pt x="893910" y="2298467"/>
                  </a:lnTo>
                  <a:cubicBezTo>
                    <a:pt x="806372" y="2111990"/>
                    <a:pt x="753137" y="1925703"/>
                    <a:pt x="735344" y="1744921"/>
                  </a:cubicBezTo>
                  <a:lnTo>
                    <a:pt x="731546" y="1668463"/>
                  </a:lnTo>
                  <a:close/>
                  <a:moveTo>
                    <a:pt x="1036436" y="911460"/>
                  </a:moveTo>
                  <a:lnTo>
                    <a:pt x="993929" y="998077"/>
                  </a:lnTo>
                  <a:cubicBezTo>
                    <a:pt x="926029" y="1147854"/>
                    <a:pt x="875231" y="1310725"/>
                    <a:pt x="857628" y="1481228"/>
                  </a:cubicBezTo>
                  <a:lnTo>
                    <a:pt x="854245" y="1546225"/>
                  </a:lnTo>
                  <a:lnTo>
                    <a:pt x="1546226" y="1546225"/>
                  </a:lnTo>
                  <a:lnTo>
                    <a:pt x="1546226" y="990118"/>
                  </a:lnTo>
                  <a:lnTo>
                    <a:pt x="1360255" y="978989"/>
                  </a:lnTo>
                  <a:cubicBezTo>
                    <a:pt x="1278920" y="969219"/>
                    <a:pt x="1198859" y="954694"/>
                    <a:pt x="1120814" y="935673"/>
                  </a:cubicBezTo>
                  <a:close/>
                  <a:moveTo>
                    <a:pt x="2180241" y="910890"/>
                  </a:moveTo>
                  <a:lnTo>
                    <a:pt x="2093876" y="935673"/>
                  </a:lnTo>
                  <a:cubicBezTo>
                    <a:pt x="2015831" y="954694"/>
                    <a:pt x="1935770" y="969219"/>
                    <a:pt x="1854434" y="978989"/>
                  </a:cubicBezTo>
                  <a:lnTo>
                    <a:pt x="1668463" y="990118"/>
                  </a:lnTo>
                  <a:lnTo>
                    <a:pt x="1668463" y="1546225"/>
                  </a:lnTo>
                  <a:lnTo>
                    <a:pt x="2363603" y="1546225"/>
                  </a:lnTo>
                  <a:lnTo>
                    <a:pt x="2360202" y="1481228"/>
                  </a:lnTo>
                  <a:cubicBezTo>
                    <a:pt x="2342510" y="1310725"/>
                    <a:pt x="2291457" y="1147854"/>
                    <a:pt x="2223231" y="998077"/>
                  </a:cubicBezTo>
                  <a:close/>
                  <a:moveTo>
                    <a:pt x="2731519" y="638964"/>
                  </a:moveTo>
                  <a:lnTo>
                    <a:pt x="2597865" y="732415"/>
                  </a:lnTo>
                  <a:cubicBezTo>
                    <a:pt x="2533258" y="770996"/>
                    <a:pt x="2464907" y="805689"/>
                    <a:pt x="2393553" y="836234"/>
                  </a:cubicBezTo>
                  <a:lnTo>
                    <a:pt x="2297528" y="872602"/>
                  </a:lnTo>
                  <a:lnTo>
                    <a:pt x="2321876" y="919557"/>
                  </a:lnTo>
                  <a:cubicBezTo>
                    <a:pt x="2410126" y="1106247"/>
                    <a:pt x="2464263" y="1293033"/>
                    <a:pt x="2482389" y="1474977"/>
                  </a:cubicBezTo>
                  <a:lnTo>
                    <a:pt x="2485971" y="1546225"/>
                  </a:lnTo>
                  <a:lnTo>
                    <a:pt x="3089325" y="1546225"/>
                  </a:lnTo>
                  <a:lnTo>
                    <a:pt x="3084782" y="1456213"/>
                  </a:lnTo>
                  <a:cubicBezTo>
                    <a:pt x="3054361" y="1156504"/>
                    <a:pt x="2934917" y="883126"/>
                    <a:pt x="2753323" y="662968"/>
                  </a:cubicBezTo>
                  <a:close/>
                  <a:moveTo>
                    <a:pt x="483169" y="638963"/>
                  </a:moveTo>
                  <a:lnTo>
                    <a:pt x="461363" y="662968"/>
                  </a:lnTo>
                  <a:cubicBezTo>
                    <a:pt x="279770" y="883126"/>
                    <a:pt x="160326" y="1156504"/>
                    <a:pt x="129905" y="1456213"/>
                  </a:cubicBezTo>
                  <a:lnTo>
                    <a:pt x="125362" y="1546225"/>
                  </a:lnTo>
                  <a:lnTo>
                    <a:pt x="731831" y="1546225"/>
                  </a:lnTo>
                  <a:lnTo>
                    <a:pt x="735344" y="1474977"/>
                  </a:lnTo>
                  <a:cubicBezTo>
                    <a:pt x="753137" y="1293033"/>
                    <a:pt x="806372" y="1106247"/>
                    <a:pt x="893910" y="919557"/>
                  </a:cubicBezTo>
                  <a:lnTo>
                    <a:pt x="917942" y="872897"/>
                  </a:lnTo>
                  <a:lnTo>
                    <a:pt x="821137" y="836234"/>
                  </a:lnTo>
                  <a:cubicBezTo>
                    <a:pt x="749783" y="805689"/>
                    <a:pt x="681432" y="770996"/>
                    <a:pt x="616825" y="732415"/>
                  </a:cubicBezTo>
                  <a:close/>
                  <a:moveTo>
                    <a:pt x="1546226" y="231046"/>
                  </a:moveTo>
                  <a:lnTo>
                    <a:pt x="1528675" y="248139"/>
                  </a:lnTo>
                  <a:cubicBezTo>
                    <a:pt x="1433595" y="342957"/>
                    <a:pt x="1295523" y="494880"/>
                    <a:pt x="1168773" y="685478"/>
                  </a:cubicBezTo>
                  <a:lnTo>
                    <a:pt x="1098769" y="802845"/>
                  </a:lnTo>
                  <a:lnTo>
                    <a:pt x="1152046" y="818106"/>
                  </a:lnTo>
                  <a:cubicBezTo>
                    <a:pt x="1224940" y="835846"/>
                    <a:pt x="1299755" y="849411"/>
                    <a:pt x="1375851" y="858541"/>
                  </a:cubicBezTo>
                  <a:lnTo>
                    <a:pt x="1546226" y="868716"/>
                  </a:lnTo>
                  <a:close/>
                  <a:moveTo>
                    <a:pt x="1668463" y="230823"/>
                  </a:moveTo>
                  <a:lnTo>
                    <a:pt x="1668463" y="868716"/>
                  </a:lnTo>
                  <a:lnTo>
                    <a:pt x="1838838" y="858541"/>
                  </a:lnTo>
                  <a:cubicBezTo>
                    <a:pt x="1914935" y="849411"/>
                    <a:pt x="1989750" y="835846"/>
                    <a:pt x="2062644" y="818106"/>
                  </a:cubicBezTo>
                  <a:lnTo>
                    <a:pt x="2117610" y="802362"/>
                  </a:lnTo>
                  <a:lnTo>
                    <a:pt x="2047573" y="685478"/>
                  </a:lnTo>
                  <a:cubicBezTo>
                    <a:pt x="1920253" y="494880"/>
                    <a:pt x="1781612" y="342957"/>
                    <a:pt x="1686282" y="248139"/>
                  </a:cubicBezTo>
                  <a:close/>
                  <a:moveTo>
                    <a:pt x="1739116" y="128896"/>
                  </a:moveTo>
                  <a:lnTo>
                    <a:pt x="1754615" y="143696"/>
                  </a:lnTo>
                  <a:cubicBezTo>
                    <a:pt x="1834903" y="221959"/>
                    <a:pt x="1950245" y="344552"/>
                    <a:pt x="2066550" y="501745"/>
                  </a:cubicBezTo>
                  <a:cubicBezTo>
                    <a:pt x="2101138" y="547688"/>
                    <a:pt x="2133682" y="593868"/>
                    <a:pt x="2164154" y="640209"/>
                  </a:cubicBezTo>
                  <a:lnTo>
                    <a:pt x="2239903" y="764214"/>
                  </a:lnTo>
                  <a:lnTo>
                    <a:pt x="2342448" y="725496"/>
                  </a:lnTo>
                  <a:cubicBezTo>
                    <a:pt x="2409077" y="697086"/>
                    <a:pt x="2472930" y="664847"/>
                    <a:pt x="2533366" y="629040"/>
                  </a:cubicBezTo>
                  <a:lnTo>
                    <a:pt x="2648575" y="549358"/>
                  </a:lnTo>
                  <a:lnTo>
                    <a:pt x="2552008" y="461545"/>
                  </a:lnTo>
                  <a:cubicBezTo>
                    <a:pt x="2331968" y="279855"/>
                    <a:pt x="2058736" y="160347"/>
                    <a:pt x="1759187" y="129910"/>
                  </a:cubicBezTo>
                  <a:close/>
                  <a:moveTo>
                    <a:pt x="1475715" y="128888"/>
                  </a:moveTo>
                  <a:lnTo>
                    <a:pt x="1455500" y="129910"/>
                  </a:lnTo>
                  <a:cubicBezTo>
                    <a:pt x="1155951" y="160347"/>
                    <a:pt x="882719" y="279855"/>
                    <a:pt x="662678" y="461545"/>
                  </a:cubicBezTo>
                  <a:lnTo>
                    <a:pt x="566113" y="549357"/>
                  </a:lnTo>
                  <a:lnTo>
                    <a:pt x="681324" y="629040"/>
                  </a:lnTo>
                  <a:cubicBezTo>
                    <a:pt x="741760" y="664847"/>
                    <a:pt x="805613" y="697086"/>
                    <a:pt x="872242" y="725496"/>
                  </a:cubicBezTo>
                  <a:lnTo>
                    <a:pt x="975251" y="764389"/>
                  </a:lnTo>
                  <a:lnTo>
                    <a:pt x="1050800" y="640209"/>
                  </a:lnTo>
                  <a:cubicBezTo>
                    <a:pt x="1081189" y="593868"/>
                    <a:pt x="1113686" y="547688"/>
                    <a:pt x="1148273" y="501745"/>
                  </a:cubicBezTo>
                  <a:cubicBezTo>
                    <a:pt x="1264578" y="344552"/>
                    <a:pt x="1379921" y="221959"/>
                    <a:pt x="1460208" y="143696"/>
                  </a:cubicBezTo>
                  <a:close/>
                  <a:moveTo>
                    <a:pt x="1607344" y="0"/>
                  </a:moveTo>
                  <a:cubicBezTo>
                    <a:pt x="2495056" y="0"/>
                    <a:pt x="3214688" y="719632"/>
                    <a:pt x="3214688" y="1607344"/>
                  </a:cubicBezTo>
                  <a:cubicBezTo>
                    <a:pt x="3214688" y="2495056"/>
                    <a:pt x="2495056" y="3214688"/>
                    <a:pt x="1607344" y="3214688"/>
                  </a:cubicBezTo>
                  <a:cubicBezTo>
                    <a:pt x="719632" y="3214688"/>
                    <a:pt x="0" y="2495056"/>
                    <a:pt x="0" y="1607344"/>
                  </a:cubicBezTo>
                  <a:cubicBezTo>
                    <a:pt x="0" y="719632"/>
                    <a:pt x="719632" y="0"/>
                    <a:pt x="160734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367"/>
              <a:endParaRPr lang="en-US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3" name="Freeform 227">
              <a:extLst>
                <a:ext uri="{FF2B5EF4-FFF2-40B4-BE49-F238E27FC236}">
                  <a16:creationId xmlns:a16="http://schemas.microsoft.com/office/drawing/2014/main" id="{7E33F277-CEC9-4BAE-A072-98CA4A88F9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97459" y="3092497"/>
              <a:ext cx="122942" cy="220917"/>
            </a:xfrm>
            <a:custGeom>
              <a:avLst/>
              <a:gdLst>
                <a:gd name="connsiteX0" fmla="*/ 930274 w 1860550"/>
                <a:gd name="connsiteY0" fmla="*/ 2997199 h 3343276"/>
                <a:gd name="connsiteX1" fmla="*/ 898524 w 1860550"/>
                <a:gd name="connsiteY1" fmla="*/ 3030537 h 3343276"/>
                <a:gd name="connsiteX2" fmla="*/ 930274 w 1860550"/>
                <a:gd name="connsiteY2" fmla="*/ 3063875 h 3343276"/>
                <a:gd name="connsiteX3" fmla="*/ 962024 w 1860550"/>
                <a:gd name="connsiteY3" fmla="*/ 3030537 h 3343276"/>
                <a:gd name="connsiteX4" fmla="*/ 930274 w 1860550"/>
                <a:gd name="connsiteY4" fmla="*/ 2997199 h 3343276"/>
                <a:gd name="connsiteX5" fmla="*/ 930275 w 1860550"/>
                <a:gd name="connsiteY5" fmla="*/ 2874962 h 3343276"/>
                <a:gd name="connsiteX6" fmla="*/ 1084263 w 1860550"/>
                <a:gd name="connsiteY6" fmla="*/ 3029744 h 3343276"/>
                <a:gd name="connsiteX7" fmla="*/ 930275 w 1860550"/>
                <a:gd name="connsiteY7" fmla="*/ 3184526 h 3343276"/>
                <a:gd name="connsiteX8" fmla="*/ 776287 w 1860550"/>
                <a:gd name="connsiteY8" fmla="*/ 3029744 h 3343276"/>
                <a:gd name="connsiteX9" fmla="*/ 930275 w 1860550"/>
                <a:gd name="connsiteY9" fmla="*/ 2874962 h 3343276"/>
                <a:gd name="connsiteX10" fmla="*/ 122238 w 1860550"/>
                <a:gd name="connsiteY10" fmla="*/ 2844800 h 3343276"/>
                <a:gd name="connsiteX11" fmla="*/ 122238 w 1860550"/>
                <a:gd name="connsiteY11" fmla="*/ 2858922 h 3343276"/>
                <a:gd name="connsiteX12" fmla="*/ 122238 w 1860550"/>
                <a:gd name="connsiteY12" fmla="*/ 2919914 h 3343276"/>
                <a:gd name="connsiteX13" fmla="*/ 122238 w 1860550"/>
                <a:gd name="connsiteY13" fmla="*/ 2937881 h 3343276"/>
                <a:gd name="connsiteX14" fmla="*/ 122238 w 1860550"/>
                <a:gd name="connsiteY14" fmla="*/ 2976361 h 3343276"/>
                <a:gd name="connsiteX15" fmla="*/ 122238 w 1860550"/>
                <a:gd name="connsiteY15" fmla="*/ 2994458 h 3343276"/>
                <a:gd name="connsiteX16" fmla="*/ 122238 w 1860550"/>
                <a:gd name="connsiteY16" fmla="*/ 3016807 h 3343276"/>
                <a:gd name="connsiteX17" fmla="*/ 122238 w 1860550"/>
                <a:gd name="connsiteY17" fmla="*/ 3032384 h 3343276"/>
                <a:gd name="connsiteX18" fmla="*/ 122238 w 1860550"/>
                <a:gd name="connsiteY18" fmla="*/ 3043919 h 3343276"/>
                <a:gd name="connsiteX19" fmla="*/ 122238 w 1860550"/>
                <a:gd name="connsiteY19" fmla="*/ 3055388 h 3343276"/>
                <a:gd name="connsiteX20" fmla="*/ 122238 w 1860550"/>
                <a:gd name="connsiteY20" fmla="*/ 3067200 h 3343276"/>
                <a:gd name="connsiteX21" fmla="*/ 122238 w 1860550"/>
                <a:gd name="connsiteY21" fmla="*/ 3068809 h 3343276"/>
                <a:gd name="connsiteX22" fmla="*/ 122238 w 1860550"/>
                <a:gd name="connsiteY22" fmla="*/ 3072174 h 3343276"/>
                <a:gd name="connsiteX23" fmla="*/ 268324 w 1860550"/>
                <a:gd name="connsiteY23" fmla="*/ 3221038 h 3343276"/>
                <a:gd name="connsiteX24" fmla="*/ 1589184 w 1860550"/>
                <a:gd name="connsiteY24" fmla="*/ 3221038 h 3343276"/>
                <a:gd name="connsiteX25" fmla="*/ 1738313 w 1860550"/>
                <a:gd name="connsiteY25" fmla="*/ 3072174 h 3343276"/>
                <a:gd name="connsiteX26" fmla="*/ 1738313 w 1860550"/>
                <a:gd name="connsiteY26" fmla="*/ 2997250 h 3343276"/>
                <a:gd name="connsiteX27" fmla="*/ 1738313 w 1860550"/>
                <a:gd name="connsiteY27" fmla="*/ 2940804 h 3343276"/>
                <a:gd name="connsiteX28" fmla="*/ 1738313 w 1860550"/>
                <a:gd name="connsiteY28" fmla="*/ 2900358 h 3343276"/>
                <a:gd name="connsiteX29" fmla="*/ 1738313 w 1860550"/>
                <a:gd name="connsiteY29" fmla="*/ 2873246 h 3343276"/>
                <a:gd name="connsiteX30" fmla="*/ 1738313 w 1860550"/>
                <a:gd name="connsiteY30" fmla="*/ 2848356 h 3343276"/>
                <a:gd name="connsiteX31" fmla="*/ 1738313 w 1860550"/>
                <a:gd name="connsiteY31" fmla="*/ 2844800 h 3343276"/>
                <a:gd name="connsiteX32" fmla="*/ 122238 w 1860550"/>
                <a:gd name="connsiteY32" fmla="*/ 461963 h 3343276"/>
                <a:gd name="connsiteX33" fmla="*/ 122238 w 1860550"/>
                <a:gd name="connsiteY33" fmla="*/ 525582 h 3343276"/>
                <a:gd name="connsiteX34" fmla="*/ 122238 w 1860550"/>
                <a:gd name="connsiteY34" fmla="*/ 2618936 h 3343276"/>
                <a:gd name="connsiteX35" fmla="*/ 122238 w 1860550"/>
                <a:gd name="connsiteY35" fmla="*/ 2722563 h 3343276"/>
                <a:gd name="connsiteX36" fmla="*/ 169032 w 1860550"/>
                <a:gd name="connsiteY36" fmla="*/ 2722563 h 3343276"/>
                <a:gd name="connsiteX37" fmla="*/ 1704747 w 1860550"/>
                <a:gd name="connsiteY37" fmla="*/ 2722563 h 3343276"/>
                <a:gd name="connsiteX38" fmla="*/ 1738313 w 1860550"/>
                <a:gd name="connsiteY38" fmla="*/ 2722563 h 3343276"/>
                <a:gd name="connsiteX39" fmla="*/ 1738313 w 1860550"/>
                <a:gd name="connsiteY39" fmla="*/ 2521894 h 3343276"/>
                <a:gd name="connsiteX40" fmla="*/ 1738313 w 1860550"/>
                <a:gd name="connsiteY40" fmla="*/ 505665 h 3343276"/>
                <a:gd name="connsiteX41" fmla="*/ 1738313 w 1860550"/>
                <a:gd name="connsiteY41" fmla="*/ 461963 h 3343276"/>
                <a:gd name="connsiteX42" fmla="*/ 1691518 w 1860550"/>
                <a:gd name="connsiteY42" fmla="*/ 461963 h 3343276"/>
                <a:gd name="connsiteX43" fmla="*/ 155803 w 1860550"/>
                <a:gd name="connsiteY43" fmla="*/ 461963 h 3343276"/>
                <a:gd name="connsiteX44" fmla="*/ 721442 w 1860550"/>
                <a:gd name="connsiteY44" fmla="*/ 169863 h 3343276"/>
                <a:gd name="connsiteX45" fmla="*/ 1072433 w 1860550"/>
                <a:gd name="connsiteY45" fmla="*/ 169863 h 3343276"/>
                <a:gd name="connsiteX46" fmla="*/ 1133475 w 1860550"/>
                <a:gd name="connsiteY46" fmla="*/ 230982 h 3343276"/>
                <a:gd name="connsiteX47" fmla="*/ 1072433 w 1860550"/>
                <a:gd name="connsiteY47" fmla="*/ 292101 h 3343276"/>
                <a:gd name="connsiteX48" fmla="*/ 721442 w 1860550"/>
                <a:gd name="connsiteY48" fmla="*/ 292101 h 3343276"/>
                <a:gd name="connsiteX49" fmla="*/ 660400 w 1860550"/>
                <a:gd name="connsiteY49" fmla="*/ 230982 h 3343276"/>
                <a:gd name="connsiteX50" fmla="*/ 721442 w 1860550"/>
                <a:gd name="connsiteY50" fmla="*/ 169863 h 3343276"/>
                <a:gd name="connsiteX51" fmla="*/ 1281907 w 1860550"/>
                <a:gd name="connsiteY51" fmla="*/ 149225 h 3343276"/>
                <a:gd name="connsiteX52" fmla="*/ 1363664 w 1860550"/>
                <a:gd name="connsiteY52" fmla="*/ 229394 h 3343276"/>
                <a:gd name="connsiteX53" fmla="*/ 1281907 w 1860550"/>
                <a:gd name="connsiteY53" fmla="*/ 309563 h 3343276"/>
                <a:gd name="connsiteX54" fmla="*/ 1200150 w 1860550"/>
                <a:gd name="connsiteY54" fmla="*/ 229394 h 3343276"/>
                <a:gd name="connsiteX55" fmla="*/ 1281907 w 1860550"/>
                <a:gd name="connsiteY55" fmla="*/ 149225 h 3343276"/>
                <a:gd name="connsiteX56" fmla="*/ 268324 w 1860550"/>
                <a:gd name="connsiteY56" fmla="*/ 122238 h 3343276"/>
                <a:gd name="connsiteX57" fmla="*/ 122238 w 1860550"/>
                <a:gd name="connsiteY57" fmla="*/ 271331 h 3343276"/>
                <a:gd name="connsiteX58" fmla="*/ 122238 w 1860550"/>
                <a:gd name="connsiteY58" fmla="*/ 341313 h 3343276"/>
                <a:gd name="connsiteX59" fmla="*/ 1738313 w 1860550"/>
                <a:gd name="connsiteY59" fmla="*/ 341313 h 3343276"/>
                <a:gd name="connsiteX60" fmla="*/ 1738313 w 1860550"/>
                <a:gd name="connsiteY60" fmla="*/ 314869 h 3343276"/>
                <a:gd name="connsiteX61" fmla="*/ 1738313 w 1860550"/>
                <a:gd name="connsiteY61" fmla="*/ 300855 h 3343276"/>
                <a:gd name="connsiteX62" fmla="*/ 1738313 w 1860550"/>
                <a:gd name="connsiteY62" fmla="*/ 289566 h 3343276"/>
                <a:gd name="connsiteX63" fmla="*/ 1738313 w 1860550"/>
                <a:gd name="connsiteY63" fmla="*/ 280079 h 3343276"/>
                <a:gd name="connsiteX64" fmla="*/ 1738313 w 1860550"/>
                <a:gd name="connsiteY64" fmla="*/ 276573 h 3343276"/>
                <a:gd name="connsiteX65" fmla="*/ 1738313 w 1860550"/>
                <a:gd name="connsiteY65" fmla="*/ 271331 h 3343276"/>
                <a:gd name="connsiteX66" fmla="*/ 1589184 w 1860550"/>
                <a:gd name="connsiteY66" fmla="*/ 122238 h 3343276"/>
                <a:gd name="connsiteX67" fmla="*/ 1469183 w 1860550"/>
                <a:gd name="connsiteY67" fmla="*/ 122238 h 3343276"/>
                <a:gd name="connsiteX68" fmla="*/ 1356679 w 1860550"/>
                <a:gd name="connsiteY68" fmla="*/ 122238 h 3343276"/>
                <a:gd name="connsiteX69" fmla="*/ 1153197 w 1860550"/>
                <a:gd name="connsiteY69" fmla="*/ 122238 h 3343276"/>
                <a:gd name="connsiteX70" fmla="*/ 976803 w 1860550"/>
                <a:gd name="connsiteY70" fmla="*/ 122238 h 3343276"/>
                <a:gd name="connsiteX71" fmla="*/ 825562 w 1860550"/>
                <a:gd name="connsiteY71" fmla="*/ 122238 h 3343276"/>
                <a:gd name="connsiteX72" fmla="*/ 697539 w 1860550"/>
                <a:gd name="connsiteY72" fmla="*/ 122238 h 3343276"/>
                <a:gd name="connsiteX73" fmla="*/ 590799 w 1860550"/>
                <a:gd name="connsiteY73" fmla="*/ 122238 h 3343276"/>
                <a:gd name="connsiteX74" fmla="*/ 503408 w 1860550"/>
                <a:gd name="connsiteY74" fmla="*/ 122238 h 3343276"/>
                <a:gd name="connsiteX75" fmla="*/ 433431 w 1860550"/>
                <a:gd name="connsiteY75" fmla="*/ 122238 h 3343276"/>
                <a:gd name="connsiteX76" fmla="*/ 378933 w 1860550"/>
                <a:gd name="connsiteY76" fmla="*/ 122238 h 3343276"/>
                <a:gd name="connsiteX77" fmla="*/ 337979 w 1860550"/>
                <a:gd name="connsiteY77" fmla="*/ 122238 h 3343276"/>
                <a:gd name="connsiteX78" fmla="*/ 308633 w 1860550"/>
                <a:gd name="connsiteY78" fmla="*/ 122238 h 3343276"/>
                <a:gd name="connsiteX79" fmla="*/ 288962 w 1860550"/>
                <a:gd name="connsiteY79" fmla="*/ 122238 h 3343276"/>
                <a:gd name="connsiteX80" fmla="*/ 277031 w 1860550"/>
                <a:gd name="connsiteY80" fmla="*/ 122238 h 3343276"/>
                <a:gd name="connsiteX81" fmla="*/ 270904 w 1860550"/>
                <a:gd name="connsiteY81" fmla="*/ 122238 h 3343276"/>
                <a:gd name="connsiteX82" fmla="*/ 267968 w 1860550"/>
                <a:gd name="connsiteY82" fmla="*/ 0 h 3343276"/>
                <a:gd name="connsiteX83" fmla="*/ 1589537 w 1860550"/>
                <a:gd name="connsiteY83" fmla="*/ 0 h 3343276"/>
                <a:gd name="connsiteX84" fmla="*/ 1860550 w 1860550"/>
                <a:gd name="connsiteY84" fmla="*/ 270492 h 3343276"/>
                <a:gd name="connsiteX85" fmla="*/ 1860550 w 1860550"/>
                <a:gd name="connsiteY85" fmla="*/ 270501 h 3343276"/>
                <a:gd name="connsiteX86" fmla="*/ 1860550 w 1860550"/>
                <a:gd name="connsiteY86" fmla="*/ 461963 h 3343276"/>
                <a:gd name="connsiteX87" fmla="*/ 1860550 w 1860550"/>
                <a:gd name="connsiteY87" fmla="*/ 525090 h 3343276"/>
                <a:gd name="connsiteX88" fmla="*/ 1860550 w 1860550"/>
                <a:gd name="connsiteY88" fmla="*/ 2619341 h 3343276"/>
                <a:gd name="connsiteX89" fmla="*/ 1860550 w 1860550"/>
                <a:gd name="connsiteY89" fmla="*/ 2722563 h 3343276"/>
                <a:gd name="connsiteX90" fmla="*/ 1860550 w 1860550"/>
                <a:gd name="connsiteY90" fmla="*/ 2754314 h 3343276"/>
                <a:gd name="connsiteX91" fmla="*/ 1860550 w 1860550"/>
                <a:gd name="connsiteY91" fmla="*/ 2838062 h 3343276"/>
                <a:gd name="connsiteX92" fmla="*/ 1860550 w 1860550"/>
                <a:gd name="connsiteY92" fmla="*/ 2859431 h 3343276"/>
                <a:gd name="connsiteX93" fmla="*/ 1860550 w 1860550"/>
                <a:gd name="connsiteY93" fmla="*/ 2924856 h 3343276"/>
                <a:gd name="connsiteX94" fmla="*/ 1860550 w 1860550"/>
                <a:gd name="connsiteY94" fmla="*/ 2938424 h 3343276"/>
                <a:gd name="connsiteX95" fmla="*/ 1860550 w 1860550"/>
                <a:gd name="connsiteY95" fmla="*/ 2987047 h 3343276"/>
                <a:gd name="connsiteX96" fmla="*/ 1860550 w 1860550"/>
                <a:gd name="connsiteY96" fmla="*/ 2995025 h 3343276"/>
                <a:gd name="connsiteX97" fmla="*/ 1860550 w 1860550"/>
                <a:gd name="connsiteY97" fmla="*/ 3028736 h 3343276"/>
                <a:gd name="connsiteX98" fmla="*/ 1860550 w 1860550"/>
                <a:gd name="connsiteY98" fmla="*/ 3032967 h 3343276"/>
                <a:gd name="connsiteX99" fmla="*/ 1860550 w 1860550"/>
                <a:gd name="connsiteY99" fmla="*/ 3054023 h 3343276"/>
                <a:gd name="connsiteX100" fmla="*/ 1860550 w 1860550"/>
                <a:gd name="connsiteY100" fmla="*/ 3055980 h 3343276"/>
                <a:gd name="connsiteX101" fmla="*/ 1860550 w 1860550"/>
                <a:gd name="connsiteY101" fmla="*/ 3067008 h 3343276"/>
                <a:gd name="connsiteX102" fmla="*/ 1860550 w 1860550"/>
                <a:gd name="connsiteY102" fmla="*/ 3067798 h 3343276"/>
                <a:gd name="connsiteX103" fmla="*/ 1860550 w 1860550"/>
                <a:gd name="connsiteY103" fmla="*/ 3072475 h 3343276"/>
                <a:gd name="connsiteX104" fmla="*/ 1860550 w 1860550"/>
                <a:gd name="connsiteY104" fmla="*/ 3072774 h 3343276"/>
                <a:gd name="connsiteX105" fmla="*/ 1694831 w 1860550"/>
                <a:gd name="connsiteY105" fmla="*/ 3321952 h 3343276"/>
                <a:gd name="connsiteX106" fmla="*/ 1593989 w 1860550"/>
                <a:gd name="connsiteY106" fmla="*/ 3342374 h 3343276"/>
                <a:gd name="connsiteX107" fmla="*/ 1589537 w 1860550"/>
                <a:gd name="connsiteY107" fmla="*/ 3343276 h 3343276"/>
                <a:gd name="connsiteX108" fmla="*/ 267968 w 1860550"/>
                <a:gd name="connsiteY108" fmla="*/ 3343276 h 3343276"/>
                <a:gd name="connsiteX109" fmla="*/ 263590 w 1860550"/>
                <a:gd name="connsiteY109" fmla="*/ 3342374 h 3343276"/>
                <a:gd name="connsiteX110" fmla="*/ 164435 w 1860550"/>
                <a:gd name="connsiteY110" fmla="*/ 3321952 h 3343276"/>
                <a:gd name="connsiteX111" fmla="*/ 0 w 1860550"/>
                <a:gd name="connsiteY111" fmla="*/ 3072774 h 3343276"/>
                <a:gd name="connsiteX112" fmla="*/ 0 w 1860550"/>
                <a:gd name="connsiteY112" fmla="*/ 3072475 h 3343276"/>
                <a:gd name="connsiteX113" fmla="*/ 0 w 1860550"/>
                <a:gd name="connsiteY113" fmla="*/ 2956977 h 3343276"/>
                <a:gd name="connsiteX114" fmla="*/ 0 w 1860550"/>
                <a:gd name="connsiteY114" fmla="*/ 2870182 h 3343276"/>
                <a:gd name="connsiteX115" fmla="*/ 0 w 1860550"/>
                <a:gd name="connsiteY115" fmla="*/ 2807991 h 3343276"/>
                <a:gd name="connsiteX116" fmla="*/ 0 w 1860550"/>
                <a:gd name="connsiteY116" fmla="*/ 2787491 h 3343276"/>
                <a:gd name="connsiteX117" fmla="*/ 0 w 1860550"/>
                <a:gd name="connsiteY117" fmla="*/ 2766302 h 3343276"/>
                <a:gd name="connsiteX118" fmla="*/ 0 w 1860550"/>
                <a:gd name="connsiteY118" fmla="*/ 2741016 h 3343276"/>
                <a:gd name="connsiteX119" fmla="*/ 0 w 1860550"/>
                <a:gd name="connsiteY119" fmla="*/ 2728031 h 3343276"/>
                <a:gd name="connsiteX120" fmla="*/ 0 w 1860550"/>
                <a:gd name="connsiteY120" fmla="*/ 2722563 h 3343276"/>
                <a:gd name="connsiteX121" fmla="*/ 0 w 1860550"/>
                <a:gd name="connsiteY121" fmla="*/ 2522258 h 3343276"/>
                <a:gd name="connsiteX122" fmla="*/ 0 w 1860550"/>
                <a:gd name="connsiteY122" fmla="*/ 505164 h 3343276"/>
                <a:gd name="connsiteX123" fmla="*/ 0 w 1860550"/>
                <a:gd name="connsiteY123" fmla="*/ 461963 h 3343276"/>
                <a:gd name="connsiteX124" fmla="*/ 0 w 1860550"/>
                <a:gd name="connsiteY124" fmla="*/ 418277 h 3343276"/>
                <a:gd name="connsiteX125" fmla="*/ 0 w 1860550"/>
                <a:gd name="connsiteY125" fmla="*/ 398763 h 3343276"/>
                <a:gd name="connsiteX126" fmla="*/ 0 w 1860550"/>
                <a:gd name="connsiteY126" fmla="*/ 356020 h 3343276"/>
                <a:gd name="connsiteX127" fmla="*/ 0 w 1860550"/>
                <a:gd name="connsiteY127" fmla="*/ 351269 h 3343276"/>
                <a:gd name="connsiteX128" fmla="*/ 0 w 1860550"/>
                <a:gd name="connsiteY128" fmla="*/ 314287 h 3343276"/>
                <a:gd name="connsiteX129" fmla="*/ 0 w 1860550"/>
                <a:gd name="connsiteY129" fmla="*/ 294426 h 3343276"/>
                <a:gd name="connsiteX130" fmla="*/ 0 w 1860550"/>
                <a:gd name="connsiteY130" fmla="*/ 288973 h 3343276"/>
                <a:gd name="connsiteX131" fmla="*/ 0 w 1860550"/>
                <a:gd name="connsiteY131" fmla="*/ 275975 h 3343276"/>
                <a:gd name="connsiteX132" fmla="*/ 0 w 1860550"/>
                <a:gd name="connsiteY132" fmla="*/ 273484 h 3343276"/>
                <a:gd name="connsiteX133" fmla="*/ 0 w 1860550"/>
                <a:gd name="connsiteY133" fmla="*/ 270501 h 3343276"/>
                <a:gd name="connsiteX134" fmla="*/ 0 w 1860550"/>
                <a:gd name="connsiteY134" fmla="*/ 270492 h 3343276"/>
                <a:gd name="connsiteX135" fmla="*/ 267968 w 1860550"/>
                <a:gd name="connsiteY135" fmla="*/ 0 h 3343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1860550" h="3343276">
                  <a:moveTo>
                    <a:pt x="930274" y="2997199"/>
                  </a:moveTo>
                  <a:cubicBezTo>
                    <a:pt x="912739" y="2997199"/>
                    <a:pt x="898524" y="3012125"/>
                    <a:pt x="898524" y="3030537"/>
                  </a:cubicBezTo>
                  <a:cubicBezTo>
                    <a:pt x="898524" y="3048949"/>
                    <a:pt x="912739" y="3063875"/>
                    <a:pt x="930274" y="3063875"/>
                  </a:cubicBezTo>
                  <a:cubicBezTo>
                    <a:pt x="947809" y="3063875"/>
                    <a:pt x="962024" y="3048949"/>
                    <a:pt x="962024" y="3030537"/>
                  </a:cubicBezTo>
                  <a:cubicBezTo>
                    <a:pt x="962024" y="3012125"/>
                    <a:pt x="947809" y="2997199"/>
                    <a:pt x="930274" y="2997199"/>
                  </a:cubicBezTo>
                  <a:close/>
                  <a:moveTo>
                    <a:pt x="930275" y="2874962"/>
                  </a:moveTo>
                  <a:cubicBezTo>
                    <a:pt x="1015320" y="2874962"/>
                    <a:pt x="1084263" y="2944260"/>
                    <a:pt x="1084263" y="3029744"/>
                  </a:cubicBezTo>
                  <a:cubicBezTo>
                    <a:pt x="1084263" y="3115228"/>
                    <a:pt x="1015320" y="3184526"/>
                    <a:pt x="930275" y="3184526"/>
                  </a:cubicBezTo>
                  <a:cubicBezTo>
                    <a:pt x="845230" y="3184526"/>
                    <a:pt x="776287" y="3115228"/>
                    <a:pt x="776287" y="3029744"/>
                  </a:cubicBezTo>
                  <a:cubicBezTo>
                    <a:pt x="776287" y="2944260"/>
                    <a:pt x="845230" y="2874962"/>
                    <a:pt x="930275" y="2874962"/>
                  </a:cubicBezTo>
                  <a:close/>
                  <a:moveTo>
                    <a:pt x="122238" y="2844800"/>
                  </a:moveTo>
                  <a:lnTo>
                    <a:pt x="122238" y="2858922"/>
                  </a:lnTo>
                  <a:lnTo>
                    <a:pt x="122238" y="2919914"/>
                  </a:lnTo>
                  <a:lnTo>
                    <a:pt x="122238" y="2937881"/>
                  </a:lnTo>
                  <a:lnTo>
                    <a:pt x="122238" y="2976361"/>
                  </a:lnTo>
                  <a:lnTo>
                    <a:pt x="122238" y="2994458"/>
                  </a:lnTo>
                  <a:lnTo>
                    <a:pt x="122238" y="3016807"/>
                  </a:lnTo>
                  <a:lnTo>
                    <a:pt x="122238" y="3032384"/>
                  </a:lnTo>
                  <a:lnTo>
                    <a:pt x="122238" y="3043919"/>
                  </a:lnTo>
                  <a:lnTo>
                    <a:pt x="122238" y="3055388"/>
                  </a:lnTo>
                  <a:cubicBezTo>
                    <a:pt x="122238" y="3060983"/>
                    <a:pt x="122238" y="3064714"/>
                    <a:pt x="122238" y="3067200"/>
                  </a:cubicBezTo>
                  <a:lnTo>
                    <a:pt x="122238" y="3068809"/>
                  </a:lnTo>
                  <a:lnTo>
                    <a:pt x="122238" y="3072174"/>
                  </a:lnTo>
                  <a:cubicBezTo>
                    <a:pt x="122238" y="3154201"/>
                    <a:pt x="189194" y="3221038"/>
                    <a:pt x="268324" y="3221038"/>
                  </a:cubicBezTo>
                  <a:cubicBezTo>
                    <a:pt x="1589184" y="3221038"/>
                    <a:pt x="1589184" y="3221038"/>
                    <a:pt x="1589184" y="3221038"/>
                  </a:cubicBezTo>
                  <a:cubicBezTo>
                    <a:pt x="1671357" y="3221038"/>
                    <a:pt x="1738313" y="3154201"/>
                    <a:pt x="1738313" y="3072174"/>
                  </a:cubicBezTo>
                  <a:lnTo>
                    <a:pt x="1738313" y="2997250"/>
                  </a:lnTo>
                  <a:lnTo>
                    <a:pt x="1738313" y="2940804"/>
                  </a:lnTo>
                  <a:lnTo>
                    <a:pt x="1738313" y="2900358"/>
                  </a:lnTo>
                  <a:lnTo>
                    <a:pt x="1738313" y="2873246"/>
                  </a:lnTo>
                  <a:lnTo>
                    <a:pt x="1738313" y="2848356"/>
                  </a:lnTo>
                  <a:lnTo>
                    <a:pt x="1738313" y="2844800"/>
                  </a:lnTo>
                  <a:close/>
                  <a:moveTo>
                    <a:pt x="122238" y="461963"/>
                  </a:moveTo>
                  <a:lnTo>
                    <a:pt x="122238" y="525582"/>
                  </a:lnTo>
                  <a:cubicBezTo>
                    <a:pt x="122238" y="1639716"/>
                    <a:pt x="122238" y="2266416"/>
                    <a:pt x="122238" y="2618936"/>
                  </a:cubicBezTo>
                  <a:lnTo>
                    <a:pt x="122238" y="2722563"/>
                  </a:lnTo>
                  <a:lnTo>
                    <a:pt x="169032" y="2722563"/>
                  </a:lnTo>
                  <a:cubicBezTo>
                    <a:pt x="1096639" y="2722563"/>
                    <a:pt x="1515558" y="2722563"/>
                    <a:pt x="1704747" y="2722563"/>
                  </a:cubicBezTo>
                  <a:lnTo>
                    <a:pt x="1738313" y="2722563"/>
                  </a:lnTo>
                  <a:lnTo>
                    <a:pt x="1738313" y="2521894"/>
                  </a:lnTo>
                  <a:cubicBezTo>
                    <a:pt x="1738313" y="1330298"/>
                    <a:pt x="1738313" y="769547"/>
                    <a:pt x="1738313" y="505665"/>
                  </a:cubicBezTo>
                  <a:lnTo>
                    <a:pt x="1738313" y="461963"/>
                  </a:lnTo>
                  <a:lnTo>
                    <a:pt x="1691518" y="461963"/>
                  </a:lnTo>
                  <a:cubicBezTo>
                    <a:pt x="763911" y="461963"/>
                    <a:pt x="344992" y="461963"/>
                    <a:pt x="155803" y="461963"/>
                  </a:cubicBezTo>
                  <a:close/>
                  <a:moveTo>
                    <a:pt x="721442" y="169863"/>
                  </a:moveTo>
                  <a:cubicBezTo>
                    <a:pt x="1072433" y="169863"/>
                    <a:pt x="1072433" y="169863"/>
                    <a:pt x="1072433" y="169863"/>
                  </a:cubicBezTo>
                  <a:cubicBezTo>
                    <a:pt x="1106006" y="169863"/>
                    <a:pt x="1133475" y="197367"/>
                    <a:pt x="1133475" y="230982"/>
                  </a:cubicBezTo>
                  <a:cubicBezTo>
                    <a:pt x="1133475" y="264598"/>
                    <a:pt x="1106006" y="292101"/>
                    <a:pt x="1072433" y="292101"/>
                  </a:cubicBezTo>
                  <a:cubicBezTo>
                    <a:pt x="721442" y="292101"/>
                    <a:pt x="721442" y="292101"/>
                    <a:pt x="721442" y="292101"/>
                  </a:cubicBezTo>
                  <a:cubicBezTo>
                    <a:pt x="687869" y="292101"/>
                    <a:pt x="660400" y="264598"/>
                    <a:pt x="660400" y="230982"/>
                  </a:cubicBezTo>
                  <a:cubicBezTo>
                    <a:pt x="660400" y="197367"/>
                    <a:pt x="687869" y="169863"/>
                    <a:pt x="721442" y="169863"/>
                  </a:cubicBezTo>
                  <a:close/>
                  <a:moveTo>
                    <a:pt x="1281907" y="149225"/>
                  </a:moveTo>
                  <a:cubicBezTo>
                    <a:pt x="1327060" y="149225"/>
                    <a:pt x="1363664" y="185118"/>
                    <a:pt x="1363664" y="229394"/>
                  </a:cubicBezTo>
                  <a:cubicBezTo>
                    <a:pt x="1363664" y="273670"/>
                    <a:pt x="1327060" y="309563"/>
                    <a:pt x="1281907" y="309563"/>
                  </a:cubicBezTo>
                  <a:cubicBezTo>
                    <a:pt x="1236754" y="309563"/>
                    <a:pt x="1200150" y="273670"/>
                    <a:pt x="1200150" y="229394"/>
                  </a:cubicBezTo>
                  <a:cubicBezTo>
                    <a:pt x="1200150" y="185118"/>
                    <a:pt x="1236754" y="149225"/>
                    <a:pt x="1281907" y="149225"/>
                  </a:cubicBezTo>
                  <a:close/>
                  <a:moveTo>
                    <a:pt x="268324" y="122238"/>
                  </a:moveTo>
                  <a:cubicBezTo>
                    <a:pt x="189194" y="122238"/>
                    <a:pt x="122238" y="189178"/>
                    <a:pt x="122238" y="271331"/>
                  </a:cubicBezTo>
                  <a:lnTo>
                    <a:pt x="122238" y="341313"/>
                  </a:lnTo>
                  <a:cubicBezTo>
                    <a:pt x="1738313" y="341313"/>
                    <a:pt x="1738313" y="341313"/>
                    <a:pt x="1738313" y="341313"/>
                  </a:cubicBezTo>
                  <a:lnTo>
                    <a:pt x="1738313" y="314869"/>
                  </a:lnTo>
                  <a:lnTo>
                    <a:pt x="1738313" y="300855"/>
                  </a:lnTo>
                  <a:lnTo>
                    <a:pt x="1738313" y="289566"/>
                  </a:lnTo>
                  <a:lnTo>
                    <a:pt x="1738313" y="280079"/>
                  </a:lnTo>
                  <a:lnTo>
                    <a:pt x="1738313" y="276573"/>
                  </a:lnTo>
                  <a:lnTo>
                    <a:pt x="1738313" y="271331"/>
                  </a:lnTo>
                  <a:cubicBezTo>
                    <a:pt x="1738313" y="189178"/>
                    <a:pt x="1671357" y="122238"/>
                    <a:pt x="1589184" y="122238"/>
                  </a:cubicBezTo>
                  <a:lnTo>
                    <a:pt x="1469183" y="122238"/>
                  </a:lnTo>
                  <a:lnTo>
                    <a:pt x="1356679" y="122238"/>
                  </a:lnTo>
                  <a:lnTo>
                    <a:pt x="1153197" y="122238"/>
                  </a:lnTo>
                  <a:lnTo>
                    <a:pt x="976803" y="122238"/>
                  </a:lnTo>
                  <a:lnTo>
                    <a:pt x="825562" y="122238"/>
                  </a:lnTo>
                  <a:lnTo>
                    <a:pt x="697539" y="122238"/>
                  </a:lnTo>
                  <a:lnTo>
                    <a:pt x="590799" y="122238"/>
                  </a:lnTo>
                  <a:lnTo>
                    <a:pt x="503408" y="122238"/>
                  </a:lnTo>
                  <a:lnTo>
                    <a:pt x="433431" y="122238"/>
                  </a:lnTo>
                  <a:lnTo>
                    <a:pt x="378933" y="122238"/>
                  </a:lnTo>
                  <a:lnTo>
                    <a:pt x="337979" y="122238"/>
                  </a:lnTo>
                  <a:lnTo>
                    <a:pt x="308633" y="122238"/>
                  </a:lnTo>
                  <a:lnTo>
                    <a:pt x="288962" y="122238"/>
                  </a:lnTo>
                  <a:lnTo>
                    <a:pt x="277031" y="122238"/>
                  </a:lnTo>
                  <a:lnTo>
                    <a:pt x="270904" y="122238"/>
                  </a:lnTo>
                  <a:close/>
                  <a:moveTo>
                    <a:pt x="267968" y="0"/>
                  </a:moveTo>
                  <a:cubicBezTo>
                    <a:pt x="1589537" y="0"/>
                    <a:pt x="1589537" y="0"/>
                    <a:pt x="1589537" y="0"/>
                  </a:cubicBezTo>
                  <a:cubicBezTo>
                    <a:pt x="1738747" y="0"/>
                    <a:pt x="1860550" y="121569"/>
                    <a:pt x="1860550" y="270492"/>
                  </a:cubicBezTo>
                  <a:lnTo>
                    <a:pt x="1860550" y="270501"/>
                  </a:lnTo>
                  <a:lnTo>
                    <a:pt x="1860550" y="461963"/>
                  </a:lnTo>
                  <a:lnTo>
                    <a:pt x="1860550" y="525090"/>
                  </a:lnTo>
                  <a:cubicBezTo>
                    <a:pt x="1860550" y="1639702"/>
                    <a:pt x="1860550" y="2266671"/>
                    <a:pt x="1860550" y="2619341"/>
                  </a:cubicBezTo>
                  <a:lnTo>
                    <a:pt x="1860550" y="2722563"/>
                  </a:lnTo>
                  <a:lnTo>
                    <a:pt x="1860550" y="2754314"/>
                  </a:lnTo>
                  <a:lnTo>
                    <a:pt x="1860550" y="2838062"/>
                  </a:lnTo>
                  <a:lnTo>
                    <a:pt x="1860550" y="2859431"/>
                  </a:lnTo>
                  <a:lnTo>
                    <a:pt x="1860550" y="2924856"/>
                  </a:lnTo>
                  <a:lnTo>
                    <a:pt x="1860550" y="2938424"/>
                  </a:lnTo>
                  <a:lnTo>
                    <a:pt x="1860550" y="2987047"/>
                  </a:lnTo>
                  <a:lnTo>
                    <a:pt x="1860550" y="2995025"/>
                  </a:lnTo>
                  <a:lnTo>
                    <a:pt x="1860550" y="3028736"/>
                  </a:lnTo>
                  <a:lnTo>
                    <a:pt x="1860550" y="3032967"/>
                  </a:lnTo>
                  <a:lnTo>
                    <a:pt x="1860550" y="3054023"/>
                  </a:lnTo>
                  <a:lnTo>
                    <a:pt x="1860550" y="3055980"/>
                  </a:lnTo>
                  <a:lnTo>
                    <a:pt x="1860550" y="3067008"/>
                  </a:lnTo>
                  <a:lnTo>
                    <a:pt x="1860550" y="3067798"/>
                  </a:lnTo>
                  <a:lnTo>
                    <a:pt x="1860550" y="3072475"/>
                  </a:lnTo>
                  <a:lnTo>
                    <a:pt x="1860550" y="3072774"/>
                  </a:lnTo>
                  <a:cubicBezTo>
                    <a:pt x="1860550" y="3184470"/>
                    <a:pt x="1792036" y="3280779"/>
                    <a:pt x="1694831" y="3321952"/>
                  </a:cubicBezTo>
                  <a:lnTo>
                    <a:pt x="1593989" y="3342374"/>
                  </a:lnTo>
                  <a:lnTo>
                    <a:pt x="1589537" y="3343276"/>
                  </a:lnTo>
                  <a:cubicBezTo>
                    <a:pt x="267968" y="3343276"/>
                    <a:pt x="267968" y="3343276"/>
                    <a:pt x="267968" y="3343276"/>
                  </a:cubicBezTo>
                  <a:lnTo>
                    <a:pt x="263590" y="3342374"/>
                  </a:lnTo>
                  <a:lnTo>
                    <a:pt x="164435" y="3321952"/>
                  </a:lnTo>
                  <a:cubicBezTo>
                    <a:pt x="68515" y="3280779"/>
                    <a:pt x="0" y="3184470"/>
                    <a:pt x="0" y="3072774"/>
                  </a:cubicBezTo>
                  <a:lnTo>
                    <a:pt x="0" y="3072475"/>
                  </a:lnTo>
                  <a:lnTo>
                    <a:pt x="0" y="2956977"/>
                  </a:lnTo>
                  <a:lnTo>
                    <a:pt x="0" y="2870182"/>
                  </a:lnTo>
                  <a:lnTo>
                    <a:pt x="0" y="2807991"/>
                  </a:lnTo>
                  <a:lnTo>
                    <a:pt x="0" y="2787491"/>
                  </a:lnTo>
                  <a:lnTo>
                    <a:pt x="0" y="2766302"/>
                  </a:lnTo>
                  <a:lnTo>
                    <a:pt x="0" y="2741016"/>
                  </a:lnTo>
                  <a:lnTo>
                    <a:pt x="0" y="2728031"/>
                  </a:lnTo>
                  <a:lnTo>
                    <a:pt x="0" y="2722563"/>
                  </a:lnTo>
                  <a:lnTo>
                    <a:pt x="0" y="2522258"/>
                  </a:lnTo>
                  <a:cubicBezTo>
                    <a:pt x="0" y="1330151"/>
                    <a:pt x="0" y="769160"/>
                    <a:pt x="0" y="505164"/>
                  </a:cubicBezTo>
                  <a:lnTo>
                    <a:pt x="0" y="461963"/>
                  </a:lnTo>
                  <a:lnTo>
                    <a:pt x="0" y="418277"/>
                  </a:lnTo>
                  <a:lnTo>
                    <a:pt x="0" y="398763"/>
                  </a:lnTo>
                  <a:lnTo>
                    <a:pt x="0" y="356020"/>
                  </a:lnTo>
                  <a:lnTo>
                    <a:pt x="0" y="351269"/>
                  </a:lnTo>
                  <a:lnTo>
                    <a:pt x="0" y="314287"/>
                  </a:lnTo>
                  <a:lnTo>
                    <a:pt x="0" y="294426"/>
                  </a:lnTo>
                  <a:lnTo>
                    <a:pt x="0" y="288973"/>
                  </a:lnTo>
                  <a:cubicBezTo>
                    <a:pt x="0" y="282816"/>
                    <a:pt x="0" y="278711"/>
                    <a:pt x="0" y="275975"/>
                  </a:cubicBezTo>
                  <a:lnTo>
                    <a:pt x="0" y="273484"/>
                  </a:lnTo>
                  <a:lnTo>
                    <a:pt x="0" y="270501"/>
                  </a:lnTo>
                  <a:lnTo>
                    <a:pt x="0" y="270492"/>
                  </a:lnTo>
                  <a:cubicBezTo>
                    <a:pt x="0" y="121569"/>
                    <a:pt x="121804" y="0"/>
                    <a:pt x="26796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367"/>
              <a:endParaRPr lang="en-US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4" name="Freeform 228">
              <a:extLst>
                <a:ext uri="{FF2B5EF4-FFF2-40B4-BE49-F238E27FC236}">
                  <a16:creationId xmlns:a16="http://schemas.microsoft.com/office/drawing/2014/main" id="{92A4E419-8A86-442F-9932-4C8A227FEBE2}"/>
                </a:ext>
              </a:extLst>
            </p:cNvPr>
            <p:cNvSpPr/>
            <p:nvPr/>
          </p:nvSpPr>
          <p:spPr bwMode="auto">
            <a:xfrm>
              <a:off x="11042554" y="3643933"/>
              <a:ext cx="232752" cy="131350"/>
            </a:xfrm>
            <a:custGeom>
              <a:avLst/>
              <a:gdLst>
                <a:gd name="connsiteX0" fmla="*/ 5333671 w 7645936"/>
                <a:gd name="connsiteY0" fmla="*/ 2643510 h 4314825"/>
                <a:gd name="connsiteX1" fmla="*/ 5193195 w 7645936"/>
                <a:gd name="connsiteY1" fmla="*/ 2783986 h 4314825"/>
                <a:gd name="connsiteX2" fmla="*/ 5193195 w 7645936"/>
                <a:gd name="connsiteY2" fmla="*/ 3723500 h 4314825"/>
                <a:gd name="connsiteX3" fmla="*/ 5333671 w 7645936"/>
                <a:gd name="connsiteY3" fmla="*/ 3863976 h 4314825"/>
                <a:gd name="connsiteX4" fmla="*/ 5421017 w 7645936"/>
                <a:gd name="connsiteY4" fmla="*/ 3863976 h 4314825"/>
                <a:gd name="connsiteX5" fmla="*/ 5561493 w 7645936"/>
                <a:gd name="connsiteY5" fmla="*/ 3723500 h 4314825"/>
                <a:gd name="connsiteX6" fmla="*/ 5561493 w 7645936"/>
                <a:gd name="connsiteY6" fmla="*/ 2783986 h 4314825"/>
                <a:gd name="connsiteX7" fmla="*/ 5421017 w 7645936"/>
                <a:gd name="connsiteY7" fmla="*/ 2643510 h 4314825"/>
                <a:gd name="connsiteX8" fmla="*/ 4527329 w 7645936"/>
                <a:gd name="connsiteY8" fmla="*/ 2643510 h 4314825"/>
                <a:gd name="connsiteX9" fmla="*/ 4386853 w 7645936"/>
                <a:gd name="connsiteY9" fmla="*/ 2783986 h 4314825"/>
                <a:gd name="connsiteX10" fmla="*/ 4386853 w 7645936"/>
                <a:gd name="connsiteY10" fmla="*/ 3723500 h 4314825"/>
                <a:gd name="connsiteX11" fmla="*/ 4527329 w 7645936"/>
                <a:gd name="connsiteY11" fmla="*/ 3863976 h 4314825"/>
                <a:gd name="connsiteX12" fmla="*/ 4614675 w 7645936"/>
                <a:gd name="connsiteY12" fmla="*/ 3863976 h 4314825"/>
                <a:gd name="connsiteX13" fmla="*/ 4755151 w 7645936"/>
                <a:gd name="connsiteY13" fmla="*/ 3723500 h 4314825"/>
                <a:gd name="connsiteX14" fmla="*/ 4755151 w 7645936"/>
                <a:gd name="connsiteY14" fmla="*/ 2783986 h 4314825"/>
                <a:gd name="connsiteX15" fmla="*/ 4614675 w 7645936"/>
                <a:gd name="connsiteY15" fmla="*/ 2643510 h 4314825"/>
                <a:gd name="connsiteX16" fmla="*/ 3720987 w 7645936"/>
                <a:gd name="connsiteY16" fmla="*/ 2643510 h 4314825"/>
                <a:gd name="connsiteX17" fmla="*/ 3580511 w 7645936"/>
                <a:gd name="connsiteY17" fmla="*/ 2783986 h 4314825"/>
                <a:gd name="connsiteX18" fmla="*/ 3580511 w 7645936"/>
                <a:gd name="connsiteY18" fmla="*/ 3723500 h 4314825"/>
                <a:gd name="connsiteX19" fmla="*/ 3720987 w 7645936"/>
                <a:gd name="connsiteY19" fmla="*/ 3863976 h 4314825"/>
                <a:gd name="connsiteX20" fmla="*/ 3808333 w 7645936"/>
                <a:gd name="connsiteY20" fmla="*/ 3863976 h 4314825"/>
                <a:gd name="connsiteX21" fmla="*/ 3948809 w 7645936"/>
                <a:gd name="connsiteY21" fmla="*/ 3723500 h 4314825"/>
                <a:gd name="connsiteX22" fmla="*/ 3948809 w 7645936"/>
                <a:gd name="connsiteY22" fmla="*/ 2783986 h 4314825"/>
                <a:gd name="connsiteX23" fmla="*/ 3808333 w 7645936"/>
                <a:gd name="connsiteY23" fmla="*/ 2643510 h 4314825"/>
                <a:gd name="connsiteX24" fmla="*/ 2914644 w 7645936"/>
                <a:gd name="connsiteY24" fmla="*/ 2643510 h 4314825"/>
                <a:gd name="connsiteX25" fmla="*/ 2774168 w 7645936"/>
                <a:gd name="connsiteY25" fmla="*/ 2783986 h 4314825"/>
                <a:gd name="connsiteX26" fmla="*/ 2774168 w 7645936"/>
                <a:gd name="connsiteY26" fmla="*/ 3723500 h 4314825"/>
                <a:gd name="connsiteX27" fmla="*/ 2914644 w 7645936"/>
                <a:gd name="connsiteY27" fmla="*/ 3863976 h 4314825"/>
                <a:gd name="connsiteX28" fmla="*/ 3001990 w 7645936"/>
                <a:gd name="connsiteY28" fmla="*/ 3863976 h 4314825"/>
                <a:gd name="connsiteX29" fmla="*/ 3142466 w 7645936"/>
                <a:gd name="connsiteY29" fmla="*/ 3723500 h 4314825"/>
                <a:gd name="connsiteX30" fmla="*/ 3142466 w 7645936"/>
                <a:gd name="connsiteY30" fmla="*/ 2783986 h 4314825"/>
                <a:gd name="connsiteX31" fmla="*/ 3001990 w 7645936"/>
                <a:gd name="connsiteY31" fmla="*/ 2643510 h 4314825"/>
                <a:gd name="connsiteX32" fmla="*/ 2108301 w 7645936"/>
                <a:gd name="connsiteY32" fmla="*/ 2643510 h 4314825"/>
                <a:gd name="connsiteX33" fmla="*/ 1967825 w 7645936"/>
                <a:gd name="connsiteY33" fmla="*/ 2783986 h 4314825"/>
                <a:gd name="connsiteX34" fmla="*/ 1967825 w 7645936"/>
                <a:gd name="connsiteY34" fmla="*/ 3723500 h 4314825"/>
                <a:gd name="connsiteX35" fmla="*/ 2108301 w 7645936"/>
                <a:gd name="connsiteY35" fmla="*/ 3863976 h 4314825"/>
                <a:gd name="connsiteX36" fmla="*/ 2195647 w 7645936"/>
                <a:gd name="connsiteY36" fmla="*/ 3863976 h 4314825"/>
                <a:gd name="connsiteX37" fmla="*/ 2336123 w 7645936"/>
                <a:gd name="connsiteY37" fmla="*/ 3723500 h 4314825"/>
                <a:gd name="connsiteX38" fmla="*/ 2336123 w 7645936"/>
                <a:gd name="connsiteY38" fmla="*/ 2783986 h 4314825"/>
                <a:gd name="connsiteX39" fmla="*/ 2195647 w 7645936"/>
                <a:gd name="connsiteY39" fmla="*/ 2643510 h 4314825"/>
                <a:gd name="connsiteX40" fmla="*/ 5312536 w 7645936"/>
                <a:gd name="connsiteY40" fmla="*/ 2564132 h 4314825"/>
                <a:gd name="connsiteX41" fmla="*/ 5442152 w 7645936"/>
                <a:gd name="connsiteY41" fmla="*/ 2564132 h 4314825"/>
                <a:gd name="connsiteX42" fmla="*/ 5650609 w 7645936"/>
                <a:gd name="connsiteY42" fmla="*/ 2772589 h 4314825"/>
                <a:gd name="connsiteX43" fmla="*/ 5650609 w 7645936"/>
                <a:gd name="connsiteY43" fmla="*/ 3734896 h 4314825"/>
                <a:gd name="connsiteX44" fmla="*/ 5442152 w 7645936"/>
                <a:gd name="connsiteY44" fmla="*/ 3943353 h 4314825"/>
                <a:gd name="connsiteX45" fmla="*/ 5312536 w 7645936"/>
                <a:gd name="connsiteY45" fmla="*/ 3943353 h 4314825"/>
                <a:gd name="connsiteX46" fmla="*/ 5104079 w 7645936"/>
                <a:gd name="connsiteY46" fmla="*/ 3734896 h 4314825"/>
                <a:gd name="connsiteX47" fmla="*/ 5104079 w 7645936"/>
                <a:gd name="connsiteY47" fmla="*/ 2772589 h 4314825"/>
                <a:gd name="connsiteX48" fmla="*/ 5312536 w 7645936"/>
                <a:gd name="connsiteY48" fmla="*/ 2564132 h 4314825"/>
                <a:gd name="connsiteX49" fmla="*/ 4506194 w 7645936"/>
                <a:gd name="connsiteY49" fmla="*/ 2564132 h 4314825"/>
                <a:gd name="connsiteX50" fmla="*/ 4635810 w 7645936"/>
                <a:gd name="connsiteY50" fmla="*/ 2564132 h 4314825"/>
                <a:gd name="connsiteX51" fmla="*/ 4844267 w 7645936"/>
                <a:gd name="connsiteY51" fmla="*/ 2772589 h 4314825"/>
                <a:gd name="connsiteX52" fmla="*/ 4844267 w 7645936"/>
                <a:gd name="connsiteY52" fmla="*/ 3734896 h 4314825"/>
                <a:gd name="connsiteX53" fmla="*/ 4635810 w 7645936"/>
                <a:gd name="connsiteY53" fmla="*/ 3943353 h 4314825"/>
                <a:gd name="connsiteX54" fmla="*/ 4506194 w 7645936"/>
                <a:gd name="connsiteY54" fmla="*/ 3943353 h 4314825"/>
                <a:gd name="connsiteX55" fmla="*/ 4297737 w 7645936"/>
                <a:gd name="connsiteY55" fmla="*/ 3734896 h 4314825"/>
                <a:gd name="connsiteX56" fmla="*/ 4297737 w 7645936"/>
                <a:gd name="connsiteY56" fmla="*/ 2772589 h 4314825"/>
                <a:gd name="connsiteX57" fmla="*/ 4506194 w 7645936"/>
                <a:gd name="connsiteY57" fmla="*/ 2564132 h 4314825"/>
                <a:gd name="connsiteX58" fmla="*/ 3699852 w 7645936"/>
                <a:gd name="connsiteY58" fmla="*/ 2564132 h 4314825"/>
                <a:gd name="connsiteX59" fmla="*/ 3829468 w 7645936"/>
                <a:gd name="connsiteY59" fmla="*/ 2564132 h 4314825"/>
                <a:gd name="connsiteX60" fmla="*/ 4037925 w 7645936"/>
                <a:gd name="connsiteY60" fmla="*/ 2772589 h 4314825"/>
                <a:gd name="connsiteX61" fmla="*/ 4037925 w 7645936"/>
                <a:gd name="connsiteY61" fmla="*/ 3734896 h 4314825"/>
                <a:gd name="connsiteX62" fmla="*/ 3829468 w 7645936"/>
                <a:gd name="connsiteY62" fmla="*/ 3943353 h 4314825"/>
                <a:gd name="connsiteX63" fmla="*/ 3699852 w 7645936"/>
                <a:gd name="connsiteY63" fmla="*/ 3943353 h 4314825"/>
                <a:gd name="connsiteX64" fmla="*/ 3491395 w 7645936"/>
                <a:gd name="connsiteY64" fmla="*/ 3734896 h 4314825"/>
                <a:gd name="connsiteX65" fmla="*/ 3491395 w 7645936"/>
                <a:gd name="connsiteY65" fmla="*/ 2772589 h 4314825"/>
                <a:gd name="connsiteX66" fmla="*/ 3699852 w 7645936"/>
                <a:gd name="connsiteY66" fmla="*/ 2564132 h 4314825"/>
                <a:gd name="connsiteX67" fmla="*/ 2893509 w 7645936"/>
                <a:gd name="connsiteY67" fmla="*/ 2564132 h 4314825"/>
                <a:gd name="connsiteX68" fmla="*/ 3023125 w 7645936"/>
                <a:gd name="connsiteY68" fmla="*/ 2564132 h 4314825"/>
                <a:gd name="connsiteX69" fmla="*/ 3231582 w 7645936"/>
                <a:gd name="connsiteY69" fmla="*/ 2772589 h 4314825"/>
                <a:gd name="connsiteX70" fmla="*/ 3231582 w 7645936"/>
                <a:gd name="connsiteY70" fmla="*/ 3734896 h 4314825"/>
                <a:gd name="connsiteX71" fmla="*/ 3023125 w 7645936"/>
                <a:gd name="connsiteY71" fmla="*/ 3943353 h 4314825"/>
                <a:gd name="connsiteX72" fmla="*/ 2893509 w 7645936"/>
                <a:gd name="connsiteY72" fmla="*/ 3943353 h 4314825"/>
                <a:gd name="connsiteX73" fmla="*/ 2685052 w 7645936"/>
                <a:gd name="connsiteY73" fmla="*/ 3734896 h 4314825"/>
                <a:gd name="connsiteX74" fmla="*/ 2685052 w 7645936"/>
                <a:gd name="connsiteY74" fmla="*/ 2772589 h 4314825"/>
                <a:gd name="connsiteX75" fmla="*/ 2893509 w 7645936"/>
                <a:gd name="connsiteY75" fmla="*/ 2564132 h 4314825"/>
                <a:gd name="connsiteX76" fmla="*/ 2087166 w 7645936"/>
                <a:gd name="connsiteY76" fmla="*/ 2564132 h 4314825"/>
                <a:gd name="connsiteX77" fmla="*/ 2216782 w 7645936"/>
                <a:gd name="connsiteY77" fmla="*/ 2564132 h 4314825"/>
                <a:gd name="connsiteX78" fmla="*/ 2425239 w 7645936"/>
                <a:gd name="connsiteY78" fmla="*/ 2772589 h 4314825"/>
                <a:gd name="connsiteX79" fmla="*/ 2425239 w 7645936"/>
                <a:gd name="connsiteY79" fmla="*/ 3734896 h 4314825"/>
                <a:gd name="connsiteX80" fmla="*/ 2216782 w 7645936"/>
                <a:gd name="connsiteY80" fmla="*/ 3943353 h 4314825"/>
                <a:gd name="connsiteX81" fmla="*/ 2087166 w 7645936"/>
                <a:gd name="connsiteY81" fmla="*/ 3943353 h 4314825"/>
                <a:gd name="connsiteX82" fmla="*/ 1878709 w 7645936"/>
                <a:gd name="connsiteY82" fmla="*/ 3734896 h 4314825"/>
                <a:gd name="connsiteX83" fmla="*/ 1878709 w 7645936"/>
                <a:gd name="connsiteY83" fmla="*/ 2772589 h 4314825"/>
                <a:gd name="connsiteX84" fmla="*/ 2087166 w 7645936"/>
                <a:gd name="connsiteY84" fmla="*/ 2564132 h 4314825"/>
                <a:gd name="connsiteX85" fmla="*/ 5082919 w 7645936"/>
                <a:gd name="connsiteY85" fmla="*/ 775812 h 4314825"/>
                <a:gd name="connsiteX86" fmla="*/ 4576665 w 7645936"/>
                <a:gd name="connsiteY86" fmla="*/ 1282066 h 4314825"/>
                <a:gd name="connsiteX87" fmla="*/ 5082919 w 7645936"/>
                <a:gd name="connsiteY87" fmla="*/ 1788320 h 4314825"/>
                <a:gd name="connsiteX88" fmla="*/ 5589173 w 7645936"/>
                <a:gd name="connsiteY88" fmla="*/ 1282066 h 4314825"/>
                <a:gd name="connsiteX89" fmla="*/ 5082919 w 7645936"/>
                <a:gd name="connsiteY89" fmla="*/ 775812 h 4314825"/>
                <a:gd name="connsiteX90" fmla="*/ 2408299 w 7645936"/>
                <a:gd name="connsiteY90" fmla="*/ 775812 h 4314825"/>
                <a:gd name="connsiteX91" fmla="*/ 1902046 w 7645936"/>
                <a:gd name="connsiteY91" fmla="*/ 1282066 h 4314825"/>
                <a:gd name="connsiteX92" fmla="*/ 2408299 w 7645936"/>
                <a:gd name="connsiteY92" fmla="*/ 1788320 h 4314825"/>
                <a:gd name="connsiteX93" fmla="*/ 2914553 w 7645936"/>
                <a:gd name="connsiteY93" fmla="*/ 1282066 h 4314825"/>
                <a:gd name="connsiteX94" fmla="*/ 2408299 w 7645936"/>
                <a:gd name="connsiteY94" fmla="*/ 775812 h 4314825"/>
                <a:gd name="connsiteX95" fmla="*/ 5082919 w 7645936"/>
                <a:gd name="connsiteY95" fmla="*/ 661036 h 4314825"/>
                <a:gd name="connsiteX96" fmla="*/ 5703949 w 7645936"/>
                <a:gd name="connsiteY96" fmla="*/ 1282066 h 4314825"/>
                <a:gd name="connsiteX97" fmla="*/ 5082919 w 7645936"/>
                <a:gd name="connsiteY97" fmla="*/ 1903096 h 4314825"/>
                <a:gd name="connsiteX98" fmla="*/ 4461889 w 7645936"/>
                <a:gd name="connsiteY98" fmla="*/ 1282066 h 4314825"/>
                <a:gd name="connsiteX99" fmla="*/ 5082919 w 7645936"/>
                <a:gd name="connsiteY99" fmla="*/ 661036 h 4314825"/>
                <a:gd name="connsiteX100" fmla="*/ 2408299 w 7645936"/>
                <a:gd name="connsiteY100" fmla="*/ 661036 h 4314825"/>
                <a:gd name="connsiteX101" fmla="*/ 3029329 w 7645936"/>
                <a:gd name="connsiteY101" fmla="*/ 1282066 h 4314825"/>
                <a:gd name="connsiteX102" fmla="*/ 2408299 w 7645936"/>
                <a:gd name="connsiteY102" fmla="*/ 1903096 h 4314825"/>
                <a:gd name="connsiteX103" fmla="*/ 1787269 w 7645936"/>
                <a:gd name="connsiteY103" fmla="*/ 1282066 h 4314825"/>
                <a:gd name="connsiteX104" fmla="*/ 2408299 w 7645936"/>
                <a:gd name="connsiteY104" fmla="*/ 661036 h 4314825"/>
                <a:gd name="connsiteX105" fmla="*/ 1164182 w 7645936"/>
                <a:gd name="connsiteY105" fmla="*/ 126434 h 4314825"/>
                <a:gd name="connsiteX106" fmla="*/ 1034158 w 7645936"/>
                <a:gd name="connsiteY106" fmla="*/ 256457 h 4314825"/>
                <a:gd name="connsiteX107" fmla="*/ 1034158 w 7645936"/>
                <a:gd name="connsiteY107" fmla="*/ 1603376 h 4314825"/>
                <a:gd name="connsiteX108" fmla="*/ 879743 w 7645936"/>
                <a:gd name="connsiteY108" fmla="*/ 1603376 h 4314825"/>
                <a:gd name="connsiteX109" fmla="*/ 478976 w 7645936"/>
                <a:gd name="connsiteY109" fmla="*/ 1603376 h 4314825"/>
                <a:gd name="connsiteX110" fmla="*/ 478976 w 7645936"/>
                <a:gd name="connsiteY110" fmla="*/ 1286475 h 4314825"/>
                <a:gd name="connsiteX111" fmla="*/ 89830 w 7645936"/>
                <a:gd name="connsiteY111" fmla="*/ 1286475 h 4314825"/>
                <a:gd name="connsiteX112" fmla="*/ 89830 w 7645936"/>
                <a:gd name="connsiteY112" fmla="*/ 2046729 h 4314825"/>
                <a:gd name="connsiteX113" fmla="*/ 478976 w 7645936"/>
                <a:gd name="connsiteY113" fmla="*/ 2046729 h 4314825"/>
                <a:gd name="connsiteX114" fmla="*/ 478976 w 7645936"/>
                <a:gd name="connsiteY114" fmla="*/ 1724026 h 4314825"/>
                <a:gd name="connsiteX115" fmla="*/ 879743 w 7645936"/>
                <a:gd name="connsiteY115" fmla="*/ 1724026 h 4314825"/>
                <a:gd name="connsiteX116" fmla="*/ 1034158 w 7645936"/>
                <a:gd name="connsiteY116" fmla="*/ 1724026 h 4314825"/>
                <a:gd name="connsiteX117" fmla="*/ 1034158 w 7645936"/>
                <a:gd name="connsiteY117" fmla="*/ 4058369 h 4314825"/>
                <a:gd name="connsiteX118" fmla="*/ 1164182 w 7645936"/>
                <a:gd name="connsiteY118" fmla="*/ 4188392 h 4314825"/>
                <a:gd name="connsiteX119" fmla="*/ 6481755 w 7645936"/>
                <a:gd name="connsiteY119" fmla="*/ 4188392 h 4314825"/>
                <a:gd name="connsiteX120" fmla="*/ 6611778 w 7645936"/>
                <a:gd name="connsiteY120" fmla="*/ 4058369 h 4314825"/>
                <a:gd name="connsiteX121" fmla="*/ 6611778 w 7645936"/>
                <a:gd name="connsiteY121" fmla="*/ 1724026 h 4314825"/>
                <a:gd name="connsiteX122" fmla="*/ 6766193 w 7645936"/>
                <a:gd name="connsiteY122" fmla="*/ 1724026 h 4314825"/>
                <a:gd name="connsiteX123" fmla="*/ 7166960 w 7645936"/>
                <a:gd name="connsiteY123" fmla="*/ 1724026 h 4314825"/>
                <a:gd name="connsiteX124" fmla="*/ 7166960 w 7645936"/>
                <a:gd name="connsiteY124" fmla="*/ 2046729 h 4314825"/>
                <a:gd name="connsiteX125" fmla="*/ 7556106 w 7645936"/>
                <a:gd name="connsiteY125" fmla="*/ 2046729 h 4314825"/>
                <a:gd name="connsiteX126" fmla="*/ 7556106 w 7645936"/>
                <a:gd name="connsiteY126" fmla="*/ 1286475 h 4314825"/>
                <a:gd name="connsiteX127" fmla="*/ 7166960 w 7645936"/>
                <a:gd name="connsiteY127" fmla="*/ 1286475 h 4314825"/>
                <a:gd name="connsiteX128" fmla="*/ 7166960 w 7645936"/>
                <a:gd name="connsiteY128" fmla="*/ 1603376 h 4314825"/>
                <a:gd name="connsiteX129" fmla="*/ 6766193 w 7645936"/>
                <a:gd name="connsiteY129" fmla="*/ 1603376 h 4314825"/>
                <a:gd name="connsiteX130" fmla="*/ 6611778 w 7645936"/>
                <a:gd name="connsiteY130" fmla="*/ 1603376 h 4314825"/>
                <a:gd name="connsiteX131" fmla="*/ 6611778 w 7645936"/>
                <a:gd name="connsiteY131" fmla="*/ 256457 h 4314825"/>
                <a:gd name="connsiteX132" fmla="*/ 6481755 w 7645936"/>
                <a:gd name="connsiteY132" fmla="*/ 126434 h 4314825"/>
                <a:gd name="connsiteX133" fmla="*/ 1011518 w 7645936"/>
                <a:gd name="connsiteY133" fmla="*/ 0 h 4314825"/>
                <a:gd name="connsiteX134" fmla="*/ 6634418 w 7645936"/>
                <a:gd name="connsiteY134" fmla="*/ 0 h 4314825"/>
                <a:gd name="connsiteX135" fmla="*/ 6766193 w 7645936"/>
                <a:gd name="connsiteY135" fmla="*/ 131775 h 4314825"/>
                <a:gd name="connsiteX136" fmla="*/ 6766193 w 7645936"/>
                <a:gd name="connsiteY136" fmla="*/ 1485987 h 4314825"/>
                <a:gd name="connsiteX137" fmla="*/ 7077129 w 7645936"/>
                <a:gd name="connsiteY137" fmla="*/ 1485987 h 4314825"/>
                <a:gd name="connsiteX138" fmla="*/ 7077129 w 7645936"/>
                <a:gd name="connsiteY138" fmla="*/ 1193887 h 4314825"/>
                <a:gd name="connsiteX139" fmla="*/ 7645936 w 7645936"/>
                <a:gd name="connsiteY139" fmla="*/ 1193887 h 4314825"/>
                <a:gd name="connsiteX140" fmla="*/ 7645936 w 7645936"/>
                <a:gd name="connsiteY140" fmla="*/ 2139317 h 4314825"/>
                <a:gd name="connsiteX141" fmla="*/ 7077129 w 7645936"/>
                <a:gd name="connsiteY141" fmla="*/ 2139317 h 4314825"/>
                <a:gd name="connsiteX142" fmla="*/ 7077129 w 7645936"/>
                <a:gd name="connsiteY142" fmla="*/ 1840719 h 4314825"/>
                <a:gd name="connsiteX143" fmla="*/ 6766193 w 7645936"/>
                <a:gd name="connsiteY143" fmla="*/ 1840719 h 4314825"/>
                <a:gd name="connsiteX144" fmla="*/ 6766193 w 7645936"/>
                <a:gd name="connsiteY144" fmla="*/ 4183050 h 4314825"/>
                <a:gd name="connsiteX145" fmla="*/ 6634418 w 7645936"/>
                <a:gd name="connsiteY145" fmla="*/ 4314825 h 4314825"/>
                <a:gd name="connsiteX146" fmla="*/ 1011518 w 7645936"/>
                <a:gd name="connsiteY146" fmla="*/ 4314825 h 4314825"/>
                <a:gd name="connsiteX147" fmla="*/ 879743 w 7645936"/>
                <a:gd name="connsiteY147" fmla="*/ 4183050 h 4314825"/>
                <a:gd name="connsiteX148" fmla="*/ 879743 w 7645936"/>
                <a:gd name="connsiteY148" fmla="*/ 1840719 h 4314825"/>
                <a:gd name="connsiteX149" fmla="*/ 568807 w 7645936"/>
                <a:gd name="connsiteY149" fmla="*/ 1840719 h 4314825"/>
                <a:gd name="connsiteX150" fmla="*/ 568807 w 7645936"/>
                <a:gd name="connsiteY150" fmla="*/ 2139317 h 4314825"/>
                <a:gd name="connsiteX151" fmla="*/ 0 w 7645936"/>
                <a:gd name="connsiteY151" fmla="*/ 2139317 h 4314825"/>
                <a:gd name="connsiteX152" fmla="*/ 0 w 7645936"/>
                <a:gd name="connsiteY152" fmla="*/ 1193887 h 4314825"/>
                <a:gd name="connsiteX153" fmla="*/ 568807 w 7645936"/>
                <a:gd name="connsiteY153" fmla="*/ 1193887 h 4314825"/>
                <a:gd name="connsiteX154" fmla="*/ 568807 w 7645936"/>
                <a:gd name="connsiteY154" fmla="*/ 1485987 h 4314825"/>
                <a:gd name="connsiteX155" fmla="*/ 879743 w 7645936"/>
                <a:gd name="connsiteY155" fmla="*/ 1485987 h 4314825"/>
                <a:gd name="connsiteX156" fmla="*/ 879743 w 7645936"/>
                <a:gd name="connsiteY156" fmla="*/ 131775 h 4314825"/>
                <a:gd name="connsiteX157" fmla="*/ 1011518 w 7645936"/>
                <a:gd name="connsiteY157" fmla="*/ 0 h 431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</a:cxnLst>
              <a:rect l="l" t="t" r="r" b="b"/>
              <a:pathLst>
                <a:path w="7645936" h="4314825">
                  <a:moveTo>
                    <a:pt x="5333671" y="2643510"/>
                  </a:moveTo>
                  <a:cubicBezTo>
                    <a:pt x="5256088" y="2643510"/>
                    <a:pt x="5193195" y="2706403"/>
                    <a:pt x="5193195" y="2783986"/>
                  </a:cubicBezTo>
                  <a:lnTo>
                    <a:pt x="5193195" y="3723500"/>
                  </a:lnTo>
                  <a:cubicBezTo>
                    <a:pt x="5193195" y="3801083"/>
                    <a:pt x="5256088" y="3863976"/>
                    <a:pt x="5333671" y="3863976"/>
                  </a:cubicBezTo>
                  <a:lnTo>
                    <a:pt x="5421017" y="3863976"/>
                  </a:lnTo>
                  <a:cubicBezTo>
                    <a:pt x="5498600" y="3863976"/>
                    <a:pt x="5561493" y="3801083"/>
                    <a:pt x="5561493" y="3723500"/>
                  </a:cubicBezTo>
                  <a:lnTo>
                    <a:pt x="5561493" y="2783986"/>
                  </a:lnTo>
                  <a:cubicBezTo>
                    <a:pt x="5561493" y="2706403"/>
                    <a:pt x="5498600" y="2643510"/>
                    <a:pt x="5421017" y="2643510"/>
                  </a:cubicBezTo>
                  <a:close/>
                  <a:moveTo>
                    <a:pt x="4527329" y="2643510"/>
                  </a:moveTo>
                  <a:cubicBezTo>
                    <a:pt x="4449746" y="2643510"/>
                    <a:pt x="4386853" y="2706403"/>
                    <a:pt x="4386853" y="2783986"/>
                  </a:cubicBezTo>
                  <a:lnTo>
                    <a:pt x="4386853" y="3723500"/>
                  </a:lnTo>
                  <a:cubicBezTo>
                    <a:pt x="4386853" y="3801083"/>
                    <a:pt x="4449746" y="3863976"/>
                    <a:pt x="4527329" y="3863976"/>
                  </a:cubicBezTo>
                  <a:lnTo>
                    <a:pt x="4614675" y="3863976"/>
                  </a:lnTo>
                  <a:cubicBezTo>
                    <a:pt x="4692258" y="3863976"/>
                    <a:pt x="4755151" y="3801083"/>
                    <a:pt x="4755151" y="3723500"/>
                  </a:cubicBezTo>
                  <a:lnTo>
                    <a:pt x="4755151" y="2783986"/>
                  </a:lnTo>
                  <a:cubicBezTo>
                    <a:pt x="4755151" y="2706403"/>
                    <a:pt x="4692258" y="2643510"/>
                    <a:pt x="4614675" y="2643510"/>
                  </a:cubicBezTo>
                  <a:close/>
                  <a:moveTo>
                    <a:pt x="3720987" y="2643510"/>
                  </a:moveTo>
                  <a:cubicBezTo>
                    <a:pt x="3643404" y="2643510"/>
                    <a:pt x="3580511" y="2706403"/>
                    <a:pt x="3580511" y="2783986"/>
                  </a:cubicBezTo>
                  <a:lnTo>
                    <a:pt x="3580511" y="3723500"/>
                  </a:lnTo>
                  <a:cubicBezTo>
                    <a:pt x="3580511" y="3801083"/>
                    <a:pt x="3643404" y="3863976"/>
                    <a:pt x="3720987" y="3863976"/>
                  </a:cubicBezTo>
                  <a:lnTo>
                    <a:pt x="3808333" y="3863976"/>
                  </a:lnTo>
                  <a:cubicBezTo>
                    <a:pt x="3885916" y="3863976"/>
                    <a:pt x="3948809" y="3801083"/>
                    <a:pt x="3948809" y="3723500"/>
                  </a:cubicBezTo>
                  <a:lnTo>
                    <a:pt x="3948809" y="2783986"/>
                  </a:lnTo>
                  <a:cubicBezTo>
                    <a:pt x="3948809" y="2706403"/>
                    <a:pt x="3885916" y="2643510"/>
                    <a:pt x="3808333" y="2643510"/>
                  </a:cubicBezTo>
                  <a:close/>
                  <a:moveTo>
                    <a:pt x="2914644" y="2643510"/>
                  </a:moveTo>
                  <a:cubicBezTo>
                    <a:pt x="2837061" y="2643510"/>
                    <a:pt x="2774168" y="2706403"/>
                    <a:pt x="2774168" y="2783986"/>
                  </a:cubicBezTo>
                  <a:lnTo>
                    <a:pt x="2774168" y="3723500"/>
                  </a:lnTo>
                  <a:cubicBezTo>
                    <a:pt x="2774168" y="3801083"/>
                    <a:pt x="2837061" y="3863976"/>
                    <a:pt x="2914644" y="3863976"/>
                  </a:cubicBezTo>
                  <a:lnTo>
                    <a:pt x="3001990" y="3863976"/>
                  </a:lnTo>
                  <a:cubicBezTo>
                    <a:pt x="3079573" y="3863976"/>
                    <a:pt x="3142466" y="3801083"/>
                    <a:pt x="3142466" y="3723500"/>
                  </a:cubicBezTo>
                  <a:lnTo>
                    <a:pt x="3142466" y="2783986"/>
                  </a:lnTo>
                  <a:cubicBezTo>
                    <a:pt x="3142466" y="2706403"/>
                    <a:pt x="3079573" y="2643510"/>
                    <a:pt x="3001990" y="2643510"/>
                  </a:cubicBezTo>
                  <a:close/>
                  <a:moveTo>
                    <a:pt x="2108301" y="2643510"/>
                  </a:moveTo>
                  <a:cubicBezTo>
                    <a:pt x="2030718" y="2643510"/>
                    <a:pt x="1967825" y="2706403"/>
                    <a:pt x="1967825" y="2783986"/>
                  </a:cubicBezTo>
                  <a:lnTo>
                    <a:pt x="1967825" y="3723500"/>
                  </a:lnTo>
                  <a:cubicBezTo>
                    <a:pt x="1967825" y="3801083"/>
                    <a:pt x="2030718" y="3863976"/>
                    <a:pt x="2108301" y="3863976"/>
                  </a:cubicBezTo>
                  <a:lnTo>
                    <a:pt x="2195647" y="3863976"/>
                  </a:lnTo>
                  <a:cubicBezTo>
                    <a:pt x="2273230" y="3863976"/>
                    <a:pt x="2336123" y="3801083"/>
                    <a:pt x="2336123" y="3723500"/>
                  </a:cubicBezTo>
                  <a:lnTo>
                    <a:pt x="2336123" y="2783986"/>
                  </a:lnTo>
                  <a:cubicBezTo>
                    <a:pt x="2336123" y="2706403"/>
                    <a:pt x="2273230" y="2643510"/>
                    <a:pt x="2195647" y="2643510"/>
                  </a:cubicBezTo>
                  <a:close/>
                  <a:moveTo>
                    <a:pt x="5312536" y="2564132"/>
                  </a:moveTo>
                  <a:lnTo>
                    <a:pt x="5442152" y="2564132"/>
                  </a:lnTo>
                  <a:cubicBezTo>
                    <a:pt x="5557280" y="2564132"/>
                    <a:pt x="5650609" y="2657461"/>
                    <a:pt x="5650609" y="2772589"/>
                  </a:cubicBezTo>
                  <a:lnTo>
                    <a:pt x="5650609" y="3734896"/>
                  </a:lnTo>
                  <a:cubicBezTo>
                    <a:pt x="5650609" y="3850024"/>
                    <a:pt x="5557280" y="3943353"/>
                    <a:pt x="5442152" y="3943353"/>
                  </a:cubicBezTo>
                  <a:lnTo>
                    <a:pt x="5312536" y="3943353"/>
                  </a:lnTo>
                  <a:cubicBezTo>
                    <a:pt x="5197408" y="3943353"/>
                    <a:pt x="5104079" y="3850024"/>
                    <a:pt x="5104079" y="3734896"/>
                  </a:cubicBezTo>
                  <a:lnTo>
                    <a:pt x="5104079" y="2772589"/>
                  </a:lnTo>
                  <a:cubicBezTo>
                    <a:pt x="5104079" y="2657461"/>
                    <a:pt x="5197408" y="2564132"/>
                    <a:pt x="5312536" y="2564132"/>
                  </a:cubicBezTo>
                  <a:close/>
                  <a:moveTo>
                    <a:pt x="4506194" y="2564132"/>
                  </a:moveTo>
                  <a:lnTo>
                    <a:pt x="4635810" y="2564132"/>
                  </a:lnTo>
                  <a:cubicBezTo>
                    <a:pt x="4750938" y="2564132"/>
                    <a:pt x="4844267" y="2657461"/>
                    <a:pt x="4844267" y="2772589"/>
                  </a:cubicBezTo>
                  <a:lnTo>
                    <a:pt x="4844267" y="3734896"/>
                  </a:lnTo>
                  <a:cubicBezTo>
                    <a:pt x="4844267" y="3850024"/>
                    <a:pt x="4750938" y="3943353"/>
                    <a:pt x="4635810" y="3943353"/>
                  </a:cubicBezTo>
                  <a:lnTo>
                    <a:pt x="4506194" y="3943353"/>
                  </a:lnTo>
                  <a:cubicBezTo>
                    <a:pt x="4391066" y="3943353"/>
                    <a:pt x="4297737" y="3850024"/>
                    <a:pt x="4297737" y="3734896"/>
                  </a:cubicBezTo>
                  <a:lnTo>
                    <a:pt x="4297737" y="2772589"/>
                  </a:lnTo>
                  <a:cubicBezTo>
                    <a:pt x="4297737" y="2657461"/>
                    <a:pt x="4391066" y="2564132"/>
                    <a:pt x="4506194" y="2564132"/>
                  </a:cubicBezTo>
                  <a:close/>
                  <a:moveTo>
                    <a:pt x="3699852" y="2564132"/>
                  </a:moveTo>
                  <a:lnTo>
                    <a:pt x="3829468" y="2564132"/>
                  </a:lnTo>
                  <a:cubicBezTo>
                    <a:pt x="3944596" y="2564132"/>
                    <a:pt x="4037925" y="2657461"/>
                    <a:pt x="4037925" y="2772589"/>
                  </a:cubicBezTo>
                  <a:lnTo>
                    <a:pt x="4037925" y="3734896"/>
                  </a:lnTo>
                  <a:cubicBezTo>
                    <a:pt x="4037925" y="3850024"/>
                    <a:pt x="3944596" y="3943353"/>
                    <a:pt x="3829468" y="3943353"/>
                  </a:cubicBezTo>
                  <a:lnTo>
                    <a:pt x="3699852" y="3943353"/>
                  </a:lnTo>
                  <a:cubicBezTo>
                    <a:pt x="3584724" y="3943353"/>
                    <a:pt x="3491395" y="3850024"/>
                    <a:pt x="3491395" y="3734896"/>
                  </a:cubicBezTo>
                  <a:lnTo>
                    <a:pt x="3491395" y="2772589"/>
                  </a:lnTo>
                  <a:cubicBezTo>
                    <a:pt x="3491395" y="2657461"/>
                    <a:pt x="3584724" y="2564132"/>
                    <a:pt x="3699852" y="2564132"/>
                  </a:cubicBezTo>
                  <a:close/>
                  <a:moveTo>
                    <a:pt x="2893509" y="2564132"/>
                  </a:moveTo>
                  <a:lnTo>
                    <a:pt x="3023125" y="2564132"/>
                  </a:lnTo>
                  <a:cubicBezTo>
                    <a:pt x="3138253" y="2564132"/>
                    <a:pt x="3231582" y="2657461"/>
                    <a:pt x="3231582" y="2772589"/>
                  </a:cubicBezTo>
                  <a:lnTo>
                    <a:pt x="3231582" y="3734896"/>
                  </a:lnTo>
                  <a:cubicBezTo>
                    <a:pt x="3231582" y="3850024"/>
                    <a:pt x="3138253" y="3943353"/>
                    <a:pt x="3023125" y="3943353"/>
                  </a:cubicBezTo>
                  <a:lnTo>
                    <a:pt x="2893509" y="3943353"/>
                  </a:lnTo>
                  <a:cubicBezTo>
                    <a:pt x="2778381" y="3943353"/>
                    <a:pt x="2685052" y="3850024"/>
                    <a:pt x="2685052" y="3734896"/>
                  </a:cubicBezTo>
                  <a:lnTo>
                    <a:pt x="2685052" y="2772589"/>
                  </a:lnTo>
                  <a:cubicBezTo>
                    <a:pt x="2685052" y="2657461"/>
                    <a:pt x="2778381" y="2564132"/>
                    <a:pt x="2893509" y="2564132"/>
                  </a:cubicBezTo>
                  <a:close/>
                  <a:moveTo>
                    <a:pt x="2087166" y="2564132"/>
                  </a:moveTo>
                  <a:lnTo>
                    <a:pt x="2216782" y="2564132"/>
                  </a:lnTo>
                  <a:cubicBezTo>
                    <a:pt x="2331910" y="2564132"/>
                    <a:pt x="2425239" y="2657461"/>
                    <a:pt x="2425239" y="2772589"/>
                  </a:cubicBezTo>
                  <a:lnTo>
                    <a:pt x="2425239" y="3734896"/>
                  </a:lnTo>
                  <a:cubicBezTo>
                    <a:pt x="2425239" y="3850024"/>
                    <a:pt x="2331910" y="3943353"/>
                    <a:pt x="2216782" y="3943353"/>
                  </a:cubicBezTo>
                  <a:lnTo>
                    <a:pt x="2087166" y="3943353"/>
                  </a:lnTo>
                  <a:cubicBezTo>
                    <a:pt x="1972038" y="3943353"/>
                    <a:pt x="1878709" y="3850024"/>
                    <a:pt x="1878709" y="3734896"/>
                  </a:cubicBezTo>
                  <a:lnTo>
                    <a:pt x="1878709" y="2772589"/>
                  </a:lnTo>
                  <a:cubicBezTo>
                    <a:pt x="1878709" y="2657461"/>
                    <a:pt x="1972038" y="2564132"/>
                    <a:pt x="2087166" y="2564132"/>
                  </a:cubicBezTo>
                  <a:close/>
                  <a:moveTo>
                    <a:pt x="5082919" y="775812"/>
                  </a:moveTo>
                  <a:cubicBezTo>
                    <a:pt x="4803323" y="775812"/>
                    <a:pt x="4576665" y="1002470"/>
                    <a:pt x="4576665" y="1282066"/>
                  </a:cubicBezTo>
                  <a:cubicBezTo>
                    <a:pt x="4576665" y="1561662"/>
                    <a:pt x="4803323" y="1788320"/>
                    <a:pt x="5082919" y="1788320"/>
                  </a:cubicBezTo>
                  <a:cubicBezTo>
                    <a:pt x="5362515" y="1788320"/>
                    <a:pt x="5589173" y="1561662"/>
                    <a:pt x="5589173" y="1282066"/>
                  </a:cubicBezTo>
                  <a:cubicBezTo>
                    <a:pt x="5589173" y="1002470"/>
                    <a:pt x="5362515" y="775812"/>
                    <a:pt x="5082919" y="775812"/>
                  </a:cubicBezTo>
                  <a:close/>
                  <a:moveTo>
                    <a:pt x="2408299" y="775812"/>
                  </a:moveTo>
                  <a:cubicBezTo>
                    <a:pt x="2128703" y="775812"/>
                    <a:pt x="1902046" y="1002470"/>
                    <a:pt x="1902046" y="1282066"/>
                  </a:cubicBezTo>
                  <a:cubicBezTo>
                    <a:pt x="1902046" y="1561662"/>
                    <a:pt x="2128703" y="1788320"/>
                    <a:pt x="2408299" y="1788320"/>
                  </a:cubicBezTo>
                  <a:cubicBezTo>
                    <a:pt x="2687895" y="1788320"/>
                    <a:pt x="2914553" y="1561662"/>
                    <a:pt x="2914553" y="1282066"/>
                  </a:cubicBezTo>
                  <a:cubicBezTo>
                    <a:pt x="2914553" y="1002470"/>
                    <a:pt x="2687895" y="775812"/>
                    <a:pt x="2408299" y="775812"/>
                  </a:cubicBezTo>
                  <a:close/>
                  <a:moveTo>
                    <a:pt x="5082919" y="661036"/>
                  </a:moveTo>
                  <a:cubicBezTo>
                    <a:pt x="5425904" y="661036"/>
                    <a:pt x="5703949" y="939081"/>
                    <a:pt x="5703949" y="1282066"/>
                  </a:cubicBezTo>
                  <a:cubicBezTo>
                    <a:pt x="5703949" y="1625051"/>
                    <a:pt x="5425904" y="1903096"/>
                    <a:pt x="5082919" y="1903096"/>
                  </a:cubicBezTo>
                  <a:cubicBezTo>
                    <a:pt x="4739934" y="1903096"/>
                    <a:pt x="4461889" y="1625051"/>
                    <a:pt x="4461889" y="1282066"/>
                  </a:cubicBezTo>
                  <a:cubicBezTo>
                    <a:pt x="4461889" y="939081"/>
                    <a:pt x="4739934" y="661036"/>
                    <a:pt x="5082919" y="661036"/>
                  </a:cubicBezTo>
                  <a:close/>
                  <a:moveTo>
                    <a:pt x="2408299" y="661036"/>
                  </a:moveTo>
                  <a:cubicBezTo>
                    <a:pt x="2751284" y="661036"/>
                    <a:pt x="3029329" y="939081"/>
                    <a:pt x="3029329" y="1282066"/>
                  </a:cubicBezTo>
                  <a:cubicBezTo>
                    <a:pt x="3029329" y="1625051"/>
                    <a:pt x="2751284" y="1903096"/>
                    <a:pt x="2408299" y="1903096"/>
                  </a:cubicBezTo>
                  <a:cubicBezTo>
                    <a:pt x="2065314" y="1903096"/>
                    <a:pt x="1787269" y="1625051"/>
                    <a:pt x="1787269" y="1282066"/>
                  </a:cubicBezTo>
                  <a:cubicBezTo>
                    <a:pt x="1787269" y="939081"/>
                    <a:pt x="2065314" y="661036"/>
                    <a:pt x="2408299" y="661036"/>
                  </a:cubicBezTo>
                  <a:close/>
                  <a:moveTo>
                    <a:pt x="1164182" y="126434"/>
                  </a:moveTo>
                  <a:cubicBezTo>
                    <a:pt x="1092372" y="126434"/>
                    <a:pt x="1034158" y="184647"/>
                    <a:pt x="1034158" y="256457"/>
                  </a:cubicBezTo>
                  <a:lnTo>
                    <a:pt x="1034158" y="1603376"/>
                  </a:lnTo>
                  <a:lnTo>
                    <a:pt x="879743" y="1603376"/>
                  </a:lnTo>
                  <a:lnTo>
                    <a:pt x="478976" y="1603376"/>
                  </a:lnTo>
                  <a:lnTo>
                    <a:pt x="478976" y="1286475"/>
                  </a:lnTo>
                  <a:lnTo>
                    <a:pt x="89830" y="1286475"/>
                  </a:lnTo>
                  <a:lnTo>
                    <a:pt x="89830" y="2046729"/>
                  </a:lnTo>
                  <a:lnTo>
                    <a:pt x="478976" y="2046729"/>
                  </a:lnTo>
                  <a:lnTo>
                    <a:pt x="478976" y="1724026"/>
                  </a:lnTo>
                  <a:lnTo>
                    <a:pt x="879743" y="1724026"/>
                  </a:lnTo>
                  <a:lnTo>
                    <a:pt x="1034158" y="1724026"/>
                  </a:lnTo>
                  <a:lnTo>
                    <a:pt x="1034158" y="4058369"/>
                  </a:lnTo>
                  <a:cubicBezTo>
                    <a:pt x="1034158" y="4130179"/>
                    <a:pt x="1092372" y="4188392"/>
                    <a:pt x="1164182" y="4188392"/>
                  </a:cubicBezTo>
                  <a:lnTo>
                    <a:pt x="6481755" y="4188392"/>
                  </a:lnTo>
                  <a:cubicBezTo>
                    <a:pt x="6553565" y="4188392"/>
                    <a:pt x="6611778" y="4130179"/>
                    <a:pt x="6611778" y="4058369"/>
                  </a:cubicBezTo>
                  <a:lnTo>
                    <a:pt x="6611778" y="1724026"/>
                  </a:lnTo>
                  <a:lnTo>
                    <a:pt x="6766193" y="1724026"/>
                  </a:lnTo>
                  <a:lnTo>
                    <a:pt x="7166960" y="1724026"/>
                  </a:lnTo>
                  <a:lnTo>
                    <a:pt x="7166960" y="2046729"/>
                  </a:lnTo>
                  <a:lnTo>
                    <a:pt x="7556106" y="2046729"/>
                  </a:lnTo>
                  <a:lnTo>
                    <a:pt x="7556106" y="1286475"/>
                  </a:lnTo>
                  <a:lnTo>
                    <a:pt x="7166960" y="1286475"/>
                  </a:lnTo>
                  <a:lnTo>
                    <a:pt x="7166960" y="1603376"/>
                  </a:lnTo>
                  <a:lnTo>
                    <a:pt x="6766193" y="1603376"/>
                  </a:lnTo>
                  <a:lnTo>
                    <a:pt x="6611778" y="1603376"/>
                  </a:lnTo>
                  <a:lnTo>
                    <a:pt x="6611778" y="256457"/>
                  </a:lnTo>
                  <a:cubicBezTo>
                    <a:pt x="6611778" y="184647"/>
                    <a:pt x="6553565" y="126434"/>
                    <a:pt x="6481755" y="126434"/>
                  </a:cubicBezTo>
                  <a:close/>
                  <a:moveTo>
                    <a:pt x="1011518" y="0"/>
                  </a:moveTo>
                  <a:lnTo>
                    <a:pt x="6634418" y="0"/>
                  </a:lnTo>
                  <a:cubicBezTo>
                    <a:pt x="6707195" y="0"/>
                    <a:pt x="6766193" y="58999"/>
                    <a:pt x="6766193" y="131775"/>
                  </a:cubicBezTo>
                  <a:lnTo>
                    <a:pt x="6766193" y="1485987"/>
                  </a:lnTo>
                  <a:lnTo>
                    <a:pt x="7077129" y="1485987"/>
                  </a:lnTo>
                  <a:lnTo>
                    <a:pt x="7077129" y="1193887"/>
                  </a:lnTo>
                  <a:lnTo>
                    <a:pt x="7645936" y="1193887"/>
                  </a:lnTo>
                  <a:lnTo>
                    <a:pt x="7645936" y="2139317"/>
                  </a:lnTo>
                  <a:lnTo>
                    <a:pt x="7077129" y="2139317"/>
                  </a:lnTo>
                  <a:lnTo>
                    <a:pt x="7077129" y="1840719"/>
                  </a:lnTo>
                  <a:lnTo>
                    <a:pt x="6766193" y="1840719"/>
                  </a:lnTo>
                  <a:lnTo>
                    <a:pt x="6766193" y="4183050"/>
                  </a:lnTo>
                  <a:cubicBezTo>
                    <a:pt x="6766193" y="4255827"/>
                    <a:pt x="6707195" y="4314825"/>
                    <a:pt x="6634418" y="4314825"/>
                  </a:cubicBezTo>
                  <a:lnTo>
                    <a:pt x="1011518" y="4314825"/>
                  </a:lnTo>
                  <a:cubicBezTo>
                    <a:pt x="938741" y="4314825"/>
                    <a:pt x="879743" y="4255827"/>
                    <a:pt x="879743" y="4183050"/>
                  </a:cubicBezTo>
                  <a:lnTo>
                    <a:pt x="879743" y="1840719"/>
                  </a:lnTo>
                  <a:lnTo>
                    <a:pt x="568807" y="1840719"/>
                  </a:lnTo>
                  <a:lnTo>
                    <a:pt x="568807" y="2139317"/>
                  </a:lnTo>
                  <a:lnTo>
                    <a:pt x="0" y="2139317"/>
                  </a:lnTo>
                  <a:lnTo>
                    <a:pt x="0" y="1193887"/>
                  </a:lnTo>
                  <a:lnTo>
                    <a:pt x="568807" y="1193887"/>
                  </a:lnTo>
                  <a:lnTo>
                    <a:pt x="568807" y="1485987"/>
                  </a:lnTo>
                  <a:lnTo>
                    <a:pt x="879743" y="1485987"/>
                  </a:lnTo>
                  <a:lnTo>
                    <a:pt x="879743" y="131775"/>
                  </a:lnTo>
                  <a:cubicBezTo>
                    <a:pt x="879743" y="58999"/>
                    <a:pt x="938741" y="0"/>
                    <a:pt x="1011518" y="0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accent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solidFill>
                  <a:prstClr val="white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EA8A5D6-65A4-439F-B9D1-749DD6535380}"/>
                </a:ext>
              </a:extLst>
            </p:cNvPr>
            <p:cNvCxnSpPr/>
            <p:nvPr/>
          </p:nvCxnSpPr>
          <p:spPr>
            <a:xfrm flipH="1">
              <a:off x="10669778" y="3119438"/>
              <a:ext cx="289008" cy="0"/>
            </a:xfrm>
            <a:prstGeom prst="lin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B25580A4-E09E-4D9B-9171-0D91D880FC0A}"/>
              </a:ext>
            </a:extLst>
          </p:cNvPr>
          <p:cNvSpPr/>
          <p:nvPr/>
        </p:nvSpPr>
        <p:spPr>
          <a:xfrm>
            <a:off x="6027719" y="1870942"/>
            <a:ext cx="272746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67"/>
            <a:r>
              <a:rPr lang="en-US" sz="1100" dirty="0">
                <a:solidFill>
                  <a:prstClr val="white"/>
                </a:solidFill>
                <a:latin typeface="Segoe UI"/>
                <a:cs typeface="Segoe UI Semilight" panose="020B0402040204020203" pitchFamily="34" charset="0"/>
              </a:rPr>
              <a:t>Data Factory (ETL, Data movement) </a:t>
            </a:r>
            <a:endParaRPr lang="en-US" sz="1100" dirty="0">
              <a:solidFill>
                <a:prstClr val="white"/>
              </a:solidFill>
              <a:latin typeface="Segoe UI"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4DA9034-E173-4AC9-B1DE-A2D4BF518053}"/>
              </a:ext>
            </a:extLst>
          </p:cNvPr>
          <p:cNvCxnSpPr/>
          <p:nvPr/>
        </p:nvCxnSpPr>
        <p:spPr>
          <a:xfrm>
            <a:off x="4504571" y="2293807"/>
            <a:ext cx="2085577" cy="0"/>
          </a:xfrm>
          <a:prstGeom prst="straightConnector1">
            <a:avLst/>
          </a:prstGeom>
          <a:ln>
            <a:solidFill>
              <a:schemeClr val="bg1"/>
            </a:solidFill>
            <a:headEnd type="none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1013E09-B9D7-4DD1-AB3B-E6EA7304FC32}"/>
              </a:ext>
            </a:extLst>
          </p:cNvPr>
          <p:cNvCxnSpPr/>
          <p:nvPr/>
        </p:nvCxnSpPr>
        <p:spPr>
          <a:xfrm>
            <a:off x="6590147" y="2293807"/>
            <a:ext cx="1960245" cy="0"/>
          </a:xfrm>
          <a:prstGeom prst="straightConnector1">
            <a:avLst/>
          </a:prstGeom>
          <a:ln>
            <a:solidFill>
              <a:schemeClr val="bg1"/>
            </a:solidFill>
            <a:headEnd type="none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DB00CC35-85E3-4ED9-8136-3FFD6DF645A6}"/>
              </a:ext>
            </a:extLst>
          </p:cNvPr>
          <p:cNvSpPr/>
          <p:nvPr/>
        </p:nvSpPr>
        <p:spPr>
          <a:xfrm>
            <a:off x="9195942" y="2569707"/>
            <a:ext cx="1190817" cy="429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67"/>
            <a:r>
              <a:rPr lang="en-US" sz="1100" dirty="0">
                <a:solidFill>
                  <a:prstClr val="white"/>
                </a:solidFill>
                <a:latin typeface="Segoe UI"/>
                <a:cs typeface="Segoe UI Semilight" panose="020B0402040204020203" pitchFamily="34" charset="0"/>
              </a:rPr>
              <a:t>SQL Data Warehouse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6A11579-3D2B-467F-82D1-DF4DF8C7336B}"/>
              </a:ext>
            </a:extLst>
          </p:cNvPr>
          <p:cNvCxnSpPr>
            <a:cxnSpLocks/>
          </p:cNvCxnSpPr>
          <p:nvPr/>
        </p:nvCxnSpPr>
        <p:spPr>
          <a:xfrm>
            <a:off x="7868264" y="3172173"/>
            <a:ext cx="584318" cy="158142"/>
          </a:xfrm>
          <a:prstGeom prst="straightConnector1">
            <a:avLst/>
          </a:prstGeom>
          <a:ln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0D71B6C7-D5F7-4CDA-B7A5-15315984C5AE}"/>
              </a:ext>
            </a:extLst>
          </p:cNvPr>
          <p:cNvSpPr/>
          <p:nvPr/>
        </p:nvSpPr>
        <p:spPr>
          <a:xfrm>
            <a:off x="4634801" y="2731728"/>
            <a:ext cx="1640556" cy="2597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67">
              <a:defRPr/>
            </a:pPr>
            <a:r>
              <a:rPr lang="en-US" sz="1100" dirty="0">
                <a:solidFill>
                  <a:prstClr val="white"/>
                </a:solidFill>
                <a:latin typeface="Segoe UI"/>
                <a:cs typeface="Segoe UI Semilight" panose="020B0402040204020203" pitchFamily="34" charset="0"/>
              </a:rPr>
              <a:t>Data Lake</a:t>
            </a:r>
          </a:p>
        </p:txBody>
      </p:sp>
      <p:pic>
        <p:nvPicPr>
          <p:cNvPr id="207" name="Graphic 206">
            <a:extLst>
              <a:ext uri="{FF2B5EF4-FFF2-40B4-BE49-F238E27FC236}">
                <a16:creationId xmlns:a16="http://schemas.microsoft.com/office/drawing/2014/main" id="{58F66E48-D9C4-42A6-AB2D-E8092E2D09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10210" y="2702773"/>
            <a:ext cx="320952" cy="320952"/>
          </a:xfrm>
          <a:prstGeom prst="rect">
            <a:avLst/>
          </a:prstGeom>
        </p:spPr>
      </p:pic>
      <p:pic>
        <p:nvPicPr>
          <p:cNvPr id="209" name="Graphic 208">
            <a:extLst>
              <a:ext uri="{FF2B5EF4-FFF2-40B4-BE49-F238E27FC236}">
                <a16:creationId xmlns:a16="http://schemas.microsoft.com/office/drawing/2014/main" id="{477F4965-466F-4719-9A7A-4D43B7C41F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80248" y="2470636"/>
            <a:ext cx="635328" cy="635328"/>
          </a:xfrm>
          <a:prstGeom prst="rect">
            <a:avLst/>
          </a:prstGeom>
        </p:spPr>
      </p:pic>
      <p:pic>
        <p:nvPicPr>
          <p:cNvPr id="213" name="Graphic 212">
            <a:extLst>
              <a:ext uri="{FF2B5EF4-FFF2-40B4-BE49-F238E27FC236}">
                <a16:creationId xmlns:a16="http://schemas.microsoft.com/office/drawing/2014/main" id="{4F750AFC-F41C-4D76-BB72-34AE06F573C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57496" y="3330315"/>
            <a:ext cx="476250" cy="476250"/>
          </a:xfrm>
          <a:prstGeom prst="rect">
            <a:avLst/>
          </a:prstGeom>
        </p:spPr>
      </p:pic>
      <p:pic>
        <p:nvPicPr>
          <p:cNvPr id="215" name="Graphic 214">
            <a:extLst>
              <a:ext uri="{FF2B5EF4-FFF2-40B4-BE49-F238E27FC236}">
                <a16:creationId xmlns:a16="http://schemas.microsoft.com/office/drawing/2014/main" id="{5280A884-7AB1-4CC8-A6B2-9460F5B2618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746786" y="2719378"/>
            <a:ext cx="1447800" cy="1123950"/>
          </a:xfrm>
          <a:prstGeom prst="rect">
            <a:avLst/>
          </a:prstGeom>
        </p:spPr>
      </p:pic>
      <p:pic>
        <p:nvPicPr>
          <p:cNvPr id="221" name="Graphic 220">
            <a:extLst>
              <a:ext uri="{FF2B5EF4-FFF2-40B4-BE49-F238E27FC236}">
                <a16:creationId xmlns:a16="http://schemas.microsoft.com/office/drawing/2014/main" id="{88B01806-E25C-4EF9-A2F9-3B8DEDE6C87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621586" y="1733476"/>
            <a:ext cx="395611" cy="395611"/>
          </a:xfrm>
          <a:prstGeom prst="rect">
            <a:avLst/>
          </a:prstGeom>
        </p:spPr>
      </p:pic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DA1F4DB3-6C62-4BD2-9117-58B8F40C61F5}"/>
              </a:ext>
            </a:extLst>
          </p:cNvPr>
          <p:cNvCxnSpPr>
            <a:cxnSpLocks/>
          </p:cNvCxnSpPr>
          <p:nvPr/>
        </p:nvCxnSpPr>
        <p:spPr>
          <a:xfrm flipV="1">
            <a:off x="1685036" y="3013440"/>
            <a:ext cx="2527763" cy="894647"/>
          </a:xfrm>
          <a:prstGeom prst="straightConnector1">
            <a:avLst/>
          </a:prstGeom>
          <a:ln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2" name="Picture 2" descr="Image result for azure databricks logo">
            <a:extLst>
              <a:ext uri="{FF2B5EF4-FFF2-40B4-BE49-F238E27FC236}">
                <a16:creationId xmlns:a16="http://schemas.microsoft.com/office/drawing/2014/main" id="{9F2955E0-6348-4725-8202-96139E685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226" y="2881652"/>
            <a:ext cx="688646" cy="36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3" name="Rectangle 232">
            <a:extLst>
              <a:ext uri="{FF2B5EF4-FFF2-40B4-BE49-F238E27FC236}">
                <a16:creationId xmlns:a16="http://schemas.microsoft.com/office/drawing/2014/main" id="{6D204860-9698-48CF-AA86-5981247271B4}"/>
              </a:ext>
            </a:extLst>
          </p:cNvPr>
          <p:cNvSpPr/>
          <p:nvPr/>
        </p:nvSpPr>
        <p:spPr>
          <a:xfrm>
            <a:off x="6890066" y="2830021"/>
            <a:ext cx="84979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67"/>
            <a:r>
              <a:rPr lang="en-US" sz="1100" dirty="0">
                <a:solidFill>
                  <a:prstClr val="white"/>
                </a:solidFill>
                <a:latin typeface="Segoe UI"/>
                <a:cs typeface="Segoe UI Semilight" panose="020B0402040204020203" pitchFamily="34" charset="0"/>
              </a:rPr>
              <a:t>Databricks (Spark)</a:t>
            </a: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1099FA74-D8FE-49D4-8DCB-1EEA50F26B17}"/>
              </a:ext>
            </a:extLst>
          </p:cNvPr>
          <p:cNvSpPr/>
          <p:nvPr/>
        </p:nvSpPr>
        <p:spPr>
          <a:xfrm rot="20414789">
            <a:off x="2313596" y="3196200"/>
            <a:ext cx="150175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67"/>
            <a:r>
              <a:rPr lang="en-US" sz="1000" dirty="0">
                <a:solidFill>
                  <a:prstClr val="white"/>
                </a:solidFill>
                <a:latin typeface="Segoe UI"/>
                <a:cs typeface="Segoe UI Semilight" panose="020B0402040204020203" pitchFamily="34" charset="0"/>
              </a:rPr>
              <a:t>Event Hubs Capture</a:t>
            </a:r>
            <a:endParaRPr lang="en-US" sz="1000" dirty="0">
              <a:solidFill>
                <a:prstClr val="white"/>
              </a:solidFill>
              <a:latin typeface="Segoe UI"/>
            </a:endParaRPr>
          </a:p>
        </p:txBody>
      </p: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51ABBB35-33BC-40EB-B45D-C3B70E8823B4}"/>
              </a:ext>
            </a:extLst>
          </p:cNvPr>
          <p:cNvGrpSpPr/>
          <p:nvPr/>
        </p:nvGrpSpPr>
        <p:grpSpPr>
          <a:xfrm>
            <a:off x="11122690" y="2899742"/>
            <a:ext cx="1021191" cy="271343"/>
            <a:chOff x="11061426" y="4341668"/>
            <a:chExt cx="1021191" cy="271343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2B23E59D-AB72-4CF7-9905-C846C8880B6D}"/>
                </a:ext>
              </a:extLst>
            </p:cNvPr>
            <p:cNvSpPr/>
            <p:nvPr/>
          </p:nvSpPr>
          <p:spPr>
            <a:xfrm>
              <a:off x="11348419" y="4341668"/>
              <a:ext cx="734198" cy="2713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367"/>
              <a:r>
                <a:rPr lang="en-US" sz="1100" dirty="0">
                  <a:solidFill>
                    <a:prstClr val="white"/>
                  </a:solidFill>
                  <a:latin typeface="Segoe UI"/>
                  <a:cs typeface="Segoe UI Semilight" panose="020B0402040204020203" pitchFamily="34" charset="0"/>
                </a:rPr>
                <a:t>Power BI</a:t>
              </a:r>
            </a:p>
          </p:txBody>
        </p:sp>
        <p:pic>
          <p:nvPicPr>
            <p:cNvPr id="240" name="Graphic 239">
              <a:extLst>
                <a:ext uri="{FF2B5EF4-FFF2-40B4-BE49-F238E27FC236}">
                  <a16:creationId xmlns:a16="http://schemas.microsoft.com/office/drawing/2014/main" id="{E37D5A34-1A9A-4A5F-A098-BE84D4F41C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061426" y="4360221"/>
              <a:ext cx="195008" cy="205694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40DA82FA-7B38-400F-AA84-5C14D7BAD40D}"/>
              </a:ext>
            </a:extLst>
          </p:cNvPr>
          <p:cNvSpPr/>
          <p:nvPr/>
        </p:nvSpPr>
        <p:spPr bwMode="auto">
          <a:xfrm>
            <a:off x="0" y="1075765"/>
            <a:ext cx="12192001" cy="5782235"/>
          </a:xfrm>
          <a:prstGeom prst="rect">
            <a:avLst/>
          </a:prstGeom>
          <a:solidFill>
            <a:schemeClr val="tx1">
              <a:alpha val="69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5633E2F-9342-4826-9A50-F343D399C545}"/>
              </a:ext>
            </a:extLst>
          </p:cNvPr>
          <p:cNvSpPr/>
          <p:nvPr/>
        </p:nvSpPr>
        <p:spPr>
          <a:xfrm>
            <a:off x="671745" y="3896048"/>
            <a:ext cx="1190817" cy="2597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67"/>
            <a:r>
              <a:rPr lang="en-US" sz="1100" dirty="0">
                <a:solidFill>
                  <a:prstClr val="white"/>
                </a:solidFill>
                <a:latin typeface="Segoe UI"/>
                <a:cs typeface="Segoe UI Semilight" panose="020B0402040204020203" pitchFamily="34" charset="0"/>
              </a:rPr>
              <a:t>Event Hubs</a:t>
            </a:r>
            <a:endParaRPr lang="en-US" sz="1100" dirty="0">
              <a:solidFill>
                <a:prstClr val="white"/>
              </a:solidFill>
              <a:latin typeface="Segoe UI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346ABD5A-7B52-4600-95F2-621E1DB1D52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flipH="1">
            <a:off x="1031476" y="1406921"/>
            <a:ext cx="1664912" cy="1248684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808A2B1-5757-409E-891A-B74BF8C2275E}"/>
              </a:ext>
            </a:extLst>
          </p:cNvPr>
          <p:cNvCxnSpPr>
            <a:cxnSpLocks/>
          </p:cNvCxnSpPr>
          <p:nvPr/>
        </p:nvCxnSpPr>
        <p:spPr>
          <a:xfrm flipH="1">
            <a:off x="671745" y="2597977"/>
            <a:ext cx="1083716" cy="1159169"/>
          </a:xfrm>
          <a:prstGeom prst="straightConnector1">
            <a:avLst/>
          </a:prstGeom>
          <a:ln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87A50972-E3A5-4E66-93EA-DD0EFCDB0D3A}"/>
              </a:ext>
            </a:extLst>
          </p:cNvPr>
          <p:cNvCxnSpPr>
            <a:cxnSpLocks/>
          </p:cNvCxnSpPr>
          <p:nvPr/>
        </p:nvCxnSpPr>
        <p:spPr>
          <a:xfrm flipH="1">
            <a:off x="595286" y="2927011"/>
            <a:ext cx="102074" cy="858470"/>
          </a:xfrm>
          <a:prstGeom prst="straightConnector1">
            <a:avLst/>
          </a:prstGeom>
          <a:ln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7" name="Picture 176">
            <a:extLst>
              <a:ext uri="{FF2B5EF4-FFF2-40B4-BE49-F238E27FC236}">
                <a16:creationId xmlns:a16="http://schemas.microsoft.com/office/drawing/2014/main" id="{EDA87A19-99B9-4A63-96D3-CB9A10AB75FD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23" y="3216607"/>
            <a:ext cx="265853" cy="265853"/>
          </a:xfrm>
          <a:prstGeom prst="rect">
            <a:avLst/>
          </a:prstGeom>
        </p:spPr>
      </p:pic>
      <p:grpSp>
        <p:nvGrpSpPr>
          <p:cNvPr id="178" name="Group 177">
            <a:extLst>
              <a:ext uri="{FF2B5EF4-FFF2-40B4-BE49-F238E27FC236}">
                <a16:creationId xmlns:a16="http://schemas.microsoft.com/office/drawing/2014/main" id="{C4B8E438-40AC-4CE1-883F-A52EF4323785}"/>
              </a:ext>
            </a:extLst>
          </p:cNvPr>
          <p:cNvGrpSpPr/>
          <p:nvPr/>
        </p:nvGrpSpPr>
        <p:grpSpPr>
          <a:xfrm>
            <a:off x="424499" y="2966657"/>
            <a:ext cx="705925" cy="452590"/>
            <a:chOff x="4276437" y="5195837"/>
            <a:chExt cx="720080" cy="461665"/>
          </a:xfrm>
        </p:grpSpPr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7B9C54F3-EB01-4A34-8666-4E1C64B606B4}"/>
                </a:ext>
              </a:extLst>
            </p:cNvPr>
            <p:cNvSpPr/>
            <p:nvPr/>
          </p:nvSpPr>
          <p:spPr bwMode="auto">
            <a:xfrm>
              <a:off x="4422870" y="5297462"/>
              <a:ext cx="427215" cy="216024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6064D4FF-D2B5-4B31-B9B7-408B343693AD}"/>
                </a:ext>
              </a:extLst>
            </p:cNvPr>
            <p:cNvSpPr txBox="1"/>
            <p:nvPr/>
          </p:nvSpPr>
          <p:spPr>
            <a:xfrm>
              <a:off x="4276437" y="5195837"/>
              <a:ext cx="720080" cy="461665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078" dirty="0">
                  <a:solidFill>
                    <a:prstClr val="black"/>
                  </a:solidFill>
                  <a:latin typeface="Segoe UI"/>
                </a:rPr>
                <a:t>JSON</a:t>
              </a:r>
            </a:p>
          </p:txBody>
        </p:sp>
      </p:grpSp>
      <p:pic>
        <p:nvPicPr>
          <p:cNvPr id="201" name="Graphic 200">
            <a:extLst>
              <a:ext uri="{FF2B5EF4-FFF2-40B4-BE49-F238E27FC236}">
                <a16:creationId xmlns:a16="http://schemas.microsoft.com/office/drawing/2014/main" id="{A838FD50-4C00-477C-8BB0-13A25A02217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78467" y="3834081"/>
            <a:ext cx="304800" cy="3048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8911B4E-373D-4118-A553-D960A0966D6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-266359" y="1660613"/>
            <a:ext cx="1664912" cy="1248684"/>
          </a:xfrm>
          <a:prstGeom prst="rect">
            <a:avLst/>
          </a:prstGeom>
        </p:spPr>
      </p:pic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10A442AF-785B-4D14-8A3F-9DA9B8EEFC07}"/>
              </a:ext>
            </a:extLst>
          </p:cNvPr>
          <p:cNvCxnSpPr>
            <a:cxnSpLocks/>
          </p:cNvCxnSpPr>
          <p:nvPr/>
        </p:nvCxnSpPr>
        <p:spPr>
          <a:xfrm>
            <a:off x="1696701" y="4008011"/>
            <a:ext cx="1387649" cy="0"/>
          </a:xfrm>
          <a:prstGeom prst="straightConnector1">
            <a:avLst/>
          </a:prstGeom>
          <a:ln w="1905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 188">
            <a:extLst>
              <a:ext uri="{FF2B5EF4-FFF2-40B4-BE49-F238E27FC236}">
                <a16:creationId xmlns:a16="http://schemas.microsoft.com/office/drawing/2014/main" id="{33AF51DF-239D-40DE-A692-1F489DDEA676}"/>
              </a:ext>
            </a:extLst>
          </p:cNvPr>
          <p:cNvSpPr/>
          <p:nvPr/>
        </p:nvSpPr>
        <p:spPr>
          <a:xfrm>
            <a:off x="8755188" y="4194259"/>
            <a:ext cx="119081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67"/>
            <a:r>
              <a:rPr lang="en-US" sz="1100" dirty="0">
                <a:solidFill>
                  <a:prstClr val="white"/>
                </a:solidFill>
                <a:latin typeface="Segoe UI"/>
                <a:cs typeface="Segoe UI Semilight" panose="020B0402040204020203" pitchFamily="34" charset="0"/>
              </a:rPr>
              <a:t>Cosmos DB</a:t>
            </a:r>
          </a:p>
        </p:txBody>
      </p:sp>
      <p:pic>
        <p:nvPicPr>
          <p:cNvPr id="219" name="Graphic 218">
            <a:extLst>
              <a:ext uri="{FF2B5EF4-FFF2-40B4-BE49-F238E27FC236}">
                <a16:creationId xmlns:a16="http://schemas.microsoft.com/office/drawing/2014/main" id="{080857D6-29DF-43BC-8F6E-8B8726A68DE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251703" y="4054047"/>
            <a:ext cx="551035" cy="551035"/>
          </a:xfrm>
          <a:prstGeom prst="rect">
            <a:avLst/>
          </a:prstGeom>
        </p:spPr>
      </p:pic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9DDF4482-1682-41A6-B324-A459BA022D6D}"/>
              </a:ext>
            </a:extLst>
          </p:cNvPr>
          <p:cNvCxnSpPr>
            <a:cxnSpLocks/>
          </p:cNvCxnSpPr>
          <p:nvPr/>
        </p:nvCxnSpPr>
        <p:spPr>
          <a:xfrm>
            <a:off x="5103628" y="4054047"/>
            <a:ext cx="3144762" cy="321076"/>
          </a:xfrm>
          <a:prstGeom prst="straightConnector1">
            <a:avLst/>
          </a:prstGeom>
          <a:ln w="1905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3" name="Picture 2" descr="Image result for azure databricks logo">
            <a:extLst>
              <a:ext uri="{FF2B5EF4-FFF2-40B4-BE49-F238E27FC236}">
                <a16:creationId xmlns:a16="http://schemas.microsoft.com/office/drawing/2014/main" id="{F56F2B50-09E2-48CE-A573-F4320718E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232" y="3834352"/>
            <a:ext cx="688646" cy="36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2" name="Rectangle 221">
            <a:extLst>
              <a:ext uri="{FF2B5EF4-FFF2-40B4-BE49-F238E27FC236}">
                <a16:creationId xmlns:a16="http://schemas.microsoft.com/office/drawing/2014/main" id="{A6276FDD-3714-437A-ABFA-561F9317663B}"/>
              </a:ext>
            </a:extLst>
          </p:cNvPr>
          <p:cNvSpPr/>
          <p:nvPr/>
        </p:nvSpPr>
        <p:spPr>
          <a:xfrm>
            <a:off x="3495505" y="3804659"/>
            <a:ext cx="176309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67"/>
            <a:r>
              <a:rPr lang="en-US" sz="1100" dirty="0">
                <a:solidFill>
                  <a:prstClr val="white"/>
                </a:solidFill>
                <a:latin typeface="Segoe UI"/>
                <a:cs typeface="Segoe UI Semilight" panose="020B0402040204020203" pitchFamily="34" charset="0"/>
              </a:rPr>
              <a:t>Databricks</a:t>
            </a:r>
          </a:p>
          <a:p>
            <a:pPr defTabSz="914367"/>
            <a:r>
              <a:rPr lang="en-US" sz="1100" dirty="0">
                <a:solidFill>
                  <a:prstClr val="white"/>
                </a:solidFill>
                <a:latin typeface="Segoe UI"/>
                <a:cs typeface="Segoe UI Semilight" panose="020B0402040204020203" pitchFamily="34" charset="0"/>
              </a:rPr>
              <a:t>(Structured Streaming)</a:t>
            </a:r>
          </a:p>
        </p:txBody>
      </p:sp>
    </p:spTree>
    <p:extLst>
      <p:ext uri="{BB962C8B-B14F-4D97-AF65-F5344CB8AC3E}">
        <p14:creationId xmlns:p14="http://schemas.microsoft.com/office/powerpoint/2010/main" val="201907103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297B81BC-3402-43F5-A9F9-1FB2F0F5E591}"/>
              </a:ext>
            </a:extLst>
          </p:cNvPr>
          <p:cNvCxnSpPr>
            <a:cxnSpLocks/>
            <a:endCxn id="193" idx="1"/>
          </p:cNvCxnSpPr>
          <p:nvPr/>
        </p:nvCxnSpPr>
        <p:spPr>
          <a:xfrm flipV="1">
            <a:off x="1674032" y="4015122"/>
            <a:ext cx="1320200" cy="6522"/>
          </a:xfrm>
          <a:prstGeom prst="straightConnector1">
            <a:avLst/>
          </a:prstGeom>
          <a:ln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346ABD5A-7B52-4600-95F2-621E1DB1D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31476" y="1406921"/>
            <a:ext cx="1664912" cy="1248684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808A2B1-5757-409E-891A-B74BF8C2275E}"/>
              </a:ext>
            </a:extLst>
          </p:cNvPr>
          <p:cNvCxnSpPr>
            <a:cxnSpLocks/>
          </p:cNvCxnSpPr>
          <p:nvPr/>
        </p:nvCxnSpPr>
        <p:spPr>
          <a:xfrm flipH="1">
            <a:off x="671745" y="2597977"/>
            <a:ext cx="1083716" cy="1159169"/>
          </a:xfrm>
          <a:prstGeom prst="straightConnector1">
            <a:avLst/>
          </a:prstGeom>
          <a:ln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87A50972-E3A5-4E66-93EA-DD0EFCDB0D3A}"/>
              </a:ext>
            </a:extLst>
          </p:cNvPr>
          <p:cNvCxnSpPr>
            <a:cxnSpLocks/>
          </p:cNvCxnSpPr>
          <p:nvPr/>
        </p:nvCxnSpPr>
        <p:spPr>
          <a:xfrm flipH="1">
            <a:off x="595286" y="2927011"/>
            <a:ext cx="102074" cy="858470"/>
          </a:xfrm>
          <a:prstGeom prst="straightConnector1">
            <a:avLst/>
          </a:prstGeom>
          <a:ln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7" name="Picture 176">
            <a:extLst>
              <a:ext uri="{FF2B5EF4-FFF2-40B4-BE49-F238E27FC236}">
                <a16:creationId xmlns:a16="http://schemas.microsoft.com/office/drawing/2014/main" id="{EDA87A19-99B9-4A63-96D3-CB9A10AB75F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23" y="3216607"/>
            <a:ext cx="265853" cy="265853"/>
          </a:xfrm>
          <a:prstGeom prst="rect">
            <a:avLst/>
          </a:prstGeom>
        </p:spPr>
      </p:pic>
      <p:grpSp>
        <p:nvGrpSpPr>
          <p:cNvPr id="178" name="Group 177">
            <a:extLst>
              <a:ext uri="{FF2B5EF4-FFF2-40B4-BE49-F238E27FC236}">
                <a16:creationId xmlns:a16="http://schemas.microsoft.com/office/drawing/2014/main" id="{C4B8E438-40AC-4CE1-883F-A52EF4323785}"/>
              </a:ext>
            </a:extLst>
          </p:cNvPr>
          <p:cNvGrpSpPr/>
          <p:nvPr/>
        </p:nvGrpSpPr>
        <p:grpSpPr>
          <a:xfrm>
            <a:off x="424499" y="2966657"/>
            <a:ext cx="705925" cy="452590"/>
            <a:chOff x="4276437" y="5195837"/>
            <a:chExt cx="720080" cy="461665"/>
          </a:xfrm>
        </p:grpSpPr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7B9C54F3-EB01-4A34-8666-4E1C64B606B4}"/>
                </a:ext>
              </a:extLst>
            </p:cNvPr>
            <p:cNvSpPr/>
            <p:nvPr/>
          </p:nvSpPr>
          <p:spPr bwMode="auto">
            <a:xfrm>
              <a:off x="4422870" y="5297462"/>
              <a:ext cx="427215" cy="216024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6064D4FF-D2B5-4B31-B9B7-408B343693AD}"/>
                </a:ext>
              </a:extLst>
            </p:cNvPr>
            <p:cNvSpPr txBox="1"/>
            <p:nvPr/>
          </p:nvSpPr>
          <p:spPr>
            <a:xfrm>
              <a:off x="4276437" y="5195837"/>
              <a:ext cx="720080" cy="461665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078" dirty="0">
                  <a:solidFill>
                    <a:prstClr val="black"/>
                  </a:solidFill>
                  <a:latin typeface="Segoe UI"/>
                </a:rPr>
                <a:t>JSON</a:t>
              </a:r>
            </a:p>
          </p:txBody>
        </p:sp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B8911B4E-373D-4118-A553-D960A0966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6359" y="1660613"/>
            <a:ext cx="1664912" cy="1248684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D5633E2F-9342-4826-9A50-F343D399C545}"/>
              </a:ext>
            </a:extLst>
          </p:cNvPr>
          <p:cNvSpPr/>
          <p:nvPr/>
        </p:nvSpPr>
        <p:spPr>
          <a:xfrm>
            <a:off x="671745" y="3896048"/>
            <a:ext cx="1190817" cy="2597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67"/>
            <a:r>
              <a:rPr lang="en-US" sz="1100" dirty="0">
                <a:solidFill>
                  <a:prstClr val="white"/>
                </a:solidFill>
                <a:latin typeface="Segoe UI"/>
                <a:cs typeface="Segoe UI Semilight" panose="020B0402040204020203" pitchFamily="34" charset="0"/>
              </a:rPr>
              <a:t>Event Hubs</a:t>
            </a:r>
            <a:endParaRPr lang="en-US" sz="1100" dirty="0">
              <a:solidFill>
                <a:prstClr val="white"/>
              </a:solidFill>
              <a:latin typeface="Segoe UI"/>
            </a:endParaRPr>
          </a:p>
        </p:txBody>
      </p:sp>
      <p:pic>
        <p:nvPicPr>
          <p:cNvPr id="201" name="Graphic 200">
            <a:extLst>
              <a:ext uri="{FF2B5EF4-FFF2-40B4-BE49-F238E27FC236}">
                <a16:creationId xmlns:a16="http://schemas.microsoft.com/office/drawing/2014/main" id="{A838FD50-4C00-477C-8BB0-13A25A0221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8467" y="3834081"/>
            <a:ext cx="304800" cy="304800"/>
          </a:xfrm>
          <a:prstGeom prst="rect">
            <a:avLst/>
          </a:prstGeom>
        </p:spPr>
      </p:pic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9DDF4482-1682-41A6-B324-A459BA022D6D}"/>
              </a:ext>
            </a:extLst>
          </p:cNvPr>
          <p:cNvCxnSpPr>
            <a:cxnSpLocks/>
          </p:cNvCxnSpPr>
          <p:nvPr/>
        </p:nvCxnSpPr>
        <p:spPr>
          <a:xfrm>
            <a:off x="3682878" y="4316321"/>
            <a:ext cx="4565512" cy="58802"/>
          </a:xfrm>
          <a:prstGeom prst="straightConnector1">
            <a:avLst/>
          </a:prstGeom>
          <a:ln w="9525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3AFAA89-C91F-4B90-9248-451A238BA244}"/>
              </a:ext>
            </a:extLst>
          </p:cNvPr>
          <p:cNvCxnSpPr>
            <a:cxnSpLocks/>
          </p:cNvCxnSpPr>
          <p:nvPr/>
        </p:nvCxnSpPr>
        <p:spPr>
          <a:xfrm>
            <a:off x="3495505" y="4375123"/>
            <a:ext cx="943385" cy="1202298"/>
          </a:xfrm>
          <a:prstGeom prst="straightConnector1">
            <a:avLst/>
          </a:prstGeom>
          <a:ln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3" name="Picture 2" descr="Image result for azure databricks logo">
            <a:extLst>
              <a:ext uri="{FF2B5EF4-FFF2-40B4-BE49-F238E27FC236}">
                <a16:creationId xmlns:a16="http://schemas.microsoft.com/office/drawing/2014/main" id="{F56F2B50-09E2-48CE-A573-F4320718E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232" y="3834352"/>
            <a:ext cx="688646" cy="36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2" name="Rectangle 221">
            <a:extLst>
              <a:ext uri="{FF2B5EF4-FFF2-40B4-BE49-F238E27FC236}">
                <a16:creationId xmlns:a16="http://schemas.microsoft.com/office/drawing/2014/main" id="{A6276FDD-3714-437A-ABFA-561F9317663B}"/>
              </a:ext>
            </a:extLst>
          </p:cNvPr>
          <p:cNvSpPr/>
          <p:nvPr/>
        </p:nvSpPr>
        <p:spPr>
          <a:xfrm>
            <a:off x="3495505" y="3804659"/>
            <a:ext cx="176309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67"/>
            <a:r>
              <a:rPr lang="en-US" sz="1100" dirty="0">
                <a:solidFill>
                  <a:prstClr val="white"/>
                </a:solidFill>
                <a:latin typeface="Segoe UI"/>
                <a:cs typeface="Segoe UI Semilight" panose="020B0402040204020203" pitchFamily="34" charset="0"/>
              </a:rPr>
              <a:t>Databricks</a:t>
            </a:r>
          </a:p>
          <a:p>
            <a:pPr defTabSz="914367"/>
            <a:r>
              <a:rPr lang="en-US" sz="1100" dirty="0">
                <a:solidFill>
                  <a:prstClr val="white"/>
                </a:solidFill>
                <a:latin typeface="Segoe UI"/>
                <a:cs typeface="Segoe UI Semilight" panose="020B0402040204020203" pitchFamily="34" charset="0"/>
              </a:rPr>
              <a:t>(Structured Streaming)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1D9E21F-3765-4F8C-8D67-896A3CD35070}"/>
              </a:ext>
            </a:extLst>
          </p:cNvPr>
          <p:cNvSpPr/>
          <p:nvPr/>
        </p:nvSpPr>
        <p:spPr>
          <a:xfrm>
            <a:off x="4805825" y="5553967"/>
            <a:ext cx="1190817" cy="2597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67"/>
            <a:r>
              <a:rPr lang="en-US" sz="1100" dirty="0">
                <a:solidFill>
                  <a:prstClr val="white"/>
                </a:solidFill>
                <a:latin typeface="Segoe UI"/>
                <a:cs typeface="Segoe UI Semilight" panose="020B0402040204020203" pitchFamily="34" charset="0"/>
              </a:rPr>
              <a:t>Power BI</a:t>
            </a:r>
          </a:p>
        </p:txBody>
      </p:sp>
      <p:pic>
        <p:nvPicPr>
          <p:cNvPr id="197" name="Graphic 196">
            <a:extLst>
              <a:ext uri="{FF2B5EF4-FFF2-40B4-BE49-F238E27FC236}">
                <a16:creationId xmlns:a16="http://schemas.microsoft.com/office/drawing/2014/main" id="{BD4E252E-EA11-4A87-A387-967BAAEB16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88657" y="5461967"/>
            <a:ext cx="348358" cy="367446"/>
          </a:xfrm>
          <a:prstGeom prst="rect">
            <a:avLst/>
          </a:prstGeom>
        </p:spPr>
      </p:pic>
      <p:sp>
        <p:nvSpPr>
          <p:cNvPr id="27" name="Title 26">
            <a:extLst>
              <a:ext uri="{FF2B5EF4-FFF2-40B4-BE49-F238E27FC236}">
                <a16:creationId xmlns:a16="http://schemas.microsoft.com/office/drawing/2014/main" id="{61D071FF-3134-4033-A0C6-EDAD58666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2" y="320137"/>
            <a:ext cx="11655840" cy="899665"/>
          </a:xfrm>
        </p:spPr>
        <p:txBody>
          <a:bodyPr/>
          <a:lstStyle/>
          <a:p>
            <a:r>
              <a:rPr lang="en-US" dirty="0"/>
              <a:t>Lambda – the </a:t>
            </a:r>
            <a:r>
              <a:rPr lang="en-US" dirty="0">
                <a:solidFill>
                  <a:schemeClr val="accent1"/>
                </a:solidFill>
              </a:rPr>
              <a:t>cold</a:t>
            </a:r>
            <a:r>
              <a:rPr lang="en-US" dirty="0"/>
              <a:t> path</a:t>
            </a:r>
          </a:p>
        </p:txBody>
      </p: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D3879902-7A3B-41E3-A630-EDDEFA40AAD8}"/>
              </a:ext>
            </a:extLst>
          </p:cNvPr>
          <p:cNvGrpSpPr/>
          <p:nvPr/>
        </p:nvGrpSpPr>
        <p:grpSpPr>
          <a:xfrm>
            <a:off x="10250369" y="3534121"/>
            <a:ext cx="1760336" cy="1445432"/>
            <a:chOff x="10130119" y="2480240"/>
            <a:chExt cx="1760336" cy="144543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465D258-2B6F-4AAB-9E07-9728E93C4A97}"/>
                </a:ext>
              </a:extLst>
            </p:cNvPr>
            <p:cNvSpPr txBox="1"/>
            <p:nvPr/>
          </p:nvSpPr>
          <p:spPr>
            <a:xfrm>
              <a:off x="10130119" y="3230212"/>
              <a:ext cx="1021277" cy="461582"/>
            </a:xfrm>
            <a:prstGeom prst="rect">
              <a:avLst/>
            </a:prstGeom>
            <a:noFill/>
          </p:spPr>
          <p:txBody>
            <a:bodyPr wrap="square" lIns="182828" tIns="146262" rIns="182828" bIns="146262" rtlCol="0">
              <a:spAutoFit/>
            </a:bodyPr>
            <a:lstStyle/>
            <a:p>
              <a:pPr defTabSz="932384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1200" spc="-30" dirty="0">
                  <a:solidFill>
                    <a:prstClr val="white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Apps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B18765D1-A43D-43C0-8DC7-E8B0D56331A6}"/>
                </a:ext>
              </a:extLst>
            </p:cNvPr>
            <p:cNvGrpSpPr/>
            <p:nvPr/>
          </p:nvGrpSpPr>
          <p:grpSpPr>
            <a:xfrm>
              <a:off x="10225335" y="2933340"/>
              <a:ext cx="433219" cy="335100"/>
              <a:chOff x="5007615" y="2323753"/>
              <a:chExt cx="649029" cy="502032"/>
            </a:xfrm>
            <a:solidFill>
              <a:schemeClr val="accent2"/>
            </a:solidFill>
          </p:grpSpPr>
          <p:sp>
            <p:nvSpPr>
              <p:cNvPr id="66" name="Freeform 219">
                <a:extLst>
                  <a:ext uri="{FF2B5EF4-FFF2-40B4-BE49-F238E27FC236}">
                    <a16:creationId xmlns:a16="http://schemas.microsoft.com/office/drawing/2014/main" id="{6E95C9A0-9B88-408D-BF31-0E8470CB6B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5285" y="2455306"/>
                <a:ext cx="313688" cy="314768"/>
              </a:xfrm>
              <a:custGeom>
                <a:avLst/>
                <a:gdLst>
                  <a:gd name="connsiteX0" fmla="*/ 193673 w 319670"/>
                  <a:gd name="connsiteY0" fmla="*/ 280605 h 320770"/>
                  <a:gd name="connsiteX1" fmla="*/ 165888 w 319670"/>
                  <a:gd name="connsiteY1" fmla="*/ 281661 h 320770"/>
                  <a:gd name="connsiteX2" fmla="*/ 167460 w 319670"/>
                  <a:gd name="connsiteY2" fmla="*/ 307015 h 320770"/>
                  <a:gd name="connsiteX3" fmla="*/ 181091 w 319670"/>
                  <a:gd name="connsiteY3" fmla="*/ 305430 h 320770"/>
                  <a:gd name="connsiteX4" fmla="*/ 193673 w 319670"/>
                  <a:gd name="connsiteY4" fmla="*/ 280605 h 320770"/>
                  <a:gd name="connsiteX5" fmla="*/ 127923 w 319670"/>
                  <a:gd name="connsiteY5" fmla="*/ 280054 h 320770"/>
                  <a:gd name="connsiteX6" fmla="*/ 141657 w 319670"/>
                  <a:gd name="connsiteY6" fmla="*/ 305957 h 320770"/>
                  <a:gd name="connsiteX7" fmla="*/ 154333 w 319670"/>
                  <a:gd name="connsiteY7" fmla="*/ 307015 h 320770"/>
                  <a:gd name="connsiteX8" fmla="*/ 152749 w 319670"/>
                  <a:gd name="connsiteY8" fmla="*/ 281640 h 320770"/>
                  <a:gd name="connsiteX9" fmla="*/ 127923 w 319670"/>
                  <a:gd name="connsiteY9" fmla="*/ 280054 h 320770"/>
                  <a:gd name="connsiteX10" fmla="*/ 226960 w 319670"/>
                  <a:gd name="connsiteY10" fmla="*/ 275378 h 320770"/>
                  <a:gd name="connsiteX11" fmla="*/ 209629 w 319670"/>
                  <a:gd name="connsiteY11" fmla="*/ 278547 h 320770"/>
                  <a:gd name="connsiteX12" fmla="*/ 198075 w 319670"/>
                  <a:gd name="connsiteY12" fmla="*/ 301788 h 320770"/>
                  <a:gd name="connsiteX13" fmla="*/ 204377 w 319670"/>
                  <a:gd name="connsiteY13" fmla="*/ 300203 h 320770"/>
                  <a:gd name="connsiteX14" fmla="*/ 226960 w 319670"/>
                  <a:gd name="connsiteY14" fmla="*/ 275378 h 320770"/>
                  <a:gd name="connsiteX15" fmla="*/ 94911 w 319670"/>
                  <a:gd name="connsiteY15" fmla="*/ 274277 h 320770"/>
                  <a:gd name="connsiteX16" fmla="*/ 120163 w 319670"/>
                  <a:gd name="connsiteY16" fmla="*/ 301828 h 320770"/>
                  <a:gd name="connsiteX17" fmla="*/ 124897 w 319670"/>
                  <a:gd name="connsiteY17" fmla="*/ 302888 h 320770"/>
                  <a:gd name="connsiteX18" fmla="*/ 112797 w 319670"/>
                  <a:gd name="connsiteY18" fmla="*/ 277456 h 320770"/>
                  <a:gd name="connsiteX19" fmla="*/ 94911 w 319670"/>
                  <a:gd name="connsiteY19" fmla="*/ 274277 h 320770"/>
                  <a:gd name="connsiteX20" fmla="*/ 261623 w 319670"/>
                  <a:gd name="connsiteY20" fmla="*/ 266024 h 320770"/>
                  <a:gd name="connsiteX21" fmla="*/ 247511 w 319670"/>
                  <a:gd name="connsiteY21" fmla="*/ 270781 h 320770"/>
                  <a:gd name="connsiteX22" fmla="*/ 235489 w 319670"/>
                  <a:gd name="connsiteY22" fmla="*/ 286107 h 320770"/>
                  <a:gd name="connsiteX23" fmla="*/ 261623 w 319670"/>
                  <a:gd name="connsiteY23" fmla="*/ 266024 h 320770"/>
                  <a:gd name="connsiteX24" fmla="*/ 53646 w 319670"/>
                  <a:gd name="connsiteY24" fmla="*/ 261072 h 320770"/>
                  <a:gd name="connsiteX25" fmla="*/ 90509 w 319670"/>
                  <a:gd name="connsiteY25" fmla="*/ 289683 h 320770"/>
                  <a:gd name="connsiteX26" fmla="*/ 74184 w 319670"/>
                  <a:gd name="connsiteY26" fmla="*/ 268490 h 320770"/>
                  <a:gd name="connsiteX27" fmla="*/ 53646 w 319670"/>
                  <a:gd name="connsiteY27" fmla="*/ 261072 h 320770"/>
                  <a:gd name="connsiteX28" fmla="*/ 213205 w 319670"/>
                  <a:gd name="connsiteY28" fmla="*/ 224209 h 320770"/>
                  <a:gd name="connsiteX29" fmla="*/ 163687 w 319670"/>
                  <a:gd name="connsiteY29" fmla="*/ 228957 h 320770"/>
                  <a:gd name="connsiteX30" fmla="*/ 165267 w 319670"/>
                  <a:gd name="connsiteY30" fmla="*/ 269051 h 320770"/>
                  <a:gd name="connsiteX31" fmla="*/ 200035 w 319670"/>
                  <a:gd name="connsiteY31" fmla="*/ 266413 h 320770"/>
                  <a:gd name="connsiteX32" fmla="*/ 213205 w 319670"/>
                  <a:gd name="connsiteY32" fmla="*/ 224209 h 320770"/>
                  <a:gd name="connsiteX33" fmla="*/ 108941 w 319670"/>
                  <a:gd name="connsiteY33" fmla="*/ 224209 h 320770"/>
                  <a:gd name="connsiteX34" fmla="*/ 122109 w 319670"/>
                  <a:gd name="connsiteY34" fmla="*/ 265864 h 320770"/>
                  <a:gd name="connsiteX35" fmla="*/ 152132 w 319670"/>
                  <a:gd name="connsiteY35" fmla="*/ 268500 h 320770"/>
                  <a:gd name="connsiteX36" fmla="*/ 150552 w 319670"/>
                  <a:gd name="connsiteY36" fmla="*/ 228954 h 320770"/>
                  <a:gd name="connsiteX37" fmla="*/ 108941 w 319670"/>
                  <a:gd name="connsiteY37" fmla="*/ 224209 h 320770"/>
                  <a:gd name="connsiteX38" fmla="*/ 58322 w 319670"/>
                  <a:gd name="connsiteY38" fmla="*/ 209903 h 320770"/>
                  <a:gd name="connsiteX39" fmla="*/ 82669 w 319670"/>
                  <a:gd name="connsiteY39" fmla="*/ 257461 h 320770"/>
                  <a:gd name="connsiteX40" fmla="*/ 107016 w 319670"/>
                  <a:gd name="connsiteY40" fmla="*/ 263273 h 320770"/>
                  <a:gd name="connsiteX41" fmla="*/ 94842 w 319670"/>
                  <a:gd name="connsiteY41" fmla="*/ 221000 h 320770"/>
                  <a:gd name="connsiteX42" fmla="*/ 58322 w 319670"/>
                  <a:gd name="connsiteY42" fmla="*/ 209903 h 320770"/>
                  <a:gd name="connsiteX43" fmla="*/ 264925 w 319670"/>
                  <a:gd name="connsiteY43" fmla="*/ 209078 h 320770"/>
                  <a:gd name="connsiteX44" fmla="*/ 227505 w 319670"/>
                  <a:gd name="connsiteY44" fmla="*/ 221190 h 320770"/>
                  <a:gd name="connsiteX45" fmla="*/ 214856 w 319670"/>
                  <a:gd name="connsiteY45" fmla="*/ 264374 h 320770"/>
                  <a:gd name="connsiteX46" fmla="*/ 239100 w 319670"/>
                  <a:gd name="connsiteY46" fmla="*/ 259634 h 320770"/>
                  <a:gd name="connsiteX47" fmla="*/ 264925 w 319670"/>
                  <a:gd name="connsiteY47" fmla="*/ 209078 h 320770"/>
                  <a:gd name="connsiteX48" fmla="*/ 303989 w 319670"/>
                  <a:gd name="connsiteY48" fmla="*/ 187895 h 320770"/>
                  <a:gd name="connsiteX49" fmla="*/ 280765 w 319670"/>
                  <a:gd name="connsiteY49" fmla="*/ 201624 h 320770"/>
                  <a:gd name="connsiteX50" fmla="*/ 258597 w 319670"/>
                  <a:gd name="connsiteY50" fmla="*/ 253370 h 320770"/>
                  <a:gd name="connsiteX51" fmla="*/ 279710 w 319670"/>
                  <a:gd name="connsiteY51" fmla="*/ 244921 h 320770"/>
                  <a:gd name="connsiteX52" fmla="*/ 303989 w 319670"/>
                  <a:gd name="connsiteY52" fmla="*/ 187895 h 320770"/>
                  <a:gd name="connsiteX53" fmla="*/ 15131 w 319670"/>
                  <a:gd name="connsiteY53" fmla="*/ 186244 h 320770"/>
                  <a:gd name="connsiteX54" fmla="*/ 35764 w 319670"/>
                  <a:gd name="connsiteY54" fmla="*/ 239029 h 320770"/>
                  <a:gd name="connsiteX55" fmla="*/ 63274 w 319670"/>
                  <a:gd name="connsiteY55" fmla="*/ 251169 h 320770"/>
                  <a:gd name="connsiteX56" fmla="*/ 42641 w 319670"/>
                  <a:gd name="connsiteY56" fmla="*/ 202607 h 320770"/>
                  <a:gd name="connsiteX57" fmla="*/ 15131 w 319670"/>
                  <a:gd name="connsiteY57" fmla="*/ 186244 h 320770"/>
                  <a:gd name="connsiteX58" fmla="*/ 220633 w 319670"/>
                  <a:gd name="connsiteY58" fmla="*/ 169463 h 320770"/>
                  <a:gd name="connsiteX59" fmla="*/ 162861 w 319670"/>
                  <a:gd name="connsiteY59" fmla="*/ 176816 h 320770"/>
                  <a:gd name="connsiteX60" fmla="*/ 163386 w 319670"/>
                  <a:gd name="connsiteY60" fmla="*/ 215680 h 320770"/>
                  <a:gd name="connsiteX61" fmla="*/ 216431 w 319670"/>
                  <a:gd name="connsiteY61" fmla="*/ 209903 h 320770"/>
                  <a:gd name="connsiteX62" fmla="*/ 220633 w 319670"/>
                  <a:gd name="connsiteY62" fmla="*/ 169463 h 320770"/>
                  <a:gd name="connsiteX63" fmla="*/ 101513 w 319670"/>
                  <a:gd name="connsiteY63" fmla="*/ 169463 h 320770"/>
                  <a:gd name="connsiteX64" fmla="*/ 105748 w 319670"/>
                  <a:gd name="connsiteY64" fmla="*/ 210428 h 320770"/>
                  <a:gd name="connsiteX65" fmla="*/ 150207 w 319670"/>
                  <a:gd name="connsiteY65" fmla="*/ 215680 h 320770"/>
                  <a:gd name="connsiteX66" fmla="*/ 149678 w 319670"/>
                  <a:gd name="connsiteY66" fmla="*/ 176291 h 320770"/>
                  <a:gd name="connsiteX67" fmla="*/ 101513 w 319670"/>
                  <a:gd name="connsiteY67" fmla="*/ 169463 h 320770"/>
                  <a:gd name="connsiteX68" fmla="*/ 51121 w 319670"/>
                  <a:gd name="connsiteY68" fmla="*/ 149931 h 320770"/>
                  <a:gd name="connsiteX69" fmla="*/ 50069 w 319670"/>
                  <a:gd name="connsiteY69" fmla="*/ 159953 h 320770"/>
                  <a:gd name="connsiteX70" fmla="*/ 53752 w 319670"/>
                  <a:gd name="connsiteY70" fmla="*/ 193713 h 320770"/>
                  <a:gd name="connsiteX71" fmla="*/ 92160 w 319670"/>
                  <a:gd name="connsiteY71" fmla="*/ 207427 h 320770"/>
                  <a:gd name="connsiteX72" fmla="*/ 89003 w 319670"/>
                  <a:gd name="connsiteY72" fmla="*/ 166283 h 320770"/>
                  <a:gd name="connsiteX73" fmla="*/ 51121 w 319670"/>
                  <a:gd name="connsiteY73" fmla="*/ 149931 h 320770"/>
                  <a:gd name="connsiteX74" fmla="*/ 271850 w 319670"/>
                  <a:gd name="connsiteY74" fmla="*/ 148830 h 320770"/>
                  <a:gd name="connsiteX75" fmla="*/ 233420 w 319670"/>
                  <a:gd name="connsiteY75" fmla="*/ 165717 h 320770"/>
                  <a:gd name="connsiteX76" fmla="*/ 230262 w 319670"/>
                  <a:gd name="connsiteY76" fmla="*/ 206877 h 320770"/>
                  <a:gd name="connsiteX77" fmla="*/ 269218 w 319670"/>
                  <a:gd name="connsiteY77" fmla="*/ 193157 h 320770"/>
                  <a:gd name="connsiteX78" fmla="*/ 272903 w 319670"/>
                  <a:gd name="connsiteY78" fmla="*/ 159912 h 320770"/>
                  <a:gd name="connsiteX79" fmla="*/ 271850 w 319670"/>
                  <a:gd name="connsiteY79" fmla="*/ 148830 h 320770"/>
                  <a:gd name="connsiteX80" fmla="*/ 302793 w 319670"/>
                  <a:gd name="connsiteY80" fmla="*/ 126547 h 320770"/>
                  <a:gd name="connsiteX81" fmla="*/ 284431 w 319670"/>
                  <a:gd name="connsiteY81" fmla="*/ 141328 h 320770"/>
                  <a:gd name="connsiteX82" fmla="*/ 286005 w 319670"/>
                  <a:gd name="connsiteY82" fmla="*/ 159805 h 320770"/>
                  <a:gd name="connsiteX83" fmla="*/ 283907 w 319670"/>
                  <a:gd name="connsiteY83" fmla="*/ 185144 h 320770"/>
                  <a:gd name="connsiteX84" fmla="*/ 306465 w 319670"/>
                  <a:gd name="connsiteY84" fmla="*/ 169835 h 320770"/>
                  <a:gd name="connsiteX85" fmla="*/ 306465 w 319670"/>
                  <a:gd name="connsiteY85" fmla="*/ 160333 h 320770"/>
                  <a:gd name="connsiteX86" fmla="*/ 302793 w 319670"/>
                  <a:gd name="connsiteY86" fmla="*/ 126547 h 320770"/>
                  <a:gd name="connsiteX87" fmla="*/ 17427 w 319670"/>
                  <a:gd name="connsiteY87" fmla="*/ 125172 h 320770"/>
                  <a:gd name="connsiteX88" fmla="*/ 13205 w 319670"/>
                  <a:gd name="connsiteY88" fmla="*/ 160446 h 320770"/>
                  <a:gd name="connsiteX89" fmla="*/ 13205 w 319670"/>
                  <a:gd name="connsiteY89" fmla="*/ 168870 h 320770"/>
                  <a:gd name="connsiteX90" fmla="*/ 39065 w 319670"/>
                  <a:gd name="connsiteY90" fmla="*/ 186244 h 320770"/>
                  <a:gd name="connsiteX91" fmla="*/ 36954 w 319670"/>
                  <a:gd name="connsiteY91" fmla="*/ 159920 h 320770"/>
                  <a:gd name="connsiteX92" fmla="*/ 38537 w 319670"/>
                  <a:gd name="connsiteY92" fmla="*/ 142546 h 320770"/>
                  <a:gd name="connsiteX93" fmla="*/ 17427 w 319670"/>
                  <a:gd name="connsiteY93" fmla="*/ 125172 h 320770"/>
                  <a:gd name="connsiteX94" fmla="*/ 215883 w 319670"/>
                  <a:gd name="connsiteY94" fmla="*/ 122420 h 320770"/>
                  <a:gd name="connsiteX95" fmla="*/ 165486 w 319670"/>
                  <a:gd name="connsiteY95" fmla="*/ 128769 h 320770"/>
                  <a:gd name="connsiteX96" fmla="*/ 163386 w 319670"/>
                  <a:gd name="connsiteY96" fmla="*/ 128769 h 320770"/>
                  <a:gd name="connsiteX97" fmla="*/ 162861 w 319670"/>
                  <a:gd name="connsiteY97" fmla="*/ 155221 h 320770"/>
                  <a:gd name="connsiteX98" fmla="*/ 162861 w 319670"/>
                  <a:gd name="connsiteY98" fmla="*/ 163686 h 320770"/>
                  <a:gd name="connsiteX99" fmla="*/ 220083 w 319670"/>
                  <a:gd name="connsiteY99" fmla="*/ 155750 h 320770"/>
                  <a:gd name="connsiteX100" fmla="*/ 215883 w 319670"/>
                  <a:gd name="connsiteY100" fmla="*/ 122420 h 320770"/>
                  <a:gd name="connsiteX101" fmla="*/ 106825 w 319670"/>
                  <a:gd name="connsiteY101" fmla="*/ 120220 h 320770"/>
                  <a:gd name="connsiteX102" fmla="*/ 102064 w 319670"/>
                  <a:gd name="connsiteY102" fmla="*/ 156248 h 320770"/>
                  <a:gd name="connsiteX103" fmla="*/ 149678 w 319670"/>
                  <a:gd name="connsiteY103" fmla="*/ 163136 h 320770"/>
                  <a:gd name="connsiteX104" fmla="*/ 149678 w 319670"/>
                  <a:gd name="connsiteY104" fmla="*/ 155188 h 320770"/>
                  <a:gd name="connsiteX105" fmla="*/ 150207 w 319670"/>
                  <a:gd name="connsiteY105" fmla="*/ 128167 h 320770"/>
                  <a:gd name="connsiteX106" fmla="*/ 106825 w 319670"/>
                  <a:gd name="connsiteY106" fmla="*/ 120220 h 320770"/>
                  <a:gd name="connsiteX107" fmla="*/ 259617 w 319670"/>
                  <a:gd name="connsiteY107" fmla="*/ 103988 h 320770"/>
                  <a:gd name="connsiteX108" fmla="*/ 228611 w 319670"/>
                  <a:gd name="connsiteY108" fmla="*/ 118717 h 320770"/>
                  <a:gd name="connsiteX109" fmla="*/ 233341 w 319670"/>
                  <a:gd name="connsiteY109" fmla="*/ 151856 h 320770"/>
                  <a:gd name="connsiteX110" fmla="*/ 269602 w 319670"/>
                  <a:gd name="connsiteY110" fmla="*/ 135024 h 320770"/>
                  <a:gd name="connsiteX111" fmla="*/ 259617 w 319670"/>
                  <a:gd name="connsiteY111" fmla="*/ 103988 h 320770"/>
                  <a:gd name="connsiteX112" fmla="*/ 65249 w 319670"/>
                  <a:gd name="connsiteY112" fmla="*/ 99862 h 320770"/>
                  <a:gd name="connsiteX113" fmla="*/ 52545 w 319670"/>
                  <a:gd name="connsiteY113" fmla="*/ 136118 h 320770"/>
                  <a:gd name="connsiteX114" fmla="*/ 89068 w 319670"/>
                  <a:gd name="connsiteY114" fmla="*/ 152407 h 320770"/>
                  <a:gd name="connsiteX115" fmla="*/ 94361 w 319670"/>
                  <a:gd name="connsiteY115" fmla="*/ 115625 h 320770"/>
                  <a:gd name="connsiteX116" fmla="*/ 65249 w 319670"/>
                  <a:gd name="connsiteY116" fmla="*/ 99862 h 320770"/>
                  <a:gd name="connsiteX117" fmla="*/ 285381 w 319670"/>
                  <a:gd name="connsiteY117" fmla="*/ 83906 h 320770"/>
                  <a:gd name="connsiteX118" fmla="*/ 270702 w 319670"/>
                  <a:gd name="connsiteY118" fmla="*/ 96554 h 320770"/>
                  <a:gd name="connsiteX119" fmla="*/ 281711 w 319670"/>
                  <a:gd name="connsiteY119" fmla="*/ 127648 h 320770"/>
                  <a:gd name="connsiteX120" fmla="*/ 298487 w 319670"/>
                  <a:gd name="connsiteY120" fmla="*/ 112365 h 320770"/>
                  <a:gd name="connsiteX121" fmla="*/ 285381 w 319670"/>
                  <a:gd name="connsiteY121" fmla="*/ 83906 h 320770"/>
                  <a:gd name="connsiteX122" fmla="*/ 39411 w 319670"/>
                  <a:gd name="connsiteY122" fmla="*/ 75928 h 320770"/>
                  <a:gd name="connsiteX123" fmla="*/ 21458 w 319670"/>
                  <a:gd name="connsiteY123" fmla="*/ 111317 h 320770"/>
                  <a:gd name="connsiteX124" fmla="*/ 40995 w 319670"/>
                  <a:gd name="connsiteY124" fmla="*/ 128748 h 320770"/>
                  <a:gd name="connsiteX125" fmla="*/ 54196 w 319670"/>
                  <a:gd name="connsiteY125" fmla="*/ 91774 h 320770"/>
                  <a:gd name="connsiteX126" fmla="*/ 39411 w 319670"/>
                  <a:gd name="connsiteY126" fmla="*/ 75928 h 320770"/>
                  <a:gd name="connsiteX127" fmla="*/ 201616 w 319670"/>
                  <a:gd name="connsiteY127" fmla="*/ 73452 h 320770"/>
                  <a:gd name="connsiteX128" fmla="*/ 165267 w 319670"/>
                  <a:gd name="connsiteY128" fmla="*/ 78187 h 320770"/>
                  <a:gd name="connsiteX129" fmla="*/ 164740 w 319670"/>
                  <a:gd name="connsiteY129" fmla="*/ 78187 h 320770"/>
                  <a:gd name="connsiteX130" fmla="*/ 163687 w 319670"/>
                  <a:gd name="connsiteY130" fmla="*/ 115543 h 320770"/>
                  <a:gd name="connsiteX131" fmla="*/ 165267 w 319670"/>
                  <a:gd name="connsiteY131" fmla="*/ 115543 h 320770"/>
                  <a:gd name="connsiteX132" fmla="*/ 213205 w 319670"/>
                  <a:gd name="connsiteY132" fmla="*/ 109756 h 320770"/>
                  <a:gd name="connsiteX133" fmla="*/ 201616 w 319670"/>
                  <a:gd name="connsiteY133" fmla="*/ 73452 h 320770"/>
                  <a:gd name="connsiteX134" fmla="*/ 121592 w 319670"/>
                  <a:gd name="connsiteY134" fmla="*/ 70701 h 320770"/>
                  <a:gd name="connsiteX135" fmla="*/ 109491 w 319670"/>
                  <a:gd name="connsiteY135" fmla="*/ 107084 h 320770"/>
                  <a:gd name="connsiteX136" fmla="*/ 150530 w 319670"/>
                  <a:gd name="connsiteY136" fmla="*/ 114993 h 320770"/>
                  <a:gd name="connsiteX137" fmla="*/ 151582 w 319670"/>
                  <a:gd name="connsiteY137" fmla="*/ 77028 h 320770"/>
                  <a:gd name="connsiteX138" fmla="*/ 121592 w 319670"/>
                  <a:gd name="connsiteY138" fmla="*/ 70701 h 320770"/>
                  <a:gd name="connsiteX139" fmla="*/ 233321 w 319670"/>
                  <a:gd name="connsiteY139" fmla="*/ 59697 h 320770"/>
                  <a:gd name="connsiteX140" fmla="*/ 214306 w 319670"/>
                  <a:gd name="connsiteY140" fmla="*/ 69207 h 320770"/>
                  <a:gd name="connsiteX141" fmla="*/ 225926 w 319670"/>
                  <a:gd name="connsiteY141" fmla="*/ 106189 h 320770"/>
                  <a:gd name="connsiteX142" fmla="*/ 253921 w 319670"/>
                  <a:gd name="connsiteY142" fmla="*/ 92453 h 320770"/>
                  <a:gd name="connsiteX143" fmla="*/ 233321 w 319670"/>
                  <a:gd name="connsiteY143" fmla="*/ 59697 h 320770"/>
                  <a:gd name="connsiteX144" fmla="*/ 92595 w 319670"/>
                  <a:gd name="connsiteY144" fmla="*/ 55846 h 320770"/>
                  <a:gd name="connsiteX145" fmla="*/ 70977 w 319670"/>
                  <a:gd name="connsiteY145" fmla="*/ 88088 h 320770"/>
                  <a:gd name="connsiteX146" fmla="*/ 97341 w 319670"/>
                  <a:gd name="connsiteY146" fmla="*/ 102888 h 320770"/>
                  <a:gd name="connsiteX147" fmla="*/ 108941 w 319670"/>
                  <a:gd name="connsiteY147" fmla="*/ 65360 h 320770"/>
                  <a:gd name="connsiteX148" fmla="*/ 92595 w 319670"/>
                  <a:gd name="connsiteY148" fmla="*/ 55846 h 320770"/>
                  <a:gd name="connsiteX149" fmla="*/ 251144 w 319670"/>
                  <a:gd name="connsiteY149" fmla="*/ 44842 h 320770"/>
                  <a:gd name="connsiteX150" fmla="*/ 243742 w 319670"/>
                  <a:gd name="connsiteY150" fmla="*/ 51712 h 320770"/>
                  <a:gd name="connsiteX151" fmla="*/ 264890 w 319670"/>
                  <a:gd name="connsiteY151" fmla="*/ 85007 h 320770"/>
                  <a:gd name="connsiteX152" fmla="*/ 277579 w 319670"/>
                  <a:gd name="connsiteY152" fmla="*/ 72851 h 320770"/>
                  <a:gd name="connsiteX153" fmla="*/ 251144 w 319670"/>
                  <a:gd name="connsiteY153" fmla="*/ 44842 h 320770"/>
                  <a:gd name="connsiteX154" fmla="*/ 75908 w 319670"/>
                  <a:gd name="connsiteY154" fmla="*/ 39614 h 320770"/>
                  <a:gd name="connsiteX155" fmla="*/ 47868 w 319670"/>
                  <a:gd name="connsiteY155" fmla="*/ 65510 h 320770"/>
                  <a:gd name="connsiteX156" fmla="*/ 60565 w 319670"/>
                  <a:gd name="connsiteY156" fmla="*/ 79779 h 320770"/>
                  <a:gd name="connsiteX157" fmla="*/ 82256 w 319670"/>
                  <a:gd name="connsiteY157" fmla="*/ 47013 h 320770"/>
                  <a:gd name="connsiteX158" fmla="*/ 75908 w 319670"/>
                  <a:gd name="connsiteY158" fmla="*/ 39614 h 320770"/>
                  <a:gd name="connsiteX159" fmla="*/ 224484 w 319670"/>
                  <a:gd name="connsiteY159" fmla="*/ 28060 h 320770"/>
                  <a:gd name="connsiteX160" fmla="*/ 236003 w 319670"/>
                  <a:gd name="connsiteY160" fmla="*/ 41815 h 320770"/>
                  <a:gd name="connsiteX161" fmla="*/ 240716 w 319670"/>
                  <a:gd name="connsiteY161" fmla="*/ 37583 h 320770"/>
                  <a:gd name="connsiteX162" fmla="*/ 224484 w 319670"/>
                  <a:gd name="connsiteY162" fmla="*/ 28060 h 320770"/>
                  <a:gd name="connsiteX163" fmla="*/ 101238 w 319670"/>
                  <a:gd name="connsiteY163" fmla="*/ 25309 h 320770"/>
                  <a:gd name="connsiteX164" fmla="*/ 86933 w 319670"/>
                  <a:gd name="connsiteY164" fmla="*/ 32662 h 320770"/>
                  <a:gd name="connsiteX165" fmla="*/ 90642 w 319670"/>
                  <a:gd name="connsiteY165" fmla="*/ 36863 h 320770"/>
                  <a:gd name="connsiteX166" fmla="*/ 101238 w 319670"/>
                  <a:gd name="connsiteY166" fmla="*/ 25309 h 320770"/>
                  <a:gd name="connsiteX167" fmla="*/ 189546 w 319670"/>
                  <a:gd name="connsiteY167" fmla="*/ 16506 h 320770"/>
                  <a:gd name="connsiteX168" fmla="*/ 209532 w 319670"/>
                  <a:gd name="connsiteY168" fmla="*/ 56946 h 320770"/>
                  <a:gd name="connsiteX169" fmla="*/ 225310 w 319670"/>
                  <a:gd name="connsiteY169" fmla="*/ 49068 h 320770"/>
                  <a:gd name="connsiteX170" fmla="*/ 194280 w 319670"/>
                  <a:gd name="connsiteY170" fmla="*/ 17556 h 320770"/>
                  <a:gd name="connsiteX171" fmla="*/ 189546 w 319670"/>
                  <a:gd name="connsiteY171" fmla="*/ 16506 h 320770"/>
                  <a:gd name="connsiteX172" fmla="*/ 132600 w 319670"/>
                  <a:gd name="connsiteY172" fmla="*/ 15955 h 320770"/>
                  <a:gd name="connsiteX173" fmla="*/ 128938 w 319670"/>
                  <a:gd name="connsiteY173" fmla="*/ 16483 h 320770"/>
                  <a:gd name="connsiteX174" fmla="*/ 100688 w 319670"/>
                  <a:gd name="connsiteY174" fmla="*/ 46010 h 320770"/>
                  <a:gd name="connsiteX175" fmla="*/ 114290 w 319670"/>
                  <a:gd name="connsiteY175" fmla="*/ 53920 h 320770"/>
                  <a:gd name="connsiteX176" fmla="*/ 132600 w 319670"/>
                  <a:gd name="connsiteY176" fmla="*/ 15955 h 320770"/>
                  <a:gd name="connsiteX177" fmla="*/ 167974 w 319670"/>
                  <a:gd name="connsiteY177" fmla="*/ 13204 h 320770"/>
                  <a:gd name="connsiteX178" fmla="*/ 165337 w 319670"/>
                  <a:gd name="connsiteY178" fmla="*/ 64924 h 320770"/>
                  <a:gd name="connsiteX179" fmla="*/ 196974 w 319670"/>
                  <a:gd name="connsiteY179" fmla="*/ 60702 h 320770"/>
                  <a:gd name="connsiteX180" fmla="*/ 173247 w 319670"/>
                  <a:gd name="connsiteY180" fmla="*/ 13732 h 320770"/>
                  <a:gd name="connsiteX181" fmla="*/ 167974 w 319670"/>
                  <a:gd name="connsiteY181" fmla="*/ 13204 h 320770"/>
                  <a:gd name="connsiteX182" fmla="*/ 149585 w 319670"/>
                  <a:gd name="connsiteY182" fmla="*/ 13204 h 320770"/>
                  <a:gd name="connsiteX183" fmla="*/ 126273 w 319670"/>
                  <a:gd name="connsiteY183" fmla="*/ 58551 h 320770"/>
                  <a:gd name="connsiteX184" fmla="*/ 152764 w 319670"/>
                  <a:gd name="connsiteY184" fmla="*/ 63823 h 320770"/>
                  <a:gd name="connsiteX185" fmla="*/ 154883 w 319670"/>
                  <a:gd name="connsiteY185" fmla="*/ 13204 h 320770"/>
                  <a:gd name="connsiteX186" fmla="*/ 149585 w 319670"/>
                  <a:gd name="connsiteY186" fmla="*/ 13204 h 320770"/>
                  <a:gd name="connsiteX187" fmla="*/ 160099 w 319670"/>
                  <a:gd name="connsiteY187" fmla="*/ 0 h 320770"/>
                  <a:gd name="connsiteX188" fmla="*/ 248047 w 319670"/>
                  <a:gd name="connsiteY188" fmla="*/ 26906 h 320770"/>
                  <a:gd name="connsiteX189" fmla="*/ 259107 w 319670"/>
                  <a:gd name="connsiteY189" fmla="*/ 34293 h 320770"/>
                  <a:gd name="connsiteX190" fmla="*/ 285965 w 319670"/>
                  <a:gd name="connsiteY190" fmla="*/ 61727 h 320770"/>
                  <a:gd name="connsiteX191" fmla="*/ 293865 w 319670"/>
                  <a:gd name="connsiteY191" fmla="*/ 72806 h 320770"/>
                  <a:gd name="connsiteX192" fmla="*/ 308084 w 319670"/>
                  <a:gd name="connsiteY192" fmla="*/ 100768 h 320770"/>
                  <a:gd name="connsiteX193" fmla="*/ 313350 w 319670"/>
                  <a:gd name="connsiteY193" fmla="*/ 115013 h 320770"/>
                  <a:gd name="connsiteX194" fmla="*/ 319670 w 319670"/>
                  <a:gd name="connsiteY194" fmla="*/ 157747 h 320770"/>
                  <a:gd name="connsiteX195" fmla="*/ 319670 w 319670"/>
                  <a:gd name="connsiteY195" fmla="*/ 160385 h 320770"/>
                  <a:gd name="connsiteX196" fmla="*/ 319144 w 319670"/>
                  <a:gd name="connsiteY196" fmla="*/ 176212 h 320770"/>
                  <a:gd name="connsiteX197" fmla="*/ 302291 w 319670"/>
                  <a:gd name="connsiteY197" fmla="*/ 232664 h 320770"/>
                  <a:gd name="connsiteX198" fmla="*/ 288598 w 319670"/>
                  <a:gd name="connsiteY198" fmla="*/ 254822 h 320770"/>
                  <a:gd name="connsiteX199" fmla="*/ 160099 w 319670"/>
                  <a:gd name="connsiteY199" fmla="*/ 320242 h 320770"/>
                  <a:gd name="connsiteX200" fmla="*/ 159572 w 319670"/>
                  <a:gd name="connsiteY200" fmla="*/ 320242 h 320770"/>
                  <a:gd name="connsiteX201" fmla="*/ 155359 w 319670"/>
                  <a:gd name="connsiteY201" fmla="*/ 320770 h 320770"/>
                  <a:gd name="connsiteX202" fmla="*/ 155359 w 319670"/>
                  <a:gd name="connsiteY202" fmla="*/ 320242 h 320770"/>
                  <a:gd name="connsiteX203" fmla="*/ 26332 w 319670"/>
                  <a:gd name="connsiteY203" fmla="*/ 248491 h 320770"/>
                  <a:gd name="connsiteX204" fmla="*/ 13693 w 319670"/>
                  <a:gd name="connsiteY204" fmla="*/ 225278 h 320770"/>
                  <a:gd name="connsiteX205" fmla="*/ 527 w 319670"/>
                  <a:gd name="connsiteY205" fmla="*/ 174630 h 320770"/>
                  <a:gd name="connsiteX206" fmla="*/ 0 w 319670"/>
                  <a:gd name="connsiteY206" fmla="*/ 160385 h 320770"/>
                  <a:gd name="connsiteX207" fmla="*/ 0 w 319670"/>
                  <a:gd name="connsiteY207" fmla="*/ 156164 h 320770"/>
                  <a:gd name="connsiteX208" fmla="*/ 6847 w 319670"/>
                  <a:gd name="connsiteY208" fmla="*/ 113958 h 320770"/>
                  <a:gd name="connsiteX209" fmla="*/ 12113 w 319670"/>
                  <a:gd name="connsiteY209" fmla="*/ 99185 h 320770"/>
                  <a:gd name="connsiteX210" fmla="*/ 32125 w 319670"/>
                  <a:gd name="connsiteY210" fmla="*/ 64365 h 320770"/>
                  <a:gd name="connsiteX211" fmla="*/ 41078 w 319670"/>
                  <a:gd name="connsiteY211" fmla="*/ 52758 h 320770"/>
                  <a:gd name="connsiteX212" fmla="*/ 68990 w 319670"/>
                  <a:gd name="connsiteY212" fmla="*/ 28489 h 320770"/>
                  <a:gd name="connsiteX213" fmla="*/ 80576 w 319670"/>
                  <a:gd name="connsiteY213" fmla="*/ 21103 h 320770"/>
                  <a:gd name="connsiteX214" fmla="*/ 160099 w 319670"/>
                  <a:gd name="connsiteY214" fmla="*/ 0 h 320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</a:cxnLst>
                <a:rect l="l" t="t" r="r" b="b"/>
                <a:pathLst>
                  <a:path w="319670" h="320770">
                    <a:moveTo>
                      <a:pt x="193673" y="280605"/>
                    </a:moveTo>
                    <a:cubicBezTo>
                      <a:pt x="184761" y="281133"/>
                      <a:pt x="175324" y="281661"/>
                      <a:pt x="165888" y="281661"/>
                    </a:cubicBezTo>
                    <a:cubicBezTo>
                      <a:pt x="166412" y="292225"/>
                      <a:pt x="166936" y="300676"/>
                      <a:pt x="167460" y="307015"/>
                    </a:cubicBezTo>
                    <a:cubicBezTo>
                      <a:pt x="172179" y="306486"/>
                      <a:pt x="176373" y="305958"/>
                      <a:pt x="181091" y="305430"/>
                    </a:cubicBezTo>
                    <a:cubicBezTo>
                      <a:pt x="183188" y="301733"/>
                      <a:pt x="188430" y="292753"/>
                      <a:pt x="193673" y="280605"/>
                    </a:cubicBezTo>
                    <a:close/>
                    <a:moveTo>
                      <a:pt x="127923" y="280054"/>
                    </a:moveTo>
                    <a:cubicBezTo>
                      <a:pt x="133734" y="293270"/>
                      <a:pt x="139016" y="302257"/>
                      <a:pt x="141657" y="305957"/>
                    </a:cubicBezTo>
                    <a:cubicBezTo>
                      <a:pt x="145882" y="306486"/>
                      <a:pt x="150108" y="307015"/>
                      <a:pt x="154333" y="307015"/>
                    </a:cubicBezTo>
                    <a:cubicBezTo>
                      <a:pt x="153805" y="300671"/>
                      <a:pt x="153277" y="291684"/>
                      <a:pt x="152749" y="281640"/>
                    </a:cubicBezTo>
                    <a:cubicBezTo>
                      <a:pt x="144298" y="281640"/>
                      <a:pt x="135846" y="280583"/>
                      <a:pt x="127923" y="280054"/>
                    </a:cubicBezTo>
                    <a:close/>
                    <a:moveTo>
                      <a:pt x="226960" y="275378"/>
                    </a:moveTo>
                    <a:cubicBezTo>
                      <a:pt x="221183" y="276962"/>
                      <a:pt x="215406" y="277491"/>
                      <a:pt x="209629" y="278547"/>
                    </a:cubicBezTo>
                    <a:cubicBezTo>
                      <a:pt x="205427" y="288055"/>
                      <a:pt x="201226" y="295978"/>
                      <a:pt x="198075" y="301788"/>
                    </a:cubicBezTo>
                    <a:cubicBezTo>
                      <a:pt x="200175" y="301260"/>
                      <a:pt x="202276" y="300731"/>
                      <a:pt x="204377" y="300203"/>
                    </a:cubicBezTo>
                    <a:cubicBezTo>
                      <a:pt x="208053" y="296506"/>
                      <a:pt x="216982" y="288055"/>
                      <a:pt x="226960" y="275378"/>
                    </a:cubicBezTo>
                    <a:close/>
                    <a:moveTo>
                      <a:pt x="94911" y="274277"/>
                    </a:moveTo>
                    <a:cubicBezTo>
                      <a:pt x="107537" y="290172"/>
                      <a:pt x="118584" y="300239"/>
                      <a:pt x="120163" y="301828"/>
                    </a:cubicBezTo>
                    <a:cubicBezTo>
                      <a:pt x="121741" y="302358"/>
                      <a:pt x="123319" y="302358"/>
                      <a:pt x="124897" y="302888"/>
                    </a:cubicBezTo>
                    <a:cubicBezTo>
                      <a:pt x="121215" y="296530"/>
                      <a:pt x="117006" y="288053"/>
                      <a:pt x="112797" y="277456"/>
                    </a:cubicBezTo>
                    <a:cubicBezTo>
                      <a:pt x="106485" y="276927"/>
                      <a:pt x="100698" y="275337"/>
                      <a:pt x="94911" y="274277"/>
                    </a:cubicBezTo>
                    <a:close/>
                    <a:moveTo>
                      <a:pt x="261623" y="266024"/>
                    </a:moveTo>
                    <a:cubicBezTo>
                      <a:pt x="256919" y="267610"/>
                      <a:pt x="252215" y="269195"/>
                      <a:pt x="247511" y="270781"/>
                    </a:cubicBezTo>
                    <a:cubicBezTo>
                      <a:pt x="243329" y="276066"/>
                      <a:pt x="239670" y="281351"/>
                      <a:pt x="235489" y="286107"/>
                    </a:cubicBezTo>
                    <a:cubicBezTo>
                      <a:pt x="244897" y="280294"/>
                      <a:pt x="253783" y="273952"/>
                      <a:pt x="261623" y="266024"/>
                    </a:cubicBezTo>
                    <a:close/>
                    <a:moveTo>
                      <a:pt x="53646" y="261072"/>
                    </a:moveTo>
                    <a:cubicBezTo>
                      <a:pt x="64178" y="272729"/>
                      <a:pt x="76817" y="282266"/>
                      <a:pt x="90509" y="289683"/>
                    </a:cubicBezTo>
                    <a:cubicBezTo>
                      <a:pt x="85243" y="283855"/>
                      <a:pt x="79977" y="276438"/>
                      <a:pt x="74184" y="268490"/>
                    </a:cubicBezTo>
                    <a:cubicBezTo>
                      <a:pt x="66811" y="266371"/>
                      <a:pt x="59965" y="264252"/>
                      <a:pt x="53646" y="261072"/>
                    </a:cubicBezTo>
                    <a:close/>
                    <a:moveTo>
                      <a:pt x="213205" y="224209"/>
                    </a:moveTo>
                    <a:cubicBezTo>
                      <a:pt x="197402" y="226846"/>
                      <a:pt x="180544" y="228429"/>
                      <a:pt x="163687" y="228957"/>
                    </a:cubicBezTo>
                    <a:cubicBezTo>
                      <a:pt x="163687" y="243201"/>
                      <a:pt x="164740" y="256917"/>
                      <a:pt x="165267" y="269051"/>
                    </a:cubicBezTo>
                    <a:cubicBezTo>
                      <a:pt x="176857" y="268523"/>
                      <a:pt x="188446" y="267996"/>
                      <a:pt x="200035" y="266413"/>
                    </a:cubicBezTo>
                    <a:cubicBezTo>
                      <a:pt x="204777" y="254279"/>
                      <a:pt x="209518" y="240035"/>
                      <a:pt x="213205" y="224209"/>
                    </a:cubicBezTo>
                    <a:close/>
                    <a:moveTo>
                      <a:pt x="108941" y="224209"/>
                    </a:moveTo>
                    <a:cubicBezTo>
                      <a:pt x="112628" y="240027"/>
                      <a:pt x="117369" y="253736"/>
                      <a:pt x="122109" y="265864"/>
                    </a:cubicBezTo>
                    <a:cubicBezTo>
                      <a:pt x="131590" y="267446"/>
                      <a:pt x="141598" y="267973"/>
                      <a:pt x="152132" y="268500"/>
                    </a:cubicBezTo>
                    <a:cubicBezTo>
                      <a:pt x="151606" y="256373"/>
                      <a:pt x="151079" y="243191"/>
                      <a:pt x="150552" y="228954"/>
                    </a:cubicBezTo>
                    <a:cubicBezTo>
                      <a:pt x="135804" y="228427"/>
                      <a:pt x="122109" y="226845"/>
                      <a:pt x="108941" y="224209"/>
                    </a:cubicBezTo>
                    <a:close/>
                    <a:moveTo>
                      <a:pt x="58322" y="209903"/>
                    </a:moveTo>
                    <a:cubicBezTo>
                      <a:pt x="64673" y="227869"/>
                      <a:pt x="73671" y="243722"/>
                      <a:pt x="82669" y="257461"/>
                    </a:cubicBezTo>
                    <a:cubicBezTo>
                      <a:pt x="90608" y="260103"/>
                      <a:pt x="98547" y="261688"/>
                      <a:pt x="107016" y="263273"/>
                    </a:cubicBezTo>
                    <a:cubicBezTo>
                      <a:pt x="102252" y="251120"/>
                      <a:pt x="98018" y="236852"/>
                      <a:pt x="94842" y="221000"/>
                    </a:cubicBezTo>
                    <a:cubicBezTo>
                      <a:pt x="82140" y="218358"/>
                      <a:pt x="69966" y="214131"/>
                      <a:pt x="58322" y="209903"/>
                    </a:cubicBezTo>
                    <a:close/>
                    <a:moveTo>
                      <a:pt x="264925" y="209078"/>
                    </a:moveTo>
                    <a:cubicBezTo>
                      <a:pt x="253330" y="213818"/>
                      <a:pt x="240681" y="218031"/>
                      <a:pt x="227505" y="221190"/>
                    </a:cubicBezTo>
                    <a:cubicBezTo>
                      <a:pt x="224343" y="236989"/>
                      <a:pt x="219599" y="251735"/>
                      <a:pt x="214856" y="264374"/>
                    </a:cubicBezTo>
                    <a:cubicBezTo>
                      <a:pt x="223289" y="263320"/>
                      <a:pt x="231194" y="261214"/>
                      <a:pt x="239100" y="259634"/>
                    </a:cubicBezTo>
                    <a:cubicBezTo>
                      <a:pt x="248586" y="245415"/>
                      <a:pt x="258073" y="228037"/>
                      <a:pt x="264925" y="209078"/>
                    </a:cubicBezTo>
                    <a:close/>
                    <a:moveTo>
                      <a:pt x="303989" y="187895"/>
                    </a:moveTo>
                    <a:cubicBezTo>
                      <a:pt x="297128" y="192647"/>
                      <a:pt x="289211" y="197399"/>
                      <a:pt x="280765" y="201624"/>
                    </a:cubicBezTo>
                    <a:cubicBezTo>
                      <a:pt x="275487" y="220632"/>
                      <a:pt x="267570" y="238057"/>
                      <a:pt x="258597" y="253370"/>
                    </a:cubicBezTo>
                    <a:cubicBezTo>
                      <a:pt x="265987" y="250729"/>
                      <a:pt x="273376" y="248089"/>
                      <a:pt x="279710" y="244921"/>
                    </a:cubicBezTo>
                    <a:cubicBezTo>
                      <a:pt x="291850" y="228025"/>
                      <a:pt x="300295" y="209016"/>
                      <a:pt x="303989" y="187895"/>
                    </a:cubicBezTo>
                    <a:close/>
                    <a:moveTo>
                      <a:pt x="15131" y="186244"/>
                    </a:moveTo>
                    <a:cubicBezTo>
                      <a:pt x="18834" y="205247"/>
                      <a:pt x="25712" y="223193"/>
                      <a:pt x="35764" y="239029"/>
                    </a:cubicBezTo>
                    <a:cubicBezTo>
                      <a:pt x="44229" y="243251"/>
                      <a:pt x="53751" y="247474"/>
                      <a:pt x="63274" y="251169"/>
                    </a:cubicBezTo>
                    <a:cubicBezTo>
                      <a:pt x="54810" y="236917"/>
                      <a:pt x="47403" y="220554"/>
                      <a:pt x="42641" y="202607"/>
                    </a:cubicBezTo>
                    <a:cubicBezTo>
                      <a:pt x="32590" y="197857"/>
                      <a:pt x="23596" y="192578"/>
                      <a:pt x="15131" y="186244"/>
                    </a:cubicBezTo>
                    <a:close/>
                    <a:moveTo>
                      <a:pt x="220633" y="169463"/>
                    </a:moveTo>
                    <a:cubicBezTo>
                      <a:pt x="202251" y="174190"/>
                      <a:pt x="182819" y="176291"/>
                      <a:pt x="162861" y="176816"/>
                    </a:cubicBezTo>
                    <a:cubicBezTo>
                      <a:pt x="162861" y="189946"/>
                      <a:pt x="162861" y="203076"/>
                      <a:pt x="163386" y="215680"/>
                    </a:cubicBezTo>
                    <a:cubicBezTo>
                      <a:pt x="181768" y="215680"/>
                      <a:pt x="199625" y="213580"/>
                      <a:pt x="216431" y="209903"/>
                    </a:cubicBezTo>
                    <a:cubicBezTo>
                      <a:pt x="218532" y="197298"/>
                      <a:pt x="220108" y="183643"/>
                      <a:pt x="220633" y="169463"/>
                    </a:cubicBezTo>
                    <a:close/>
                    <a:moveTo>
                      <a:pt x="101513" y="169463"/>
                    </a:moveTo>
                    <a:cubicBezTo>
                      <a:pt x="102043" y="183643"/>
                      <a:pt x="103631" y="197298"/>
                      <a:pt x="105748" y="210428"/>
                    </a:cubicBezTo>
                    <a:cubicBezTo>
                      <a:pt x="120038" y="213054"/>
                      <a:pt x="134858" y="215155"/>
                      <a:pt x="150207" y="215680"/>
                    </a:cubicBezTo>
                    <a:cubicBezTo>
                      <a:pt x="149678" y="203076"/>
                      <a:pt x="149678" y="189946"/>
                      <a:pt x="149678" y="176291"/>
                    </a:cubicBezTo>
                    <a:cubicBezTo>
                      <a:pt x="132741" y="175765"/>
                      <a:pt x="116862" y="173139"/>
                      <a:pt x="101513" y="169463"/>
                    </a:cubicBezTo>
                    <a:close/>
                    <a:moveTo>
                      <a:pt x="51121" y="149931"/>
                    </a:moveTo>
                    <a:cubicBezTo>
                      <a:pt x="50595" y="153623"/>
                      <a:pt x="50069" y="156788"/>
                      <a:pt x="50069" y="159953"/>
                    </a:cubicBezTo>
                    <a:cubicBezTo>
                      <a:pt x="50069" y="171558"/>
                      <a:pt x="51647" y="183163"/>
                      <a:pt x="53752" y="193713"/>
                    </a:cubicBezTo>
                    <a:cubicBezTo>
                      <a:pt x="65853" y="198988"/>
                      <a:pt x="78480" y="203735"/>
                      <a:pt x="92160" y="207427"/>
                    </a:cubicBezTo>
                    <a:cubicBezTo>
                      <a:pt x="90055" y="194240"/>
                      <a:pt x="88477" y="180525"/>
                      <a:pt x="89003" y="166283"/>
                    </a:cubicBezTo>
                    <a:cubicBezTo>
                      <a:pt x="75324" y="161536"/>
                      <a:pt x="62170" y="156261"/>
                      <a:pt x="51121" y="149931"/>
                    </a:cubicBezTo>
                    <a:close/>
                    <a:moveTo>
                      <a:pt x="271850" y="148830"/>
                    </a:moveTo>
                    <a:cubicBezTo>
                      <a:pt x="260269" y="155690"/>
                      <a:pt x="247634" y="161495"/>
                      <a:pt x="233420" y="165717"/>
                    </a:cubicBezTo>
                    <a:cubicBezTo>
                      <a:pt x="233947" y="179965"/>
                      <a:pt x="232367" y="193685"/>
                      <a:pt x="230262" y="206877"/>
                    </a:cubicBezTo>
                    <a:cubicBezTo>
                      <a:pt x="244475" y="203183"/>
                      <a:pt x="257110" y="198434"/>
                      <a:pt x="269218" y="193157"/>
                    </a:cubicBezTo>
                    <a:cubicBezTo>
                      <a:pt x="271850" y="182603"/>
                      <a:pt x="272903" y="171521"/>
                      <a:pt x="272903" y="159912"/>
                    </a:cubicBezTo>
                    <a:cubicBezTo>
                      <a:pt x="272903" y="156218"/>
                      <a:pt x="272376" y="152524"/>
                      <a:pt x="271850" y="148830"/>
                    </a:cubicBezTo>
                    <a:close/>
                    <a:moveTo>
                      <a:pt x="302793" y="126547"/>
                    </a:moveTo>
                    <a:cubicBezTo>
                      <a:pt x="297022" y="131826"/>
                      <a:pt x="290727" y="136577"/>
                      <a:pt x="284431" y="141328"/>
                    </a:cubicBezTo>
                    <a:cubicBezTo>
                      <a:pt x="284956" y="147135"/>
                      <a:pt x="286005" y="153470"/>
                      <a:pt x="286005" y="159805"/>
                    </a:cubicBezTo>
                    <a:cubicBezTo>
                      <a:pt x="286005" y="168251"/>
                      <a:pt x="285481" y="176698"/>
                      <a:pt x="283907" y="185144"/>
                    </a:cubicBezTo>
                    <a:cubicBezTo>
                      <a:pt x="292301" y="180393"/>
                      <a:pt x="299645" y="175642"/>
                      <a:pt x="306465" y="169835"/>
                    </a:cubicBezTo>
                    <a:cubicBezTo>
                      <a:pt x="306465" y="166668"/>
                      <a:pt x="306465" y="163500"/>
                      <a:pt x="306465" y="160333"/>
                    </a:cubicBezTo>
                    <a:cubicBezTo>
                      <a:pt x="306465" y="148719"/>
                      <a:pt x="305416" y="137105"/>
                      <a:pt x="302793" y="126547"/>
                    </a:cubicBezTo>
                    <a:close/>
                    <a:moveTo>
                      <a:pt x="17427" y="125172"/>
                    </a:moveTo>
                    <a:cubicBezTo>
                      <a:pt x="14789" y="136754"/>
                      <a:pt x="13205" y="148337"/>
                      <a:pt x="13205" y="160446"/>
                    </a:cubicBezTo>
                    <a:cubicBezTo>
                      <a:pt x="13205" y="163079"/>
                      <a:pt x="13205" y="165711"/>
                      <a:pt x="13205" y="168870"/>
                    </a:cubicBezTo>
                    <a:cubicBezTo>
                      <a:pt x="21122" y="175188"/>
                      <a:pt x="29565" y="180979"/>
                      <a:pt x="39065" y="186244"/>
                    </a:cubicBezTo>
                    <a:cubicBezTo>
                      <a:pt x="37482" y="177821"/>
                      <a:pt x="36954" y="168870"/>
                      <a:pt x="36954" y="159920"/>
                    </a:cubicBezTo>
                    <a:cubicBezTo>
                      <a:pt x="37482" y="154128"/>
                      <a:pt x="38009" y="148337"/>
                      <a:pt x="38537" y="142546"/>
                    </a:cubicBezTo>
                    <a:cubicBezTo>
                      <a:pt x="30621" y="137281"/>
                      <a:pt x="23760" y="131489"/>
                      <a:pt x="17427" y="125172"/>
                    </a:cubicBezTo>
                    <a:close/>
                    <a:moveTo>
                      <a:pt x="215883" y="122420"/>
                    </a:moveTo>
                    <a:cubicBezTo>
                      <a:pt x="200134" y="126653"/>
                      <a:pt x="183335" y="128769"/>
                      <a:pt x="165486" y="128769"/>
                    </a:cubicBezTo>
                    <a:cubicBezTo>
                      <a:pt x="164961" y="128769"/>
                      <a:pt x="164436" y="128769"/>
                      <a:pt x="163386" y="128769"/>
                    </a:cubicBezTo>
                    <a:cubicBezTo>
                      <a:pt x="163386" y="137763"/>
                      <a:pt x="163386" y="146228"/>
                      <a:pt x="162861" y="155221"/>
                    </a:cubicBezTo>
                    <a:cubicBezTo>
                      <a:pt x="162861" y="157866"/>
                      <a:pt x="162861" y="161041"/>
                      <a:pt x="162861" y="163686"/>
                    </a:cubicBezTo>
                    <a:cubicBezTo>
                      <a:pt x="183335" y="163157"/>
                      <a:pt x="202234" y="160512"/>
                      <a:pt x="220083" y="155750"/>
                    </a:cubicBezTo>
                    <a:cubicBezTo>
                      <a:pt x="219558" y="144640"/>
                      <a:pt x="217983" y="133530"/>
                      <a:pt x="215883" y="122420"/>
                    </a:cubicBezTo>
                    <a:close/>
                    <a:moveTo>
                      <a:pt x="106825" y="120220"/>
                    </a:moveTo>
                    <a:cubicBezTo>
                      <a:pt x="104180" y="131876"/>
                      <a:pt x="102593" y="144062"/>
                      <a:pt x="102064" y="156248"/>
                    </a:cubicBezTo>
                    <a:cubicBezTo>
                      <a:pt x="116877" y="159957"/>
                      <a:pt x="132748" y="162606"/>
                      <a:pt x="149678" y="163136"/>
                    </a:cubicBezTo>
                    <a:cubicBezTo>
                      <a:pt x="149678" y="160487"/>
                      <a:pt x="149678" y="157837"/>
                      <a:pt x="149678" y="155188"/>
                    </a:cubicBezTo>
                    <a:cubicBezTo>
                      <a:pt x="150207" y="146181"/>
                      <a:pt x="150207" y="137174"/>
                      <a:pt x="150207" y="128167"/>
                    </a:cubicBezTo>
                    <a:cubicBezTo>
                      <a:pt x="134864" y="127107"/>
                      <a:pt x="120051" y="124458"/>
                      <a:pt x="106825" y="120220"/>
                    </a:cubicBezTo>
                    <a:close/>
                    <a:moveTo>
                      <a:pt x="259617" y="103988"/>
                    </a:moveTo>
                    <a:cubicBezTo>
                      <a:pt x="250157" y="109775"/>
                      <a:pt x="240173" y="115035"/>
                      <a:pt x="228611" y="118717"/>
                    </a:cubicBezTo>
                    <a:cubicBezTo>
                      <a:pt x="230713" y="129238"/>
                      <a:pt x="232290" y="140810"/>
                      <a:pt x="233341" y="151856"/>
                    </a:cubicBezTo>
                    <a:cubicBezTo>
                      <a:pt x="246479" y="147648"/>
                      <a:pt x="258566" y="141862"/>
                      <a:pt x="269602" y="135024"/>
                    </a:cubicBezTo>
                    <a:cubicBezTo>
                      <a:pt x="267500" y="124503"/>
                      <a:pt x="263821" y="113983"/>
                      <a:pt x="259617" y="103988"/>
                    </a:cubicBezTo>
                    <a:close/>
                    <a:moveTo>
                      <a:pt x="65249" y="99862"/>
                    </a:moveTo>
                    <a:cubicBezTo>
                      <a:pt x="59956" y="111422"/>
                      <a:pt x="55192" y="123507"/>
                      <a:pt x="52545" y="136118"/>
                    </a:cubicBezTo>
                    <a:cubicBezTo>
                      <a:pt x="63661" y="142423"/>
                      <a:pt x="75835" y="148203"/>
                      <a:pt x="89068" y="152407"/>
                    </a:cubicBezTo>
                    <a:cubicBezTo>
                      <a:pt x="90126" y="139796"/>
                      <a:pt x="91714" y="127185"/>
                      <a:pt x="94361" y="115625"/>
                    </a:cubicBezTo>
                    <a:cubicBezTo>
                      <a:pt x="83774" y="111422"/>
                      <a:pt x="73718" y="106167"/>
                      <a:pt x="65249" y="99862"/>
                    </a:cubicBezTo>
                    <a:close/>
                    <a:moveTo>
                      <a:pt x="285381" y="83906"/>
                    </a:moveTo>
                    <a:cubicBezTo>
                      <a:pt x="280663" y="88122"/>
                      <a:pt x="275944" y="92338"/>
                      <a:pt x="270702" y="96554"/>
                    </a:cubicBezTo>
                    <a:cubicBezTo>
                      <a:pt x="275420" y="106567"/>
                      <a:pt x="279090" y="116581"/>
                      <a:pt x="281711" y="127648"/>
                    </a:cubicBezTo>
                    <a:cubicBezTo>
                      <a:pt x="288002" y="122905"/>
                      <a:pt x="293769" y="117635"/>
                      <a:pt x="298487" y="112365"/>
                    </a:cubicBezTo>
                    <a:cubicBezTo>
                      <a:pt x="295342" y="102351"/>
                      <a:pt x="290624" y="92865"/>
                      <a:pt x="285381" y="83906"/>
                    </a:cubicBezTo>
                    <a:close/>
                    <a:moveTo>
                      <a:pt x="39411" y="75928"/>
                    </a:moveTo>
                    <a:cubicBezTo>
                      <a:pt x="32019" y="87020"/>
                      <a:pt x="25683" y="98640"/>
                      <a:pt x="21458" y="111317"/>
                    </a:cubicBezTo>
                    <a:cubicBezTo>
                      <a:pt x="26739" y="117656"/>
                      <a:pt x="33603" y="122938"/>
                      <a:pt x="40995" y="128748"/>
                    </a:cubicBezTo>
                    <a:cubicBezTo>
                      <a:pt x="44163" y="115543"/>
                      <a:pt x="48916" y="103394"/>
                      <a:pt x="54196" y="91774"/>
                    </a:cubicBezTo>
                    <a:cubicBezTo>
                      <a:pt x="48916" y="87020"/>
                      <a:pt x="43635" y="81738"/>
                      <a:pt x="39411" y="75928"/>
                    </a:cubicBezTo>
                    <a:close/>
                    <a:moveTo>
                      <a:pt x="201616" y="73452"/>
                    </a:moveTo>
                    <a:cubicBezTo>
                      <a:pt x="190553" y="76083"/>
                      <a:pt x="178437" y="78187"/>
                      <a:pt x="165267" y="78187"/>
                    </a:cubicBezTo>
                    <a:cubicBezTo>
                      <a:pt x="165267" y="78187"/>
                      <a:pt x="165267" y="78187"/>
                      <a:pt x="164740" y="78187"/>
                    </a:cubicBezTo>
                    <a:cubicBezTo>
                      <a:pt x="164740" y="89762"/>
                      <a:pt x="164214" y="102390"/>
                      <a:pt x="163687" y="115543"/>
                    </a:cubicBezTo>
                    <a:cubicBezTo>
                      <a:pt x="164214" y="115543"/>
                      <a:pt x="164740" y="115543"/>
                      <a:pt x="165267" y="115543"/>
                    </a:cubicBezTo>
                    <a:cubicBezTo>
                      <a:pt x="182125" y="115543"/>
                      <a:pt x="198455" y="113438"/>
                      <a:pt x="213205" y="109756"/>
                    </a:cubicBezTo>
                    <a:cubicBezTo>
                      <a:pt x="210044" y="96602"/>
                      <a:pt x="205830" y="84501"/>
                      <a:pt x="201616" y="73452"/>
                    </a:cubicBezTo>
                    <a:close/>
                    <a:moveTo>
                      <a:pt x="121592" y="70701"/>
                    </a:moveTo>
                    <a:cubicBezTo>
                      <a:pt x="116857" y="81774"/>
                      <a:pt x="113174" y="94429"/>
                      <a:pt x="109491" y="107084"/>
                    </a:cubicBezTo>
                    <a:cubicBezTo>
                      <a:pt x="122119" y="111302"/>
                      <a:pt x="136324" y="113938"/>
                      <a:pt x="150530" y="114993"/>
                    </a:cubicBezTo>
                    <a:cubicBezTo>
                      <a:pt x="151056" y="101811"/>
                      <a:pt x="151582" y="88629"/>
                      <a:pt x="151582" y="77028"/>
                    </a:cubicBezTo>
                    <a:cubicBezTo>
                      <a:pt x="141060" y="75974"/>
                      <a:pt x="131063" y="73865"/>
                      <a:pt x="121592" y="70701"/>
                    </a:cubicBezTo>
                    <a:close/>
                    <a:moveTo>
                      <a:pt x="233321" y="59697"/>
                    </a:moveTo>
                    <a:cubicBezTo>
                      <a:pt x="227511" y="63395"/>
                      <a:pt x="221172" y="66565"/>
                      <a:pt x="214306" y="69207"/>
                    </a:cubicBezTo>
                    <a:cubicBezTo>
                      <a:pt x="218531" y="80302"/>
                      <a:pt x="222757" y="92981"/>
                      <a:pt x="225926" y="106189"/>
                    </a:cubicBezTo>
                    <a:cubicBezTo>
                      <a:pt x="235962" y="102491"/>
                      <a:pt x="245469" y="97736"/>
                      <a:pt x="253921" y="92453"/>
                    </a:cubicBezTo>
                    <a:cubicBezTo>
                      <a:pt x="247582" y="80302"/>
                      <a:pt x="240716" y="69207"/>
                      <a:pt x="233321" y="59697"/>
                    </a:cubicBezTo>
                    <a:close/>
                    <a:moveTo>
                      <a:pt x="92595" y="55846"/>
                    </a:moveTo>
                    <a:cubicBezTo>
                      <a:pt x="85214" y="65360"/>
                      <a:pt x="77832" y="76460"/>
                      <a:pt x="70977" y="88088"/>
                    </a:cubicBezTo>
                    <a:cubicBezTo>
                      <a:pt x="78886" y="93902"/>
                      <a:pt x="87323" y="98660"/>
                      <a:pt x="97341" y="102888"/>
                    </a:cubicBezTo>
                    <a:cubicBezTo>
                      <a:pt x="100505" y="89674"/>
                      <a:pt x="104723" y="76988"/>
                      <a:pt x="108941" y="65360"/>
                    </a:cubicBezTo>
                    <a:cubicBezTo>
                      <a:pt x="103141" y="62717"/>
                      <a:pt x="97341" y="59546"/>
                      <a:pt x="92595" y="55846"/>
                    </a:cubicBezTo>
                    <a:close/>
                    <a:moveTo>
                      <a:pt x="251144" y="44842"/>
                    </a:moveTo>
                    <a:cubicBezTo>
                      <a:pt x="248500" y="47484"/>
                      <a:pt x="246385" y="49598"/>
                      <a:pt x="243742" y="51712"/>
                    </a:cubicBezTo>
                    <a:cubicBezTo>
                      <a:pt x="251144" y="61225"/>
                      <a:pt x="258546" y="72323"/>
                      <a:pt x="264890" y="85007"/>
                    </a:cubicBezTo>
                    <a:cubicBezTo>
                      <a:pt x="269649" y="80779"/>
                      <a:pt x="273878" y="77079"/>
                      <a:pt x="277579" y="72851"/>
                    </a:cubicBezTo>
                    <a:cubicBezTo>
                      <a:pt x="270177" y="62282"/>
                      <a:pt x="261189" y="52769"/>
                      <a:pt x="251144" y="44842"/>
                    </a:cubicBezTo>
                    <a:close/>
                    <a:moveTo>
                      <a:pt x="75908" y="39614"/>
                    </a:moveTo>
                    <a:cubicBezTo>
                      <a:pt x="65327" y="47013"/>
                      <a:pt x="55804" y="55469"/>
                      <a:pt x="47868" y="65510"/>
                    </a:cubicBezTo>
                    <a:cubicBezTo>
                      <a:pt x="51043" y="70795"/>
                      <a:pt x="55804" y="75551"/>
                      <a:pt x="60565" y="79779"/>
                    </a:cubicBezTo>
                    <a:cubicBezTo>
                      <a:pt x="67443" y="67624"/>
                      <a:pt x="74850" y="56526"/>
                      <a:pt x="82256" y="47013"/>
                    </a:cubicBezTo>
                    <a:cubicBezTo>
                      <a:pt x="80140" y="44899"/>
                      <a:pt x="78024" y="42257"/>
                      <a:pt x="75908" y="39614"/>
                    </a:cubicBezTo>
                    <a:close/>
                    <a:moveTo>
                      <a:pt x="224484" y="28060"/>
                    </a:moveTo>
                    <a:cubicBezTo>
                      <a:pt x="228150" y="32293"/>
                      <a:pt x="231815" y="36525"/>
                      <a:pt x="236003" y="41815"/>
                    </a:cubicBezTo>
                    <a:cubicBezTo>
                      <a:pt x="237574" y="40228"/>
                      <a:pt x="239145" y="38641"/>
                      <a:pt x="240716" y="37583"/>
                    </a:cubicBezTo>
                    <a:cubicBezTo>
                      <a:pt x="235480" y="33880"/>
                      <a:pt x="230244" y="31234"/>
                      <a:pt x="224484" y="28060"/>
                    </a:cubicBezTo>
                    <a:close/>
                    <a:moveTo>
                      <a:pt x="101238" y="25309"/>
                    </a:moveTo>
                    <a:cubicBezTo>
                      <a:pt x="95940" y="27410"/>
                      <a:pt x="91172" y="30036"/>
                      <a:pt x="86933" y="32662"/>
                    </a:cubicBezTo>
                    <a:cubicBezTo>
                      <a:pt x="87993" y="34237"/>
                      <a:pt x="89582" y="35288"/>
                      <a:pt x="90642" y="36863"/>
                    </a:cubicBezTo>
                    <a:cubicBezTo>
                      <a:pt x="94350" y="32662"/>
                      <a:pt x="97529" y="28985"/>
                      <a:pt x="101238" y="25309"/>
                    </a:cubicBezTo>
                    <a:close/>
                    <a:moveTo>
                      <a:pt x="189546" y="16506"/>
                    </a:moveTo>
                    <a:cubicBezTo>
                      <a:pt x="195332" y="25959"/>
                      <a:pt x="202695" y="39614"/>
                      <a:pt x="209532" y="56946"/>
                    </a:cubicBezTo>
                    <a:cubicBezTo>
                      <a:pt x="215317" y="54845"/>
                      <a:pt x="220576" y="52219"/>
                      <a:pt x="225310" y="49068"/>
                    </a:cubicBezTo>
                    <a:cubicBezTo>
                      <a:pt x="210584" y="31736"/>
                      <a:pt x="197961" y="20707"/>
                      <a:pt x="194280" y="17556"/>
                    </a:cubicBezTo>
                    <a:cubicBezTo>
                      <a:pt x="192702" y="17031"/>
                      <a:pt x="191124" y="16506"/>
                      <a:pt x="189546" y="16506"/>
                    </a:cubicBezTo>
                    <a:close/>
                    <a:moveTo>
                      <a:pt x="132600" y="15955"/>
                    </a:moveTo>
                    <a:cubicBezTo>
                      <a:pt x="131554" y="15955"/>
                      <a:pt x="130507" y="15955"/>
                      <a:pt x="128938" y="16483"/>
                    </a:cubicBezTo>
                    <a:cubicBezTo>
                      <a:pt x="128938" y="17010"/>
                      <a:pt x="115859" y="27556"/>
                      <a:pt x="100688" y="46010"/>
                    </a:cubicBezTo>
                    <a:cubicBezTo>
                      <a:pt x="104873" y="48647"/>
                      <a:pt x="109058" y="51283"/>
                      <a:pt x="114290" y="53920"/>
                    </a:cubicBezTo>
                    <a:cubicBezTo>
                      <a:pt x="121091" y="37574"/>
                      <a:pt x="127892" y="24919"/>
                      <a:pt x="132600" y="15955"/>
                    </a:cubicBezTo>
                    <a:close/>
                    <a:moveTo>
                      <a:pt x="167974" y="13204"/>
                    </a:moveTo>
                    <a:cubicBezTo>
                      <a:pt x="167447" y="22704"/>
                      <a:pt x="166392" y="40647"/>
                      <a:pt x="165337" y="64924"/>
                    </a:cubicBezTo>
                    <a:cubicBezTo>
                      <a:pt x="176410" y="64924"/>
                      <a:pt x="186956" y="63341"/>
                      <a:pt x="196974" y="60702"/>
                    </a:cubicBezTo>
                    <a:cubicBezTo>
                      <a:pt x="187483" y="38009"/>
                      <a:pt x="177465" y="21121"/>
                      <a:pt x="173247" y="13732"/>
                    </a:cubicBezTo>
                    <a:cubicBezTo>
                      <a:pt x="171665" y="13732"/>
                      <a:pt x="169556" y="13732"/>
                      <a:pt x="167974" y="13204"/>
                    </a:cubicBezTo>
                    <a:close/>
                    <a:moveTo>
                      <a:pt x="149585" y="13204"/>
                    </a:moveTo>
                    <a:cubicBezTo>
                      <a:pt x="145346" y="20059"/>
                      <a:pt x="135810" y="36405"/>
                      <a:pt x="126273" y="58551"/>
                    </a:cubicBezTo>
                    <a:cubicBezTo>
                      <a:pt x="134220" y="61187"/>
                      <a:pt x="143227" y="63296"/>
                      <a:pt x="152764" y="63823"/>
                    </a:cubicBezTo>
                    <a:cubicBezTo>
                      <a:pt x="153294" y="40623"/>
                      <a:pt x="154354" y="22696"/>
                      <a:pt x="154883" y="13204"/>
                    </a:cubicBezTo>
                    <a:cubicBezTo>
                      <a:pt x="153294" y="13204"/>
                      <a:pt x="151175" y="13204"/>
                      <a:pt x="149585" y="13204"/>
                    </a:cubicBezTo>
                    <a:close/>
                    <a:moveTo>
                      <a:pt x="160099" y="0"/>
                    </a:moveTo>
                    <a:cubicBezTo>
                      <a:pt x="192750" y="0"/>
                      <a:pt x="222769" y="10024"/>
                      <a:pt x="248047" y="26906"/>
                    </a:cubicBezTo>
                    <a:cubicBezTo>
                      <a:pt x="251734" y="29017"/>
                      <a:pt x="255420" y="31655"/>
                      <a:pt x="259107" y="34293"/>
                    </a:cubicBezTo>
                    <a:cubicBezTo>
                      <a:pt x="269113" y="42206"/>
                      <a:pt x="278066" y="51703"/>
                      <a:pt x="285965" y="61727"/>
                    </a:cubicBezTo>
                    <a:cubicBezTo>
                      <a:pt x="288598" y="65420"/>
                      <a:pt x="291232" y="69113"/>
                      <a:pt x="293865" y="72806"/>
                    </a:cubicBezTo>
                    <a:cubicBezTo>
                      <a:pt x="299658" y="81775"/>
                      <a:pt x="304398" y="90744"/>
                      <a:pt x="308084" y="100768"/>
                    </a:cubicBezTo>
                    <a:cubicBezTo>
                      <a:pt x="310191" y="105516"/>
                      <a:pt x="311771" y="110264"/>
                      <a:pt x="313350" y="115013"/>
                    </a:cubicBezTo>
                    <a:cubicBezTo>
                      <a:pt x="317564" y="128730"/>
                      <a:pt x="319670" y="142975"/>
                      <a:pt x="319670" y="157747"/>
                    </a:cubicBezTo>
                    <a:cubicBezTo>
                      <a:pt x="319670" y="158275"/>
                      <a:pt x="319670" y="159330"/>
                      <a:pt x="319670" y="160385"/>
                    </a:cubicBezTo>
                    <a:cubicBezTo>
                      <a:pt x="319670" y="165661"/>
                      <a:pt x="319670" y="170937"/>
                      <a:pt x="319144" y="176212"/>
                    </a:cubicBezTo>
                    <a:cubicBezTo>
                      <a:pt x="317037" y="196260"/>
                      <a:pt x="311244" y="215253"/>
                      <a:pt x="302291" y="232664"/>
                    </a:cubicBezTo>
                    <a:cubicBezTo>
                      <a:pt x="298605" y="240577"/>
                      <a:pt x="293865" y="247964"/>
                      <a:pt x="288598" y="254822"/>
                    </a:cubicBezTo>
                    <a:cubicBezTo>
                      <a:pt x="259633" y="294391"/>
                      <a:pt x="212763" y="320242"/>
                      <a:pt x="160099" y="320242"/>
                    </a:cubicBezTo>
                    <a:cubicBezTo>
                      <a:pt x="159572" y="320242"/>
                      <a:pt x="159572" y="320242"/>
                      <a:pt x="159572" y="320242"/>
                    </a:cubicBezTo>
                    <a:cubicBezTo>
                      <a:pt x="159572" y="320242"/>
                      <a:pt x="159572" y="320242"/>
                      <a:pt x="155359" y="320770"/>
                    </a:cubicBezTo>
                    <a:cubicBezTo>
                      <a:pt x="155359" y="320770"/>
                      <a:pt x="155359" y="320242"/>
                      <a:pt x="155359" y="320242"/>
                    </a:cubicBezTo>
                    <a:cubicBezTo>
                      <a:pt x="101642" y="318660"/>
                      <a:pt x="54244" y="290698"/>
                      <a:pt x="26332" y="248491"/>
                    </a:cubicBezTo>
                    <a:cubicBezTo>
                      <a:pt x="21593" y="241105"/>
                      <a:pt x="17379" y="233191"/>
                      <a:pt x="13693" y="225278"/>
                    </a:cubicBezTo>
                    <a:cubicBezTo>
                      <a:pt x="6847" y="209450"/>
                      <a:pt x="2107" y="192567"/>
                      <a:pt x="527" y="174630"/>
                    </a:cubicBezTo>
                    <a:cubicBezTo>
                      <a:pt x="0" y="169881"/>
                      <a:pt x="0" y="165133"/>
                      <a:pt x="0" y="160385"/>
                    </a:cubicBezTo>
                    <a:cubicBezTo>
                      <a:pt x="0" y="158802"/>
                      <a:pt x="0" y="157219"/>
                      <a:pt x="0" y="156164"/>
                    </a:cubicBezTo>
                    <a:cubicBezTo>
                      <a:pt x="527" y="141392"/>
                      <a:pt x="2634" y="127147"/>
                      <a:pt x="6847" y="113958"/>
                    </a:cubicBezTo>
                    <a:cubicBezTo>
                      <a:pt x="8427" y="108682"/>
                      <a:pt x="10006" y="103934"/>
                      <a:pt x="12113" y="99185"/>
                    </a:cubicBezTo>
                    <a:cubicBezTo>
                      <a:pt x="17379" y="86523"/>
                      <a:pt x="23699" y="74916"/>
                      <a:pt x="32125" y="64365"/>
                    </a:cubicBezTo>
                    <a:cubicBezTo>
                      <a:pt x="34758" y="60144"/>
                      <a:pt x="37918" y="56451"/>
                      <a:pt x="41078" y="52758"/>
                    </a:cubicBezTo>
                    <a:cubicBezTo>
                      <a:pt x="49505" y="43789"/>
                      <a:pt x="58984" y="35348"/>
                      <a:pt x="68990" y="28489"/>
                    </a:cubicBezTo>
                    <a:cubicBezTo>
                      <a:pt x="72677" y="25851"/>
                      <a:pt x="76363" y="23213"/>
                      <a:pt x="80576" y="21103"/>
                    </a:cubicBezTo>
                    <a:cubicBezTo>
                      <a:pt x="103748" y="7913"/>
                      <a:pt x="131133" y="0"/>
                      <a:pt x="16009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914367"/>
                <a:endParaRPr lang="en-US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67" name="Freeform 220">
                <a:extLst>
                  <a:ext uri="{FF2B5EF4-FFF2-40B4-BE49-F238E27FC236}">
                    <a16:creationId xmlns:a16="http://schemas.microsoft.com/office/drawing/2014/main" id="{F6C6C766-B748-4FCE-9CE7-C7E75A76F8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7615" y="2323753"/>
                <a:ext cx="649029" cy="502032"/>
              </a:xfrm>
              <a:custGeom>
                <a:avLst/>
                <a:gdLst>
                  <a:gd name="connsiteX0" fmla="*/ 33287 w 649029"/>
                  <a:gd name="connsiteY0" fmla="*/ 88963 h 502032"/>
                  <a:gd name="connsiteX1" fmla="*/ 21098 w 649029"/>
                  <a:gd name="connsiteY1" fmla="*/ 102250 h 502032"/>
                  <a:gd name="connsiteX2" fmla="*/ 21098 w 649029"/>
                  <a:gd name="connsiteY2" fmla="*/ 467370 h 502032"/>
                  <a:gd name="connsiteX3" fmla="*/ 33287 w 649029"/>
                  <a:gd name="connsiteY3" fmla="*/ 480657 h 502032"/>
                  <a:gd name="connsiteX4" fmla="*/ 615742 w 649029"/>
                  <a:gd name="connsiteY4" fmla="*/ 480657 h 502032"/>
                  <a:gd name="connsiteX5" fmla="*/ 627932 w 649029"/>
                  <a:gd name="connsiteY5" fmla="*/ 467370 h 502032"/>
                  <a:gd name="connsiteX6" fmla="*/ 627932 w 649029"/>
                  <a:gd name="connsiteY6" fmla="*/ 102250 h 502032"/>
                  <a:gd name="connsiteX7" fmla="*/ 615742 w 649029"/>
                  <a:gd name="connsiteY7" fmla="*/ 88963 h 502032"/>
                  <a:gd name="connsiteX8" fmla="*/ 71744 w 649029"/>
                  <a:gd name="connsiteY8" fmla="*/ 21375 h 502032"/>
                  <a:gd name="connsiteX9" fmla="*/ 61676 w 649029"/>
                  <a:gd name="connsiteY9" fmla="*/ 31460 h 502032"/>
                  <a:gd name="connsiteX10" fmla="*/ 61676 w 649029"/>
                  <a:gd name="connsiteY10" fmla="*/ 67588 h 502032"/>
                  <a:gd name="connsiteX11" fmla="*/ 281061 w 649029"/>
                  <a:gd name="connsiteY11" fmla="*/ 67588 h 502032"/>
                  <a:gd name="connsiteX12" fmla="*/ 281061 w 649029"/>
                  <a:gd name="connsiteY12" fmla="*/ 31460 h 502032"/>
                  <a:gd name="connsiteX13" fmla="*/ 270993 w 649029"/>
                  <a:gd name="connsiteY13" fmla="*/ 21375 h 502032"/>
                  <a:gd name="connsiteX14" fmla="*/ 71826 w 649029"/>
                  <a:gd name="connsiteY14" fmla="*/ 0 h 502032"/>
                  <a:gd name="connsiteX15" fmla="*/ 271010 w 649029"/>
                  <a:gd name="connsiteY15" fmla="*/ 0 h 502032"/>
                  <a:gd name="connsiteX16" fmla="*/ 302265 w 649029"/>
                  <a:gd name="connsiteY16" fmla="*/ 31399 h 502032"/>
                  <a:gd name="connsiteX17" fmla="*/ 302265 w 649029"/>
                  <a:gd name="connsiteY17" fmla="*/ 59604 h 502032"/>
                  <a:gd name="connsiteX18" fmla="*/ 614285 w 649029"/>
                  <a:gd name="connsiteY18" fmla="*/ 59604 h 502032"/>
                  <a:gd name="connsiteX19" fmla="*/ 625873 w 649029"/>
                  <a:gd name="connsiteY19" fmla="*/ 64461 h 502032"/>
                  <a:gd name="connsiteX20" fmla="*/ 629657 w 649029"/>
                  <a:gd name="connsiteY20" fmla="*/ 73573 h 502032"/>
                  <a:gd name="connsiteX21" fmla="*/ 639294 w 649029"/>
                  <a:gd name="connsiteY21" fmla="*/ 77692 h 502032"/>
                  <a:gd name="connsiteX22" fmla="*/ 649029 w 649029"/>
                  <a:gd name="connsiteY22" fmla="*/ 102152 h 502032"/>
                  <a:gd name="connsiteX23" fmla="*/ 649029 w 649029"/>
                  <a:gd name="connsiteY23" fmla="*/ 467468 h 502032"/>
                  <a:gd name="connsiteX24" fmla="*/ 615651 w 649029"/>
                  <a:gd name="connsiteY24" fmla="*/ 502032 h 502032"/>
                  <a:gd name="connsiteX25" fmla="*/ 33379 w 649029"/>
                  <a:gd name="connsiteY25" fmla="*/ 502032 h 502032"/>
                  <a:gd name="connsiteX26" fmla="*/ 0 w 649029"/>
                  <a:gd name="connsiteY26" fmla="*/ 467468 h 502032"/>
                  <a:gd name="connsiteX27" fmla="*/ 0 w 649029"/>
                  <a:gd name="connsiteY27" fmla="*/ 102152 h 502032"/>
                  <a:gd name="connsiteX28" fmla="*/ 9735 w 649029"/>
                  <a:gd name="connsiteY28" fmla="*/ 77692 h 502032"/>
                  <a:gd name="connsiteX29" fmla="*/ 19371 w 649029"/>
                  <a:gd name="connsiteY29" fmla="*/ 73574 h 502032"/>
                  <a:gd name="connsiteX30" fmla="*/ 23155 w 649029"/>
                  <a:gd name="connsiteY30" fmla="*/ 64461 h 502032"/>
                  <a:gd name="connsiteX31" fmla="*/ 34744 w 649029"/>
                  <a:gd name="connsiteY31" fmla="*/ 59604 h 502032"/>
                  <a:gd name="connsiteX32" fmla="*/ 40571 w 649029"/>
                  <a:gd name="connsiteY32" fmla="*/ 59604 h 502032"/>
                  <a:gd name="connsiteX33" fmla="*/ 40571 w 649029"/>
                  <a:gd name="connsiteY33" fmla="*/ 31399 h 502032"/>
                  <a:gd name="connsiteX34" fmla="*/ 71826 w 649029"/>
                  <a:gd name="connsiteY34" fmla="*/ 0 h 502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649029" h="502032">
                    <a:moveTo>
                      <a:pt x="33287" y="88963"/>
                    </a:moveTo>
                    <a:cubicBezTo>
                      <a:pt x="26398" y="88963"/>
                      <a:pt x="21098" y="94809"/>
                      <a:pt x="21098" y="102250"/>
                    </a:cubicBezTo>
                    <a:lnTo>
                      <a:pt x="21098" y="467370"/>
                    </a:lnTo>
                    <a:cubicBezTo>
                      <a:pt x="21098" y="474811"/>
                      <a:pt x="26398" y="480657"/>
                      <a:pt x="33287" y="480657"/>
                    </a:cubicBezTo>
                    <a:lnTo>
                      <a:pt x="615742" y="480657"/>
                    </a:lnTo>
                    <a:cubicBezTo>
                      <a:pt x="622632" y="480657"/>
                      <a:pt x="627932" y="474811"/>
                      <a:pt x="627932" y="467370"/>
                    </a:cubicBezTo>
                    <a:lnTo>
                      <a:pt x="627932" y="102250"/>
                    </a:lnTo>
                    <a:cubicBezTo>
                      <a:pt x="627932" y="94809"/>
                      <a:pt x="622632" y="88963"/>
                      <a:pt x="615742" y="88963"/>
                    </a:cubicBezTo>
                    <a:close/>
                    <a:moveTo>
                      <a:pt x="71744" y="21375"/>
                    </a:moveTo>
                    <a:cubicBezTo>
                      <a:pt x="66445" y="21375"/>
                      <a:pt x="61676" y="26152"/>
                      <a:pt x="61676" y="31460"/>
                    </a:cubicBezTo>
                    <a:lnTo>
                      <a:pt x="61676" y="67588"/>
                    </a:lnTo>
                    <a:lnTo>
                      <a:pt x="281061" y="67588"/>
                    </a:lnTo>
                    <a:lnTo>
                      <a:pt x="281061" y="31460"/>
                    </a:lnTo>
                    <a:cubicBezTo>
                      <a:pt x="281061" y="26152"/>
                      <a:pt x="276292" y="21375"/>
                      <a:pt x="270993" y="21375"/>
                    </a:cubicBezTo>
                    <a:close/>
                    <a:moveTo>
                      <a:pt x="71826" y="0"/>
                    </a:moveTo>
                    <a:lnTo>
                      <a:pt x="271010" y="0"/>
                    </a:lnTo>
                    <a:cubicBezTo>
                      <a:pt x="287962" y="0"/>
                      <a:pt x="302265" y="14369"/>
                      <a:pt x="302265" y="31399"/>
                    </a:cubicBezTo>
                    <a:lnTo>
                      <a:pt x="302265" y="59604"/>
                    </a:lnTo>
                    <a:lnTo>
                      <a:pt x="614285" y="59604"/>
                    </a:lnTo>
                    <a:cubicBezTo>
                      <a:pt x="618788" y="59604"/>
                      <a:pt x="622894" y="61467"/>
                      <a:pt x="625873" y="64461"/>
                    </a:cubicBezTo>
                    <a:lnTo>
                      <a:pt x="629657" y="73573"/>
                    </a:lnTo>
                    <a:lnTo>
                      <a:pt x="639294" y="77692"/>
                    </a:lnTo>
                    <a:cubicBezTo>
                      <a:pt x="645320" y="83940"/>
                      <a:pt x="649029" y="92581"/>
                      <a:pt x="649029" y="102152"/>
                    </a:cubicBezTo>
                    <a:lnTo>
                      <a:pt x="649029" y="467468"/>
                    </a:lnTo>
                    <a:cubicBezTo>
                      <a:pt x="649029" y="486611"/>
                      <a:pt x="634194" y="502032"/>
                      <a:pt x="615651" y="502032"/>
                    </a:cubicBezTo>
                    <a:lnTo>
                      <a:pt x="33379" y="502032"/>
                    </a:lnTo>
                    <a:cubicBezTo>
                      <a:pt x="14835" y="502032"/>
                      <a:pt x="0" y="486611"/>
                      <a:pt x="0" y="467468"/>
                    </a:cubicBezTo>
                    <a:lnTo>
                      <a:pt x="0" y="102152"/>
                    </a:lnTo>
                    <a:cubicBezTo>
                      <a:pt x="0" y="92581"/>
                      <a:pt x="3709" y="83940"/>
                      <a:pt x="9735" y="77692"/>
                    </a:cubicBezTo>
                    <a:lnTo>
                      <a:pt x="19371" y="73574"/>
                    </a:lnTo>
                    <a:lnTo>
                      <a:pt x="23155" y="64461"/>
                    </a:lnTo>
                    <a:cubicBezTo>
                      <a:pt x="26135" y="61467"/>
                      <a:pt x="30241" y="59604"/>
                      <a:pt x="34744" y="59604"/>
                    </a:cubicBezTo>
                    <a:lnTo>
                      <a:pt x="40571" y="59604"/>
                    </a:lnTo>
                    <a:lnTo>
                      <a:pt x="40571" y="31399"/>
                    </a:lnTo>
                    <a:cubicBezTo>
                      <a:pt x="40571" y="14369"/>
                      <a:pt x="54344" y="0"/>
                      <a:pt x="7182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914367"/>
                <a:endParaRPr lang="en-US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64BFC19-ABBF-4582-943A-2885BCF583D2}"/>
                </a:ext>
              </a:extLst>
            </p:cNvPr>
            <p:cNvSpPr/>
            <p:nvPr/>
          </p:nvSpPr>
          <p:spPr bwMode="auto">
            <a:xfrm>
              <a:off x="10965857" y="2480240"/>
              <a:ext cx="924598" cy="1445432"/>
            </a:xfrm>
            <a:prstGeom prst="rect">
              <a:avLst/>
            </a:prstGeom>
            <a:noFill/>
            <a:ln>
              <a:solidFill>
                <a:schemeClr val="bg1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solidFill>
                  <a:prstClr val="white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9570994-E50B-4A82-86C0-3B0D1B92A2DF}"/>
                </a:ext>
              </a:extLst>
            </p:cNvPr>
            <p:cNvSpPr txBox="1"/>
            <p:nvPr/>
          </p:nvSpPr>
          <p:spPr>
            <a:xfrm>
              <a:off x="11381077" y="2607851"/>
              <a:ext cx="443519" cy="1615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932384">
                <a:spcBef>
                  <a:spcPct val="0"/>
                </a:spcBef>
                <a:spcAft>
                  <a:spcPts val="600"/>
                </a:spcAft>
              </a:pPr>
              <a:r>
                <a:rPr lang="en-US" sz="1050" dirty="0">
                  <a:solidFill>
                    <a:prstClr val="white"/>
                  </a:solidFill>
                  <a:latin typeface="Segoe UI"/>
                  <a:cs typeface="Segoe UI Semilight" panose="020B0402040204020203" pitchFamily="34" charset="0"/>
                </a:rPr>
                <a:t>Web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266B532-0490-45C5-9064-488E140BA7EE}"/>
                </a:ext>
              </a:extLst>
            </p:cNvPr>
            <p:cNvSpPr txBox="1"/>
            <p:nvPr/>
          </p:nvSpPr>
          <p:spPr>
            <a:xfrm>
              <a:off x="11381077" y="3100890"/>
              <a:ext cx="443519" cy="1615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932384">
                <a:spcBef>
                  <a:spcPct val="0"/>
                </a:spcBef>
                <a:spcAft>
                  <a:spcPts val="600"/>
                </a:spcAft>
              </a:pPr>
              <a:r>
                <a:rPr lang="en-US" sz="1050" dirty="0">
                  <a:solidFill>
                    <a:prstClr val="white"/>
                  </a:solidFill>
                  <a:latin typeface="Segoe UI"/>
                  <a:cs typeface="Segoe UI Semilight" panose="020B0402040204020203" pitchFamily="34" charset="0"/>
                </a:rPr>
                <a:t>Mobile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E518D77-9BA5-498F-B0A0-7A444E8F45B0}"/>
                </a:ext>
              </a:extLst>
            </p:cNvPr>
            <p:cNvSpPr txBox="1"/>
            <p:nvPr/>
          </p:nvSpPr>
          <p:spPr>
            <a:xfrm>
              <a:off x="11391963" y="3640159"/>
              <a:ext cx="443519" cy="1615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932384">
                <a:spcBef>
                  <a:spcPct val="0"/>
                </a:spcBef>
                <a:spcAft>
                  <a:spcPts val="600"/>
                </a:spcAft>
              </a:pPr>
              <a:r>
                <a:rPr lang="en-US" sz="1050" dirty="0">
                  <a:solidFill>
                    <a:prstClr val="white"/>
                  </a:solidFill>
                  <a:latin typeface="Segoe UI"/>
                  <a:cs typeface="Segoe UI Semilight" panose="020B0402040204020203" pitchFamily="34" charset="0"/>
                </a:rPr>
                <a:t>Bots</a:t>
              </a:r>
            </a:p>
          </p:txBody>
        </p:sp>
        <p:sp>
          <p:nvSpPr>
            <p:cNvPr id="62" name="Freeform 226">
              <a:extLst>
                <a:ext uri="{FF2B5EF4-FFF2-40B4-BE49-F238E27FC236}">
                  <a16:creationId xmlns:a16="http://schemas.microsoft.com/office/drawing/2014/main" id="{0631F534-FB88-4471-849E-59A8DA3CAF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1007" y="2571225"/>
              <a:ext cx="175846" cy="175846"/>
            </a:xfrm>
            <a:custGeom>
              <a:avLst/>
              <a:gdLst>
                <a:gd name="connsiteX0" fmla="*/ 2240514 w 3214688"/>
                <a:gd name="connsiteY0" fmla="*/ 2452692 h 3214688"/>
                <a:gd name="connsiteX1" fmla="*/ 2164154 w 3214688"/>
                <a:gd name="connsiteY1" fmla="*/ 2577661 h 3214688"/>
                <a:gd name="connsiteX2" fmla="*/ 2066550 w 3214688"/>
                <a:gd name="connsiteY2" fmla="*/ 2716118 h 3214688"/>
                <a:gd name="connsiteX3" fmla="*/ 1754615 w 3214688"/>
                <a:gd name="connsiteY3" fmla="*/ 3074168 h 3214688"/>
                <a:gd name="connsiteX4" fmla="*/ 1740871 w 3214688"/>
                <a:gd name="connsiteY4" fmla="*/ 3087292 h 3214688"/>
                <a:gd name="connsiteX5" fmla="*/ 1759187 w 3214688"/>
                <a:gd name="connsiteY5" fmla="*/ 3086367 h 3214688"/>
                <a:gd name="connsiteX6" fmla="*/ 2552008 w 3214688"/>
                <a:gd name="connsiteY6" fmla="*/ 2754731 h 3214688"/>
                <a:gd name="connsiteX7" fmla="*/ 2647815 w 3214688"/>
                <a:gd name="connsiteY7" fmla="*/ 2667609 h 3214688"/>
                <a:gd name="connsiteX8" fmla="*/ 2533366 w 3214688"/>
                <a:gd name="connsiteY8" fmla="*/ 2587696 h 3214688"/>
                <a:gd name="connsiteX9" fmla="*/ 2342448 w 3214688"/>
                <a:gd name="connsiteY9" fmla="*/ 2491033 h 3214688"/>
                <a:gd name="connsiteX10" fmla="*/ 974642 w 3214688"/>
                <a:gd name="connsiteY10" fmla="*/ 2452516 h 3214688"/>
                <a:gd name="connsiteX11" fmla="*/ 872242 w 3214688"/>
                <a:gd name="connsiteY11" fmla="*/ 2491033 h 3214688"/>
                <a:gd name="connsiteX12" fmla="*/ 681324 w 3214688"/>
                <a:gd name="connsiteY12" fmla="*/ 2587696 h 3214688"/>
                <a:gd name="connsiteX13" fmla="*/ 566873 w 3214688"/>
                <a:gd name="connsiteY13" fmla="*/ 2667611 h 3214688"/>
                <a:gd name="connsiteX14" fmla="*/ 662678 w 3214688"/>
                <a:gd name="connsiteY14" fmla="*/ 2754731 h 3214688"/>
                <a:gd name="connsiteX15" fmla="*/ 1455500 w 3214688"/>
                <a:gd name="connsiteY15" fmla="*/ 3086367 h 3214688"/>
                <a:gd name="connsiteX16" fmla="*/ 1473960 w 3214688"/>
                <a:gd name="connsiteY16" fmla="*/ 3087299 h 3214688"/>
                <a:gd name="connsiteX17" fmla="*/ 1460208 w 3214688"/>
                <a:gd name="connsiteY17" fmla="*/ 3074168 h 3214688"/>
                <a:gd name="connsiteX18" fmla="*/ 1148273 w 3214688"/>
                <a:gd name="connsiteY18" fmla="*/ 2716118 h 3214688"/>
                <a:gd name="connsiteX19" fmla="*/ 1050800 w 3214688"/>
                <a:gd name="connsiteY19" fmla="*/ 2577661 h 3214688"/>
                <a:gd name="connsiteX20" fmla="*/ 1668463 w 3214688"/>
                <a:gd name="connsiteY20" fmla="*/ 2349078 h 3214688"/>
                <a:gd name="connsiteX21" fmla="*/ 1668463 w 3214688"/>
                <a:gd name="connsiteY21" fmla="*/ 2987045 h 3214688"/>
                <a:gd name="connsiteX22" fmla="*/ 1686282 w 3214688"/>
                <a:gd name="connsiteY22" fmla="*/ 2969732 h 3214688"/>
                <a:gd name="connsiteX23" fmla="*/ 2047573 w 3214688"/>
                <a:gd name="connsiteY23" fmla="*/ 2532767 h 3214688"/>
                <a:gd name="connsiteX24" fmla="*/ 2118389 w 3214688"/>
                <a:gd name="connsiteY24" fmla="*/ 2414793 h 3214688"/>
                <a:gd name="connsiteX25" fmla="*/ 2062644 w 3214688"/>
                <a:gd name="connsiteY25" fmla="*/ 2398957 h 3214688"/>
                <a:gd name="connsiteX26" fmla="*/ 1838838 w 3214688"/>
                <a:gd name="connsiteY26" fmla="*/ 2359062 h 3214688"/>
                <a:gd name="connsiteX27" fmla="*/ 1546226 w 3214688"/>
                <a:gd name="connsiteY27" fmla="*/ 2349078 h 3214688"/>
                <a:gd name="connsiteX28" fmla="*/ 1375851 w 3214688"/>
                <a:gd name="connsiteY28" fmla="*/ 2359062 h 3214688"/>
                <a:gd name="connsiteX29" fmla="*/ 1152046 w 3214688"/>
                <a:gd name="connsiteY29" fmla="*/ 2398957 h 3214688"/>
                <a:gd name="connsiteX30" fmla="*/ 1097994 w 3214688"/>
                <a:gd name="connsiteY30" fmla="*/ 2414312 h 3214688"/>
                <a:gd name="connsiteX31" fmla="*/ 1168773 w 3214688"/>
                <a:gd name="connsiteY31" fmla="*/ 2532767 h 3214688"/>
                <a:gd name="connsiteX32" fmla="*/ 1528675 w 3214688"/>
                <a:gd name="connsiteY32" fmla="*/ 2969732 h 3214688"/>
                <a:gd name="connsiteX33" fmla="*/ 1546226 w 3214688"/>
                <a:gd name="connsiteY33" fmla="*/ 2986822 h 3214688"/>
                <a:gd name="connsiteX34" fmla="*/ 2486262 w 3214688"/>
                <a:gd name="connsiteY34" fmla="*/ 1668463 h 3214688"/>
                <a:gd name="connsiteX35" fmla="*/ 2482389 w 3214688"/>
                <a:gd name="connsiteY35" fmla="*/ 1744921 h 3214688"/>
                <a:gd name="connsiteX36" fmla="*/ 2321876 w 3214688"/>
                <a:gd name="connsiteY36" fmla="*/ 2298467 h 3214688"/>
                <a:gd name="connsiteX37" fmla="*/ 2297383 w 3214688"/>
                <a:gd name="connsiteY37" fmla="*/ 2345664 h 3214688"/>
                <a:gd name="connsiteX38" fmla="*/ 2392218 w 3214688"/>
                <a:gd name="connsiteY38" fmla="*/ 2381629 h 3214688"/>
                <a:gd name="connsiteX39" fmla="*/ 2596737 w 3214688"/>
                <a:gd name="connsiteY39" fmla="*/ 2485449 h 3214688"/>
                <a:gd name="connsiteX40" fmla="*/ 2730520 w 3214688"/>
                <a:gd name="connsiteY40" fmla="*/ 2578412 h 3214688"/>
                <a:gd name="connsiteX41" fmla="*/ 2753323 w 3214688"/>
                <a:gd name="connsiteY41" fmla="*/ 2553309 h 3214688"/>
                <a:gd name="connsiteX42" fmla="*/ 3084782 w 3214688"/>
                <a:gd name="connsiteY42" fmla="*/ 1760063 h 3214688"/>
                <a:gd name="connsiteX43" fmla="*/ 3089405 w 3214688"/>
                <a:gd name="connsiteY43" fmla="*/ 1668463 h 3214688"/>
                <a:gd name="connsiteX44" fmla="*/ 1668463 w 3214688"/>
                <a:gd name="connsiteY44" fmla="*/ 1668463 h 3214688"/>
                <a:gd name="connsiteX45" fmla="*/ 1668463 w 3214688"/>
                <a:gd name="connsiteY45" fmla="*/ 2227749 h 3214688"/>
                <a:gd name="connsiteX46" fmla="*/ 1854174 w 3214688"/>
                <a:gd name="connsiteY46" fmla="*/ 2238874 h 3214688"/>
                <a:gd name="connsiteX47" fmla="*/ 2093075 w 3214688"/>
                <a:gd name="connsiteY47" fmla="*/ 2282190 h 3214688"/>
                <a:gd name="connsiteX48" fmla="*/ 2180461 w 3214688"/>
                <a:gd name="connsiteY48" fmla="*/ 2307322 h 3214688"/>
                <a:gd name="connsiteX49" fmla="*/ 2223231 w 3214688"/>
                <a:gd name="connsiteY49" fmla="*/ 2220775 h 3214688"/>
                <a:gd name="connsiteX50" fmla="*/ 2360202 w 3214688"/>
                <a:gd name="connsiteY50" fmla="*/ 1739141 h 3214688"/>
                <a:gd name="connsiteX51" fmla="*/ 2363915 w 3214688"/>
                <a:gd name="connsiteY51" fmla="*/ 1668463 h 3214688"/>
                <a:gd name="connsiteX52" fmla="*/ 853934 w 3214688"/>
                <a:gd name="connsiteY52" fmla="*/ 1668463 h 3214688"/>
                <a:gd name="connsiteX53" fmla="*/ 857628 w 3214688"/>
                <a:gd name="connsiteY53" fmla="*/ 1739141 h 3214688"/>
                <a:gd name="connsiteX54" fmla="*/ 993929 w 3214688"/>
                <a:gd name="connsiteY54" fmla="*/ 2220775 h 3214688"/>
                <a:gd name="connsiteX55" fmla="*/ 1036215 w 3214688"/>
                <a:gd name="connsiteY55" fmla="*/ 2306750 h 3214688"/>
                <a:gd name="connsiteX56" fmla="*/ 1121614 w 3214688"/>
                <a:gd name="connsiteY56" fmla="*/ 2282190 h 3214688"/>
                <a:gd name="connsiteX57" fmla="*/ 1360516 w 3214688"/>
                <a:gd name="connsiteY57" fmla="*/ 2238874 h 3214688"/>
                <a:gd name="connsiteX58" fmla="*/ 1546226 w 3214688"/>
                <a:gd name="connsiteY58" fmla="*/ 2227749 h 3214688"/>
                <a:gd name="connsiteX59" fmla="*/ 1546226 w 3214688"/>
                <a:gd name="connsiteY59" fmla="*/ 1668463 h 3214688"/>
                <a:gd name="connsiteX60" fmla="*/ 125282 w 3214688"/>
                <a:gd name="connsiteY60" fmla="*/ 1668463 h 3214688"/>
                <a:gd name="connsiteX61" fmla="*/ 129905 w 3214688"/>
                <a:gd name="connsiteY61" fmla="*/ 1760063 h 3214688"/>
                <a:gd name="connsiteX62" fmla="*/ 461363 w 3214688"/>
                <a:gd name="connsiteY62" fmla="*/ 2553309 h 3214688"/>
                <a:gd name="connsiteX63" fmla="*/ 484168 w 3214688"/>
                <a:gd name="connsiteY63" fmla="*/ 2578414 h 3214688"/>
                <a:gd name="connsiteX64" fmla="*/ 617953 w 3214688"/>
                <a:gd name="connsiteY64" fmla="*/ 2485449 h 3214688"/>
                <a:gd name="connsiteX65" fmla="*/ 822472 w 3214688"/>
                <a:gd name="connsiteY65" fmla="*/ 2381629 h 3214688"/>
                <a:gd name="connsiteX66" fmla="*/ 918086 w 3214688"/>
                <a:gd name="connsiteY66" fmla="*/ 2345368 h 3214688"/>
                <a:gd name="connsiteX67" fmla="*/ 893910 w 3214688"/>
                <a:gd name="connsiteY67" fmla="*/ 2298467 h 3214688"/>
                <a:gd name="connsiteX68" fmla="*/ 735344 w 3214688"/>
                <a:gd name="connsiteY68" fmla="*/ 1744921 h 3214688"/>
                <a:gd name="connsiteX69" fmla="*/ 731546 w 3214688"/>
                <a:gd name="connsiteY69" fmla="*/ 1668463 h 3214688"/>
                <a:gd name="connsiteX70" fmla="*/ 1036436 w 3214688"/>
                <a:gd name="connsiteY70" fmla="*/ 911460 h 3214688"/>
                <a:gd name="connsiteX71" fmla="*/ 993929 w 3214688"/>
                <a:gd name="connsiteY71" fmla="*/ 998077 h 3214688"/>
                <a:gd name="connsiteX72" fmla="*/ 857628 w 3214688"/>
                <a:gd name="connsiteY72" fmla="*/ 1481228 h 3214688"/>
                <a:gd name="connsiteX73" fmla="*/ 854245 w 3214688"/>
                <a:gd name="connsiteY73" fmla="*/ 1546225 h 3214688"/>
                <a:gd name="connsiteX74" fmla="*/ 1546226 w 3214688"/>
                <a:gd name="connsiteY74" fmla="*/ 1546225 h 3214688"/>
                <a:gd name="connsiteX75" fmla="*/ 1546226 w 3214688"/>
                <a:gd name="connsiteY75" fmla="*/ 990118 h 3214688"/>
                <a:gd name="connsiteX76" fmla="*/ 1360255 w 3214688"/>
                <a:gd name="connsiteY76" fmla="*/ 978989 h 3214688"/>
                <a:gd name="connsiteX77" fmla="*/ 1120814 w 3214688"/>
                <a:gd name="connsiteY77" fmla="*/ 935673 h 3214688"/>
                <a:gd name="connsiteX78" fmla="*/ 2180241 w 3214688"/>
                <a:gd name="connsiteY78" fmla="*/ 910890 h 3214688"/>
                <a:gd name="connsiteX79" fmla="*/ 2093876 w 3214688"/>
                <a:gd name="connsiteY79" fmla="*/ 935673 h 3214688"/>
                <a:gd name="connsiteX80" fmla="*/ 1854434 w 3214688"/>
                <a:gd name="connsiteY80" fmla="*/ 978989 h 3214688"/>
                <a:gd name="connsiteX81" fmla="*/ 1668463 w 3214688"/>
                <a:gd name="connsiteY81" fmla="*/ 990118 h 3214688"/>
                <a:gd name="connsiteX82" fmla="*/ 1668463 w 3214688"/>
                <a:gd name="connsiteY82" fmla="*/ 1546225 h 3214688"/>
                <a:gd name="connsiteX83" fmla="*/ 2363603 w 3214688"/>
                <a:gd name="connsiteY83" fmla="*/ 1546225 h 3214688"/>
                <a:gd name="connsiteX84" fmla="*/ 2360202 w 3214688"/>
                <a:gd name="connsiteY84" fmla="*/ 1481228 h 3214688"/>
                <a:gd name="connsiteX85" fmla="*/ 2223231 w 3214688"/>
                <a:gd name="connsiteY85" fmla="*/ 998077 h 3214688"/>
                <a:gd name="connsiteX86" fmla="*/ 2731519 w 3214688"/>
                <a:gd name="connsiteY86" fmla="*/ 638964 h 3214688"/>
                <a:gd name="connsiteX87" fmla="*/ 2597865 w 3214688"/>
                <a:gd name="connsiteY87" fmla="*/ 732415 h 3214688"/>
                <a:gd name="connsiteX88" fmla="*/ 2393553 w 3214688"/>
                <a:gd name="connsiteY88" fmla="*/ 836234 h 3214688"/>
                <a:gd name="connsiteX89" fmla="*/ 2297528 w 3214688"/>
                <a:gd name="connsiteY89" fmla="*/ 872602 h 3214688"/>
                <a:gd name="connsiteX90" fmla="*/ 2321876 w 3214688"/>
                <a:gd name="connsiteY90" fmla="*/ 919557 h 3214688"/>
                <a:gd name="connsiteX91" fmla="*/ 2482389 w 3214688"/>
                <a:gd name="connsiteY91" fmla="*/ 1474977 h 3214688"/>
                <a:gd name="connsiteX92" fmla="*/ 2485971 w 3214688"/>
                <a:gd name="connsiteY92" fmla="*/ 1546225 h 3214688"/>
                <a:gd name="connsiteX93" fmla="*/ 3089325 w 3214688"/>
                <a:gd name="connsiteY93" fmla="*/ 1546225 h 3214688"/>
                <a:gd name="connsiteX94" fmla="*/ 3084782 w 3214688"/>
                <a:gd name="connsiteY94" fmla="*/ 1456213 h 3214688"/>
                <a:gd name="connsiteX95" fmla="*/ 2753323 w 3214688"/>
                <a:gd name="connsiteY95" fmla="*/ 662968 h 3214688"/>
                <a:gd name="connsiteX96" fmla="*/ 483169 w 3214688"/>
                <a:gd name="connsiteY96" fmla="*/ 638963 h 3214688"/>
                <a:gd name="connsiteX97" fmla="*/ 461363 w 3214688"/>
                <a:gd name="connsiteY97" fmla="*/ 662968 h 3214688"/>
                <a:gd name="connsiteX98" fmla="*/ 129905 w 3214688"/>
                <a:gd name="connsiteY98" fmla="*/ 1456213 h 3214688"/>
                <a:gd name="connsiteX99" fmla="*/ 125362 w 3214688"/>
                <a:gd name="connsiteY99" fmla="*/ 1546225 h 3214688"/>
                <a:gd name="connsiteX100" fmla="*/ 731831 w 3214688"/>
                <a:gd name="connsiteY100" fmla="*/ 1546225 h 3214688"/>
                <a:gd name="connsiteX101" fmla="*/ 735344 w 3214688"/>
                <a:gd name="connsiteY101" fmla="*/ 1474977 h 3214688"/>
                <a:gd name="connsiteX102" fmla="*/ 893910 w 3214688"/>
                <a:gd name="connsiteY102" fmla="*/ 919557 h 3214688"/>
                <a:gd name="connsiteX103" fmla="*/ 917942 w 3214688"/>
                <a:gd name="connsiteY103" fmla="*/ 872897 h 3214688"/>
                <a:gd name="connsiteX104" fmla="*/ 821137 w 3214688"/>
                <a:gd name="connsiteY104" fmla="*/ 836234 h 3214688"/>
                <a:gd name="connsiteX105" fmla="*/ 616825 w 3214688"/>
                <a:gd name="connsiteY105" fmla="*/ 732415 h 3214688"/>
                <a:gd name="connsiteX106" fmla="*/ 1546226 w 3214688"/>
                <a:gd name="connsiteY106" fmla="*/ 231046 h 3214688"/>
                <a:gd name="connsiteX107" fmla="*/ 1528675 w 3214688"/>
                <a:gd name="connsiteY107" fmla="*/ 248139 h 3214688"/>
                <a:gd name="connsiteX108" fmla="*/ 1168773 w 3214688"/>
                <a:gd name="connsiteY108" fmla="*/ 685478 h 3214688"/>
                <a:gd name="connsiteX109" fmla="*/ 1098769 w 3214688"/>
                <a:gd name="connsiteY109" fmla="*/ 802845 h 3214688"/>
                <a:gd name="connsiteX110" fmla="*/ 1152046 w 3214688"/>
                <a:gd name="connsiteY110" fmla="*/ 818106 h 3214688"/>
                <a:gd name="connsiteX111" fmla="*/ 1375851 w 3214688"/>
                <a:gd name="connsiteY111" fmla="*/ 858541 h 3214688"/>
                <a:gd name="connsiteX112" fmla="*/ 1546226 w 3214688"/>
                <a:gd name="connsiteY112" fmla="*/ 868716 h 3214688"/>
                <a:gd name="connsiteX113" fmla="*/ 1668463 w 3214688"/>
                <a:gd name="connsiteY113" fmla="*/ 230823 h 3214688"/>
                <a:gd name="connsiteX114" fmla="*/ 1668463 w 3214688"/>
                <a:gd name="connsiteY114" fmla="*/ 868716 h 3214688"/>
                <a:gd name="connsiteX115" fmla="*/ 1838838 w 3214688"/>
                <a:gd name="connsiteY115" fmla="*/ 858541 h 3214688"/>
                <a:gd name="connsiteX116" fmla="*/ 2062644 w 3214688"/>
                <a:gd name="connsiteY116" fmla="*/ 818106 h 3214688"/>
                <a:gd name="connsiteX117" fmla="*/ 2117610 w 3214688"/>
                <a:gd name="connsiteY117" fmla="*/ 802362 h 3214688"/>
                <a:gd name="connsiteX118" fmla="*/ 2047573 w 3214688"/>
                <a:gd name="connsiteY118" fmla="*/ 685478 h 3214688"/>
                <a:gd name="connsiteX119" fmla="*/ 1686282 w 3214688"/>
                <a:gd name="connsiteY119" fmla="*/ 248139 h 3214688"/>
                <a:gd name="connsiteX120" fmla="*/ 1739116 w 3214688"/>
                <a:gd name="connsiteY120" fmla="*/ 128896 h 3214688"/>
                <a:gd name="connsiteX121" fmla="*/ 1754615 w 3214688"/>
                <a:gd name="connsiteY121" fmla="*/ 143696 h 3214688"/>
                <a:gd name="connsiteX122" fmla="*/ 2066550 w 3214688"/>
                <a:gd name="connsiteY122" fmla="*/ 501745 h 3214688"/>
                <a:gd name="connsiteX123" fmla="*/ 2164154 w 3214688"/>
                <a:gd name="connsiteY123" fmla="*/ 640209 h 3214688"/>
                <a:gd name="connsiteX124" fmla="*/ 2239903 w 3214688"/>
                <a:gd name="connsiteY124" fmla="*/ 764214 h 3214688"/>
                <a:gd name="connsiteX125" fmla="*/ 2342448 w 3214688"/>
                <a:gd name="connsiteY125" fmla="*/ 725496 h 3214688"/>
                <a:gd name="connsiteX126" fmla="*/ 2533366 w 3214688"/>
                <a:gd name="connsiteY126" fmla="*/ 629040 h 3214688"/>
                <a:gd name="connsiteX127" fmla="*/ 2648575 w 3214688"/>
                <a:gd name="connsiteY127" fmla="*/ 549358 h 3214688"/>
                <a:gd name="connsiteX128" fmla="*/ 2552008 w 3214688"/>
                <a:gd name="connsiteY128" fmla="*/ 461545 h 3214688"/>
                <a:gd name="connsiteX129" fmla="*/ 1759187 w 3214688"/>
                <a:gd name="connsiteY129" fmla="*/ 129910 h 3214688"/>
                <a:gd name="connsiteX130" fmla="*/ 1475715 w 3214688"/>
                <a:gd name="connsiteY130" fmla="*/ 128888 h 3214688"/>
                <a:gd name="connsiteX131" fmla="*/ 1455500 w 3214688"/>
                <a:gd name="connsiteY131" fmla="*/ 129910 h 3214688"/>
                <a:gd name="connsiteX132" fmla="*/ 662678 w 3214688"/>
                <a:gd name="connsiteY132" fmla="*/ 461545 h 3214688"/>
                <a:gd name="connsiteX133" fmla="*/ 566113 w 3214688"/>
                <a:gd name="connsiteY133" fmla="*/ 549357 h 3214688"/>
                <a:gd name="connsiteX134" fmla="*/ 681324 w 3214688"/>
                <a:gd name="connsiteY134" fmla="*/ 629040 h 3214688"/>
                <a:gd name="connsiteX135" fmla="*/ 872242 w 3214688"/>
                <a:gd name="connsiteY135" fmla="*/ 725496 h 3214688"/>
                <a:gd name="connsiteX136" fmla="*/ 975251 w 3214688"/>
                <a:gd name="connsiteY136" fmla="*/ 764389 h 3214688"/>
                <a:gd name="connsiteX137" fmla="*/ 1050800 w 3214688"/>
                <a:gd name="connsiteY137" fmla="*/ 640209 h 3214688"/>
                <a:gd name="connsiteX138" fmla="*/ 1148273 w 3214688"/>
                <a:gd name="connsiteY138" fmla="*/ 501745 h 3214688"/>
                <a:gd name="connsiteX139" fmla="*/ 1460208 w 3214688"/>
                <a:gd name="connsiteY139" fmla="*/ 143696 h 3214688"/>
                <a:gd name="connsiteX140" fmla="*/ 1607344 w 3214688"/>
                <a:gd name="connsiteY140" fmla="*/ 0 h 3214688"/>
                <a:gd name="connsiteX141" fmla="*/ 3214688 w 3214688"/>
                <a:gd name="connsiteY141" fmla="*/ 1607344 h 3214688"/>
                <a:gd name="connsiteX142" fmla="*/ 1607344 w 3214688"/>
                <a:gd name="connsiteY142" fmla="*/ 3214688 h 3214688"/>
                <a:gd name="connsiteX143" fmla="*/ 0 w 3214688"/>
                <a:gd name="connsiteY143" fmla="*/ 1607344 h 3214688"/>
                <a:gd name="connsiteX144" fmla="*/ 1607344 w 3214688"/>
                <a:gd name="connsiteY144" fmla="*/ 0 h 321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</a:cxnLst>
              <a:rect l="l" t="t" r="r" b="b"/>
              <a:pathLst>
                <a:path w="3214688" h="3214688">
                  <a:moveTo>
                    <a:pt x="2240514" y="2452692"/>
                  </a:moveTo>
                  <a:lnTo>
                    <a:pt x="2164154" y="2577661"/>
                  </a:lnTo>
                  <a:cubicBezTo>
                    <a:pt x="2133682" y="2623995"/>
                    <a:pt x="2101138" y="2670175"/>
                    <a:pt x="2066550" y="2716118"/>
                  </a:cubicBezTo>
                  <a:cubicBezTo>
                    <a:pt x="1950245" y="2873312"/>
                    <a:pt x="1834903" y="2995905"/>
                    <a:pt x="1754615" y="3074168"/>
                  </a:cubicBezTo>
                  <a:lnTo>
                    <a:pt x="1740871" y="3087292"/>
                  </a:lnTo>
                  <a:lnTo>
                    <a:pt x="1759187" y="3086367"/>
                  </a:lnTo>
                  <a:cubicBezTo>
                    <a:pt x="2058736" y="3055930"/>
                    <a:pt x="2331968" y="2936422"/>
                    <a:pt x="2552008" y="2754731"/>
                  </a:cubicBezTo>
                  <a:lnTo>
                    <a:pt x="2647815" y="2667609"/>
                  </a:lnTo>
                  <a:lnTo>
                    <a:pt x="2533366" y="2587696"/>
                  </a:lnTo>
                  <a:cubicBezTo>
                    <a:pt x="2472930" y="2551687"/>
                    <a:pt x="2409077" y="2519400"/>
                    <a:pt x="2342448" y="2491033"/>
                  </a:cubicBezTo>
                  <a:close/>
                  <a:moveTo>
                    <a:pt x="974642" y="2452516"/>
                  </a:moveTo>
                  <a:lnTo>
                    <a:pt x="872242" y="2491033"/>
                  </a:lnTo>
                  <a:cubicBezTo>
                    <a:pt x="805613" y="2519400"/>
                    <a:pt x="741760" y="2551687"/>
                    <a:pt x="681324" y="2587696"/>
                  </a:cubicBezTo>
                  <a:lnTo>
                    <a:pt x="566873" y="2667611"/>
                  </a:lnTo>
                  <a:lnTo>
                    <a:pt x="662678" y="2754731"/>
                  </a:lnTo>
                  <a:cubicBezTo>
                    <a:pt x="882719" y="2936422"/>
                    <a:pt x="1155951" y="3055930"/>
                    <a:pt x="1455500" y="3086367"/>
                  </a:cubicBezTo>
                  <a:lnTo>
                    <a:pt x="1473960" y="3087299"/>
                  </a:lnTo>
                  <a:lnTo>
                    <a:pt x="1460208" y="3074168"/>
                  </a:lnTo>
                  <a:cubicBezTo>
                    <a:pt x="1379921" y="2995905"/>
                    <a:pt x="1264578" y="2873312"/>
                    <a:pt x="1148273" y="2716118"/>
                  </a:cubicBezTo>
                  <a:cubicBezTo>
                    <a:pt x="1113686" y="2670175"/>
                    <a:pt x="1081189" y="2623995"/>
                    <a:pt x="1050800" y="2577661"/>
                  </a:cubicBezTo>
                  <a:close/>
                  <a:moveTo>
                    <a:pt x="1668463" y="2349078"/>
                  </a:moveTo>
                  <a:lnTo>
                    <a:pt x="1668463" y="2987045"/>
                  </a:lnTo>
                  <a:lnTo>
                    <a:pt x="1686282" y="2969732"/>
                  </a:lnTo>
                  <a:cubicBezTo>
                    <a:pt x="1781612" y="2874931"/>
                    <a:pt x="1920253" y="2723080"/>
                    <a:pt x="2047573" y="2532767"/>
                  </a:cubicBezTo>
                  <a:lnTo>
                    <a:pt x="2118389" y="2414793"/>
                  </a:lnTo>
                  <a:lnTo>
                    <a:pt x="2062644" y="2398957"/>
                  </a:lnTo>
                  <a:cubicBezTo>
                    <a:pt x="1989750" y="2381404"/>
                    <a:pt x="1914935" y="2368039"/>
                    <a:pt x="1838838" y="2359062"/>
                  </a:cubicBezTo>
                  <a:close/>
                  <a:moveTo>
                    <a:pt x="1546226" y="2349078"/>
                  </a:moveTo>
                  <a:lnTo>
                    <a:pt x="1375851" y="2359062"/>
                  </a:lnTo>
                  <a:cubicBezTo>
                    <a:pt x="1299755" y="2368039"/>
                    <a:pt x="1224940" y="2381404"/>
                    <a:pt x="1152046" y="2398957"/>
                  </a:cubicBezTo>
                  <a:lnTo>
                    <a:pt x="1097994" y="2414312"/>
                  </a:lnTo>
                  <a:lnTo>
                    <a:pt x="1168773" y="2532767"/>
                  </a:lnTo>
                  <a:cubicBezTo>
                    <a:pt x="1295523" y="2723080"/>
                    <a:pt x="1433595" y="2874931"/>
                    <a:pt x="1528675" y="2969732"/>
                  </a:cubicBezTo>
                  <a:lnTo>
                    <a:pt x="1546226" y="2986822"/>
                  </a:lnTo>
                  <a:close/>
                  <a:moveTo>
                    <a:pt x="2486262" y="1668463"/>
                  </a:moveTo>
                  <a:lnTo>
                    <a:pt x="2482389" y="1744921"/>
                  </a:lnTo>
                  <a:cubicBezTo>
                    <a:pt x="2464263" y="1925703"/>
                    <a:pt x="2410126" y="2111990"/>
                    <a:pt x="2321876" y="2298467"/>
                  </a:cubicBezTo>
                  <a:lnTo>
                    <a:pt x="2297383" y="2345664"/>
                  </a:lnTo>
                  <a:lnTo>
                    <a:pt x="2392218" y="2381629"/>
                  </a:lnTo>
                  <a:cubicBezTo>
                    <a:pt x="2463528" y="2412174"/>
                    <a:pt x="2531927" y="2446867"/>
                    <a:pt x="2596737" y="2485449"/>
                  </a:cubicBezTo>
                  <a:lnTo>
                    <a:pt x="2730520" y="2578412"/>
                  </a:lnTo>
                  <a:lnTo>
                    <a:pt x="2753323" y="2553309"/>
                  </a:lnTo>
                  <a:cubicBezTo>
                    <a:pt x="2934917" y="2333150"/>
                    <a:pt x="3054361" y="2059772"/>
                    <a:pt x="3084782" y="1760063"/>
                  </a:cubicBezTo>
                  <a:lnTo>
                    <a:pt x="3089405" y="1668463"/>
                  </a:lnTo>
                  <a:close/>
                  <a:moveTo>
                    <a:pt x="1668463" y="1668463"/>
                  </a:moveTo>
                  <a:lnTo>
                    <a:pt x="1668463" y="2227749"/>
                  </a:lnTo>
                  <a:lnTo>
                    <a:pt x="1854174" y="2238874"/>
                  </a:lnTo>
                  <a:cubicBezTo>
                    <a:pt x="1935356" y="2248644"/>
                    <a:pt x="2015217" y="2263170"/>
                    <a:pt x="2093075" y="2282190"/>
                  </a:cubicBezTo>
                  <a:lnTo>
                    <a:pt x="2180461" y="2307322"/>
                  </a:lnTo>
                  <a:lnTo>
                    <a:pt x="2223231" y="2220775"/>
                  </a:lnTo>
                  <a:cubicBezTo>
                    <a:pt x="2291457" y="2071357"/>
                    <a:pt x="2342510" y="1908976"/>
                    <a:pt x="2360202" y="1739141"/>
                  </a:cubicBezTo>
                  <a:lnTo>
                    <a:pt x="2363915" y="1668463"/>
                  </a:lnTo>
                  <a:close/>
                  <a:moveTo>
                    <a:pt x="853934" y="1668463"/>
                  </a:moveTo>
                  <a:lnTo>
                    <a:pt x="857628" y="1739141"/>
                  </a:lnTo>
                  <a:cubicBezTo>
                    <a:pt x="875231" y="1908976"/>
                    <a:pt x="926029" y="2071357"/>
                    <a:pt x="993929" y="2220775"/>
                  </a:cubicBezTo>
                  <a:lnTo>
                    <a:pt x="1036215" y="2306750"/>
                  </a:lnTo>
                  <a:lnTo>
                    <a:pt x="1121614" y="2282190"/>
                  </a:lnTo>
                  <a:cubicBezTo>
                    <a:pt x="1199473" y="2263170"/>
                    <a:pt x="1279334" y="2248644"/>
                    <a:pt x="1360516" y="2238874"/>
                  </a:cubicBezTo>
                  <a:lnTo>
                    <a:pt x="1546226" y="2227749"/>
                  </a:lnTo>
                  <a:lnTo>
                    <a:pt x="1546226" y="1668463"/>
                  </a:lnTo>
                  <a:close/>
                  <a:moveTo>
                    <a:pt x="125282" y="1668463"/>
                  </a:moveTo>
                  <a:lnTo>
                    <a:pt x="129905" y="1760063"/>
                  </a:lnTo>
                  <a:cubicBezTo>
                    <a:pt x="160326" y="2059772"/>
                    <a:pt x="279770" y="2333150"/>
                    <a:pt x="461363" y="2553309"/>
                  </a:cubicBezTo>
                  <a:lnTo>
                    <a:pt x="484168" y="2578414"/>
                  </a:lnTo>
                  <a:lnTo>
                    <a:pt x="617953" y="2485449"/>
                  </a:lnTo>
                  <a:cubicBezTo>
                    <a:pt x="682763" y="2446867"/>
                    <a:pt x="751163" y="2412174"/>
                    <a:pt x="822472" y="2381629"/>
                  </a:cubicBezTo>
                  <a:lnTo>
                    <a:pt x="918086" y="2345368"/>
                  </a:lnTo>
                  <a:lnTo>
                    <a:pt x="893910" y="2298467"/>
                  </a:lnTo>
                  <a:cubicBezTo>
                    <a:pt x="806372" y="2111990"/>
                    <a:pt x="753137" y="1925703"/>
                    <a:pt x="735344" y="1744921"/>
                  </a:cubicBezTo>
                  <a:lnTo>
                    <a:pt x="731546" y="1668463"/>
                  </a:lnTo>
                  <a:close/>
                  <a:moveTo>
                    <a:pt x="1036436" y="911460"/>
                  </a:moveTo>
                  <a:lnTo>
                    <a:pt x="993929" y="998077"/>
                  </a:lnTo>
                  <a:cubicBezTo>
                    <a:pt x="926029" y="1147854"/>
                    <a:pt x="875231" y="1310725"/>
                    <a:pt x="857628" y="1481228"/>
                  </a:cubicBezTo>
                  <a:lnTo>
                    <a:pt x="854245" y="1546225"/>
                  </a:lnTo>
                  <a:lnTo>
                    <a:pt x="1546226" y="1546225"/>
                  </a:lnTo>
                  <a:lnTo>
                    <a:pt x="1546226" y="990118"/>
                  </a:lnTo>
                  <a:lnTo>
                    <a:pt x="1360255" y="978989"/>
                  </a:lnTo>
                  <a:cubicBezTo>
                    <a:pt x="1278920" y="969219"/>
                    <a:pt x="1198859" y="954694"/>
                    <a:pt x="1120814" y="935673"/>
                  </a:cubicBezTo>
                  <a:close/>
                  <a:moveTo>
                    <a:pt x="2180241" y="910890"/>
                  </a:moveTo>
                  <a:lnTo>
                    <a:pt x="2093876" y="935673"/>
                  </a:lnTo>
                  <a:cubicBezTo>
                    <a:pt x="2015831" y="954694"/>
                    <a:pt x="1935770" y="969219"/>
                    <a:pt x="1854434" y="978989"/>
                  </a:cubicBezTo>
                  <a:lnTo>
                    <a:pt x="1668463" y="990118"/>
                  </a:lnTo>
                  <a:lnTo>
                    <a:pt x="1668463" y="1546225"/>
                  </a:lnTo>
                  <a:lnTo>
                    <a:pt x="2363603" y="1546225"/>
                  </a:lnTo>
                  <a:lnTo>
                    <a:pt x="2360202" y="1481228"/>
                  </a:lnTo>
                  <a:cubicBezTo>
                    <a:pt x="2342510" y="1310725"/>
                    <a:pt x="2291457" y="1147854"/>
                    <a:pt x="2223231" y="998077"/>
                  </a:cubicBezTo>
                  <a:close/>
                  <a:moveTo>
                    <a:pt x="2731519" y="638964"/>
                  </a:moveTo>
                  <a:lnTo>
                    <a:pt x="2597865" y="732415"/>
                  </a:lnTo>
                  <a:cubicBezTo>
                    <a:pt x="2533258" y="770996"/>
                    <a:pt x="2464907" y="805689"/>
                    <a:pt x="2393553" y="836234"/>
                  </a:cubicBezTo>
                  <a:lnTo>
                    <a:pt x="2297528" y="872602"/>
                  </a:lnTo>
                  <a:lnTo>
                    <a:pt x="2321876" y="919557"/>
                  </a:lnTo>
                  <a:cubicBezTo>
                    <a:pt x="2410126" y="1106247"/>
                    <a:pt x="2464263" y="1293033"/>
                    <a:pt x="2482389" y="1474977"/>
                  </a:cubicBezTo>
                  <a:lnTo>
                    <a:pt x="2485971" y="1546225"/>
                  </a:lnTo>
                  <a:lnTo>
                    <a:pt x="3089325" y="1546225"/>
                  </a:lnTo>
                  <a:lnTo>
                    <a:pt x="3084782" y="1456213"/>
                  </a:lnTo>
                  <a:cubicBezTo>
                    <a:pt x="3054361" y="1156504"/>
                    <a:pt x="2934917" y="883126"/>
                    <a:pt x="2753323" y="662968"/>
                  </a:cubicBezTo>
                  <a:close/>
                  <a:moveTo>
                    <a:pt x="483169" y="638963"/>
                  </a:moveTo>
                  <a:lnTo>
                    <a:pt x="461363" y="662968"/>
                  </a:lnTo>
                  <a:cubicBezTo>
                    <a:pt x="279770" y="883126"/>
                    <a:pt x="160326" y="1156504"/>
                    <a:pt x="129905" y="1456213"/>
                  </a:cubicBezTo>
                  <a:lnTo>
                    <a:pt x="125362" y="1546225"/>
                  </a:lnTo>
                  <a:lnTo>
                    <a:pt x="731831" y="1546225"/>
                  </a:lnTo>
                  <a:lnTo>
                    <a:pt x="735344" y="1474977"/>
                  </a:lnTo>
                  <a:cubicBezTo>
                    <a:pt x="753137" y="1293033"/>
                    <a:pt x="806372" y="1106247"/>
                    <a:pt x="893910" y="919557"/>
                  </a:cubicBezTo>
                  <a:lnTo>
                    <a:pt x="917942" y="872897"/>
                  </a:lnTo>
                  <a:lnTo>
                    <a:pt x="821137" y="836234"/>
                  </a:lnTo>
                  <a:cubicBezTo>
                    <a:pt x="749783" y="805689"/>
                    <a:pt x="681432" y="770996"/>
                    <a:pt x="616825" y="732415"/>
                  </a:cubicBezTo>
                  <a:close/>
                  <a:moveTo>
                    <a:pt x="1546226" y="231046"/>
                  </a:moveTo>
                  <a:lnTo>
                    <a:pt x="1528675" y="248139"/>
                  </a:lnTo>
                  <a:cubicBezTo>
                    <a:pt x="1433595" y="342957"/>
                    <a:pt x="1295523" y="494880"/>
                    <a:pt x="1168773" y="685478"/>
                  </a:cubicBezTo>
                  <a:lnTo>
                    <a:pt x="1098769" y="802845"/>
                  </a:lnTo>
                  <a:lnTo>
                    <a:pt x="1152046" y="818106"/>
                  </a:lnTo>
                  <a:cubicBezTo>
                    <a:pt x="1224940" y="835846"/>
                    <a:pt x="1299755" y="849411"/>
                    <a:pt x="1375851" y="858541"/>
                  </a:cubicBezTo>
                  <a:lnTo>
                    <a:pt x="1546226" y="868716"/>
                  </a:lnTo>
                  <a:close/>
                  <a:moveTo>
                    <a:pt x="1668463" y="230823"/>
                  </a:moveTo>
                  <a:lnTo>
                    <a:pt x="1668463" y="868716"/>
                  </a:lnTo>
                  <a:lnTo>
                    <a:pt x="1838838" y="858541"/>
                  </a:lnTo>
                  <a:cubicBezTo>
                    <a:pt x="1914935" y="849411"/>
                    <a:pt x="1989750" y="835846"/>
                    <a:pt x="2062644" y="818106"/>
                  </a:cubicBezTo>
                  <a:lnTo>
                    <a:pt x="2117610" y="802362"/>
                  </a:lnTo>
                  <a:lnTo>
                    <a:pt x="2047573" y="685478"/>
                  </a:lnTo>
                  <a:cubicBezTo>
                    <a:pt x="1920253" y="494880"/>
                    <a:pt x="1781612" y="342957"/>
                    <a:pt x="1686282" y="248139"/>
                  </a:cubicBezTo>
                  <a:close/>
                  <a:moveTo>
                    <a:pt x="1739116" y="128896"/>
                  </a:moveTo>
                  <a:lnTo>
                    <a:pt x="1754615" y="143696"/>
                  </a:lnTo>
                  <a:cubicBezTo>
                    <a:pt x="1834903" y="221959"/>
                    <a:pt x="1950245" y="344552"/>
                    <a:pt x="2066550" y="501745"/>
                  </a:cubicBezTo>
                  <a:cubicBezTo>
                    <a:pt x="2101138" y="547688"/>
                    <a:pt x="2133682" y="593868"/>
                    <a:pt x="2164154" y="640209"/>
                  </a:cubicBezTo>
                  <a:lnTo>
                    <a:pt x="2239903" y="764214"/>
                  </a:lnTo>
                  <a:lnTo>
                    <a:pt x="2342448" y="725496"/>
                  </a:lnTo>
                  <a:cubicBezTo>
                    <a:pt x="2409077" y="697086"/>
                    <a:pt x="2472930" y="664847"/>
                    <a:pt x="2533366" y="629040"/>
                  </a:cubicBezTo>
                  <a:lnTo>
                    <a:pt x="2648575" y="549358"/>
                  </a:lnTo>
                  <a:lnTo>
                    <a:pt x="2552008" y="461545"/>
                  </a:lnTo>
                  <a:cubicBezTo>
                    <a:pt x="2331968" y="279855"/>
                    <a:pt x="2058736" y="160347"/>
                    <a:pt x="1759187" y="129910"/>
                  </a:cubicBezTo>
                  <a:close/>
                  <a:moveTo>
                    <a:pt x="1475715" y="128888"/>
                  </a:moveTo>
                  <a:lnTo>
                    <a:pt x="1455500" y="129910"/>
                  </a:lnTo>
                  <a:cubicBezTo>
                    <a:pt x="1155951" y="160347"/>
                    <a:pt x="882719" y="279855"/>
                    <a:pt x="662678" y="461545"/>
                  </a:cubicBezTo>
                  <a:lnTo>
                    <a:pt x="566113" y="549357"/>
                  </a:lnTo>
                  <a:lnTo>
                    <a:pt x="681324" y="629040"/>
                  </a:lnTo>
                  <a:cubicBezTo>
                    <a:pt x="741760" y="664847"/>
                    <a:pt x="805613" y="697086"/>
                    <a:pt x="872242" y="725496"/>
                  </a:cubicBezTo>
                  <a:lnTo>
                    <a:pt x="975251" y="764389"/>
                  </a:lnTo>
                  <a:lnTo>
                    <a:pt x="1050800" y="640209"/>
                  </a:lnTo>
                  <a:cubicBezTo>
                    <a:pt x="1081189" y="593868"/>
                    <a:pt x="1113686" y="547688"/>
                    <a:pt x="1148273" y="501745"/>
                  </a:cubicBezTo>
                  <a:cubicBezTo>
                    <a:pt x="1264578" y="344552"/>
                    <a:pt x="1379921" y="221959"/>
                    <a:pt x="1460208" y="143696"/>
                  </a:cubicBezTo>
                  <a:close/>
                  <a:moveTo>
                    <a:pt x="1607344" y="0"/>
                  </a:moveTo>
                  <a:cubicBezTo>
                    <a:pt x="2495056" y="0"/>
                    <a:pt x="3214688" y="719632"/>
                    <a:pt x="3214688" y="1607344"/>
                  </a:cubicBezTo>
                  <a:cubicBezTo>
                    <a:pt x="3214688" y="2495056"/>
                    <a:pt x="2495056" y="3214688"/>
                    <a:pt x="1607344" y="3214688"/>
                  </a:cubicBezTo>
                  <a:cubicBezTo>
                    <a:pt x="719632" y="3214688"/>
                    <a:pt x="0" y="2495056"/>
                    <a:pt x="0" y="1607344"/>
                  </a:cubicBezTo>
                  <a:cubicBezTo>
                    <a:pt x="0" y="719632"/>
                    <a:pt x="719632" y="0"/>
                    <a:pt x="160734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367"/>
              <a:endParaRPr lang="en-US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3" name="Freeform 227">
              <a:extLst>
                <a:ext uri="{FF2B5EF4-FFF2-40B4-BE49-F238E27FC236}">
                  <a16:creationId xmlns:a16="http://schemas.microsoft.com/office/drawing/2014/main" id="{7E33F277-CEC9-4BAE-A072-98CA4A88F9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97459" y="3092497"/>
              <a:ext cx="122942" cy="220917"/>
            </a:xfrm>
            <a:custGeom>
              <a:avLst/>
              <a:gdLst>
                <a:gd name="connsiteX0" fmla="*/ 930274 w 1860550"/>
                <a:gd name="connsiteY0" fmla="*/ 2997199 h 3343276"/>
                <a:gd name="connsiteX1" fmla="*/ 898524 w 1860550"/>
                <a:gd name="connsiteY1" fmla="*/ 3030537 h 3343276"/>
                <a:gd name="connsiteX2" fmla="*/ 930274 w 1860550"/>
                <a:gd name="connsiteY2" fmla="*/ 3063875 h 3343276"/>
                <a:gd name="connsiteX3" fmla="*/ 962024 w 1860550"/>
                <a:gd name="connsiteY3" fmla="*/ 3030537 h 3343276"/>
                <a:gd name="connsiteX4" fmla="*/ 930274 w 1860550"/>
                <a:gd name="connsiteY4" fmla="*/ 2997199 h 3343276"/>
                <a:gd name="connsiteX5" fmla="*/ 930275 w 1860550"/>
                <a:gd name="connsiteY5" fmla="*/ 2874962 h 3343276"/>
                <a:gd name="connsiteX6" fmla="*/ 1084263 w 1860550"/>
                <a:gd name="connsiteY6" fmla="*/ 3029744 h 3343276"/>
                <a:gd name="connsiteX7" fmla="*/ 930275 w 1860550"/>
                <a:gd name="connsiteY7" fmla="*/ 3184526 h 3343276"/>
                <a:gd name="connsiteX8" fmla="*/ 776287 w 1860550"/>
                <a:gd name="connsiteY8" fmla="*/ 3029744 h 3343276"/>
                <a:gd name="connsiteX9" fmla="*/ 930275 w 1860550"/>
                <a:gd name="connsiteY9" fmla="*/ 2874962 h 3343276"/>
                <a:gd name="connsiteX10" fmla="*/ 122238 w 1860550"/>
                <a:gd name="connsiteY10" fmla="*/ 2844800 h 3343276"/>
                <a:gd name="connsiteX11" fmla="*/ 122238 w 1860550"/>
                <a:gd name="connsiteY11" fmla="*/ 2858922 h 3343276"/>
                <a:gd name="connsiteX12" fmla="*/ 122238 w 1860550"/>
                <a:gd name="connsiteY12" fmla="*/ 2919914 h 3343276"/>
                <a:gd name="connsiteX13" fmla="*/ 122238 w 1860550"/>
                <a:gd name="connsiteY13" fmla="*/ 2937881 h 3343276"/>
                <a:gd name="connsiteX14" fmla="*/ 122238 w 1860550"/>
                <a:gd name="connsiteY14" fmla="*/ 2976361 h 3343276"/>
                <a:gd name="connsiteX15" fmla="*/ 122238 w 1860550"/>
                <a:gd name="connsiteY15" fmla="*/ 2994458 h 3343276"/>
                <a:gd name="connsiteX16" fmla="*/ 122238 w 1860550"/>
                <a:gd name="connsiteY16" fmla="*/ 3016807 h 3343276"/>
                <a:gd name="connsiteX17" fmla="*/ 122238 w 1860550"/>
                <a:gd name="connsiteY17" fmla="*/ 3032384 h 3343276"/>
                <a:gd name="connsiteX18" fmla="*/ 122238 w 1860550"/>
                <a:gd name="connsiteY18" fmla="*/ 3043919 h 3343276"/>
                <a:gd name="connsiteX19" fmla="*/ 122238 w 1860550"/>
                <a:gd name="connsiteY19" fmla="*/ 3055388 h 3343276"/>
                <a:gd name="connsiteX20" fmla="*/ 122238 w 1860550"/>
                <a:gd name="connsiteY20" fmla="*/ 3067200 h 3343276"/>
                <a:gd name="connsiteX21" fmla="*/ 122238 w 1860550"/>
                <a:gd name="connsiteY21" fmla="*/ 3068809 h 3343276"/>
                <a:gd name="connsiteX22" fmla="*/ 122238 w 1860550"/>
                <a:gd name="connsiteY22" fmla="*/ 3072174 h 3343276"/>
                <a:gd name="connsiteX23" fmla="*/ 268324 w 1860550"/>
                <a:gd name="connsiteY23" fmla="*/ 3221038 h 3343276"/>
                <a:gd name="connsiteX24" fmla="*/ 1589184 w 1860550"/>
                <a:gd name="connsiteY24" fmla="*/ 3221038 h 3343276"/>
                <a:gd name="connsiteX25" fmla="*/ 1738313 w 1860550"/>
                <a:gd name="connsiteY25" fmla="*/ 3072174 h 3343276"/>
                <a:gd name="connsiteX26" fmla="*/ 1738313 w 1860550"/>
                <a:gd name="connsiteY26" fmla="*/ 2997250 h 3343276"/>
                <a:gd name="connsiteX27" fmla="*/ 1738313 w 1860550"/>
                <a:gd name="connsiteY27" fmla="*/ 2940804 h 3343276"/>
                <a:gd name="connsiteX28" fmla="*/ 1738313 w 1860550"/>
                <a:gd name="connsiteY28" fmla="*/ 2900358 h 3343276"/>
                <a:gd name="connsiteX29" fmla="*/ 1738313 w 1860550"/>
                <a:gd name="connsiteY29" fmla="*/ 2873246 h 3343276"/>
                <a:gd name="connsiteX30" fmla="*/ 1738313 w 1860550"/>
                <a:gd name="connsiteY30" fmla="*/ 2848356 h 3343276"/>
                <a:gd name="connsiteX31" fmla="*/ 1738313 w 1860550"/>
                <a:gd name="connsiteY31" fmla="*/ 2844800 h 3343276"/>
                <a:gd name="connsiteX32" fmla="*/ 122238 w 1860550"/>
                <a:gd name="connsiteY32" fmla="*/ 461963 h 3343276"/>
                <a:gd name="connsiteX33" fmla="*/ 122238 w 1860550"/>
                <a:gd name="connsiteY33" fmla="*/ 525582 h 3343276"/>
                <a:gd name="connsiteX34" fmla="*/ 122238 w 1860550"/>
                <a:gd name="connsiteY34" fmla="*/ 2618936 h 3343276"/>
                <a:gd name="connsiteX35" fmla="*/ 122238 w 1860550"/>
                <a:gd name="connsiteY35" fmla="*/ 2722563 h 3343276"/>
                <a:gd name="connsiteX36" fmla="*/ 169032 w 1860550"/>
                <a:gd name="connsiteY36" fmla="*/ 2722563 h 3343276"/>
                <a:gd name="connsiteX37" fmla="*/ 1704747 w 1860550"/>
                <a:gd name="connsiteY37" fmla="*/ 2722563 h 3343276"/>
                <a:gd name="connsiteX38" fmla="*/ 1738313 w 1860550"/>
                <a:gd name="connsiteY38" fmla="*/ 2722563 h 3343276"/>
                <a:gd name="connsiteX39" fmla="*/ 1738313 w 1860550"/>
                <a:gd name="connsiteY39" fmla="*/ 2521894 h 3343276"/>
                <a:gd name="connsiteX40" fmla="*/ 1738313 w 1860550"/>
                <a:gd name="connsiteY40" fmla="*/ 505665 h 3343276"/>
                <a:gd name="connsiteX41" fmla="*/ 1738313 w 1860550"/>
                <a:gd name="connsiteY41" fmla="*/ 461963 h 3343276"/>
                <a:gd name="connsiteX42" fmla="*/ 1691518 w 1860550"/>
                <a:gd name="connsiteY42" fmla="*/ 461963 h 3343276"/>
                <a:gd name="connsiteX43" fmla="*/ 155803 w 1860550"/>
                <a:gd name="connsiteY43" fmla="*/ 461963 h 3343276"/>
                <a:gd name="connsiteX44" fmla="*/ 721442 w 1860550"/>
                <a:gd name="connsiteY44" fmla="*/ 169863 h 3343276"/>
                <a:gd name="connsiteX45" fmla="*/ 1072433 w 1860550"/>
                <a:gd name="connsiteY45" fmla="*/ 169863 h 3343276"/>
                <a:gd name="connsiteX46" fmla="*/ 1133475 w 1860550"/>
                <a:gd name="connsiteY46" fmla="*/ 230982 h 3343276"/>
                <a:gd name="connsiteX47" fmla="*/ 1072433 w 1860550"/>
                <a:gd name="connsiteY47" fmla="*/ 292101 h 3343276"/>
                <a:gd name="connsiteX48" fmla="*/ 721442 w 1860550"/>
                <a:gd name="connsiteY48" fmla="*/ 292101 h 3343276"/>
                <a:gd name="connsiteX49" fmla="*/ 660400 w 1860550"/>
                <a:gd name="connsiteY49" fmla="*/ 230982 h 3343276"/>
                <a:gd name="connsiteX50" fmla="*/ 721442 w 1860550"/>
                <a:gd name="connsiteY50" fmla="*/ 169863 h 3343276"/>
                <a:gd name="connsiteX51" fmla="*/ 1281907 w 1860550"/>
                <a:gd name="connsiteY51" fmla="*/ 149225 h 3343276"/>
                <a:gd name="connsiteX52" fmla="*/ 1363664 w 1860550"/>
                <a:gd name="connsiteY52" fmla="*/ 229394 h 3343276"/>
                <a:gd name="connsiteX53" fmla="*/ 1281907 w 1860550"/>
                <a:gd name="connsiteY53" fmla="*/ 309563 h 3343276"/>
                <a:gd name="connsiteX54" fmla="*/ 1200150 w 1860550"/>
                <a:gd name="connsiteY54" fmla="*/ 229394 h 3343276"/>
                <a:gd name="connsiteX55" fmla="*/ 1281907 w 1860550"/>
                <a:gd name="connsiteY55" fmla="*/ 149225 h 3343276"/>
                <a:gd name="connsiteX56" fmla="*/ 268324 w 1860550"/>
                <a:gd name="connsiteY56" fmla="*/ 122238 h 3343276"/>
                <a:gd name="connsiteX57" fmla="*/ 122238 w 1860550"/>
                <a:gd name="connsiteY57" fmla="*/ 271331 h 3343276"/>
                <a:gd name="connsiteX58" fmla="*/ 122238 w 1860550"/>
                <a:gd name="connsiteY58" fmla="*/ 341313 h 3343276"/>
                <a:gd name="connsiteX59" fmla="*/ 1738313 w 1860550"/>
                <a:gd name="connsiteY59" fmla="*/ 341313 h 3343276"/>
                <a:gd name="connsiteX60" fmla="*/ 1738313 w 1860550"/>
                <a:gd name="connsiteY60" fmla="*/ 314869 h 3343276"/>
                <a:gd name="connsiteX61" fmla="*/ 1738313 w 1860550"/>
                <a:gd name="connsiteY61" fmla="*/ 300855 h 3343276"/>
                <a:gd name="connsiteX62" fmla="*/ 1738313 w 1860550"/>
                <a:gd name="connsiteY62" fmla="*/ 289566 h 3343276"/>
                <a:gd name="connsiteX63" fmla="*/ 1738313 w 1860550"/>
                <a:gd name="connsiteY63" fmla="*/ 280079 h 3343276"/>
                <a:gd name="connsiteX64" fmla="*/ 1738313 w 1860550"/>
                <a:gd name="connsiteY64" fmla="*/ 276573 h 3343276"/>
                <a:gd name="connsiteX65" fmla="*/ 1738313 w 1860550"/>
                <a:gd name="connsiteY65" fmla="*/ 271331 h 3343276"/>
                <a:gd name="connsiteX66" fmla="*/ 1589184 w 1860550"/>
                <a:gd name="connsiteY66" fmla="*/ 122238 h 3343276"/>
                <a:gd name="connsiteX67" fmla="*/ 1469183 w 1860550"/>
                <a:gd name="connsiteY67" fmla="*/ 122238 h 3343276"/>
                <a:gd name="connsiteX68" fmla="*/ 1356679 w 1860550"/>
                <a:gd name="connsiteY68" fmla="*/ 122238 h 3343276"/>
                <a:gd name="connsiteX69" fmla="*/ 1153197 w 1860550"/>
                <a:gd name="connsiteY69" fmla="*/ 122238 h 3343276"/>
                <a:gd name="connsiteX70" fmla="*/ 976803 w 1860550"/>
                <a:gd name="connsiteY70" fmla="*/ 122238 h 3343276"/>
                <a:gd name="connsiteX71" fmla="*/ 825562 w 1860550"/>
                <a:gd name="connsiteY71" fmla="*/ 122238 h 3343276"/>
                <a:gd name="connsiteX72" fmla="*/ 697539 w 1860550"/>
                <a:gd name="connsiteY72" fmla="*/ 122238 h 3343276"/>
                <a:gd name="connsiteX73" fmla="*/ 590799 w 1860550"/>
                <a:gd name="connsiteY73" fmla="*/ 122238 h 3343276"/>
                <a:gd name="connsiteX74" fmla="*/ 503408 w 1860550"/>
                <a:gd name="connsiteY74" fmla="*/ 122238 h 3343276"/>
                <a:gd name="connsiteX75" fmla="*/ 433431 w 1860550"/>
                <a:gd name="connsiteY75" fmla="*/ 122238 h 3343276"/>
                <a:gd name="connsiteX76" fmla="*/ 378933 w 1860550"/>
                <a:gd name="connsiteY76" fmla="*/ 122238 h 3343276"/>
                <a:gd name="connsiteX77" fmla="*/ 337979 w 1860550"/>
                <a:gd name="connsiteY77" fmla="*/ 122238 h 3343276"/>
                <a:gd name="connsiteX78" fmla="*/ 308633 w 1860550"/>
                <a:gd name="connsiteY78" fmla="*/ 122238 h 3343276"/>
                <a:gd name="connsiteX79" fmla="*/ 288962 w 1860550"/>
                <a:gd name="connsiteY79" fmla="*/ 122238 h 3343276"/>
                <a:gd name="connsiteX80" fmla="*/ 277031 w 1860550"/>
                <a:gd name="connsiteY80" fmla="*/ 122238 h 3343276"/>
                <a:gd name="connsiteX81" fmla="*/ 270904 w 1860550"/>
                <a:gd name="connsiteY81" fmla="*/ 122238 h 3343276"/>
                <a:gd name="connsiteX82" fmla="*/ 267968 w 1860550"/>
                <a:gd name="connsiteY82" fmla="*/ 0 h 3343276"/>
                <a:gd name="connsiteX83" fmla="*/ 1589537 w 1860550"/>
                <a:gd name="connsiteY83" fmla="*/ 0 h 3343276"/>
                <a:gd name="connsiteX84" fmla="*/ 1860550 w 1860550"/>
                <a:gd name="connsiteY84" fmla="*/ 270492 h 3343276"/>
                <a:gd name="connsiteX85" fmla="*/ 1860550 w 1860550"/>
                <a:gd name="connsiteY85" fmla="*/ 270501 h 3343276"/>
                <a:gd name="connsiteX86" fmla="*/ 1860550 w 1860550"/>
                <a:gd name="connsiteY86" fmla="*/ 461963 h 3343276"/>
                <a:gd name="connsiteX87" fmla="*/ 1860550 w 1860550"/>
                <a:gd name="connsiteY87" fmla="*/ 525090 h 3343276"/>
                <a:gd name="connsiteX88" fmla="*/ 1860550 w 1860550"/>
                <a:gd name="connsiteY88" fmla="*/ 2619341 h 3343276"/>
                <a:gd name="connsiteX89" fmla="*/ 1860550 w 1860550"/>
                <a:gd name="connsiteY89" fmla="*/ 2722563 h 3343276"/>
                <a:gd name="connsiteX90" fmla="*/ 1860550 w 1860550"/>
                <a:gd name="connsiteY90" fmla="*/ 2754314 h 3343276"/>
                <a:gd name="connsiteX91" fmla="*/ 1860550 w 1860550"/>
                <a:gd name="connsiteY91" fmla="*/ 2838062 h 3343276"/>
                <a:gd name="connsiteX92" fmla="*/ 1860550 w 1860550"/>
                <a:gd name="connsiteY92" fmla="*/ 2859431 h 3343276"/>
                <a:gd name="connsiteX93" fmla="*/ 1860550 w 1860550"/>
                <a:gd name="connsiteY93" fmla="*/ 2924856 h 3343276"/>
                <a:gd name="connsiteX94" fmla="*/ 1860550 w 1860550"/>
                <a:gd name="connsiteY94" fmla="*/ 2938424 h 3343276"/>
                <a:gd name="connsiteX95" fmla="*/ 1860550 w 1860550"/>
                <a:gd name="connsiteY95" fmla="*/ 2987047 h 3343276"/>
                <a:gd name="connsiteX96" fmla="*/ 1860550 w 1860550"/>
                <a:gd name="connsiteY96" fmla="*/ 2995025 h 3343276"/>
                <a:gd name="connsiteX97" fmla="*/ 1860550 w 1860550"/>
                <a:gd name="connsiteY97" fmla="*/ 3028736 h 3343276"/>
                <a:gd name="connsiteX98" fmla="*/ 1860550 w 1860550"/>
                <a:gd name="connsiteY98" fmla="*/ 3032967 h 3343276"/>
                <a:gd name="connsiteX99" fmla="*/ 1860550 w 1860550"/>
                <a:gd name="connsiteY99" fmla="*/ 3054023 h 3343276"/>
                <a:gd name="connsiteX100" fmla="*/ 1860550 w 1860550"/>
                <a:gd name="connsiteY100" fmla="*/ 3055980 h 3343276"/>
                <a:gd name="connsiteX101" fmla="*/ 1860550 w 1860550"/>
                <a:gd name="connsiteY101" fmla="*/ 3067008 h 3343276"/>
                <a:gd name="connsiteX102" fmla="*/ 1860550 w 1860550"/>
                <a:gd name="connsiteY102" fmla="*/ 3067798 h 3343276"/>
                <a:gd name="connsiteX103" fmla="*/ 1860550 w 1860550"/>
                <a:gd name="connsiteY103" fmla="*/ 3072475 h 3343276"/>
                <a:gd name="connsiteX104" fmla="*/ 1860550 w 1860550"/>
                <a:gd name="connsiteY104" fmla="*/ 3072774 h 3343276"/>
                <a:gd name="connsiteX105" fmla="*/ 1694831 w 1860550"/>
                <a:gd name="connsiteY105" fmla="*/ 3321952 h 3343276"/>
                <a:gd name="connsiteX106" fmla="*/ 1593989 w 1860550"/>
                <a:gd name="connsiteY106" fmla="*/ 3342374 h 3343276"/>
                <a:gd name="connsiteX107" fmla="*/ 1589537 w 1860550"/>
                <a:gd name="connsiteY107" fmla="*/ 3343276 h 3343276"/>
                <a:gd name="connsiteX108" fmla="*/ 267968 w 1860550"/>
                <a:gd name="connsiteY108" fmla="*/ 3343276 h 3343276"/>
                <a:gd name="connsiteX109" fmla="*/ 263590 w 1860550"/>
                <a:gd name="connsiteY109" fmla="*/ 3342374 h 3343276"/>
                <a:gd name="connsiteX110" fmla="*/ 164435 w 1860550"/>
                <a:gd name="connsiteY110" fmla="*/ 3321952 h 3343276"/>
                <a:gd name="connsiteX111" fmla="*/ 0 w 1860550"/>
                <a:gd name="connsiteY111" fmla="*/ 3072774 h 3343276"/>
                <a:gd name="connsiteX112" fmla="*/ 0 w 1860550"/>
                <a:gd name="connsiteY112" fmla="*/ 3072475 h 3343276"/>
                <a:gd name="connsiteX113" fmla="*/ 0 w 1860550"/>
                <a:gd name="connsiteY113" fmla="*/ 2956977 h 3343276"/>
                <a:gd name="connsiteX114" fmla="*/ 0 w 1860550"/>
                <a:gd name="connsiteY114" fmla="*/ 2870182 h 3343276"/>
                <a:gd name="connsiteX115" fmla="*/ 0 w 1860550"/>
                <a:gd name="connsiteY115" fmla="*/ 2807991 h 3343276"/>
                <a:gd name="connsiteX116" fmla="*/ 0 w 1860550"/>
                <a:gd name="connsiteY116" fmla="*/ 2787491 h 3343276"/>
                <a:gd name="connsiteX117" fmla="*/ 0 w 1860550"/>
                <a:gd name="connsiteY117" fmla="*/ 2766302 h 3343276"/>
                <a:gd name="connsiteX118" fmla="*/ 0 w 1860550"/>
                <a:gd name="connsiteY118" fmla="*/ 2741016 h 3343276"/>
                <a:gd name="connsiteX119" fmla="*/ 0 w 1860550"/>
                <a:gd name="connsiteY119" fmla="*/ 2728031 h 3343276"/>
                <a:gd name="connsiteX120" fmla="*/ 0 w 1860550"/>
                <a:gd name="connsiteY120" fmla="*/ 2722563 h 3343276"/>
                <a:gd name="connsiteX121" fmla="*/ 0 w 1860550"/>
                <a:gd name="connsiteY121" fmla="*/ 2522258 h 3343276"/>
                <a:gd name="connsiteX122" fmla="*/ 0 w 1860550"/>
                <a:gd name="connsiteY122" fmla="*/ 505164 h 3343276"/>
                <a:gd name="connsiteX123" fmla="*/ 0 w 1860550"/>
                <a:gd name="connsiteY123" fmla="*/ 461963 h 3343276"/>
                <a:gd name="connsiteX124" fmla="*/ 0 w 1860550"/>
                <a:gd name="connsiteY124" fmla="*/ 418277 h 3343276"/>
                <a:gd name="connsiteX125" fmla="*/ 0 w 1860550"/>
                <a:gd name="connsiteY125" fmla="*/ 398763 h 3343276"/>
                <a:gd name="connsiteX126" fmla="*/ 0 w 1860550"/>
                <a:gd name="connsiteY126" fmla="*/ 356020 h 3343276"/>
                <a:gd name="connsiteX127" fmla="*/ 0 w 1860550"/>
                <a:gd name="connsiteY127" fmla="*/ 351269 h 3343276"/>
                <a:gd name="connsiteX128" fmla="*/ 0 w 1860550"/>
                <a:gd name="connsiteY128" fmla="*/ 314287 h 3343276"/>
                <a:gd name="connsiteX129" fmla="*/ 0 w 1860550"/>
                <a:gd name="connsiteY129" fmla="*/ 294426 h 3343276"/>
                <a:gd name="connsiteX130" fmla="*/ 0 w 1860550"/>
                <a:gd name="connsiteY130" fmla="*/ 288973 h 3343276"/>
                <a:gd name="connsiteX131" fmla="*/ 0 w 1860550"/>
                <a:gd name="connsiteY131" fmla="*/ 275975 h 3343276"/>
                <a:gd name="connsiteX132" fmla="*/ 0 w 1860550"/>
                <a:gd name="connsiteY132" fmla="*/ 273484 h 3343276"/>
                <a:gd name="connsiteX133" fmla="*/ 0 w 1860550"/>
                <a:gd name="connsiteY133" fmla="*/ 270501 h 3343276"/>
                <a:gd name="connsiteX134" fmla="*/ 0 w 1860550"/>
                <a:gd name="connsiteY134" fmla="*/ 270492 h 3343276"/>
                <a:gd name="connsiteX135" fmla="*/ 267968 w 1860550"/>
                <a:gd name="connsiteY135" fmla="*/ 0 h 3343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1860550" h="3343276">
                  <a:moveTo>
                    <a:pt x="930274" y="2997199"/>
                  </a:moveTo>
                  <a:cubicBezTo>
                    <a:pt x="912739" y="2997199"/>
                    <a:pt x="898524" y="3012125"/>
                    <a:pt x="898524" y="3030537"/>
                  </a:cubicBezTo>
                  <a:cubicBezTo>
                    <a:pt x="898524" y="3048949"/>
                    <a:pt x="912739" y="3063875"/>
                    <a:pt x="930274" y="3063875"/>
                  </a:cubicBezTo>
                  <a:cubicBezTo>
                    <a:pt x="947809" y="3063875"/>
                    <a:pt x="962024" y="3048949"/>
                    <a:pt x="962024" y="3030537"/>
                  </a:cubicBezTo>
                  <a:cubicBezTo>
                    <a:pt x="962024" y="3012125"/>
                    <a:pt x="947809" y="2997199"/>
                    <a:pt x="930274" y="2997199"/>
                  </a:cubicBezTo>
                  <a:close/>
                  <a:moveTo>
                    <a:pt x="930275" y="2874962"/>
                  </a:moveTo>
                  <a:cubicBezTo>
                    <a:pt x="1015320" y="2874962"/>
                    <a:pt x="1084263" y="2944260"/>
                    <a:pt x="1084263" y="3029744"/>
                  </a:cubicBezTo>
                  <a:cubicBezTo>
                    <a:pt x="1084263" y="3115228"/>
                    <a:pt x="1015320" y="3184526"/>
                    <a:pt x="930275" y="3184526"/>
                  </a:cubicBezTo>
                  <a:cubicBezTo>
                    <a:pt x="845230" y="3184526"/>
                    <a:pt x="776287" y="3115228"/>
                    <a:pt x="776287" y="3029744"/>
                  </a:cubicBezTo>
                  <a:cubicBezTo>
                    <a:pt x="776287" y="2944260"/>
                    <a:pt x="845230" y="2874962"/>
                    <a:pt x="930275" y="2874962"/>
                  </a:cubicBezTo>
                  <a:close/>
                  <a:moveTo>
                    <a:pt x="122238" y="2844800"/>
                  </a:moveTo>
                  <a:lnTo>
                    <a:pt x="122238" y="2858922"/>
                  </a:lnTo>
                  <a:lnTo>
                    <a:pt x="122238" y="2919914"/>
                  </a:lnTo>
                  <a:lnTo>
                    <a:pt x="122238" y="2937881"/>
                  </a:lnTo>
                  <a:lnTo>
                    <a:pt x="122238" y="2976361"/>
                  </a:lnTo>
                  <a:lnTo>
                    <a:pt x="122238" y="2994458"/>
                  </a:lnTo>
                  <a:lnTo>
                    <a:pt x="122238" y="3016807"/>
                  </a:lnTo>
                  <a:lnTo>
                    <a:pt x="122238" y="3032384"/>
                  </a:lnTo>
                  <a:lnTo>
                    <a:pt x="122238" y="3043919"/>
                  </a:lnTo>
                  <a:lnTo>
                    <a:pt x="122238" y="3055388"/>
                  </a:lnTo>
                  <a:cubicBezTo>
                    <a:pt x="122238" y="3060983"/>
                    <a:pt x="122238" y="3064714"/>
                    <a:pt x="122238" y="3067200"/>
                  </a:cubicBezTo>
                  <a:lnTo>
                    <a:pt x="122238" y="3068809"/>
                  </a:lnTo>
                  <a:lnTo>
                    <a:pt x="122238" y="3072174"/>
                  </a:lnTo>
                  <a:cubicBezTo>
                    <a:pt x="122238" y="3154201"/>
                    <a:pt x="189194" y="3221038"/>
                    <a:pt x="268324" y="3221038"/>
                  </a:cubicBezTo>
                  <a:cubicBezTo>
                    <a:pt x="1589184" y="3221038"/>
                    <a:pt x="1589184" y="3221038"/>
                    <a:pt x="1589184" y="3221038"/>
                  </a:cubicBezTo>
                  <a:cubicBezTo>
                    <a:pt x="1671357" y="3221038"/>
                    <a:pt x="1738313" y="3154201"/>
                    <a:pt x="1738313" y="3072174"/>
                  </a:cubicBezTo>
                  <a:lnTo>
                    <a:pt x="1738313" y="2997250"/>
                  </a:lnTo>
                  <a:lnTo>
                    <a:pt x="1738313" y="2940804"/>
                  </a:lnTo>
                  <a:lnTo>
                    <a:pt x="1738313" y="2900358"/>
                  </a:lnTo>
                  <a:lnTo>
                    <a:pt x="1738313" y="2873246"/>
                  </a:lnTo>
                  <a:lnTo>
                    <a:pt x="1738313" y="2848356"/>
                  </a:lnTo>
                  <a:lnTo>
                    <a:pt x="1738313" y="2844800"/>
                  </a:lnTo>
                  <a:close/>
                  <a:moveTo>
                    <a:pt x="122238" y="461963"/>
                  </a:moveTo>
                  <a:lnTo>
                    <a:pt x="122238" y="525582"/>
                  </a:lnTo>
                  <a:cubicBezTo>
                    <a:pt x="122238" y="1639716"/>
                    <a:pt x="122238" y="2266416"/>
                    <a:pt x="122238" y="2618936"/>
                  </a:cubicBezTo>
                  <a:lnTo>
                    <a:pt x="122238" y="2722563"/>
                  </a:lnTo>
                  <a:lnTo>
                    <a:pt x="169032" y="2722563"/>
                  </a:lnTo>
                  <a:cubicBezTo>
                    <a:pt x="1096639" y="2722563"/>
                    <a:pt x="1515558" y="2722563"/>
                    <a:pt x="1704747" y="2722563"/>
                  </a:cubicBezTo>
                  <a:lnTo>
                    <a:pt x="1738313" y="2722563"/>
                  </a:lnTo>
                  <a:lnTo>
                    <a:pt x="1738313" y="2521894"/>
                  </a:lnTo>
                  <a:cubicBezTo>
                    <a:pt x="1738313" y="1330298"/>
                    <a:pt x="1738313" y="769547"/>
                    <a:pt x="1738313" y="505665"/>
                  </a:cubicBezTo>
                  <a:lnTo>
                    <a:pt x="1738313" y="461963"/>
                  </a:lnTo>
                  <a:lnTo>
                    <a:pt x="1691518" y="461963"/>
                  </a:lnTo>
                  <a:cubicBezTo>
                    <a:pt x="763911" y="461963"/>
                    <a:pt x="344992" y="461963"/>
                    <a:pt x="155803" y="461963"/>
                  </a:cubicBezTo>
                  <a:close/>
                  <a:moveTo>
                    <a:pt x="721442" y="169863"/>
                  </a:moveTo>
                  <a:cubicBezTo>
                    <a:pt x="1072433" y="169863"/>
                    <a:pt x="1072433" y="169863"/>
                    <a:pt x="1072433" y="169863"/>
                  </a:cubicBezTo>
                  <a:cubicBezTo>
                    <a:pt x="1106006" y="169863"/>
                    <a:pt x="1133475" y="197367"/>
                    <a:pt x="1133475" y="230982"/>
                  </a:cubicBezTo>
                  <a:cubicBezTo>
                    <a:pt x="1133475" y="264598"/>
                    <a:pt x="1106006" y="292101"/>
                    <a:pt x="1072433" y="292101"/>
                  </a:cubicBezTo>
                  <a:cubicBezTo>
                    <a:pt x="721442" y="292101"/>
                    <a:pt x="721442" y="292101"/>
                    <a:pt x="721442" y="292101"/>
                  </a:cubicBezTo>
                  <a:cubicBezTo>
                    <a:pt x="687869" y="292101"/>
                    <a:pt x="660400" y="264598"/>
                    <a:pt x="660400" y="230982"/>
                  </a:cubicBezTo>
                  <a:cubicBezTo>
                    <a:pt x="660400" y="197367"/>
                    <a:pt x="687869" y="169863"/>
                    <a:pt x="721442" y="169863"/>
                  </a:cubicBezTo>
                  <a:close/>
                  <a:moveTo>
                    <a:pt x="1281907" y="149225"/>
                  </a:moveTo>
                  <a:cubicBezTo>
                    <a:pt x="1327060" y="149225"/>
                    <a:pt x="1363664" y="185118"/>
                    <a:pt x="1363664" y="229394"/>
                  </a:cubicBezTo>
                  <a:cubicBezTo>
                    <a:pt x="1363664" y="273670"/>
                    <a:pt x="1327060" y="309563"/>
                    <a:pt x="1281907" y="309563"/>
                  </a:cubicBezTo>
                  <a:cubicBezTo>
                    <a:pt x="1236754" y="309563"/>
                    <a:pt x="1200150" y="273670"/>
                    <a:pt x="1200150" y="229394"/>
                  </a:cubicBezTo>
                  <a:cubicBezTo>
                    <a:pt x="1200150" y="185118"/>
                    <a:pt x="1236754" y="149225"/>
                    <a:pt x="1281907" y="149225"/>
                  </a:cubicBezTo>
                  <a:close/>
                  <a:moveTo>
                    <a:pt x="268324" y="122238"/>
                  </a:moveTo>
                  <a:cubicBezTo>
                    <a:pt x="189194" y="122238"/>
                    <a:pt x="122238" y="189178"/>
                    <a:pt x="122238" y="271331"/>
                  </a:cubicBezTo>
                  <a:lnTo>
                    <a:pt x="122238" y="341313"/>
                  </a:lnTo>
                  <a:cubicBezTo>
                    <a:pt x="1738313" y="341313"/>
                    <a:pt x="1738313" y="341313"/>
                    <a:pt x="1738313" y="341313"/>
                  </a:cubicBezTo>
                  <a:lnTo>
                    <a:pt x="1738313" y="314869"/>
                  </a:lnTo>
                  <a:lnTo>
                    <a:pt x="1738313" y="300855"/>
                  </a:lnTo>
                  <a:lnTo>
                    <a:pt x="1738313" y="289566"/>
                  </a:lnTo>
                  <a:lnTo>
                    <a:pt x="1738313" y="280079"/>
                  </a:lnTo>
                  <a:lnTo>
                    <a:pt x="1738313" y="276573"/>
                  </a:lnTo>
                  <a:lnTo>
                    <a:pt x="1738313" y="271331"/>
                  </a:lnTo>
                  <a:cubicBezTo>
                    <a:pt x="1738313" y="189178"/>
                    <a:pt x="1671357" y="122238"/>
                    <a:pt x="1589184" y="122238"/>
                  </a:cubicBezTo>
                  <a:lnTo>
                    <a:pt x="1469183" y="122238"/>
                  </a:lnTo>
                  <a:lnTo>
                    <a:pt x="1356679" y="122238"/>
                  </a:lnTo>
                  <a:lnTo>
                    <a:pt x="1153197" y="122238"/>
                  </a:lnTo>
                  <a:lnTo>
                    <a:pt x="976803" y="122238"/>
                  </a:lnTo>
                  <a:lnTo>
                    <a:pt x="825562" y="122238"/>
                  </a:lnTo>
                  <a:lnTo>
                    <a:pt x="697539" y="122238"/>
                  </a:lnTo>
                  <a:lnTo>
                    <a:pt x="590799" y="122238"/>
                  </a:lnTo>
                  <a:lnTo>
                    <a:pt x="503408" y="122238"/>
                  </a:lnTo>
                  <a:lnTo>
                    <a:pt x="433431" y="122238"/>
                  </a:lnTo>
                  <a:lnTo>
                    <a:pt x="378933" y="122238"/>
                  </a:lnTo>
                  <a:lnTo>
                    <a:pt x="337979" y="122238"/>
                  </a:lnTo>
                  <a:lnTo>
                    <a:pt x="308633" y="122238"/>
                  </a:lnTo>
                  <a:lnTo>
                    <a:pt x="288962" y="122238"/>
                  </a:lnTo>
                  <a:lnTo>
                    <a:pt x="277031" y="122238"/>
                  </a:lnTo>
                  <a:lnTo>
                    <a:pt x="270904" y="122238"/>
                  </a:lnTo>
                  <a:close/>
                  <a:moveTo>
                    <a:pt x="267968" y="0"/>
                  </a:moveTo>
                  <a:cubicBezTo>
                    <a:pt x="1589537" y="0"/>
                    <a:pt x="1589537" y="0"/>
                    <a:pt x="1589537" y="0"/>
                  </a:cubicBezTo>
                  <a:cubicBezTo>
                    <a:pt x="1738747" y="0"/>
                    <a:pt x="1860550" y="121569"/>
                    <a:pt x="1860550" y="270492"/>
                  </a:cubicBezTo>
                  <a:lnTo>
                    <a:pt x="1860550" y="270501"/>
                  </a:lnTo>
                  <a:lnTo>
                    <a:pt x="1860550" y="461963"/>
                  </a:lnTo>
                  <a:lnTo>
                    <a:pt x="1860550" y="525090"/>
                  </a:lnTo>
                  <a:cubicBezTo>
                    <a:pt x="1860550" y="1639702"/>
                    <a:pt x="1860550" y="2266671"/>
                    <a:pt x="1860550" y="2619341"/>
                  </a:cubicBezTo>
                  <a:lnTo>
                    <a:pt x="1860550" y="2722563"/>
                  </a:lnTo>
                  <a:lnTo>
                    <a:pt x="1860550" y="2754314"/>
                  </a:lnTo>
                  <a:lnTo>
                    <a:pt x="1860550" y="2838062"/>
                  </a:lnTo>
                  <a:lnTo>
                    <a:pt x="1860550" y="2859431"/>
                  </a:lnTo>
                  <a:lnTo>
                    <a:pt x="1860550" y="2924856"/>
                  </a:lnTo>
                  <a:lnTo>
                    <a:pt x="1860550" y="2938424"/>
                  </a:lnTo>
                  <a:lnTo>
                    <a:pt x="1860550" y="2987047"/>
                  </a:lnTo>
                  <a:lnTo>
                    <a:pt x="1860550" y="2995025"/>
                  </a:lnTo>
                  <a:lnTo>
                    <a:pt x="1860550" y="3028736"/>
                  </a:lnTo>
                  <a:lnTo>
                    <a:pt x="1860550" y="3032967"/>
                  </a:lnTo>
                  <a:lnTo>
                    <a:pt x="1860550" y="3054023"/>
                  </a:lnTo>
                  <a:lnTo>
                    <a:pt x="1860550" y="3055980"/>
                  </a:lnTo>
                  <a:lnTo>
                    <a:pt x="1860550" y="3067008"/>
                  </a:lnTo>
                  <a:lnTo>
                    <a:pt x="1860550" y="3067798"/>
                  </a:lnTo>
                  <a:lnTo>
                    <a:pt x="1860550" y="3072475"/>
                  </a:lnTo>
                  <a:lnTo>
                    <a:pt x="1860550" y="3072774"/>
                  </a:lnTo>
                  <a:cubicBezTo>
                    <a:pt x="1860550" y="3184470"/>
                    <a:pt x="1792036" y="3280779"/>
                    <a:pt x="1694831" y="3321952"/>
                  </a:cubicBezTo>
                  <a:lnTo>
                    <a:pt x="1593989" y="3342374"/>
                  </a:lnTo>
                  <a:lnTo>
                    <a:pt x="1589537" y="3343276"/>
                  </a:lnTo>
                  <a:cubicBezTo>
                    <a:pt x="267968" y="3343276"/>
                    <a:pt x="267968" y="3343276"/>
                    <a:pt x="267968" y="3343276"/>
                  </a:cubicBezTo>
                  <a:lnTo>
                    <a:pt x="263590" y="3342374"/>
                  </a:lnTo>
                  <a:lnTo>
                    <a:pt x="164435" y="3321952"/>
                  </a:lnTo>
                  <a:cubicBezTo>
                    <a:pt x="68515" y="3280779"/>
                    <a:pt x="0" y="3184470"/>
                    <a:pt x="0" y="3072774"/>
                  </a:cubicBezTo>
                  <a:lnTo>
                    <a:pt x="0" y="3072475"/>
                  </a:lnTo>
                  <a:lnTo>
                    <a:pt x="0" y="2956977"/>
                  </a:lnTo>
                  <a:lnTo>
                    <a:pt x="0" y="2870182"/>
                  </a:lnTo>
                  <a:lnTo>
                    <a:pt x="0" y="2807991"/>
                  </a:lnTo>
                  <a:lnTo>
                    <a:pt x="0" y="2787491"/>
                  </a:lnTo>
                  <a:lnTo>
                    <a:pt x="0" y="2766302"/>
                  </a:lnTo>
                  <a:lnTo>
                    <a:pt x="0" y="2741016"/>
                  </a:lnTo>
                  <a:lnTo>
                    <a:pt x="0" y="2728031"/>
                  </a:lnTo>
                  <a:lnTo>
                    <a:pt x="0" y="2722563"/>
                  </a:lnTo>
                  <a:lnTo>
                    <a:pt x="0" y="2522258"/>
                  </a:lnTo>
                  <a:cubicBezTo>
                    <a:pt x="0" y="1330151"/>
                    <a:pt x="0" y="769160"/>
                    <a:pt x="0" y="505164"/>
                  </a:cubicBezTo>
                  <a:lnTo>
                    <a:pt x="0" y="461963"/>
                  </a:lnTo>
                  <a:lnTo>
                    <a:pt x="0" y="418277"/>
                  </a:lnTo>
                  <a:lnTo>
                    <a:pt x="0" y="398763"/>
                  </a:lnTo>
                  <a:lnTo>
                    <a:pt x="0" y="356020"/>
                  </a:lnTo>
                  <a:lnTo>
                    <a:pt x="0" y="351269"/>
                  </a:lnTo>
                  <a:lnTo>
                    <a:pt x="0" y="314287"/>
                  </a:lnTo>
                  <a:lnTo>
                    <a:pt x="0" y="294426"/>
                  </a:lnTo>
                  <a:lnTo>
                    <a:pt x="0" y="288973"/>
                  </a:lnTo>
                  <a:cubicBezTo>
                    <a:pt x="0" y="282816"/>
                    <a:pt x="0" y="278711"/>
                    <a:pt x="0" y="275975"/>
                  </a:cubicBezTo>
                  <a:lnTo>
                    <a:pt x="0" y="273484"/>
                  </a:lnTo>
                  <a:lnTo>
                    <a:pt x="0" y="270501"/>
                  </a:lnTo>
                  <a:lnTo>
                    <a:pt x="0" y="270492"/>
                  </a:lnTo>
                  <a:cubicBezTo>
                    <a:pt x="0" y="121569"/>
                    <a:pt x="121804" y="0"/>
                    <a:pt x="26796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367"/>
              <a:endParaRPr lang="en-US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4" name="Freeform 228">
              <a:extLst>
                <a:ext uri="{FF2B5EF4-FFF2-40B4-BE49-F238E27FC236}">
                  <a16:creationId xmlns:a16="http://schemas.microsoft.com/office/drawing/2014/main" id="{92A4E419-8A86-442F-9932-4C8A227FEBE2}"/>
                </a:ext>
              </a:extLst>
            </p:cNvPr>
            <p:cNvSpPr/>
            <p:nvPr/>
          </p:nvSpPr>
          <p:spPr bwMode="auto">
            <a:xfrm>
              <a:off x="11042554" y="3643933"/>
              <a:ext cx="232752" cy="131350"/>
            </a:xfrm>
            <a:custGeom>
              <a:avLst/>
              <a:gdLst>
                <a:gd name="connsiteX0" fmla="*/ 5333671 w 7645936"/>
                <a:gd name="connsiteY0" fmla="*/ 2643510 h 4314825"/>
                <a:gd name="connsiteX1" fmla="*/ 5193195 w 7645936"/>
                <a:gd name="connsiteY1" fmla="*/ 2783986 h 4314825"/>
                <a:gd name="connsiteX2" fmla="*/ 5193195 w 7645936"/>
                <a:gd name="connsiteY2" fmla="*/ 3723500 h 4314825"/>
                <a:gd name="connsiteX3" fmla="*/ 5333671 w 7645936"/>
                <a:gd name="connsiteY3" fmla="*/ 3863976 h 4314825"/>
                <a:gd name="connsiteX4" fmla="*/ 5421017 w 7645936"/>
                <a:gd name="connsiteY4" fmla="*/ 3863976 h 4314825"/>
                <a:gd name="connsiteX5" fmla="*/ 5561493 w 7645936"/>
                <a:gd name="connsiteY5" fmla="*/ 3723500 h 4314825"/>
                <a:gd name="connsiteX6" fmla="*/ 5561493 w 7645936"/>
                <a:gd name="connsiteY6" fmla="*/ 2783986 h 4314825"/>
                <a:gd name="connsiteX7" fmla="*/ 5421017 w 7645936"/>
                <a:gd name="connsiteY7" fmla="*/ 2643510 h 4314825"/>
                <a:gd name="connsiteX8" fmla="*/ 4527329 w 7645936"/>
                <a:gd name="connsiteY8" fmla="*/ 2643510 h 4314825"/>
                <a:gd name="connsiteX9" fmla="*/ 4386853 w 7645936"/>
                <a:gd name="connsiteY9" fmla="*/ 2783986 h 4314825"/>
                <a:gd name="connsiteX10" fmla="*/ 4386853 w 7645936"/>
                <a:gd name="connsiteY10" fmla="*/ 3723500 h 4314825"/>
                <a:gd name="connsiteX11" fmla="*/ 4527329 w 7645936"/>
                <a:gd name="connsiteY11" fmla="*/ 3863976 h 4314825"/>
                <a:gd name="connsiteX12" fmla="*/ 4614675 w 7645936"/>
                <a:gd name="connsiteY12" fmla="*/ 3863976 h 4314825"/>
                <a:gd name="connsiteX13" fmla="*/ 4755151 w 7645936"/>
                <a:gd name="connsiteY13" fmla="*/ 3723500 h 4314825"/>
                <a:gd name="connsiteX14" fmla="*/ 4755151 w 7645936"/>
                <a:gd name="connsiteY14" fmla="*/ 2783986 h 4314825"/>
                <a:gd name="connsiteX15" fmla="*/ 4614675 w 7645936"/>
                <a:gd name="connsiteY15" fmla="*/ 2643510 h 4314825"/>
                <a:gd name="connsiteX16" fmla="*/ 3720987 w 7645936"/>
                <a:gd name="connsiteY16" fmla="*/ 2643510 h 4314825"/>
                <a:gd name="connsiteX17" fmla="*/ 3580511 w 7645936"/>
                <a:gd name="connsiteY17" fmla="*/ 2783986 h 4314825"/>
                <a:gd name="connsiteX18" fmla="*/ 3580511 w 7645936"/>
                <a:gd name="connsiteY18" fmla="*/ 3723500 h 4314825"/>
                <a:gd name="connsiteX19" fmla="*/ 3720987 w 7645936"/>
                <a:gd name="connsiteY19" fmla="*/ 3863976 h 4314825"/>
                <a:gd name="connsiteX20" fmla="*/ 3808333 w 7645936"/>
                <a:gd name="connsiteY20" fmla="*/ 3863976 h 4314825"/>
                <a:gd name="connsiteX21" fmla="*/ 3948809 w 7645936"/>
                <a:gd name="connsiteY21" fmla="*/ 3723500 h 4314825"/>
                <a:gd name="connsiteX22" fmla="*/ 3948809 w 7645936"/>
                <a:gd name="connsiteY22" fmla="*/ 2783986 h 4314825"/>
                <a:gd name="connsiteX23" fmla="*/ 3808333 w 7645936"/>
                <a:gd name="connsiteY23" fmla="*/ 2643510 h 4314825"/>
                <a:gd name="connsiteX24" fmla="*/ 2914644 w 7645936"/>
                <a:gd name="connsiteY24" fmla="*/ 2643510 h 4314825"/>
                <a:gd name="connsiteX25" fmla="*/ 2774168 w 7645936"/>
                <a:gd name="connsiteY25" fmla="*/ 2783986 h 4314825"/>
                <a:gd name="connsiteX26" fmla="*/ 2774168 w 7645936"/>
                <a:gd name="connsiteY26" fmla="*/ 3723500 h 4314825"/>
                <a:gd name="connsiteX27" fmla="*/ 2914644 w 7645936"/>
                <a:gd name="connsiteY27" fmla="*/ 3863976 h 4314825"/>
                <a:gd name="connsiteX28" fmla="*/ 3001990 w 7645936"/>
                <a:gd name="connsiteY28" fmla="*/ 3863976 h 4314825"/>
                <a:gd name="connsiteX29" fmla="*/ 3142466 w 7645936"/>
                <a:gd name="connsiteY29" fmla="*/ 3723500 h 4314825"/>
                <a:gd name="connsiteX30" fmla="*/ 3142466 w 7645936"/>
                <a:gd name="connsiteY30" fmla="*/ 2783986 h 4314825"/>
                <a:gd name="connsiteX31" fmla="*/ 3001990 w 7645936"/>
                <a:gd name="connsiteY31" fmla="*/ 2643510 h 4314825"/>
                <a:gd name="connsiteX32" fmla="*/ 2108301 w 7645936"/>
                <a:gd name="connsiteY32" fmla="*/ 2643510 h 4314825"/>
                <a:gd name="connsiteX33" fmla="*/ 1967825 w 7645936"/>
                <a:gd name="connsiteY33" fmla="*/ 2783986 h 4314825"/>
                <a:gd name="connsiteX34" fmla="*/ 1967825 w 7645936"/>
                <a:gd name="connsiteY34" fmla="*/ 3723500 h 4314825"/>
                <a:gd name="connsiteX35" fmla="*/ 2108301 w 7645936"/>
                <a:gd name="connsiteY35" fmla="*/ 3863976 h 4314825"/>
                <a:gd name="connsiteX36" fmla="*/ 2195647 w 7645936"/>
                <a:gd name="connsiteY36" fmla="*/ 3863976 h 4314825"/>
                <a:gd name="connsiteX37" fmla="*/ 2336123 w 7645936"/>
                <a:gd name="connsiteY37" fmla="*/ 3723500 h 4314825"/>
                <a:gd name="connsiteX38" fmla="*/ 2336123 w 7645936"/>
                <a:gd name="connsiteY38" fmla="*/ 2783986 h 4314825"/>
                <a:gd name="connsiteX39" fmla="*/ 2195647 w 7645936"/>
                <a:gd name="connsiteY39" fmla="*/ 2643510 h 4314825"/>
                <a:gd name="connsiteX40" fmla="*/ 5312536 w 7645936"/>
                <a:gd name="connsiteY40" fmla="*/ 2564132 h 4314825"/>
                <a:gd name="connsiteX41" fmla="*/ 5442152 w 7645936"/>
                <a:gd name="connsiteY41" fmla="*/ 2564132 h 4314825"/>
                <a:gd name="connsiteX42" fmla="*/ 5650609 w 7645936"/>
                <a:gd name="connsiteY42" fmla="*/ 2772589 h 4314825"/>
                <a:gd name="connsiteX43" fmla="*/ 5650609 w 7645936"/>
                <a:gd name="connsiteY43" fmla="*/ 3734896 h 4314825"/>
                <a:gd name="connsiteX44" fmla="*/ 5442152 w 7645936"/>
                <a:gd name="connsiteY44" fmla="*/ 3943353 h 4314825"/>
                <a:gd name="connsiteX45" fmla="*/ 5312536 w 7645936"/>
                <a:gd name="connsiteY45" fmla="*/ 3943353 h 4314825"/>
                <a:gd name="connsiteX46" fmla="*/ 5104079 w 7645936"/>
                <a:gd name="connsiteY46" fmla="*/ 3734896 h 4314825"/>
                <a:gd name="connsiteX47" fmla="*/ 5104079 w 7645936"/>
                <a:gd name="connsiteY47" fmla="*/ 2772589 h 4314825"/>
                <a:gd name="connsiteX48" fmla="*/ 5312536 w 7645936"/>
                <a:gd name="connsiteY48" fmla="*/ 2564132 h 4314825"/>
                <a:gd name="connsiteX49" fmla="*/ 4506194 w 7645936"/>
                <a:gd name="connsiteY49" fmla="*/ 2564132 h 4314825"/>
                <a:gd name="connsiteX50" fmla="*/ 4635810 w 7645936"/>
                <a:gd name="connsiteY50" fmla="*/ 2564132 h 4314825"/>
                <a:gd name="connsiteX51" fmla="*/ 4844267 w 7645936"/>
                <a:gd name="connsiteY51" fmla="*/ 2772589 h 4314825"/>
                <a:gd name="connsiteX52" fmla="*/ 4844267 w 7645936"/>
                <a:gd name="connsiteY52" fmla="*/ 3734896 h 4314825"/>
                <a:gd name="connsiteX53" fmla="*/ 4635810 w 7645936"/>
                <a:gd name="connsiteY53" fmla="*/ 3943353 h 4314825"/>
                <a:gd name="connsiteX54" fmla="*/ 4506194 w 7645936"/>
                <a:gd name="connsiteY54" fmla="*/ 3943353 h 4314825"/>
                <a:gd name="connsiteX55" fmla="*/ 4297737 w 7645936"/>
                <a:gd name="connsiteY55" fmla="*/ 3734896 h 4314825"/>
                <a:gd name="connsiteX56" fmla="*/ 4297737 w 7645936"/>
                <a:gd name="connsiteY56" fmla="*/ 2772589 h 4314825"/>
                <a:gd name="connsiteX57" fmla="*/ 4506194 w 7645936"/>
                <a:gd name="connsiteY57" fmla="*/ 2564132 h 4314825"/>
                <a:gd name="connsiteX58" fmla="*/ 3699852 w 7645936"/>
                <a:gd name="connsiteY58" fmla="*/ 2564132 h 4314825"/>
                <a:gd name="connsiteX59" fmla="*/ 3829468 w 7645936"/>
                <a:gd name="connsiteY59" fmla="*/ 2564132 h 4314825"/>
                <a:gd name="connsiteX60" fmla="*/ 4037925 w 7645936"/>
                <a:gd name="connsiteY60" fmla="*/ 2772589 h 4314825"/>
                <a:gd name="connsiteX61" fmla="*/ 4037925 w 7645936"/>
                <a:gd name="connsiteY61" fmla="*/ 3734896 h 4314825"/>
                <a:gd name="connsiteX62" fmla="*/ 3829468 w 7645936"/>
                <a:gd name="connsiteY62" fmla="*/ 3943353 h 4314825"/>
                <a:gd name="connsiteX63" fmla="*/ 3699852 w 7645936"/>
                <a:gd name="connsiteY63" fmla="*/ 3943353 h 4314825"/>
                <a:gd name="connsiteX64" fmla="*/ 3491395 w 7645936"/>
                <a:gd name="connsiteY64" fmla="*/ 3734896 h 4314825"/>
                <a:gd name="connsiteX65" fmla="*/ 3491395 w 7645936"/>
                <a:gd name="connsiteY65" fmla="*/ 2772589 h 4314825"/>
                <a:gd name="connsiteX66" fmla="*/ 3699852 w 7645936"/>
                <a:gd name="connsiteY66" fmla="*/ 2564132 h 4314825"/>
                <a:gd name="connsiteX67" fmla="*/ 2893509 w 7645936"/>
                <a:gd name="connsiteY67" fmla="*/ 2564132 h 4314825"/>
                <a:gd name="connsiteX68" fmla="*/ 3023125 w 7645936"/>
                <a:gd name="connsiteY68" fmla="*/ 2564132 h 4314825"/>
                <a:gd name="connsiteX69" fmla="*/ 3231582 w 7645936"/>
                <a:gd name="connsiteY69" fmla="*/ 2772589 h 4314825"/>
                <a:gd name="connsiteX70" fmla="*/ 3231582 w 7645936"/>
                <a:gd name="connsiteY70" fmla="*/ 3734896 h 4314825"/>
                <a:gd name="connsiteX71" fmla="*/ 3023125 w 7645936"/>
                <a:gd name="connsiteY71" fmla="*/ 3943353 h 4314825"/>
                <a:gd name="connsiteX72" fmla="*/ 2893509 w 7645936"/>
                <a:gd name="connsiteY72" fmla="*/ 3943353 h 4314825"/>
                <a:gd name="connsiteX73" fmla="*/ 2685052 w 7645936"/>
                <a:gd name="connsiteY73" fmla="*/ 3734896 h 4314825"/>
                <a:gd name="connsiteX74" fmla="*/ 2685052 w 7645936"/>
                <a:gd name="connsiteY74" fmla="*/ 2772589 h 4314825"/>
                <a:gd name="connsiteX75" fmla="*/ 2893509 w 7645936"/>
                <a:gd name="connsiteY75" fmla="*/ 2564132 h 4314825"/>
                <a:gd name="connsiteX76" fmla="*/ 2087166 w 7645936"/>
                <a:gd name="connsiteY76" fmla="*/ 2564132 h 4314825"/>
                <a:gd name="connsiteX77" fmla="*/ 2216782 w 7645936"/>
                <a:gd name="connsiteY77" fmla="*/ 2564132 h 4314825"/>
                <a:gd name="connsiteX78" fmla="*/ 2425239 w 7645936"/>
                <a:gd name="connsiteY78" fmla="*/ 2772589 h 4314825"/>
                <a:gd name="connsiteX79" fmla="*/ 2425239 w 7645936"/>
                <a:gd name="connsiteY79" fmla="*/ 3734896 h 4314825"/>
                <a:gd name="connsiteX80" fmla="*/ 2216782 w 7645936"/>
                <a:gd name="connsiteY80" fmla="*/ 3943353 h 4314825"/>
                <a:gd name="connsiteX81" fmla="*/ 2087166 w 7645936"/>
                <a:gd name="connsiteY81" fmla="*/ 3943353 h 4314825"/>
                <a:gd name="connsiteX82" fmla="*/ 1878709 w 7645936"/>
                <a:gd name="connsiteY82" fmla="*/ 3734896 h 4314825"/>
                <a:gd name="connsiteX83" fmla="*/ 1878709 w 7645936"/>
                <a:gd name="connsiteY83" fmla="*/ 2772589 h 4314825"/>
                <a:gd name="connsiteX84" fmla="*/ 2087166 w 7645936"/>
                <a:gd name="connsiteY84" fmla="*/ 2564132 h 4314825"/>
                <a:gd name="connsiteX85" fmla="*/ 5082919 w 7645936"/>
                <a:gd name="connsiteY85" fmla="*/ 775812 h 4314825"/>
                <a:gd name="connsiteX86" fmla="*/ 4576665 w 7645936"/>
                <a:gd name="connsiteY86" fmla="*/ 1282066 h 4314825"/>
                <a:gd name="connsiteX87" fmla="*/ 5082919 w 7645936"/>
                <a:gd name="connsiteY87" fmla="*/ 1788320 h 4314825"/>
                <a:gd name="connsiteX88" fmla="*/ 5589173 w 7645936"/>
                <a:gd name="connsiteY88" fmla="*/ 1282066 h 4314825"/>
                <a:gd name="connsiteX89" fmla="*/ 5082919 w 7645936"/>
                <a:gd name="connsiteY89" fmla="*/ 775812 h 4314825"/>
                <a:gd name="connsiteX90" fmla="*/ 2408299 w 7645936"/>
                <a:gd name="connsiteY90" fmla="*/ 775812 h 4314825"/>
                <a:gd name="connsiteX91" fmla="*/ 1902046 w 7645936"/>
                <a:gd name="connsiteY91" fmla="*/ 1282066 h 4314825"/>
                <a:gd name="connsiteX92" fmla="*/ 2408299 w 7645936"/>
                <a:gd name="connsiteY92" fmla="*/ 1788320 h 4314825"/>
                <a:gd name="connsiteX93" fmla="*/ 2914553 w 7645936"/>
                <a:gd name="connsiteY93" fmla="*/ 1282066 h 4314825"/>
                <a:gd name="connsiteX94" fmla="*/ 2408299 w 7645936"/>
                <a:gd name="connsiteY94" fmla="*/ 775812 h 4314825"/>
                <a:gd name="connsiteX95" fmla="*/ 5082919 w 7645936"/>
                <a:gd name="connsiteY95" fmla="*/ 661036 h 4314825"/>
                <a:gd name="connsiteX96" fmla="*/ 5703949 w 7645936"/>
                <a:gd name="connsiteY96" fmla="*/ 1282066 h 4314825"/>
                <a:gd name="connsiteX97" fmla="*/ 5082919 w 7645936"/>
                <a:gd name="connsiteY97" fmla="*/ 1903096 h 4314825"/>
                <a:gd name="connsiteX98" fmla="*/ 4461889 w 7645936"/>
                <a:gd name="connsiteY98" fmla="*/ 1282066 h 4314825"/>
                <a:gd name="connsiteX99" fmla="*/ 5082919 w 7645936"/>
                <a:gd name="connsiteY99" fmla="*/ 661036 h 4314825"/>
                <a:gd name="connsiteX100" fmla="*/ 2408299 w 7645936"/>
                <a:gd name="connsiteY100" fmla="*/ 661036 h 4314825"/>
                <a:gd name="connsiteX101" fmla="*/ 3029329 w 7645936"/>
                <a:gd name="connsiteY101" fmla="*/ 1282066 h 4314825"/>
                <a:gd name="connsiteX102" fmla="*/ 2408299 w 7645936"/>
                <a:gd name="connsiteY102" fmla="*/ 1903096 h 4314825"/>
                <a:gd name="connsiteX103" fmla="*/ 1787269 w 7645936"/>
                <a:gd name="connsiteY103" fmla="*/ 1282066 h 4314825"/>
                <a:gd name="connsiteX104" fmla="*/ 2408299 w 7645936"/>
                <a:gd name="connsiteY104" fmla="*/ 661036 h 4314825"/>
                <a:gd name="connsiteX105" fmla="*/ 1164182 w 7645936"/>
                <a:gd name="connsiteY105" fmla="*/ 126434 h 4314825"/>
                <a:gd name="connsiteX106" fmla="*/ 1034158 w 7645936"/>
                <a:gd name="connsiteY106" fmla="*/ 256457 h 4314825"/>
                <a:gd name="connsiteX107" fmla="*/ 1034158 w 7645936"/>
                <a:gd name="connsiteY107" fmla="*/ 1603376 h 4314825"/>
                <a:gd name="connsiteX108" fmla="*/ 879743 w 7645936"/>
                <a:gd name="connsiteY108" fmla="*/ 1603376 h 4314825"/>
                <a:gd name="connsiteX109" fmla="*/ 478976 w 7645936"/>
                <a:gd name="connsiteY109" fmla="*/ 1603376 h 4314825"/>
                <a:gd name="connsiteX110" fmla="*/ 478976 w 7645936"/>
                <a:gd name="connsiteY110" fmla="*/ 1286475 h 4314825"/>
                <a:gd name="connsiteX111" fmla="*/ 89830 w 7645936"/>
                <a:gd name="connsiteY111" fmla="*/ 1286475 h 4314825"/>
                <a:gd name="connsiteX112" fmla="*/ 89830 w 7645936"/>
                <a:gd name="connsiteY112" fmla="*/ 2046729 h 4314825"/>
                <a:gd name="connsiteX113" fmla="*/ 478976 w 7645936"/>
                <a:gd name="connsiteY113" fmla="*/ 2046729 h 4314825"/>
                <a:gd name="connsiteX114" fmla="*/ 478976 w 7645936"/>
                <a:gd name="connsiteY114" fmla="*/ 1724026 h 4314825"/>
                <a:gd name="connsiteX115" fmla="*/ 879743 w 7645936"/>
                <a:gd name="connsiteY115" fmla="*/ 1724026 h 4314825"/>
                <a:gd name="connsiteX116" fmla="*/ 1034158 w 7645936"/>
                <a:gd name="connsiteY116" fmla="*/ 1724026 h 4314825"/>
                <a:gd name="connsiteX117" fmla="*/ 1034158 w 7645936"/>
                <a:gd name="connsiteY117" fmla="*/ 4058369 h 4314825"/>
                <a:gd name="connsiteX118" fmla="*/ 1164182 w 7645936"/>
                <a:gd name="connsiteY118" fmla="*/ 4188392 h 4314825"/>
                <a:gd name="connsiteX119" fmla="*/ 6481755 w 7645936"/>
                <a:gd name="connsiteY119" fmla="*/ 4188392 h 4314825"/>
                <a:gd name="connsiteX120" fmla="*/ 6611778 w 7645936"/>
                <a:gd name="connsiteY120" fmla="*/ 4058369 h 4314825"/>
                <a:gd name="connsiteX121" fmla="*/ 6611778 w 7645936"/>
                <a:gd name="connsiteY121" fmla="*/ 1724026 h 4314825"/>
                <a:gd name="connsiteX122" fmla="*/ 6766193 w 7645936"/>
                <a:gd name="connsiteY122" fmla="*/ 1724026 h 4314825"/>
                <a:gd name="connsiteX123" fmla="*/ 7166960 w 7645936"/>
                <a:gd name="connsiteY123" fmla="*/ 1724026 h 4314825"/>
                <a:gd name="connsiteX124" fmla="*/ 7166960 w 7645936"/>
                <a:gd name="connsiteY124" fmla="*/ 2046729 h 4314825"/>
                <a:gd name="connsiteX125" fmla="*/ 7556106 w 7645936"/>
                <a:gd name="connsiteY125" fmla="*/ 2046729 h 4314825"/>
                <a:gd name="connsiteX126" fmla="*/ 7556106 w 7645936"/>
                <a:gd name="connsiteY126" fmla="*/ 1286475 h 4314825"/>
                <a:gd name="connsiteX127" fmla="*/ 7166960 w 7645936"/>
                <a:gd name="connsiteY127" fmla="*/ 1286475 h 4314825"/>
                <a:gd name="connsiteX128" fmla="*/ 7166960 w 7645936"/>
                <a:gd name="connsiteY128" fmla="*/ 1603376 h 4314825"/>
                <a:gd name="connsiteX129" fmla="*/ 6766193 w 7645936"/>
                <a:gd name="connsiteY129" fmla="*/ 1603376 h 4314825"/>
                <a:gd name="connsiteX130" fmla="*/ 6611778 w 7645936"/>
                <a:gd name="connsiteY130" fmla="*/ 1603376 h 4314825"/>
                <a:gd name="connsiteX131" fmla="*/ 6611778 w 7645936"/>
                <a:gd name="connsiteY131" fmla="*/ 256457 h 4314825"/>
                <a:gd name="connsiteX132" fmla="*/ 6481755 w 7645936"/>
                <a:gd name="connsiteY132" fmla="*/ 126434 h 4314825"/>
                <a:gd name="connsiteX133" fmla="*/ 1011518 w 7645936"/>
                <a:gd name="connsiteY133" fmla="*/ 0 h 4314825"/>
                <a:gd name="connsiteX134" fmla="*/ 6634418 w 7645936"/>
                <a:gd name="connsiteY134" fmla="*/ 0 h 4314825"/>
                <a:gd name="connsiteX135" fmla="*/ 6766193 w 7645936"/>
                <a:gd name="connsiteY135" fmla="*/ 131775 h 4314825"/>
                <a:gd name="connsiteX136" fmla="*/ 6766193 w 7645936"/>
                <a:gd name="connsiteY136" fmla="*/ 1485987 h 4314825"/>
                <a:gd name="connsiteX137" fmla="*/ 7077129 w 7645936"/>
                <a:gd name="connsiteY137" fmla="*/ 1485987 h 4314825"/>
                <a:gd name="connsiteX138" fmla="*/ 7077129 w 7645936"/>
                <a:gd name="connsiteY138" fmla="*/ 1193887 h 4314825"/>
                <a:gd name="connsiteX139" fmla="*/ 7645936 w 7645936"/>
                <a:gd name="connsiteY139" fmla="*/ 1193887 h 4314825"/>
                <a:gd name="connsiteX140" fmla="*/ 7645936 w 7645936"/>
                <a:gd name="connsiteY140" fmla="*/ 2139317 h 4314825"/>
                <a:gd name="connsiteX141" fmla="*/ 7077129 w 7645936"/>
                <a:gd name="connsiteY141" fmla="*/ 2139317 h 4314825"/>
                <a:gd name="connsiteX142" fmla="*/ 7077129 w 7645936"/>
                <a:gd name="connsiteY142" fmla="*/ 1840719 h 4314825"/>
                <a:gd name="connsiteX143" fmla="*/ 6766193 w 7645936"/>
                <a:gd name="connsiteY143" fmla="*/ 1840719 h 4314825"/>
                <a:gd name="connsiteX144" fmla="*/ 6766193 w 7645936"/>
                <a:gd name="connsiteY144" fmla="*/ 4183050 h 4314825"/>
                <a:gd name="connsiteX145" fmla="*/ 6634418 w 7645936"/>
                <a:gd name="connsiteY145" fmla="*/ 4314825 h 4314825"/>
                <a:gd name="connsiteX146" fmla="*/ 1011518 w 7645936"/>
                <a:gd name="connsiteY146" fmla="*/ 4314825 h 4314825"/>
                <a:gd name="connsiteX147" fmla="*/ 879743 w 7645936"/>
                <a:gd name="connsiteY147" fmla="*/ 4183050 h 4314825"/>
                <a:gd name="connsiteX148" fmla="*/ 879743 w 7645936"/>
                <a:gd name="connsiteY148" fmla="*/ 1840719 h 4314825"/>
                <a:gd name="connsiteX149" fmla="*/ 568807 w 7645936"/>
                <a:gd name="connsiteY149" fmla="*/ 1840719 h 4314825"/>
                <a:gd name="connsiteX150" fmla="*/ 568807 w 7645936"/>
                <a:gd name="connsiteY150" fmla="*/ 2139317 h 4314825"/>
                <a:gd name="connsiteX151" fmla="*/ 0 w 7645936"/>
                <a:gd name="connsiteY151" fmla="*/ 2139317 h 4314825"/>
                <a:gd name="connsiteX152" fmla="*/ 0 w 7645936"/>
                <a:gd name="connsiteY152" fmla="*/ 1193887 h 4314825"/>
                <a:gd name="connsiteX153" fmla="*/ 568807 w 7645936"/>
                <a:gd name="connsiteY153" fmla="*/ 1193887 h 4314825"/>
                <a:gd name="connsiteX154" fmla="*/ 568807 w 7645936"/>
                <a:gd name="connsiteY154" fmla="*/ 1485987 h 4314825"/>
                <a:gd name="connsiteX155" fmla="*/ 879743 w 7645936"/>
                <a:gd name="connsiteY155" fmla="*/ 1485987 h 4314825"/>
                <a:gd name="connsiteX156" fmla="*/ 879743 w 7645936"/>
                <a:gd name="connsiteY156" fmla="*/ 131775 h 4314825"/>
                <a:gd name="connsiteX157" fmla="*/ 1011518 w 7645936"/>
                <a:gd name="connsiteY157" fmla="*/ 0 h 431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</a:cxnLst>
              <a:rect l="l" t="t" r="r" b="b"/>
              <a:pathLst>
                <a:path w="7645936" h="4314825">
                  <a:moveTo>
                    <a:pt x="5333671" y="2643510"/>
                  </a:moveTo>
                  <a:cubicBezTo>
                    <a:pt x="5256088" y="2643510"/>
                    <a:pt x="5193195" y="2706403"/>
                    <a:pt x="5193195" y="2783986"/>
                  </a:cubicBezTo>
                  <a:lnTo>
                    <a:pt x="5193195" y="3723500"/>
                  </a:lnTo>
                  <a:cubicBezTo>
                    <a:pt x="5193195" y="3801083"/>
                    <a:pt x="5256088" y="3863976"/>
                    <a:pt x="5333671" y="3863976"/>
                  </a:cubicBezTo>
                  <a:lnTo>
                    <a:pt x="5421017" y="3863976"/>
                  </a:lnTo>
                  <a:cubicBezTo>
                    <a:pt x="5498600" y="3863976"/>
                    <a:pt x="5561493" y="3801083"/>
                    <a:pt x="5561493" y="3723500"/>
                  </a:cubicBezTo>
                  <a:lnTo>
                    <a:pt x="5561493" y="2783986"/>
                  </a:lnTo>
                  <a:cubicBezTo>
                    <a:pt x="5561493" y="2706403"/>
                    <a:pt x="5498600" y="2643510"/>
                    <a:pt x="5421017" y="2643510"/>
                  </a:cubicBezTo>
                  <a:close/>
                  <a:moveTo>
                    <a:pt x="4527329" y="2643510"/>
                  </a:moveTo>
                  <a:cubicBezTo>
                    <a:pt x="4449746" y="2643510"/>
                    <a:pt x="4386853" y="2706403"/>
                    <a:pt x="4386853" y="2783986"/>
                  </a:cubicBezTo>
                  <a:lnTo>
                    <a:pt x="4386853" y="3723500"/>
                  </a:lnTo>
                  <a:cubicBezTo>
                    <a:pt x="4386853" y="3801083"/>
                    <a:pt x="4449746" y="3863976"/>
                    <a:pt x="4527329" y="3863976"/>
                  </a:cubicBezTo>
                  <a:lnTo>
                    <a:pt x="4614675" y="3863976"/>
                  </a:lnTo>
                  <a:cubicBezTo>
                    <a:pt x="4692258" y="3863976"/>
                    <a:pt x="4755151" y="3801083"/>
                    <a:pt x="4755151" y="3723500"/>
                  </a:cubicBezTo>
                  <a:lnTo>
                    <a:pt x="4755151" y="2783986"/>
                  </a:lnTo>
                  <a:cubicBezTo>
                    <a:pt x="4755151" y="2706403"/>
                    <a:pt x="4692258" y="2643510"/>
                    <a:pt x="4614675" y="2643510"/>
                  </a:cubicBezTo>
                  <a:close/>
                  <a:moveTo>
                    <a:pt x="3720987" y="2643510"/>
                  </a:moveTo>
                  <a:cubicBezTo>
                    <a:pt x="3643404" y="2643510"/>
                    <a:pt x="3580511" y="2706403"/>
                    <a:pt x="3580511" y="2783986"/>
                  </a:cubicBezTo>
                  <a:lnTo>
                    <a:pt x="3580511" y="3723500"/>
                  </a:lnTo>
                  <a:cubicBezTo>
                    <a:pt x="3580511" y="3801083"/>
                    <a:pt x="3643404" y="3863976"/>
                    <a:pt x="3720987" y="3863976"/>
                  </a:cubicBezTo>
                  <a:lnTo>
                    <a:pt x="3808333" y="3863976"/>
                  </a:lnTo>
                  <a:cubicBezTo>
                    <a:pt x="3885916" y="3863976"/>
                    <a:pt x="3948809" y="3801083"/>
                    <a:pt x="3948809" y="3723500"/>
                  </a:cubicBezTo>
                  <a:lnTo>
                    <a:pt x="3948809" y="2783986"/>
                  </a:lnTo>
                  <a:cubicBezTo>
                    <a:pt x="3948809" y="2706403"/>
                    <a:pt x="3885916" y="2643510"/>
                    <a:pt x="3808333" y="2643510"/>
                  </a:cubicBezTo>
                  <a:close/>
                  <a:moveTo>
                    <a:pt x="2914644" y="2643510"/>
                  </a:moveTo>
                  <a:cubicBezTo>
                    <a:pt x="2837061" y="2643510"/>
                    <a:pt x="2774168" y="2706403"/>
                    <a:pt x="2774168" y="2783986"/>
                  </a:cubicBezTo>
                  <a:lnTo>
                    <a:pt x="2774168" y="3723500"/>
                  </a:lnTo>
                  <a:cubicBezTo>
                    <a:pt x="2774168" y="3801083"/>
                    <a:pt x="2837061" y="3863976"/>
                    <a:pt x="2914644" y="3863976"/>
                  </a:cubicBezTo>
                  <a:lnTo>
                    <a:pt x="3001990" y="3863976"/>
                  </a:lnTo>
                  <a:cubicBezTo>
                    <a:pt x="3079573" y="3863976"/>
                    <a:pt x="3142466" y="3801083"/>
                    <a:pt x="3142466" y="3723500"/>
                  </a:cubicBezTo>
                  <a:lnTo>
                    <a:pt x="3142466" y="2783986"/>
                  </a:lnTo>
                  <a:cubicBezTo>
                    <a:pt x="3142466" y="2706403"/>
                    <a:pt x="3079573" y="2643510"/>
                    <a:pt x="3001990" y="2643510"/>
                  </a:cubicBezTo>
                  <a:close/>
                  <a:moveTo>
                    <a:pt x="2108301" y="2643510"/>
                  </a:moveTo>
                  <a:cubicBezTo>
                    <a:pt x="2030718" y="2643510"/>
                    <a:pt x="1967825" y="2706403"/>
                    <a:pt x="1967825" y="2783986"/>
                  </a:cubicBezTo>
                  <a:lnTo>
                    <a:pt x="1967825" y="3723500"/>
                  </a:lnTo>
                  <a:cubicBezTo>
                    <a:pt x="1967825" y="3801083"/>
                    <a:pt x="2030718" y="3863976"/>
                    <a:pt x="2108301" y="3863976"/>
                  </a:cubicBezTo>
                  <a:lnTo>
                    <a:pt x="2195647" y="3863976"/>
                  </a:lnTo>
                  <a:cubicBezTo>
                    <a:pt x="2273230" y="3863976"/>
                    <a:pt x="2336123" y="3801083"/>
                    <a:pt x="2336123" y="3723500"/>
                  </a:cubicBezTo>
                  <a:lnTo>
                    <a:pt x="2336123" y="2783986"/>
                  </a:lnTo>
                  <a:cubicBezTo>
                    <a:pt x="2336123" y="2706403"/>
                    <a:pt x="2273230" y="2643510"/>
                    <a:pt x="2195647" y="2643510"/>
                  </a:cubicBezTo>
                  <a:close/>
                  <a:moveTo>
                    <a:pt x="5312536" y="2564132"/>
                  </a:moveTo>
                  <a:lnTo>
                    <a:pt x="5442152" y="2564132"/>
                  </a:lnTo>
                  <a:cubicBezTo>
                    <a:pt x="5557280" y="2564132"/>
                    <a:pt x="5650609" y="2657461"/>
                    <a:pt x="5650609" y="2772589"/>
                  </a:cubicBezTo>
                  <a:lnTo>
                    <a:pt x="5650609" y="3734896"/>
                  </a:lnTo>
                  <a:cubicBezTo>
                    <a:pt x="5650609" y="3850024"/>
                    <a:pt x="5557280" y="3943353"/>
                    <a:pt x="5442152" y="3943353"/>
                  </a:cubicBezTo>
                  <a:lnTo>
                    <a:pt x="5312536" y="3943353"/>
                  </a:lnTo>
                  <a:cubicBezTo>
                    <a:pt x="5197408" y="3943353"/>
                    <a:pt x="5104079" y="3850024"/>
                    <a:pt x="5104079" y="3734896"/>
                  </a:cubicBezTo>
                  <a:lnTo>
                    <a:pt x="5104079" y="2772589"/>
                  </a:lnTo>
                  <a:cubicBezTo>
                    <a:pt x="5104079" y="2657461"/>
                    <a:pt x="5197408" y="2564132"/>
                    <a:pt x="5312536" y="2564132"/>
                  </a:cubicBezTo>
                  <a:close/>
                  <a:moveTo>
                    <a:pt x="4506194" y="2564132"/>
                  </a:moveTo>
                  <a:lnTo>
                    <a:pt x="4635810" y="2564132"/>
                  </a:lnTo>
                  <a:cubicBezTo>
                    <a:pt x="4750938" y="2564132"/>
                    <a:pt x="4844267" y="2657461"/>
                    <a:pt x="4844267" y="2772589"/>
                  </a:cubicBezTo>
                  <a:lnTo>
                    <a:pt x="4844267" y="3734896"/>
                  </a:lnTo>
                  <a:cubicBezTo>
                    <a:pt x="4844267" y="3850024"/>
                    <a:pt x="4750938" y="3943353"/>
                    <a:pt x="4635810" y="3943353"/>
                  </a:cubicBezTo>
                  <a:lnTo>
                    <a:pt x="4506194" y="3943353"/>
                  </a:lnTo>
                  <a:cubicBezTo>
                    <a:pt x="4391066" y="3943353"/>
                    <a:pt x="4297737" y="3850024"/>
                    <a:pt x="4297737" y="3734896"/>
                  </a:cubicBezTo>
                  <a:lnTo>
                    <a:pt x="4297737" y="2772589"/>
                  </a:lnTo>
                  <a:cubicBezTo>
                    <a:pt x="4297737" y="2657461"/>
                    <a:pt x="4391066" y="2564132"/>
                    <a:pt x="4506194" y="2564132"/>
                  </a:cubicBezTo>
                  <a:close/>
                  <a:moveTo>
                    <a:pt x="3699852" y="2564132"/>
                  </a:moveTo>
                  <a:lnTo>
                    <a:pt x="3829468" y="2564132"/>
                  </a:lnTo>
                  <a:cubicBezTo>
                    <a:pt x="3944596" y="2564132"/>
                    <a:pt x="4037925" y="2657461"/>
                    <a:pt x="4037925" y="2772589"/>
                  </a:cubicBezTo>
                  <a:lnTo>
                    <a:pt x="4037925" y="3734896"/>
                  </a:lnTo>
                  <a:cubicBezTo>
                    <a:pt x="4037925" y="3850024"/>
                    <a:pt x="3944596" y="3943353"/>
                    <a:pt x="3829468" y="3943353"/>
                  </a:cubicBezTo>
                  <a:lnTo>
                    <a:pt x="3699852" y="3943353"/>
                  </a:lnTo>
                  <a:cubicBezTo>
                    <a:pt x="3584724" y="3943353"/>
                    <a:pt x="3491395" y="3850024"/>
                    <a:pt x="3491395" y="3734896"/>
                  </a:cubicBezTo>
                  <a:lnTo>
                    <a:pt x="3491395" y="2772589"/>
                  </a:lnTo>
                  <a:cubicBezTo>
                    <a:pt x="3491395" y="2657461"/>
                    <a:pt x="3584724" y="2564132"/>
                    <a:pt x="3699852" y="2564132"/>
                  </a:cubicBezTo>
                  <a:close/>
                  <a:moveTo>
                    <a:pt x="2893509" y="2564132"/>
                  </a:moveTo>
                  <a:lnTo>
                    <a:pt x="3023125" y="2564132"/>
                  </a:lnTo>
                  <a:cubicBezTo>
                    <a:pt x="3138253" y="2564132"/>
                    <a:pt x="3231582" y="2657461"/>
                    <a:pt x="3231582" y="2772589"/>
                  </a:cubicBezTo>
                  <a:lnTo>
                    <a:pt x="3231582" y="3734896"/>
                  </a:lnTo>
                  <a:cubicBezTo>
                    <a:pt x="3231582" y="3850024"/>
                    <a:pt x="3138253" y="3943353"/>
                    <a:pt x="3023125" y="3943353"/>
                  </a:cubicBezTo>
                  <a:lnTo>
                    <a:pt x="2893509" y="3943353"/>
                  </a:lnTo>
                  <a:cubicBezTo>
                    <a:pt x="2778381" y="3943353"/>
                    <a:pt x="2685052" y="3850024"/>
                    <a:pt x="2685052" y="3734896"/>
                  </a:cubicBezTo>
                  <a:lnTo>
                    <a:pt x="2685052" y="2772589"/>
                  </a:lnTo>
                  <a:cubicBezTo>
                    <a:pt x="2685052" y="2657461"/>
                    <a:pt x="2778381" y="2564132"/>
                    <a:pt x="2893509" y="2564132"/>
                  </a:cubicBezTo>
                  <a:close/>
                  <a:moveTo>
                    <a:pt x="2087166" y="2564132"/>
                  </a:moveTo>
                  <a:lnTo>
                    <a:pt x="2216782" y="2564132"/>
                  </a:lnTo>
                  <a:cubicBezTo>
                    <a:pt x="2331910" y="2564132"/>
                    <a:pt x="2425239" y="2657461"/>
                    <a:pt x="2425239" y="2772589"/>
                  </a:cubicBezTo>
                  <a:lnTo>
                    <a:pt x="2425239" y="3734896"/>
                  </a:lnTo>
                  <a:cubicBezTo>
                    <a:pt x="2425239" y="3850024"/>
                    <a:pt x="2331910" y="3943353"/>
                    <a:pt x="2216782" y="3943353"/>
                  </a:cubicBezTo>
                  <a:lnTo>
                    <a:pt x="2087166" y="3943353"/>
                  </a:lnTo>
                  <a:cubicBezTo>
                    <a:pt x="1972038" y="3943353"/>
                    <a:pt x="1878709" y="3850024"/>
                    <a:pt x="1878709" y="3734896"/>
                  </a:cubicBezTo>
                  <a:lnTo>
                    <a:pt x="1878709" y="2772589"/>
                  </a:lnTo>
                  <a:cubicBezTo>
                    <a:pt x="1878709" y="2657461"/>
                    <a:pt x="1972038" y="2564132"/>
                    <a:pt x="2087166" y="2564132"/>
                  </a:cubicBezTo>
                  <a:close/>
                  <a:moveTo>
                    <a:pt x="5082919" y="775812"/>
                  </a:moveTo>
                  <a:cubicBezTo>
                    <a:pt x="4803323" y="775812"/>
                    <a:pt x="4576665" y="1002470"/>
                    <a:pt x="4576665" y="1282066"/>
                  </a:cubicBezTo>
                  <a:cubicBezTo>
                    <a:pt x="4576665" y="1561662"/>
                    <a:pt x="4803323" y="1788320"/>
                    <a:pt x="5082919" y="1788320"/>
                  </a:cubicBezTo>
                  <a:cubicBezTo>
                    <a:pt x="5362515" y="1788320"/>
                    <a:pt x="5589173" y="1561662"/>
                    <a:pt x="5589173" y="1282066"/>
                  </a:cubicBezTo>
                  <a:cubicBezTo>
                    <a:pt x="5589173" y="1002470"/>
                    <a:pt x="5362515" y="775812"/>
                    <a:pt x="5082919" y="775812"/>
                  </a:cubicBezTo>
                  <a:close/>
                  <a:moveTo>
                    <a:pt x="2408299" y="775812"/>
                  </a:moveTo>
                  <a:cubicBezTo>
                    <a:pt x="2128703" y="775812"/>
                    <a:pt x="1902046" y="1002470"/>
                    <a:pt x="1902046" y="1282066"/>
                  </a:cubicBezTo>
                  <a:cubicBezTo>
                    <a:pt x="1902046" y="1561662"/>
                    <a:pt x="2128703" y="1788320"/>
                    <a:pt x="2408299" y="1788320"/>
                  </a:cubicBezTo>
                  <a:cubicBezTo>
                    <a:pt x="2687895" y="1788320"/>
                    <a:pt x="2914553" y="1561662"/>
                    <a:pt x="2914553" y="1282066"/>
                  </a:cubicBezTo>
                  <a:cubicBezTo>
                    <a:pt x="2914553" y="1002470"/>
                    <a:pt x="2687895" y="775812"/>
                    <a:pt x="2408299" y="775812"/>
                  </a:cubicBezTo>
                  <a:close/>
                  <a:moveTo>
                    <a:pt x="5082919" y="661036"/>
                  </a:moveTo>
                  <a:cubicBezTo>
                    <a:pt x="5425904" y="661036"/>
                    <a:pt x="5703949" y="939081"/>
                    <a:pt x="5703949" y="1282066"/>
                  </a:cubicBezTo>
                  <a:cubicBezTo>
                    <a:pt x="5703949" y="1625051"/>
                    <a:pt x="5425904" y="1903096"/>
                    <a:pt x="5082919" y="1903096"/>
                  </a:cubicBezTo>
                  <a:cubicBezTo>
                    <a:pt x="4739934" y="1903096"/>
                    <a:pt x="4461889" y="1625051"/>
                    <a:pt x="4461889" y="1282066"/>
                  </a:cubicBezTo>
                  <a:cubicBezTo>
                    <a:pt x="4461889" y="939081"/>
                    <a:pt x="4739934" y="661036"/>
                    <a:pt x="5082919" y="661036"/>
                  </a:cubicBezTo>
                  <a:close/>
                  <a:moveTo>
                    <a:pt x="2408299" y="661036"/>
                  </a:moveTo>
                  <a:cubicBezTo>
                    <a:pt x="2751284" y="661036"/>
                    <a:pt x="3029329" y="939081"/>
                    <a:pt x="3029329" y="1282066"/>
                  </a:cubicBezTo>
                  <a:cubicBezTo>
                    <a:pt x="3029329" y="1625051"/>
                    <a:pt x="2751284" y="1903096"/>
                    <a:pt x="2408299" y="1903096"/>
                  </a:cubicBezTo>
                  <a:cubicBezTo>
                    <a:pt x="2065314" y="1903096"/>
                    <a:pt x="1787269" y="1625051"/>
                    <a:pt x="1787269" y="1282066"/>
                  </a:cubicBezTo>
                  <a:cubicBezTo>
                    <a:pt x="1787269" y="939081"/>
                    <a:pt x="2065314" y="661036"/>
                    <a:pt x="2408299" y="661036"/>
                  </a:cubicBezTo>
                  <a:close/>
                  <a:moveTo>
                    <a:pt x="1164182" y="126434"/>
                  </a:moveTo>
                  <a:cubicBezTo>
                    <a:pt x="1092372" y="126434"/>
                    <a:pt x="1034158" y="184647"/>
                    <a:pt x="1034158" y="256457"/>
                  </a:cubicBezTo>
                  <a:lnTo>
                    <a:pt x="1034158" y="1603376"/>
                  </a:lnTo>
                  <a:lnTo>
                    <a:pt x="879743" y="1603376"/>
                  </a:lnTo>
                  <a:lnTo>
                    <a:pt x="478976" y="1603376"/>
                  </a:lnTo>
                  <a:lnTo>
                    <a:pt x="478976" y="1286475"/>
                  </a:lnTo>
                  <a:lnTo>
                    <a:pt x="89830" y="1286475"/>
                  </a:lnTo>
                  <a:lnTo>
                    <a:pt x="89830" y="2046729"/>
                  </a:lnTo>
                  <a:lnTo>
                    <a:pt x="478976" y="2046729"/>
                  </a:lnTo>
                  <a:lnTo>
                    <a:pt x="478976" y="1724026"/>
                  </a:lnTo>
                  <a:lnTo>
                    <a:pt x="879743" y="1724026"/>
                  </a:lnTo>
                  <a:lnTo>
                    <a:pt x="1034158" y="1724026"/>
                  </a:lnTo>
                  <a:lnTo>
                    <a:pt x="1034158" y="4058369"/>
                  </a:lnTo>
                  <a:cubicBezTo>
                    <a:pt x="1034158" y="4130179"/>
                    <a:pt x="1092372" y="4188392"/>
                    <a:pt x="1164182" y="4188392"/>
                  </a:cubicBezTo>
                  <a:lnTo>
                    <a:pt x="6481755" y="4188392"/>
                  </a:lnTo>
                  <a:cubicBezTo>
                    <a:pt x="6553565" y="4188392"/>
                    <a:pt x="6611778" y="4130179"/>
                    <a:pt x="6611778" y="4058369"/>
                  </a:cubicBezTo>
                  <a:lnTo>
                    <a:pt x="6611778" y="1724026"/>
                  </a:lnTo>
                  <a:lnTo>
                    <a:pt x="6766193" y="1724026"/>
                  </a:lnTo>
                  <a:lnTo>
                    <a:pt x="7166960" y="1724026"/>
                  </a:lnTo>
                  <a:lnTo>
                    <a:pt x="7166960" y="2046729"/>
                  </a:lnTo>
                  <a:lnTo>
                    <a:pt x="7556106" y="2046729"/>
                  </a:lnTo>
                  <a:lnTo>
                    <a:pt x="7556106" y="1286475"/>
                  </a:lnTo>
                  <a:lnTo>
                    <a:pt x="7166960" y="1286475"/>
                  </a:lnTo>
                  <a:lnTo>
                    <a:pt x="7166960" y="1603376"/>
                  </a:lnTo>
                  <a:lnTo>
                    <a:pt x="6766193" y="1603376"/>
                  </a:lnTo>
                  <a:lnTo>
                    <a:pt x="6611778" y="1603376"/>
                  </a:lnTo>
                  <a:lnTo>
                    <a:pt x="6611778" y="256457"/>
                  </a:lnTo>
                  <a:cubicBezTo>
                    <a:pt x="6611778" y="184647"/>
                    <a:pt x="6553565" y="126434"/>
                    <a:pt x="6481755" y="126434"/>
                  </a:cubicBezTo>
                  <a:close/>
                  <a:moveTo>
                    <a:pt x="1011518" y="0"/>
                  </a:moveTo>
                  <a:lnTo>
                    <a:pt x="6634418" y="0"/>
                  </a:lnTo>
                  <a:cubicBezTo>
                    <a:pt x="6707195" y="0"/>
                    <a:pt x="6766193" y="58999"/>
                    <a:pt x="6766193" y="131775"/>
                  </a:cubicBezTo>
                  <a:lnTo>
                    <a:pt x="6766193" y="1485987"/>
                  </a:lnTo>
                  <a:lnTo>
                    <a:pt x="7077129" y="1485987"/>
                  </a:lnTo>
                  <a:lnTo>
                    <a:pt x="7077129" y="1193887"/>
                  </a:lnTo>
                  <a:lnTo>
                    <a:pt x="7645936" y="1193887"/>
                  </a:lnTo>
                  <a:lnTo>
                    <a:pt x="7645936" y="2139317"/>
                  </a:lnTo>
                  <a:lnTo>
                    <a:pt x="7077129" y="2139317"/>
                  </a:lnTo>
                  <a:lnTo>
                    <a:pt x="7077129" y="1840719"/>
                  </a:lnTo>
                  <a:lnTo>
                    <a:pt x="6766193" y="1840719"/>
                  </a:lnTo>
                  <a:lnTo>
                    <a:pt x="6766193" y="4183050"/>
                  </a:lnTo>
                  <a:cubicBezTo>
                    <a:pt x="6766193" y="4255827"/>
                    <a:pt x="6707195" y="4314825"/>
                    <a:pt x="6634418" y="4314825"/>
                  </a:cubicBezTo>
                  <a:lnTo>
                    <a:pt x="1011518" y="4314825"/>
                  </a:lnTo>
                  <a:cubicBezTo>
                    <a:pt x="938741" y="4314825"/>
                    <a:pt x="879743" y="4255827"/>
                    <a:pt x="879743" y="4183050"/>
                  </a:cubicBezTo>
                  <a:lnTo>
                    <a:pt x="879743" y="1840719"/>
                  </a:lnTo>
                  <a:lnTo>
                    <a:pt x="568807" y="1840719"/>
                  </a:lnTo>
                  <a:lnTo>
                    <a:pt x="568807" y="2139317"/>
                  </a:lnTo>
                  <a:lnTo>
                    <a:pt x="0" y="2139317"/>
                  </a:lnTo>
                  <a:lnTo>
                    <a:pt x="0" y="1193887"/>
                  </a:lnTo>
                  <a:lnTo>
                    <a:pt x="568807" y="1193887"/>
                  </a:lnTo>
                  <a:lnTo>
                    <a:pt x="568807" y="1485987"/>
                  </a:lnTo>
                  <a:lnTo>
                    <a:pt x="879743" y="1485987"/>
                  </a:lnTo>
                  <a:lnTo>
                    <a:pt x="879743" y="131775"/>
                  </a:lnTo>
                  <a:cubicBezTo>
                    <a:pt x="879743" y="58999"/>
                    <a:pt x="938741" y="0"/>
                    <a:pt x="1011518" y="0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accent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solidFill>
                  <a:prstClr val="white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EA8A5D6-65A4-439F-B9D1-749DD6535380}"/>
                </a:ext>
              </a:extLst>
            </p:cNvPr>
            <p:cNvCxnSpPr/>
            <p:nvPr/>
          </p:nvCxnSpPr>
          <p:spPr>
            <a:xfrm flipH="1">
              <a:off x="10669778" y="3119438"/>
              <a:ext cx="289008" cy="0"/>
            </a:xfrm>
            <a:prstGeom prst="lin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</p:grp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DA1F4DB3-6C62-4BD2-9117-58B8F40C61F5}"/>
              </a:ext>
            </a:extLst>
          </p:cNvPr>
          <p:cNvCxnSpPr>
            <a:cxnSpLocks/>
          </p:cNvCxnSpPr>
          <p:nvPr/>
        </p:nvCxnSpPr>
        <p:spPr>
          <a:xfrm flipV="1">
            <a:off x="1685036" y="3013440"/>
            <a:ext cx="2527763" cy="894647"/>
          </a:xfrm>
          <a:prstGeom prst="straightConnector1">
            <a:avLst/>
          </a:prstGeom>
          <a:ln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ectangle 234">
            <a:extLst>
              <a:ext uri="{FF2B5EF4-FFF2-40B4-BE49-F238E27FC236}">
                <a16:creationId xmlns:a16="http://schemas.microsoft.com/office/drawing/2014/main" id="{1099FA74-D8FE-49D4-8DCB-1EEA50F26B17}"/>
              </a:ext>
            </a:extLst>
          </p:cNvPr>
          <p:cNvSpPr/>
          <p:nvPr/>
        </p:nvSpPr>
        <p:spPr>
          <a:xfrm rot="20414789">
            <a:off x="2313596" y="3196200"/>
            <a:ext cx="150175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67"/>
            <a:r>
              <a:rPr lang="en-US" sz="1000" dirty="0">
                <a:solidFill>
                  <a:prstClr val="white"/>
                </a:solidFill>
                <a:latin typeface="Segoe UI"/>
                <a:cs typeface="Segoe UI Semilight" panose="020B0402040204020203" pitchFamily="34" charset="0"/>
              </a:rPr>
              <a:t>Event Hubs Capture</a:t>
            </a:r>
            <a:endParaRPr lang="en-US" sz="1000" dirty="0">
              <a:solidFill>
                <a:prstClr val="white"/>
              </a:solidFill>
              <a:latin typeface="Segoe UI"/>
            </a:endParaRPr>
          </a:p>
        </p:txBody>
      </p: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51ABBB35-33BC-40EB-B45D-C3B70E8823B4}"/>
              </a:ext>
            </a:extLst>
          </p:cNvPr>
          <p:cNvGrpSpPr/>
          <p:nvPr/>
        </p:nvGrpSpPr>
        <p:grpSpPr>
          <a:xfrm>
            <a:off x="11122690" y="2899742"/>
            <a:ext cx="1021191" cy="271343"/>
            <a:chOff x="11061426" y="4341668"/>
            <a:chExt cx="1021191" cy="271343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2B23E59D-AB72-4CF7-9905-C846C8880B6D}"/>
                </a:ext>
              </a:extLst>
            </p:cNvPr>
            <p:cNvSpPr/>
            <p:nvPr/>
          </p:nvSpPr>
          <p:spPr>
            <a:xfrm>
              <a:off x="11348419" y="4341668"/>
              <a:ext cx="734198" cy="2713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367"/>
              <a:r>
                <a:rPr lang="en-US" sz="1100" dirty="0">
                  <a:solidFill>
                    <a:prstClr val="white"/>
                  </a:solidFill>
                  <a:latin typeface="Segoe UI"/>
                  <a:cs typeface="Segoe UI Semilight" panose="020B0402040204020203" pitchFamily="34" charset="0"/>
                </a:rPr>
                <a:t>Power BI</a:t>
              </a:r>
            </a:p>
          </p:txBody>
        </p:sp>
        <p:pic>
          <p:nvPicPr>
            <p:cNvPr id="240" name="Graphic 239">
              <a:extLst>
                <a:ext uri="{FF2B5EF4-FFF2-40B4-BE49-F238E27FC236}">
                  <a16:creationId xmlns:a16="http://schemas.microsoft.com/office/drawing/2014/main" id="{E37D5A34-1A9A-4A5F-A098-BE84D4F41C2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061426" y="4360221"/>
              <a:ext cx="195008" cy="205694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40DA82FA-7B38-400F-AA84-5C14D7BAD40D}"/>
              </a:ext>
            </a:extLst>
          </p:cNvPr>
          <p:cNvSpPr/>
          <p:nvPr/>
        </p:nvSpPr>
        <p:spPr bwMode="auto">
          <a:xfrm>
            <a:off x="0" y="1075765"/>
            <a:ext cx="12192001" cy="5782235"/>
          </a:xfrm>
          <a:prstGeom prst="rect">
            <a:avLst/>
          </a:prstGeom>
          <a:solidFill>
            <a:schemeClr val="tx1">
              <a:alpha val="69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33AF51DF-239D-40DE-A692-1F489DDEA676}"/>
              </a:ext>
            </a:extLst>
          </p:cNvPr>
          <p:cNvSpPr/>
          <p:nvPr/>
        </p:nvSpPr>
        <p:spPr>
          <a:xfrm>
            <a:off x="8755188" y="4194259"/>
            <a:ext cx="119081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67"/>
            <a:r>
              <a:rPr lang="en-US" sz="1100" dirty="0">
                <a:solidFill>
                  <a:prstClr val="white"/>
                </a:solidFill>
                <a:latin typeface="Segoe UI"/>
                <a:cs typeface="Segoe UI Semilight" panose="020B0402040204020203" pitchFamily="34" charset="0"/>
              </a:rPr>
              <a:t>Cosmos DB</a:t>
            </a:r>
          </a:p>
        </p:txBody>
      </p:sp>
      <p:pic>
        <p:nvPicPr>
          <p:cNvPr id="219" name="Graphic 218">
            <a:extLst>
              <a:ext uri="{FF2B5EF4-FFF2-40B4-BE49-F238E27FC236}">
                <a16:creationId xmlns:a16="http://schemas.microsoft.com/office/drawing/2014/main" id="{080857D6-29DF-43BC-8F6E-8B8726A68DE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251703" y="4054047"/>
            <a:ext cx="551035" cy="551035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AB5EA868-E058-4141-9412-0F0E48CA2359}"/>
              </a:ext>
            </a:extLst>
          </p:cNvPr>
          <p:cNvSpPr/>
          <p:nvPr/>
        </p:nvSpPr>
        <p:spPr>
          <a:xfrm>
            <a:off x="4624609" y="3112855"/>
            <a:ext cx="1190817" cy="2597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67"/>
            <a:r>
              <a:rPr lang="en-US" sz="1100" dirty="0">
                <a:solidFill>
                  <a:prstClr val="white"/>
                </a:solidFill>
                <a:latin typeface="Segoe UI"/>
                <a:cs typeface="Segoe UI Semilight" panose="020B0402040204020203" pitchFamily="34" charset="0"/>
              </a:rPr>
              <a:t>Blob Storage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267FF61-7246-40BE-BAC4-033E6AFE20BD}"/>
              </a:ext>
            </a:extLst>
          </p:cNvPr>
          <p:cNvCxnSpPr>
            <a:cxnSpLocks/>
          </p:cNvCxnSpPr>
          <p:nvPr/>
        </p:nvCxnSpPr>
        <p:spPr>
          <a:xfrm>
            <a:off x="7766714" y="3675674"/>
            <a:ext cx="473765" cy="399357"/>
          </a:xfrm>
          <a:prstGeom prst="straightConnector1">
            <a:avLst/>
          </a:prstGeom>
          <a:ln w="1905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3FDBA16-99BB-42F7-B020-9833ADC57153}"/>
              </a:ext>
            </a:extLst>
          </p:cNvPr>
          <p:cNvCxnSpPr>
            <a:cxnSpLocks/>
          </p:cNvCxnSpPr>
          <p:nvPr/>
        </p:nvCxnSpPr>
        <p:spPr>
          <a:xfrm>
            <a:off x="5483768" y="3066284"/>
            <a:ext cx="941657" cy="0"/>
          </a:xfrm>
          <a:prstGeom prst="straightConnector1">
            <a:avLst/>
          </a:prstGeom>
          <a:ln w="1905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DE8E0A7B-BC6C-426E-AE00-27471141BA0B}"/>
              </a:ext>
            </a:extLst>
          </p:cNvPr>
          <p:cNvSpPr/>
          <p:nvPr/>
        </p:nvSpPr>
        <p:spPr>
          <a:xfrm>
            <a:off x="9005040" y="3438073"/>
            <a:ext cx="94096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67"/>
            <a:r>
              <a:rPr lang="en-US" sz="1100" dirty="0">
                <a:solidFill>
                  <a:prstClr val="white"/>
                </a:solidFill>
                <a:latin typeface="Segoe UI"/>
                <a:cs typeface="Segoe UI Semilight" panose="020B0402040204020203" pitchFamily="34" charset="0"/>
              </a:rPr>
              <a:t>SQL Server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0D3FA77-6FEE-4DC6-9070-4F09C52FA16D}"/>
              </a:ext>
            </a:extLst>
          </p:cNvPr>
          <p:cNvCxnSpPr/>
          <p:nvPr/>
        </p:nvCxnSpPr>
        <p:spPr>
          <a:xfrm flipV="1">
            <a:off x="7885740" y="2650764"/>
            <a:ext cx="456643" cy="255571"/>
          </a:xfrm>
          <a:prstGeom prst="straightConnector1">
            <a:avLst/>
          </a:prstGeom>
          <a:ln w="1905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B25580A4-E09E-4D9B-9171-0D91D880FC0A}"/>
              </a:ext>
            </a:extLst>
          </p:cNvPr>
          <p:cNvSpPr/>
          <p:nvPr/>
        </p:nvSpPr>
        <p:spPr>
          <a:xfrm>
            <a:off x="6027719" y="1870942"/>
            <a:ext cx="272746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67"/>
            <a:r>
              <a:rPr lang="en-US" sz="1100" dirty="0">
                <a:solidFill>
                  <a:prstClr val="white"/>
                </a:solidFill>
                <a:latin typeface="Segoe UI"/>
                <a:cs typeface="Segoe UI Semilight" panose="020B0402040204020203" pitchFamily="34" charset="0"/>
              </a:rPr>
              <a:t>Data Factory (ETL, Data movement) </a:t>
            </a:r>
            <a:endParaRPr lang="en-US" sz="1100" dirty="0">
              <a:solidFill>
                <a:prstClr val="white"/>
              </a:solidFill>
              <a:latin typeface="Segoe UI"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4DA9034-E173-4AC9-B1DE-A2D4BF518053}"/>
              </a:ext>
            </a:extLst>
          </p:cNvPr>
          <p:cNvCxnSpPr/>
          <p:nvPr/>
        </p:nvCxnSpPr>
        <p:spPr>
          <a:xfrm>
            <a:off x="4504571" y="2293807"/>
            <a:ext cx="2085577" cy="0"/>
          </a:xfrm>
          <a:prstGeom prst="straightConnector1">
            <a:avLst/>
          </a:prstGeom>
          <a:ln w="19050">
            <a:solidFill>
              <a:schemeClr val="tx2"/>
            </a:solidFill>
            <a:headEnd type="none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1013E09-B9D7-4DD1-AB3B-E6EA7304FC32}"/>
              </a:ext>
            </a:extLst>
          </p:cNvPr>
          <p:cNvCxnSpPr/>
          <p:nvPr/>
        </p:nvCxnSpPr>
        <p:spPr>
          <a:xfrm>
            <a:off x="6590147" y="2293807"/>
            <a:ext cx="1960245" cy="0"/>
          </a:xfrm>
          <a:prstGeom prst="straightConnector1">
            <a:avLst/>
          </a:prstGeom>
          <a:ln w="19050">
            <a:solidFill>
              <a:schemeClr val="tx2"/>
            </a:solidFill>
            <a:headEnd type="none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DB00CC35-85E3-4ED9-8136-3FFD6DF645A6}"/>
              </a:ext>
            </a:extLst>
          </p:cNvPr>
          <p:cNvSpPr/>
          <p:nvPr/>
        </p:nvSpPr>
        <p:spPr>
          <a:xfrm>
            <a:off x="9195942" y="2569707"/>
            <a:ext cx="1190817" cy="429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67"/>
            <a:r>
              <a:rPr lang="en-US" sz="1100" dirty="0">
                <a:solidFill>
                  <a:prstClr val="white"/>
                </a:solidFill>
                <a:latin typeface="Segoe UI"/>
                <a:cs typeface="Segoe UI Semilight" panose="020B0402040204020203" pitchFamily="34" charset="0"/>
              </a:rPr>
              <a:t>SQL Data Warehouse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6A11579-3D2B-467F-82D1-DF4DF8C7336B}"/>
              </a:ext>
            </a:extLst>
          </p:cNvPr>
          <p:cNvCxnSpPr>
            <a:cxnSpLocks/>
          </p:cNvCxnSpPr>
          <p:nvPr/>
        </p:nvCxnSpPr>
        <p:spPr>
          <a:xfrm>
            <a:off x="7868264" y="3172173"/>
            <a:ext cx="584318" cy="158142"/>
          </a:xfrm>
          <a:prstGeom prst="straightConnector1">
            <a:avLst/>
          </a:prstGeom>
          <a:ln w="1905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0D71B6C7-D5F7-4CDA-B7A5-15315984C5AE}"/>
              </a:ext>
            </a:extLst>
          </p:cNvPr>
          <p:cNvSpPr/>
          <p:nvPr/>
        </p:nvSpPr>
        <p:spPr>
          <a:xfrm>
            <a:off x="4634801" y="2731728"/>
            <a:ext cx="1640556" cy="2597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67">
              <a:defRPr/>
            </a:pPr>
            <a:r>
              <a:rPr lang="en-US" sz="1100" dirty="0">
                <a:solidFill>
                  <a:prstClr val="white"/>
                </a:solidFill>
                <a:latin typeface="Segoe UI"/>
                <a:cs typeface="Segoe UI Semilight" panose="020B0402040204020203" pitchFamily="34" charset="0"/>
              </a:rPr>
              <a:t>Data Lake</a:t>
            </a:r>
          </a:p>
        </p:txBody>
      </p:sp>
      <p:pic>
        <p:nvPicPr>
          <p:cNvPr id="207" name="Graphic 206">
            <a:extLst>
              <a:ext uri="{FF2B5EF4-FFF2-40B4-BE49-F238E27FC236}">
                <a16:creationId xmlns:a16="http://schemas.microsoft.com/office/drawing/2014/main" id="{58F66E48-D9C4-42A6-AB2D-E8092E2D099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10210" y="2702773"/>
            <a:ext cx="320952" cy="320952"/>
          </a:xfrm>
          <a:prstGeom prst="rect">
            <a:avLst/>
          </a:prstGeom>
        </p:spPr>
      </p:pic>
      <p:pic>
        <p:nvPicPr>
          <p:cNvPr id="209" name="Graphic 208">
            <a:extLst>
              <a:ext uri="{FF2B5EF4-FFF2-40B4-BE49-F238E27FC236}">
                <a16:creationId xmlns:a16="http://schemas.microsoft.com/office/drawing/2014/main" id="{477F4965-466F-4719-9A7A-4D43B7C41F2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580248" y="2470636"/>
            <a:ext cx="635328" cy="635328"/>
          </a:xfrm>
          <a:prstGeom prst="rect">
            <a:avLst/>
          </a:prstGeom>
        </p:spPr>
      </p:pic>
      <p:pic>
        <p:nvPicPr>
          <p:cNvPr id="213" name="Graphic 212">
            <a:extLst>
              <a:ext uri="{FF2B5EF4-FFF2-40B4-BE49-F238E27FC236}">
                <a16:creationId xmlns:a16="http://schemas.microsoft.com/office/drawing/2014/main" id="{4F750AFC-F41C-4D76-BB72-34AE06F573C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557496" y="3330315"/>
            <a:ext cx="476250" cy="476250"/>
          </a:xfrm>
          <a:prstGeom prst="rect">
            <a:avLst/>
          </a:prstGeom>
        </p:spPr>
      </p:pic>
      <p:pic>
        <p:nvPicPr>
          <p:cNvPr id="215" name="Graphic 214">
            <a:extLst>
              <a:ext uri="{FF2B5EF4-FFF2-40B4-BE49-F238E27FC236}">
                <a16:creationId xmlns:a16="http://schemas.microsoft.com/office/drawing/2014/main" id="{5280A884-7AB1-4CC8-A6B2-9460F5B2618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746786" y="2719378"/>
            <a:ext cx="1447800" cy="1123950"/>
          </a:xfrm>
          <a:prstGeom prst="rect">
            <a:avLst/>
          </a:prstGeom>
        </p:spPr>
      </p:pic>
      <p:pic>
        <p:nvPicPr>
          <p:cNvPr id="221" name="Graphic 220">
            <a:extLst>
              <a:ext uri="{FF2B5EF4-FFF2-40B4-BE49-F238E27FC236}">
                <a16:creationId xmlns:a16="http://schemas.microsoft.com/office/drawing/2014/main" id="{88B01806-E25C-4EF9-A2F9-3B8DEDE6C87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621586" y="1733476"/>
            <a:ext cx="395611" cy="395611"/>
          </a:xfrm>
          <a:prstGeom prst="rect">
            <a:avLst/>
          </a:prstGeom>
        </p:spPr>
      </p:pic>
      <p:pic>
        <p:nvPicPr>
          <p:cNvPr id="232" name="Picture 2" descr="Image result for azure databricks logo">
            <a:extLst>
              <a:ext uri="{FF2B5EF4-FFF2-40B4-BE49-F238E27FC236}">
                <a16:creationId xmlns:a16="http://schemas.microsoft.com/office/drawing/2014/main" id="{9F2955E0-6348-4725-8202-96139E685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226" y="2902911"/>
            <a:ext cx="688646" cy="36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3" name="Rectangle 232">
            <a:extLst>
              <a:ext uri="{FF2B5EF4-FFF2-40B4-BE49-F238E27FC236}">
                <a16:creationId xmlns:a16="http://schemas.microsoft.com/office/drawing/2014/main" id="{6D204860-9698-48CF-AA86-5981247271B4}"/>
              </a:ext>
            </a:extLst>
          </p:cNvPr>
          <p:cNvSpPr/>
          <p:nvPr/>
        </p:nvSpPr>
        <p:spPr>
          <a:xfrm>
            <a:off x="6890066" y="2851280"/>
            <a:ext cx="84979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67"/>
            <a:r>
              <a:rPr lang="en-US" sz="1100" dirty="0">
                <a:solidFill>
                  <a:prstClr val="white"/>
                </a:solidFill>
                <a:latin typeface="Segoe UI"/>
                <a:cs typeface="Segoe UI Semilight" panose="020B0402040204020203" pitchFamily="34" charset="0"/>
              </a:rPr>
              <a:t>Databricks (Spark)</a:t>
            </a:r>
          </a:p>
        </p:txBody>
      </p:sp>
    </p:spTree>
    <p:extLst>
      <p:ext uri="{BB962C8B-B14F-4D97-AF65-F5344CB8AC3E}">
        <p14:creationId xmlns:p14="http://schemas.microsoft.com/office/powerpoint/2010/main" val="151334154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8A5C818-B498-4D73-9922-6FAD87A0B2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the solution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76343F3-1A8C-433C-A35D-926B85615B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190249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4BA65F4-5CE6-41DE-B7B0-1A4D2318BE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Secrets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3E23A31-F33B-479E-B03A-41A5F68FB3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Don’t leak your credentials</a:t>
            </a:r>
          </a:p>
        </p:txBody>
      </p:sp>
    </p:spTree>
    <p:extLst>
      <p:ext uri="{BB962C8B-B14F-4D97-AF65-F5344CB8AC3E}">
        <p14:creationId xmlns:p14="http://schemas.microsoft.com/office/powerpoint/2010/main" val="3816616308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B4CBB-3974-4672-A83A-36BCC0C53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Secret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41C54-318C-444D-941B-4C3A666B9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connecting to services from within Azure Databricks, you will frequently need to pass credentials.  Best practice would be to keep these separate from your code.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Options (least secure </a:t>
            </a:r>
            <a:r>
              <a:rPr lang="en-US" dirty="0">
                <a:sym typeface="Wingdings" panose="05000000000000000000" pitchFamily="2" charset="2"/>
              </a:rPr>
              <a:t> </a:t>
            </a:r>
            <a:r>
              <a:rPr lang="en-US" dirty="0"/>
              <a:t>to most secure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r>
              <a:rPr lang="en-US" dirty="0"/>
              <a:t>):</a:t>
            </a:r>
          </a:p>
          <a:p>
            <a:r>
              <a:rPr lang="en-US" dirty="0"/>
              <a:t>Plain text in notebooks  </a:t>
            </a:r>
            <a:r>
              <a:rPr lang="en-US" i="1" dirty="0"/>
              <a:t>&lt;&lt; please avoid this!</a:t>
            </a:r>
          </a:p>
          <a:p>
            <a:r>
              <a:rPr lang="en-US" dirty="0"/>
              <a:t>Databricks Secret Scopes</a:t>
            </a:r>
          </a:p>
          <a:p>
            <a:r>
              <a:rPr lang="en-US" dirty="0"/>
              <a:t>Azure Key Vault backed Secret Scopes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658689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85D0C-2D6A-4E95-B40B-2EB32D8DC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10056575" cy="2387600"/>
          </a:xfrm>
        </p:spPr>
        <p:txBody>
          <a:bodyPr anchor="ctr">
            <a:normAutofit/>
          </a:bodyPr>
          <a:lstStyle/>
          <a:p>
            <a:r>
              <a:rPr lang="en-NZ" dirty="0"/>
              <a:t>Data wrangling</a:t>
            </a:r>
            <a:br>
              <a:rPr lang="en-NZ" dirty="0"/>
            </a:br>
            <a:r>
              <a:rPr lang="en-NZ" dirty="0"/>
              <a:t>with Azure Databricks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5ABE50-9010-4ECE-BC2F-9B91F5CF44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7589" y="4079875"/>
            <a:ext cx="9144000" cy="1655762"/>
          </a:xfrm>
        </p:spPr>
        <p:txBody>
          <a:bodyPr/>
          <a:lstStyle/>
          <a:p>
            <a:pPr algn="l"/>
            <a:r>
              <a:rPr lang="en-NZ" sz="2800" dirty="0"/>
              <a:t>Regan Murphy</a:t>
            </a:r>
          </a:p>
          <a:p>
            <a:pPr algn="l"/>
            <a:r>
              <a:rPr lang="en-NZ" dirty="0"/>
              <a:t>Software Engineer, Microsoft</a:t>
            </a:r>
          </a:p>
          <a:p>
            <a:pPr algn="l"/>
            <a:r>
              <a:rPr lang="en-NZ" dirty="0"/>
              <a:t>      @nzregs           regan.murphy@microsoft.com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E8DD24-7F57-46AB-BE14-F913C53BD44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47589" y="4987647"/>
            <a:ext cx="548640" cy="5486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E53444-66CF-49F1-9002-6D07527B777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153393" y="4987647"/>
            <a:ext cx="548640" cy="5486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AF10BE-876B-4A13-8022-C059C9803C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589" y="1021546"/>
            <a:ext cx="2232366" cy="2407454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481697731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4BA65F4-5CE6-41DE-B7B0-1A4D2318BE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Hot Path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3E23A31-F33B-479E-B03A-41A5F68FB3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Azure Event Hubs --&gt; Power BI</a:t>
            </a:r>
          </a:p>
        </p:txBody>
      </p:sp>
    </p:spTree>
    <p:extLst>
      <p:ext uri="{BB962C8B-B14F-4D97-AF65-F5344CB8AC3E}">
        <p14:creationId xmlns:p14="http://schemas.microsoft.com/office/powerpoint/2010/main" val="2742381586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61D071FF-3134-4033-A0C6-EDAD58666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– the </a:t>
            </a:r>
            <a:r>
              <a:rPr lang="en-US" dirty="0">
                <a:solidFill>
                  <a:srgbClr val="C00000"/>
                </a:solidFill>
              </a:rPr>
              <a:t>hot</a:t>
            </a:r>
            <a:r>
              <a:rPr lang="en-US" dirty="0"/>
              <a:t> path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B5EA868-E058-4141-9412-0F0E48CA2359}"/>
              </a:ext>
            </a:extLst>
          </p:cNvPr>
          <p:cNvSpPr/>
          <p:nvPr/>
        </p:nvSpPr>
        <p:spPr>
          <a:xfrm>
            <a:off x="4624609" y="3112855"/>
            <a:ext cx="1190817" cy="2597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67"/>
            <a:r>
              <a:rPr lang="en-US" sz="1100" dirty="0">
                <a:solidFill>
                  <a:prstClr val="white"/>
                </a:solidFill>
                <a:latin typeface="Segoe UI"/>
                <a:cs typeface="Segoe UI Semilight" panose="020B0402040204020203" pitchFamily="34" charset="0"/>
              </a:rPr>
              <a:t>Blob Storage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267FF61-7246-40BE-BAC4-033E6AFE20BD}"/>
              </a:ext>
            </a:extLst>
          </p:cNvPr>
          <p:cNvCxnSpPr>
            <a:cxnSpLocks/>
          </p:cNvCxnSpPr>
          <p:nvPr/>
        </p:nvCxnSpPr>
        <p:spPr>
          <a:xfrm>
            <a:off x="7766714" y="3675674"/>
            <a:ext cx="473765" cy="399357"/>
          </a:xfrm>
          <a:prstGeom prst="straightConnector1">
            <a:avLst/>
          </a:prstGeom>
          <a:ln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3FDBA16-99BB-42F7-B020-9833ADC57153}"/>
              </a:ext>
            </a:extLst>
          </p:cNvPr>
          <p:cNvCxnSpPr>
            <a:cxnSpLocks/>
          </p:cNvCxnSpPr>
          <p:nvPr/>
        </p:nvCxnSpPr>
        <p:spPr>
          <a:xfrm>
            <a:off x="5483768" y="3066284"/>
            <a:ext cx="941657" cy="0"/>
          </a:xfrm>
          <a:prstGeom prst="straightConnector1">
            <a:avLst/>
          </a:prstGeom>
          <a:ln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DE8E0A7B-BC6C-426E-AE00-27471141BA0B}"/>
              </a:ext>
            </a:extLst>
          </p:cNvPr>
          <p:cNvSpPr/>
          <p:nvPr/>
        </p:nvSpPr>
        <p:spPr>
          <a:xfrm>
            <a:off x="9005040" y="3438073"/>
            <a:ext cx="94096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67"/>
            <a:r>
              <a:rPr lang="en-US" sz="1100" dirty="0">
                <a:solidFill>
                  <a:prstClr val="white"/>
                </a:solidFill>
                <a:latin typeface="Segoe UI"/>
                <a:cs typeface="Segoe UI Semilight" panose="020B0402040204020203" pitchFamily="34" charset="0"/>
              </a:rPr>
              <a:t>SQL Server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0D3FA77-6FEE-4DC6-9070-4F09C52FA16D}"/>
              </a:ext>
            </a:extLst>
          </p:cNvPr>
          <p:cNvCxnSpPr/>
          <p:nvPr/>
        </p:nvCxnSpPr>
        <p:spPr>
          <a:xfrm flipV="1">
            <a:off x="7885740" y="2650764"/>
            <a:ext cx="456643" cy="255571"/>
          </a:xfrm>
          <a:prstGeom prst="straightConnector1">
            <a:avLst/>
          </a:prstGeom>
          <a:ln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D3879902-7A3B-41E3-A630-EDDEFA40AAD8}"/>
              </a:ext>
            </a:extLst>
          </p:cNvPr>
          <p:cNvGrpSpPr/>
          <p:nvPr/>
        </p:nvGrpSpPr>
        <p:grpSpPr>
          <a:xfrm>
            <a:off x="10250369" y="3534121"/>
            <a:ext cx="1760336" cy="1445432"/>
            <a:chOff x="10130119" y="2480240"/>
            <a:chExt cx="1760336" cy="144543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465D258-2B6F-4AAB-9E07-9728E93C4A97}"/>
                </a:ext>
              </a:extLst>
            </p:cNvPr>
            <p:cNvSpPr txBox="1"/>
            <p:nvPr/>
          </p:nvSpPr>
          <p:spPr>
            <a:xfrm>
              <a:off x="10130119" y="3230212"/>
              <a:ext cx="1021277" cy="461582"/>
            </a:xfrm>
            <a:prstGeom prst="rect">
              <a:avLst/>
            </a:prstGeom>
            <a:noFill/>
          </p:spPr>
          <p:txBody>
            <a:bodyPr wrap="square" lIns="182828" tIns="146262" rIns="182828" bIns="146262" rtlCol="0">
              <a:spAutoFit/>
            </a:bodyPr>
            <a:lstStyle/>
            <a:p>
              <a:pPr defTabSz="932384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1200" spc="-30" dirty="0">
                  <a:solidFill>
                    <a:prstClr val="white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Apps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B18765D1-A43D-43C0-8DC7-E8B0D56331A6}"/>
                </a:ext>
              </a:extLst>
            </p:cNvPr>
            <p:cNvGrpSpPr/>
            <p:nvPr/>
          </p:nvGrpSpPr>
          <p:grpSpPr>
            <a:xfrm>
              <a:off x="10225335" y="2933340"/>
              <a:ext cx="433219" cy="335100"/>
              <a:chOff x="5007615" y="2323753"/>
              <a:chExt cx="649029" cy="502032"/>
            </a:xfrm>
            <a:solidFill>
              <a:schemeClr val="accent2"/>
            </a:solidFill>
          </p:grpSpPr>
          <p:sp>
            <p:nvSpPr>
              <p:cNvPr id="66" name="Freeform 219">
                <a:extLst>
                  <a:ext uri="{FF2B5EF4-FFF2-40B4-BE49-F238E27FC236}">
                    <a16:creationId xmlns:a16="http://schemas.microsoft.com/office/drawing/2014/main" id="{6E95C9A0-9B88-408D-BF31-0E8470CB6B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5285" y="2455306"/>
                <a:ext cx="313688" cy="314768"/>
              </a:xfrm>
              <a:custGeom>
                <a:avLst/>
                <a:gdLst>
                  <a:gd name="connsiteX0" fmla="*/ 193673 w 319670"/>
                  <a:gd name="connsiteY0" fmla="*/ 280605 h 320770"/>
                  <a:gd name="connsiteX1" fmla="*/ 165888 w 319670"/>
                  <a:gd name="connsiteY1" fmla="*/ 281661 h 320770"/>
                  <a:gd name="connsiteX2" fmla="*/ 167460 w 319670"/>
                  <a:gd name="connsiteY2" fmla="*/ 307015 h 320770"/>
                  <a:gd name="connsiteX3" fmla="*/ 181091 w 319670"/>
                  <a:gd name="connsiteY3" fmla="*/ 305430 h 320770"/>
                  <a:gd name="connsiteX4" fmla="*/ 193673 w 319670"/>
                  <a:gd name="connsiteY4" fmla="*/ 280605 h 320770"/>
                  <a:gd name="connsiteX5" fmla="*/ 127923 w 319670"/>
                  <a:gd name="connsiteY5" fmla="*/ 280054 h 320770"/>
                  <a:gd name="connsiteX6" fmla="*/ 141657 w 319670"/>
                  <a:gd name="connsiteY6" fmla="*/ 305957 h 320770"/>
                  <a:gd name="connsiteX7" fmla="*/ 154333 w 319670"/>
                  <a:gd name="connsiteY7" fmla="*/ 307015 h 320770"/>
                  <a:gd name="connsiteX8" fmla="*/ 152749 w 319670"/>
                  <a:gd name="connsiteY8" fmla="*/ 281640 h 320770"/>
                  <a:gd name="connsiteX9" fmla="*/ 127923 w 319670"/>
                  <a:gd name="connsiteY9" fmla="*/ 280054 h 320770"/>
                  <a:gd name="connsiteX10" fmla="*/ 226960 w 319670"/>
                  <a:gd name="connsiteY10" fmla="*/ 275378 h 320770"/>
                  <a:gd name="connsiteX11" fmla="*/ 209629 w 319670"/>
                  <a:gd name="connsiteY11" fmla="*/ 278547 h 320770"/>
                  <a:gd name="connsiteX12" fmla="*/ 198075 w 319670"/>
                  <a:gd name="connsiteY12" fmla="*/ 301788 h 320770"/>
                  <a:gd name="connsiteX13" fmla="*/ 204377 w 319670"/>
                  <a:gd name="connsiteY13" fmla="*/ 300203 h 320770"/>
                  <a:gd name="connsiteX14" fmla="*/ 226960 w 319670"/>
                  <a:gd name="connsiteY14" fmla="*/ 275378 h 320770"/>
                  <a:gd name="connsiteX15" fmla="*/ 94911 w 319670"/>
                  <a:gd name="connsiteY15" fmla="*/ 274277 h 320770"/>
                  <a:gd name="connsiteX16" fmla="*/ 120163 w 319670"/>
                  <a:gd name="connsiteY16" fmla="*/ 301828 h 320770"/>
                  <a:gd name="connsiteX17" fmla="*/ 124897 w 319670"/>
                  <a:gd name="connsiteY17" fmla="*/ 302888 h 320770"/>
                  <a:gd name="connsiteX18" fmla="*/ 112797 w 319670"/>
                  <a:gd name="connsiteY18" fmla="*/ 277456 h 320770"/>
                  <a:gd name="connsiteX19" fmla="*/ 94911 w 319670"/>
                  <a:gd name="connsiteY19" fmla="*/ 274277 h 320770"/>
                  <a:gd name="connsiteX20" fmla="*/ 261623 w 319670"/>
                  <a:gd name="connsiteY20" fmla="*/ 266024 h 320770"/>
                  <a:gd name="connsiteX21" fmla="*/ 247511 w 319670"/>
                  <a:gd name="connsiteY21" fmla="*/ 270781 h 320770"/>
                  <a:gd name="connsiteX22" fmla="*/ 235489 w 319670"/>
                  <a:gd name="connsiteY22" fmla="*/ 286107 h 320770"/>
                  <a:gd name="connsiteX23" fmla="*/ 261623 w 319670"/>
                  <a:gd name="connsiteY23" fmla="*/ 266024 h 320770"/>
                  <a:gd name="connsiteX24" fmla="*/ 53646 w 319670"/>
                  <a:gd name="connsiteY24" fmla="*/ 261072 h 320770"/>
                  <a:gd name="connsiteX25" fmla="*/ 90509 w 319670"/>
                  <a:gd name="connsiteY25" fmla="*/ 289683 h 320770"/>
                  <a:gd name="connsiteX26" fmla="*/ 74184 w 319670"/>
                  <a:gd name="connsiteY26" fmla="*/ 268490 h 320770"/>
                  <a:gd name="connsiteX27" fmla="*/ 53646 w 319670"/>
                  <a:gd name="connsiteY27" fmla="*/ 261072 h 320770"/>
                  <a:gd name="connsiteX28" fmla="*/ 213205 w 319670"/>
                  <a:gd name="connsiteY28" fmla="*/ 224209 h 320770"/>
                  <a:gd name="connsiteX29" fmla="*/ 163687 w 319670"/>
                  <a:gd name="connsiteY29" fmla="*/ 228957 h 320770"/>
                  <a:gd name="connsiteX30" fmla="*/ 165267 w 319670"/>
                  <a:gd name="connsiteY30" fmla="*/ 269051 h 320770"/>
                  <a:gd name="connsiteX31" fmla="*/ 200035 w 319670"/>
                  <a:gd name="connsiteY31" fmla="*/ 266413 h 320770"/>
                  <a:gd name="connsiteX32" fmla="*/ 213205 w 319670"/>
                  <a:gd name="connsiteY32" fmla="*/ 224209 h 320770"/>
                  <a:gd name="connsiteX33" fmla="*/ 108941 w 319670"/>
                  <a:gd name="connsiteY33" fmla="*/ 224209 h 320770"/>
                  <a:gd name="connsiteX34" fmla="*/ 122109 w 319670"/>
                  <a:gd name="connsiteY34" fmla="*/ 265864 h 320770"/>
                  <a:gd name="connsiteX35" fmla="*/ 152132 w 319670"/>
                  <a:gd name="connsiteY35" fmla="*/ 268500 h 320770"/>
                  <a:gd name="connsiteX36" fmla="*/ 150552 w 319670"/>
                  <a:gd name="connsiteY36" fmla="*/ 228954 h 320770"/>
                  <a:gd name="connsiteX37" fmla="*/ 108941 w 319670"/>
                  <a:gd name="connsiteY37" fmla="*/ 224209 h 320770"/>
                  <a:gd name="connsiteX38" fmla="*/ 58322 w 319670"/>
                  <a:gd name="connsiteY38" fmla="*/ 209903 h 320770"/>
                  <a:gd name="connsiteX39" fmla="*/ 82669 w 319670"/>
                  <a:gd name="connsiteY39" fmla="*/ 257461 h 320770"/>
                  <a:gd name="connsiteX40" fmla="*/ 107016 w 319670"/>
                  <a:gd name="connsiteY40" fmla="*/ 263273 h 320770"/>
                  <a:gd name="connsiteX41" fmla="*/ 94842 w 319670"/>
                  <a:gd name="connsiteY41" fmla="*/ 221000 h 320770"/>
                  <a:gd name="connsiteX42" fmla="*/ 58322 w 319670"/>
                  <a:gd name="connsiteY42" fmla="*/ 209903 h 320770"/>
                  <a:gd name="connsiteX43" fmla="*/ 264925 w 319670"/>
                  <a:gd name="connsiteY43" fmla="*/ 209078 h 320770"/>
                  <a:gd name="connsiteX44" fmla="*/ 227505 w 319670"/>
                  <a:gd name="connsiteY44" fmla="*/ 221190 h 320770"/>
                  <a:gd name="connsiteX45" fmla="*/ 214856 w 319670"/>
                  <a:gd name="connsiteY45" fmla="*/ 264374 h 320770"/>
                  <a:gd name="connsiteX46" fmla="*/ 239100 w 319670"/>
                  <a:gd name="connsiteY46" fmla="*/ 259634 h 320770"/>
                  <a:gd name="connsiteX47" fmla="*/ 264925 w 319670"/>
                  <a:gd name="connsiteY47" fmla="*/ 209078 h 320770"/>
                  <a:gd name="connsiteX48" fmla="*/ 303989 w 319670"/>
                  <a:gd name="connsiteY48" fmla="*/ 187895 h 320770"/>
                  <a:gd name="connsiteX49" fmla="*/ 280765 w 319670"/>
                  <a:gd name="connsiteY49" fmla="*/ 201624 h 320770"/>
                  <a:gd name="connsiteX50" fmla="*/ 258597 w 319670"/>
                  <a:gd name="connsiteY50" fmla="*/ 253370 h 320770"/>
                  <a:gd name="connsiteX51" fmla="*/ 279710 w 319670"/>
                  <a:gd name="connsiteY51" fmla="*/ 244921 h 320770"/>
                  <a:gd name="connsiteX52" fmla="*/ 303989 w 319670"/>
                  <a:gd name="connsiteY52" fmla="*/ 187895 h 320770"/>
                  <a:gd name="connsiteX53" fmla="*/ 15131 w 319670"/>
                  <a:gd name="connsiteY53" fmla="*/ 186244 h 320770"/>
                  <a:gd name="connsiteX54" fmla="*/ 35764 w 319670"/>
                  <a:gd name="connsiteY54" fmla="*/ 239029 h 320770"/>
                  <a:gd name="connsiteX55" fmla="*/ 63274 w 319670"/>
                  <a:gd name="connsiteY55" fmla="*/ 251169 h 320770"/>
                  <a:gd name="connsiteX56" fmla="*/ 42641 w 319670"/>
                  <a:gd name="connsiteY56" fmla="*/ 202607 h 320770"/>
                  <a:gd name="connsiteX57" fmla="*/ 15131 w 319670"/>
                  <a:gd name="connsiteY57" fmla="*/ 186244 h 320770"/>
                  <a:gd name="connsiteX58" fmla="*/ 220633 w 319670"/>
                  <a:gd name="connsiteY58" fmla="*/ 169463 h 320770"/>
                  <a:gd name="connsiteX59" fmla="*/ 162861 w 319670"/>
                  <a:gd name="connsiteY59" fmla="*/ 176816 h 320770"/>
                  <a:gd name="connsiteX60" fmla="*/ 163386 w 319670"/>
                  <a:gd name="connsiteY60" fmla="*/ 215680 h 320770"/>
                  <a:gd name="connsiteX61" fmla="*/ 216431 w 319670"/>
                  <a:gd name="connsiteY61" fmla="*/ 209903 h 320770"/>
                  <a:gd name="connsiteX62" fmla="*/ 220633 w 319670"/>
                  <a:gd name="connsiteY62" fmla="*/ 169463 h 320770"/>
                  <a:gd name="connsiteX63" fmla="*/ 101513 w 319670"/>
                  <a:gd name="connsiteY63" fmla="*/ 169463 h 320770"/>
                  <a:gd name="connsiteX64" fmla="*/ 105748 w 319670"/>
                  <a:gd name="connsiteY64" fmla="*/ 210428 h 320770"/>
                  <a:gd name="connsiteX65" fmla="*/ 150207 w 319670"/>
                  <a:gd name="connsiteY65" fmla="*/ 215680 h 320770"/>
                  <a:gd name="connsiteX66" fmla="*/ 149678 w 319670"/>
                  <a:gd name="connsiteY66" fmla="*/ 176291 h 320770"/>
                  <a:gd name="connsiteX67" fmla="*/ 101513 w 319670"/>
                  <a:gd name="connsiteY67" fmla="*/ 169463 h 320770"/>
                  <a:gd name="connsiteX68" fmla="*/ 51121 w 319670"/>
                  <a:gd name="connsiteY68" fmla="*/ 149931 h 320770"/>
                  <a:gd name="connsiteX69" fmla="*/ 50069 w 319670"/>
                  <a:gd name="connsiteY69" fmla="*/ 159953 h 320770"/>
                  <a:gd name="connsiteX70" fmla="*/ 53752 w 319670"/>
                  <a:gd name="connsiteY70" fmla="*/ 193713 h 320770"/>
                  <a:gd name="connsiteX71" fmla="*/ 92160 w 319670"/>
                  <a:gd name="connsiteY71" fmla="*/ 207427 h 320770"/>
                  <a:gd name="connsiteX72" fmla="*/ 89003 w 319670"/>
                  <a:gd name="connsiteY72" fmla="*/ 166283 h 320770"/>
                  <a:gd name="connsiteX73" fmla="*/ 51121 w 319670"/>
                  <a:gd name="connsiteY73" fmla="*/ 149931 h 320770"/>
                  <a:gd name="connsiteX74" fmla="*/ 271850 w 319670"/>
                  <a:gd name="connsiteY74" fmla="*/ 148830 h 320770"/>
                  <a:gd name="connsiteX75" fmla="*/ 233420 w 319670"/>
                  <a:gd name="connsiteY75" fmla="*/ 165717 h 320770"/>
                  <a:gd name="connsiteX76" fmla="*/ 230262 w 319670"/>
                  <a:gd name="connsiteY76" fmla="*/ 206877 h 320770"/>
                  <a:gd name="connsiteX77" fmla="*/ 269218 w 319670"/>
                  <a:gd name="connsiteY77" fmla="*/ 193157 h 320770"/>
                  <a:gd name="connsiteX78" fmla="*/ 272903 w 319670"/>
                  <a:gd name="connsiteY78" fmla="*/ 159912 h 320770"/>
                  <a:gd name="connsiteX79" fmla="*/ 271850 w 319670"/>
                  <a:gd name="connsiteY79" fmla="*/ 148830 h 320770"/>
                  <a:gd name="connsiteX80" fmla="*/ 302793 w 319670"/>
                  <a:gd name="connsiteY80" fmla="*/ 126547 h 320770"/>
                  <a:gd name="connsiteX81" fmla="*/ 284431 w 319670"/>
                  <a:gd name="connsiteY81" fmla="*/ 141328 h 320770"/>
                  <a:gd name="connsiteX82" fmla="*/ 286005 w 319670"/>
                  <a:gd name="connsiteY82" fmla="*/ 159805 h 320770"/>
                  <a:gd name="connsiteX83" fmla="*/ 283907 w 319670"/>
                  <a:gd name="connsiteY83" fmla="*/ 185144 h 320770"/>
                  <a:gd name="connsiteX84" fmla="*/ 306465 w 319670"/>
                  <a:gd name="connsiteY84" fmla="*/ 169835 h 320770"/>
                  <a:gd name="connsiteX85" fmla="*/ 306465 w 319670"/>
                  <a:gd name="connsiteY85" fmla="*/ 160333 h 320770"/>
                  <a:gd name="connsiteX86" fmla="*/ 302793 w 319670"/>
                  <a:gd name="connsiteY86" fmla="*/ 126547 h 320770"/>
                  <a:gd name="connsiteX87" fmla="*/ 17427 w 319670"/>
                  <a:gd name="connsiteY87" fmla="*/ 125172 h 320770"/>
                  <a:gd name="connsiteX88" fmla="*/ 13205 w 319670"/>
                  <a:gd name="connsiteY88" fmla="*/ 160446 h 320770"/>
                  <a:gd name="connsiteX89" fmla="*/ 13205 w 319670"/>
                  <a:gd name="connsiteY89" fmla="*/ 168870 h 320770"/>
                  <a:gd name="connsiteX90" fmla="*/ 39065 w 319670"/>
                  <a:gd name="connsiteY90" fmla="*/ 186244 h 320770"/>
                  <a:gd name="connsiteX91" fmla="*/ 36954 w 319670"/>
                  <a:gd name="connsiteY91" fmla="*/ 159920 h 320770"/>
                  <a:gd name="connsiteX92" fmla="*/ 38537 w 319670"/>
                  <a:gd name="connsiteY92" fmla="*/ 142546 h 320770"/>
                  <a:gd name="connsiteX93" fmla="*/ 17427 w 319670"/>
                  <a:gd name="connsiteY93" fmla="*/ 125172 h 320770"/>
                  <a:gd name="connsiteX94" fmla="*/ 215883 w 319670"/>
                  <a:gd name="connsiteY94" fmla="*/ 122420 h 320770"/>
                  <a:gd name="connsiteX95" fmla="*/ 165486 w 319670"/>
                  <a:gd name="connsiteY95" fmla="*/ 128769 h 320770"/>
                  <a:gd name="connsiteX96" fmla="*/ 163386 w 319670"/>
                  <a:gd name="connsiteY96" fmla="*/ 128769 h 320770"/>
                  <a:gd name="connsiteX97" fmla="*/ 162861 w 319670"/>
                  <a:gd name="connsiteY97" fmla="*/ 155221 h 320770"/>
                  <a:gd name="connsiteX98" fmla="*/ 162861 w 319670"/>
                  <a:gd name="connsiteY98" fmla="*/ 163686 h 320770"/>
                  <a:gd name="connsiteX99" fmla="*/ 220083 w 319670"/>
                  <a:gd name="connsiteY99" fmla="*/ 155750 h 320770"/>
                  <a:gd name="connsiteX100" fmla="*/ 215883 w 319670"/>
                  <a:gd name="connsiteY100" fmla="*/ 122420 h 320770"/>
                  <a:gd name="connsiteX101" fmla="*/ 106825 w 319670"/>
                  <a:gd name="connsiteY101" fmla="*/ 120220 h 320770"/>
                  <a:gd name="connsiteX102" fmla="*/ 102064 w 319670"/>
                  <a:gd name="connsiteY102" fmla="*/ 156248 h 320770"/>
                  <a:gd name="connsiteX103" fmla="*/ 149678 w 319670"/>
                  <a:gd name="connsiteY103" fmla="*/ 163136 h 320770"/>
                  <a:gd name="connsiteX104" fmla="*/ 149678 w 319670"/>
                  <a:gd name="connsiteY104" fmla="*/ 155188 h 320770"/>
                  <a:gd name="connsiteX105" fmla="*/ 150207 w 319670"/>
                  <a:gd name="connsiteY105" fmla="*/ 128167 h 320770"/>
                  <a:gd name="connsiteX106" fmla="*/ 106825 w 319670"/>
                  <a:gd name="connsiteY106" fmla="*/ 120220 h 320770"/>
                  <a:gd name="connsiteX107" fmla="*/ 259617 w 319670"/>
                  <a:gd name="connsiteY107" fmla="*/ 103988 h 320770"/>
                  <a:gd name="connsiteX108" fmla="*/ 228611 w 319670"/>
                  <a:gd name="connsiteY108" fmla="*/ 118717 h 320770"/>
                  <a:gd name="connsiteX109" fmla="*/ 233341 w 319670"/>
                  <a:gd name="connsiteY109" fmla="*/ 151856 h 320770"/>
                  <a:gd name="connsiteX110" fmla="*/ 269602 w 319670"/>
                  <a:gd name="connsiteY110" fmla="*/ 135024 h 320770"/>
                  <a:gd name="connsiteX111" fmla="*/ 259617 w 319670"/>
                  <a:gd name="connsiteY111" fmla="*/ 103988 h 320770"/>
                  <a:gd name="connsiteX112" fmla="*/ 65249 w 319670"/>
                  <a:gd name="connsiteY112" fmla="*/ 99862 h 320770"/>
                  <a:gd name="connsiteX113" fmla="*/ 52545 w 319670"/>
                  <a:gd name="connsiteY113" fmla="*/ 136118 h 320770"/>
                  <a:gd name="connsiteX114" fmla="*/ 89068 w 319670"/>
                  <a:gd name="connsiteY114" fmla="*/ 152407 h 320770"/>
                  <a:gd name="connsiteX115" fmla="*/ 94361 w 319670"/>
                  <a:gd name="connsiteY115" fmla="*/ 115625 h 320770"/>
                  <a:gd name="connsiteX116" fmla="*/ 65249 w 319670"/>
                  <a:gd name="connsiteY116" fmla="*/ 99862 h 320770"/>
                  <a:gd name="connsiteX117" fmla="*/ 285381 w 319670"/>
                  <a:gd name="connsiteY117" fmla="*/ 83906 h 320770"/>
                  <a:gd name="connsiteX118" fmla="*/ 270702 w 319670"/>
                  <a:gd name="connsiteY118" fmla="*/ 96554 h 320770"/>
                  <a:gd name="connsiteX119" fmla="*/ 281711 w 319670"/>
                  <a:gd name="connsiteY119" fmla="*/ 127648 h 320770"/>
                  <a:gd name="connsiteX120" fmla="*/ 298487 w 319670"/>
                  <a:gd name="connsiteY120" fmla="*/ 112365 h 320770"/>
                  <a:gd name="connsiteX121" fmla="*/ 285381 w 319670"/>
                  <a:gd name="connsiteY121" fmla="*/ 83906 h 320770"/>
                  <a:gd name="connsiteX122" fmla="*/ 39411 w 319670"/>
                  <a:gd name="connsiteY122" fmla="*/ 75928 h 320770"/>
                  <a:gd name="connsiteX123" fmla="*/ 21458 w 319670"/>
                  <a:gd name="connsiteY123" fmla="*/ 111317 h 320770"/>
                  <a:gd name="connsiteX124" fmla="*/ 40995 w 319670"/>
                  <a:gd name="connsiteY124" fmla="*/ 128748 h 320770"/>
                  <a:gd name="connsiteX125" fmla="*/ 54196 w 319670"/>
                  <a:gd name="connsiteY125" fmla="*/ 91774 h 320770"/>
                  <a:gd name="connsiteX126" fmla="*/ 39411 w 319670"/>
                  <a:gd name="connsiteY126" fmla="*/ 75928 h 320770"/>
                  <a:gd name="connsiteX127" fmla="*/ 201616 w 319670"/>
                  <a:gd name="connsiteY127" fmla="*/ 73452 h 320770"/>
                  <a:gd name="connsiteX128" fmla="*/ 165267 w 319670"/>
                  <a:gd name="connsiteY128" fmla="*/ 78187 h 320770"/>
                  <a:gd name="connsiteX129" fmla="*/ 164740 w 319670"/>
                  <a:gd name="connsiteY129" fmla="*/ 78187 h 320770"/>
                  <a:gd name="connsiteX130" fmla="*/ 163687 w 319670"/>
                  <a:gd name="connsiteY130" fmla="*/ 115543 h 320770"/>
                  <a:gd name="connsiteX131" fmla="*/ 165267 w 319670"/>
                  <a:gd name="connsiteY131" fmla="*/ 115543 h 320770"/>
                  <a:gd name="connsiteX132" fmla="*/ 213205 w 319670"/>
                  <a:gd name="connsiteY132" fmla="*/ 109756 h 320770"/>
                  <a:gd name="connsiteX133" fmla="*/ 201616 w 319670"/>
                  <a:gd name="connsiteY133" fmla="*/ 73452 h 320770"/>
                  <a:gd name="connsiteX134" fmla="*/ 121592 w 319670"/>
                  <a:gd name="connsiteY134" fmla="*/ 70701 h 320770"/>
                  <a:gd name="connsiteX135" fmla="*/ 109491 w 319670"/>
                  <a:gd name="connsiteY135" fmla="*/ 107084 h 320770"/>
                  <a:gd name="connsiteX136" fmla="*/ 150530 w 319670"/>
                  <a:gd name="connsiteY136" fmla="*/ 114993 h 320770"/>
                  <a:gd name="connsiteX137" fmla="*/ 151582 w 319670"/>
                  <a:gd name="connsiteY137" fmla="*/ 77028 h 320770"/>
                  <a:gd name="connsiteX138" fmla="*/ 121592 w 319670"/>
                  <a:gd name="connsiteY138" fmla="*/ 70701 h 320770"/>
                  <a:gd name="connsiteX139" fmla="*/ 233321 w 319670"/>
                  <a:gd name="connsiteY139" fmla="*/ 59697 h 320770"/>
                  <a:gd name="connsiteX140" fmla="*/ 214306 w 319670"/>
                  <a:gd name="connsiteY140" fmla="*/ 69207 h 320770"/>
                  <a:gd name="connsiteX141" fmla="*/ 225926 w 319670"/>
                  <a:gd name="connsiteY141" fmla="*/ 106189 h 320770"/>
                  <a:gd name="connsiteX142" fmla="*/ 253921 w 319670"/>
                  <a:gd name="connsiteY142" fmla="*/ 92453 h 320770"/>
                  <a:gd name="connsiteX143" fmla="*/ 233321 w 319670"/>
                  <a:gd name="connsiteY143" fmla="*/ 59697 h 320770"/>
                  <a:gd name="connsiteX144" fmla="*/ 92595 w 319670"/>
                  <a:gd name="connsiteY144" fmla="*/ 55846 h 320770"/>
                  <a:gd name="connsiteX145" fmla="*/ 70977 w 319670"/>
                  <a:gd name="connsiteY145" fmla="*/ 88088 h 320770"/>
                  <a:gd name="connsiteX146" fmla="*/ 97341 w 319670"/>
                  <a:gd name="connsiteY146" fmla="*/ 102888 h 320770"/>
                  <a:gd name="connsiteX147" fmla="*/ 108941 w 319670"/>
                  <a:gd name="connsiteY147" fmla="*/ 65360 h 320770"/>
                  <a:gd name="connsiteX148" fmla="*/ 92595 w 319670"/>
                  <a:gd name="connsiteY148" fmla="*/ 55846 h 320770"/>
                  <a:gd name="connsiteX149" fmla="*/ 251144 w 319670"/>
                  <a:gd name="connsiteY149" fmla="*/ 44842 h 320770"/>
                  <a:gd name="connsiteX150" fmla="*/ 243742 w 319670"/>
                  <a:gd name="connsiteY150" fmla="*/ 51712 h 320770"/>
                  <a:gd name="connsiteX151" fmla="*/ 264890 w 319670"/>
                  <a:gd name="connsiteY151" fmla="*/ 85007 h 320770"/>
                  <a:gd name="connsiteX152" fmla="*/ 277579 w 319670"/>
                  <a:gd name="connsiteY152" fmla="*/ 72851 h 320770"/>
                  <a:gd name="connsiteX153" fmla="*/ 251144 w 319670"/>
                  <a:gd name="connsiteY153" fmla="*/ 44842 h 320770"/>
                  <a:gd name="connsiteX154" fmla="*/ 75908 w 319670"/>
                  <a:gd name="connsiteY154" fmla="*/ 39614 h 320770"/>
                  <a:gd name="connsiteX155" fmla="*/ 47868 w 319670"/>
                  <a:gd name="connsiteY155" fmla="*/ 65510 h 320770"/>
                  <a:gd name="connsiteX156" fmla="*/ 60565 w 319670"/>
                  <a:gd name="connsiteY156" fmla="*/ 79779 h 320770"/>
                  <a:gd name="connsiteX157" fmla="*/ 82256 w 319670"/>
                  <a:gd name="connsiteY157" fmla="*/ 47013 h 320770"/>
                  <a:gd name="connsiteX158" fmla="*/ 75908 w 319670"/>
                  <a:gd name="connsiteY158" fmla="*/ 39614 h 320770"/>
                  <a:gd name="connsiteX159" fmla="*/ 224484 w 319670"/>
                  <a:gd name="connsiteY159" fmla="*/ 28060 h 320770"/>
                  <a:gd name="connsiteX160" fmla="*/ 236003 w 319670"/>
                  <a:gd name="connsiteY160" fmla="*/ 41815 h 320770"/>
                  <a:gd name="connsiteX161" fmla="*/ 240716 w 319670"/>
                  <a:gd name="connsiteY161" fmla="*/ 37583 h 320770"/>
                  <a:gd name="connsiteX162" fmla="*/ 224484 w 319670"/>
                  <a:gd name="connsiteY162" fmla="*/ 28060 h 320770"/>
                  <a:gd name="connsiteX163" fmla="*/ 101238 w 319670"/>
                  <a:gd name="connsiteY163" fmla="*/ 25309 h 320770"/>
                  <a:gd name="connsiteX164" fmla="*/ 86933 w 319670"/>
                  <a:gd name="connsiteY164" fmla="*/ 32662 h 320770"/>
                  <a:gd name="connsiteX165" fmla="*/ 90642 w 319670"/>
                  <a:gd name="connsiteY165" fmla="*/ 36863 h 320770"/>
                  <a:gd name="connsiteX166" fmla="*/ 101238 w 319670"/>
                  <a:gd name="connsiteY166" fmla="*/ 25309 h 320770"/>
                  <a:gd name="connsiteX167" fmla="*/ 189546 w 319670"/>
                  <a:gd name="connsiteY167" fmla="*/ 16506 h 320770"/>
                  <a:gd name="connsiteX168" fmla="*/ 209532 w 319670"/>
                  <a:gd name="connsiteY168" fmla="*/ 56946 h 320770"/>
                  <a:gd name="connsiteX169" fmla="*/ 225310 w 319670"/>
                  <a:gd name="connsiteY169" fmla="*/ 49068 h 320770"/>
                  <a:gd name="connsiteX170" fmla="*/ 194280 w 319670"/>
                  <a:gd name="connsiteY170" fmla="*/ 17556 h 320770"/>
                  <a:gd name="connsiteX171" fmla="*/ 189546 w 319670"/>
                  <a:gd name="connsiteY171" fmla="*/ 16506 h 320770"/>
                  <a:gd name="connsiteX172" fmla="*/ 132600 w 319670"/>
                  <a:gd name="connsiteY172" fmla="*/ 15955 h 320770"/>
                  <a:gd name="connsiteX173" fmla="*/ 128938 w 319670"/>
                  <a:gd name="connsiteY173" fmla="*/ 16483 h 320770"/>
                  <a:gd name="connsiteX174" fmla="*/ 100688 w 319670"/>
                  <a:gd name="connsiteY174" fmla="*/ 46010 h 320770"/>
                  <a:gd name="connsiteX175" fmla="*/ 114290 w 319670"/>
                  <a:gd name="connsiteY175" fmla="*/ 53920 h 320770"/>
                  <a:gd name="connsiteX176" fmla="*/ 132600 w 319670"/>
                  <a:gd name="connsiteY176" fmla="*/ 15955 h 320770"/>
                  <a:gd name="connsiteX177" fmla="*/ 167974 w 319670"/>
                  <a:gd name="connsiteY177" fmla="*/ 13204 h 320770"/>
                  <a:gd name="connsiteX178" fmla="*/ 165337 w 319670"/>
                  <a:gd name="connsiteY178" fmla="*/ 64924 h 320770"/>
                  <a:gd name="connsiteX179" fmla="*/ 196974 w 319670"/>
                  <a:gd name="connsiteY179" fmla="*/ 60702 h 320770"/>
                  <a:gd name="connsiteX180" fmla="*/ 173247 w 319670"/>
                  <a:gd name="connsiteY180" fmla="*/ 13732 h 320770"/>
                  <a:gd name="connsiteX181" fmla="*/ 167974 w 319670"/>
                  <a:gd name="connsiteY181" fmla="*/ 13204 h 320770"/>
                  <a:gd name="connsiteX182" fmla="*/ 149585 w 319670"/>
                  <a:gd name="connsiteY182" fmla="*/ 13204 h 320770"/>
                  <a:gd name="connsiteX183" fmla="*/ 126273 w 319670"/>
                  <a:gd name="connsiteY183" fmla="*/ 58551 h 320770"/>
                  <a:gd name="connsiteX184" fmla="*/ 152764 w 319670"/>
                  <a:gd name="connsiteY184" fmla="*/ 63823 h 320770"/>
                  <a:gd name="connsiteX185" fmla="*/ 154883 w 319670"/>
                  <a:gd name="connsiteY185" fmla="*/ 13204 h 320770"/>
                  <a:gd name="connsiteX186" fmla="*/ 149585 w 319670"/>
                  <a:gd name="connsiteY186" fmla="*/ 13204 h 320770"/>
                  <a:gd name="connsiteX187" fmla="*/ 160099 w 319670"/>
                  <a:gd name="connsiteY187" fmla="*/ 0 h 320770"/>
                  <a:gd name="connsiteX188" fmla="*/ 248047 w 319670"/>
                  <a:gd name="connsiteY188" fmla="*/ 26906 h 320770"/>
                  <a:gd name="connsiteX189" fmla="*/ 259107 w 319670"/>
                  <a:gd name="connsiteY189" fmla="*/ 34293 h 320770"/>
                  <a:gd name="connsiteX190" fmla="*/ 285965 w 319670"/>
                  <a:gd name="connsiteY190" fmla="*/ 61727 h 320770"/>
                  <a:gd name="connsiteX191" fmla="*/ 293865 w 319670"/>
                  <a:gd name="connsiteY191" fmla="*/ 72806 h 320770"/>
                  <a:gd name="connsiteX192" fmla="*/ 308084 w 319670"/>
                  <a:gd name="connsiteY192" fmla="*/ 100768 h 320770"/>
                  <a:gd name="connsiteX193" fmla="*/ 313350 w 319670"/>
                  <a:gd name="connsiteY193" fmla="*/ 115013 h 320770"/>
                  <a:gd name="connsiteX194" fmla="*/ 319670 w 319670"/>
                  <a:gd name="connsiteY194" fmla="*/ 157747 h 320770"/>
                  <a:gd name="connsiteX195" fmla="*/ 319670 w 319670"/>
                  <a:gd name="connsiteY195" fmla="*/ 160385 h 320770"/>
                  <a:gd name="connsiteX196" fmla="*/ 319144 w 319670"/>
                  <a:gd name="connsiteY196" fmla="*/ 176212 h 320770"/>
                  <a:gd name="connsiteX197" fmla="*/ 302291 w 319670"/>
                  <a:gd name="connsiteY197" fmla="*/ 232664 h 320770"/>
                  <a:gd name="connsiteX198" fmla="*/ 288598 w 319670"/>
                  <a:gd name="connsiteY198" fmla="*/ 254822 h 320770"/>
                  <a:gd name="connsiteX199" fmla="*/ 160099 w 319670"/>
                  <a:gd name="connsiteY199" fmla="*/ 320242 h 320770"/>
                  <a:gd name="connsiteX200" fmla="*/ 159572 w 319670"/>
                  <a:gd name="connsiteY200" fmla="*/ 320242 h 320770"/>
                  <a:gd name="connsiteX201" fmla="*/ 155359 w 319670"/>
                  <a:gd name="connsiteY201" fmla="*/ 320770 h 320770"/>
                  <a:gd name="connsiteX202" fmla="*/ 155359 w 319670"/>
                  <a:gd name="connsiteY202" fmla="*/ 320242 h 320770"/>
                  <a:gd name="connsiteX203" fmla="*/ 26332 w 319670"/>
                  <a:gd name="connsiteY203" fmla="*/ 248491 h 320770"/>
                  <a:gd name="connsiteX204" fmla="*/ 13693 w 319670"/>
                  <a:gd name="connsiteY204" fmla="*/ 225278 h 320770"/>
                  <a:gd name="connsiteX205" fmla="*/ 527 w 319670"/>
                  <a:gd name="connsiteY205" fmla="*/ 174630 h 320770"/>
                  <a:gd name="connsiteX206" fmla="*/ 0 w 319670"/>
                  <a:gd name="connsiteY206" fmla="*/ 160385 h 320770"/>
                  <a:gd name="connsiteX207" fmla="*/ 0 w 319670"/>
                  <a:gd name="connsiteY207" fmla="*/ 156164 h 320770"/>
                  <a:gd name="connsiteX208" fmla="*/ 6847 w 319670"/>
                  <a:gd name="connsiteY208" fmla="*/ 113958 h 320770"/>
                  <a:gd name="connsiteX209" fmla="*/ 12113 w 319670"/>
                  <a:gd name="connsiteY209" fmla="*/ 99185 h 320770"/>
                  <a:gd name="connsiteX210" fmla="*/ 32125 w 319670"/>
                  <a:gd name="connsiteY210" fmla="*/ 64365 h 320770"/>
                  <a:gd name="connsiteX211" fmla="*/ 41078 w 319670"/>
                  <a:gd name="connsiteY211" fmla="*/ 52758 h 320770"/>
                  <a:gd name="connsiteX212" fmla="*/ 68990 w 319670"/>
                  <a:gd name="connsiteY212" fmla="*/ 28489 h 320770"/>
                  <a:gd name="connsiteX213" fmla="*/ 80576 w 319670"/>
                  <a:gd name="connsiteY213" fmla="*/ 21103 h 320770"/>
                  <a:gd name="connsiteX214" fmla="*/ 160099 w 319670"/>
                  <a:gd name="connsiteY214" fmla="*/ 0 h 320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</a:cxnLst>
                <a:rect l="l" t="t" r="r" b="b"/>
                <a:pathLst>
                  <a:path w="319670" h="320770">
                    <a:moveTo>
                      <a:pt x="193673" y="280605"/>
                    </a:moveTo>
                    <a:cubicBezTo>
                      <a:pt x="184761" y="281133"/>
                      <a:pt x="175324" y="281661"/>
                      <a:pt x="165888" y="281661"/>
                    </a:cubicBezTo>
                    <a:cubicBezTo>
                      <a:pt x="166412" y="292225"/>
                      <a:pt x="166936" y="300676"/>
                      <a:pt x="167460" y="307015"/>
                    </a:cubicBezTo>
                    <a:cubicBezTo>
                      <a:pt x="172179" y="306486"/>
                      <a:pt x="176373" y="305958"/>
                      <a:pt x="181091" y="305430"/>
                    </a:cubicBezTo>
                    <a:cubicBezTo>
                      <a:pt x="183188" y="301733"/>
                      <a:pt x="188430" y="292753"/>
                      <a:pt x="193673" y="280605"/>
                    </a:cubicBezTo>
                    <a:close/>
                    <a:moveTo>
                      <a:pt x="127923" y="280054"/>
                    </a:moveTo>
                    <a:cubicBezTo>
                      <a:pt x="133734" y="293270"/>
                      <a:pt x="139016" y="302257"/>
                      <a:pt x="141657" y="305957"/>
                    </a:cubicBezTo>
                    <a:cubicBezTo>
                      <a:pt x="145882" y="306486"/>
                      <a:pt x="150108" y="307015"/>
                      <a:pt x="154333" y="307015"/>
                    </a:cubicBezTo>
                    <a:cubicBezTo>
                      <a:pt x="153805" y="300671"/>
                      <a:pt x="153277" y="291684"/>
                      <a:pt x="152749" y="281640"/>
                    </a:cubicBezTo>
                    <a:cubicBezTo>
                      <a:pt x="144298" y="281640"/>
                      <a:pt x="135846" y="280583"/>
                      <a:pt x="127923" y="280054"/>
                    </a:cubicBezTo>
                    <a:close/>
                    <a:moveTo>
                      <a:pt x="226960" y="275378"/>
                    </a:moveTo>
                    <a:cubicBezTo>
                      <a:pt x="221183" y="276962"/>
                      <a:pt x="215406" y="277491"/>
                      <a:pt x="209629" y="278547"/>
                    </a:cubicBezTo>
                    <a:cubicBezTo>
                      <a:pt x="205427" y="288055"/>
                      <a:pt x="201226" y="295978"/>
                      <a:pt x="198075" y="301788"/>
                    </a:cubicBezTo>
                    <a:cubicBezTo>
                      <a:pt x="200175" y="301260"/>
                      <a:pt x="202276" y="300731"/>
                      <a:pt x="204377" y="300203"/>
                    </a:cubicBezTo>
                    <a:cubicBezTo>
                      <a:pt x="208053" y="296506"/>
                      <a:pt x="216982" y="288055"/>
                      <a:pt x="226960" y="275378"/>
                    </a:cubicBezTo>
                    <a:close/>
                    <a:moveTo>
                      <a:pt x="94911" y="274277"/>
                    </a:moveTo>
                    <a:cubicBezTo>
                      <a:pt x="107537" y="290172"/>
                      <a:pt x="118584" y="300239"/>
                      <a:pt x="120163" y="301828"/>
                    </a:cubicBezTo>
                    <a:cubicBezTo>
                      <a:pt x="121741" y="302358"/>
                      <a:pt x="123319" y="302358"/>
                      <a:pt x="124897" y="302888"/>
                    </a:cubicBezTo>
                    <a:cubicBezTo>
                      <a:pt x="121215" y="296530"/>
                      <a:pt x="117006" y="288053"/>
                      <a:pt x="112797" y="277456"/>
                    </a:cubicBezTo>
                    <a:cubicBezTo>
                      <a:pt x="106485" y="276927"/>
                      <a:pt x="100698" y="275337"/>
                      <a:pt x="94911" y="274277"/>
                    </a:cubicBezTo>
                    <a:close/>
                    <a:moveTo>
                      <a:pt x="261623" y="266024"/>
                    </a:moveTo>
                    <a:cubicBezTo>
                      <a:pt x="256919" y="267610"/>
                      <a:pt x="252215" y="269195"/>
                      <a:pt x="247511" y="270781"/>
                    </a:cubicBezTo>
                    <a:cubicBezTo>
                      <a:pt x="243329" y="276066"/>
                      <a:pt x="239670" y="281351"/>
                      <a:pt x="235489" y="286107"/>
                    </a:cubicBezTo>
                    <a:cubicBezTo>
                      <a:pt x="244897" y="280294"/>
                      <a:pt x="253783" y="273952"/>
                      <a:pt x="261623" y="266024"/>
                    </a:cubicBezTo>
                    <a:close/>
                    <a:moveTo>
                      <a:pt x="53646" y="261072"/>
                    </a:moveTo>
                    <a:cubicBezTo>
                      <a:pt x="64178" y="272729"/>
                      <a:pt x="76817" y="282266"/>
                      <a:pt x="90509" y="289683"/>
                    </a:cubicBezTo>
                    <a:cubicBezTo>
                      <a:pt x="85243" y="283855"/>
                      <a:pt x="79977" y="276438"/>
                      <a:pt x="74184" y="268490"/>
                    </a:cubicBezTo>
                    <a:cubicBezTo>
                      <a:pt x="66811" y="266371"/>
                      <a:pt x="59965" y="264252"/>
                      <a:pt x="53646" y="261072"/>
                    </a:cubicBezTo>
                    <a:close/>
                    <a:moveTo>
                      <a:pt x="213205" y="224209"/>
                    </a:moveTo>
                    <a:cubicBezTo>
                      <a:pt x="197402" y="226846"/>
                      <a:pt x="180544" y="228429"/>
                      <a:pt x="163687" y="228957"/>
                    </a:cubicBezTo>
                    <a:cubicBezTo>
                      <a:pt x="163687" y="243201"/>
                      <a:pt x="164740" y="256917"/>
                      <a:pt x="165267" y="269051"/>
                    </a:cubicBezTo>
                    <a:cubicBezTo>
                      <a:pt x="176857" y="268523"/>
                      <a:pt x="188446" y="267996"/>
                      <a:pt x="200035" y="266413"/>
                    </a:cubicBezTo>
                    <a:cubicBezTo>
                      <a:pt x="204777" y="254279"/>
                      <a:pt x="209518" y="240035"/>
                      <a:pt x="213205" y="224209"/>
                    </a:cubicBezTo>
                    <a:close/>
                    <a:moveTo>
                      <a:pt x="108941" y="224209"/>
                    </a:moveTo>
                    <a:cubicBezTo>
                      <a:pt x="112628" y="240027"/>
                      <a:pt x="117369" y="253736"/>
                      <a:pt x="122109" y="265864"/>
                    </a:cubicBezTo>
                    <a:cubicBezTo>
                      <a:pt x="131590" y="267446"/>
                      <a:pt x="141598" y="267973"/>
                      <a:pt x="152132" y="268500"/>
                    </a:cubicBezTo>
                    <a:cubicBezTo>
                      <a:pt x="151606" y="256373"/>
                      <a:pt x="151079" y="243191"/>
                      <a:pt x="150552" y="228954"/>
                    </a:cubicBezTo>
                    <a:cubicBezTo>
                      <a:pt x="135804" y="228427"/>
                      <a:pt x="122109" y="226845"/>
                      <a:pt x="108941" y="224209"/>
                    </a:cubicBezTo>
                    <a:close/>
                    <a:moveTo>
                      <a:pt x="58322" y="209903"/>
                    </a:moveTo>
                    <a:cubicBezTo>
                      <a:pt x="64673" y="227869"/>
                      <a:pt x="73671" y="243722"/>
                      <a:pt x="82669" y="257461"/>
                    </a:cubicBezTo>
                    <a:cubicBezTo>
                      <a:pt x="90608" y="260103"/>
                      <a:pt x="98547" y="261688"/>
                      <a:pt x="107016" y="263273"/>
                    </a:cubicBezTo>
                    <a:cubicBezTo>
                      <a:pt x="102252" y="251120"/>
                      <a:pt x="98018" y="236852"/>
                      <a:pt x="94842" y="221000"/>
                    </a:cubicBezTo>
                    <a:cubicBezTo>
                      <a:pt x="82140" y="218358"/>
                      <a:pt x="69966" y="214131"/>
                      <a:pt x="58322" y="209903"/>
                    </a:cubicBezTo>
                    <a:close/>
                    <a:moveTo>
                      <a:pt x="264925" y="209078"/>
                    </a:moveTo>
                    <a:cubicBezTo>
                      <a:pt x="253330" y="213818"/>
                      <a:pt x="240681" y="218031"/>
                      <a:pt x="227505" y="221190"/>
                    </a:cubicBezTo>
                    <a:cubicBezTo>
                      <a:pt x="224343" y="236989"/>
                      <a:pt x="219599" y="251735"/>
                      <a:pt x="214856" y="264374"/>
                    </a:cubicBezTo>
                    <a:cubicBezTo>
                      <a:pt x="223289" y="263320"/>
                      <a:pt x="231194" y="261214"/>
                      <a:pt x="239100" y="259634"/>
                    </a:cubicBezTo>
                    <a:cubicBezTo>
                      <a:pt x="248586" y="245415"/>
                      <a:pt x="258073" y="228037"/>
                      <a:pt x="264925" y="209078"/>
                    </a:cubicBezTo>
                    <a:close/>
                    <a:moveTo>
                      <a:pt x="303989" y="187895"/>
                    </a:moveTo>
                    <a:cubicBezTo>
                      <a:pt x="297128" y="192647"/>
                      <a:pt x="289211" y="197399"/>
                      <a:pt x="280765" y="201624"/>
                    </a:cubicBezTo>
                    <a:cubicBezTo>
                      <a:pt x="275487" y="220632"/>
                      <a:pt x="267570" y="238057"/>
                      <a:pt x="258597" y="253370"/>
                    </a:cubicBezTo>
                    <a:cubicBezTo>
                      <a:pt x="265987" y="250729"/>
                      <a:pt x="273376" y="248089"/>
                      <a:pt x="279710" y="244921"/>
                    </a:cubicBezTo>
                    <a:cubicBezTo>
                      <a:pt x="291850" y="228025"/>
                      <a:pt x="300295" y="209016"/>
                      <a:pt x="303989" y="187895"/>
                    </a:cubicBezTo>
                    <a:close/>
                    <a:moveTo>
                      <a:pt x="15131" y="186244"/>
                    </a:moveTo>
                    <a:cubicBezTo>
                      <a:pt x="18834" y="205247"/>
                      <a:pt x="25712" y="223193"/>
                      <a:pt x="35764" y="239029"/>
                    </a:cubicBezTo>
                    <a:cubicBezTo>
                      <a:pt x="44229" y="243251"/>
                      <a:pt x="53751" y="247474"/>
                      <a:pt x="63274" y="251169"/>
                    </a:cubicBezTo>
                    <a:cubicBezTo>
                      <a:pt x="54810" y="236917"/>
                      <a:pt x="47403" y="220554"/>
                      <a:pt x="42641" y="202607"/>
                    </a:cubicBezTo>
                    <a:cubicBezTo>
                      <a:pt x="32590" y="197857"/>
                      <a:pt x="23596" y="192578"/>
                      <a:pt x="15131" y="186244"/>
                    </a:cubicBezTo>
                    <a:close/>
                    <a:moveTo>
                      <a:pt x="220633" y="169463"/>
                    </a:moveTo>
                    <a:cubicBezTo>
                      <a:pt x="202251" y="174190"/>
                      <a:pt x="182819" y="176291"/>
                      <a:pt x="162861" y="176816"/>
                    </a:cubicBezTo>
                    <a:cubicBezTo>
                      <a:pt x="162861" y="189946"/>
                      <a:pt x="162861" y="203076"/>
                      <a:pt x="163386" y="215680"/>
                    </a:cubicBezTo>
                    <a:cubicBezTo>
                      <a:pt x="181768" y="215680"/>
                      <a:pt x="199625" y="213580"/>
                      <a:pt x="216431" y="209903"/>
                    </a:cubicBezTo>
                    <a:cubicBezTo>
                      <a:pt x="218532" y="197298"/>
                      <a:pt x="220108" y="183643"/>
                      <a:pt x="220633" y="169463"/>
                    </a:cubicBezTo>
                    <a:close/>
                    <a:moveTo>
                      <a:pt x="101513" y="169463"/>
                    </a:moveTo>
                    <a:cubicBezTo>
                      <a:pt x="102043" y="183643"/>
                      <a:pt x="103631" y="197298"/>
                      <a:pt x="105748" y="210428"/>
                    </a:cubicBezTo>
                    <a:cubicBezTo>
                      <a:pt x="120038" y="213054"/>
                      <a:pt x="134858" y="215155"/>
                      <a:pt x="150207" y="215680"/>
                    </a:cubicBezTo>
                    <a:cubicBezTo>
                      <a:pt x="149678" y="203076"/>
                      <a:pt x="149678" y="189946"/>
                      <a:pt x="149678" y="176291"/>
                    </a:cubicBezTo>
                    <a:cubicBezTo>
                      <a:pt x="132741" y="175765"/>
                      <a:pt x="116862" y="173139"/>
                      <a:pt x="101513" y="169463"/>
                    </a:cubicBezTo>
                    <a:close/>
                    <a:moveTo>
                      <a:pt x="51121" y="149931"/>
                    </a:moveTo>
                    <a:cubicBezTo>
                      <a:pt x="50595" y="153623"/>
                      <a:pt x="50069" y="156788"/>
                      <a:pt x="50069" y="159953"/>
                    </a:cubicBezTo>
                    <a:cubicBezTo>
                      <a:pt x="50069" y="171558"/>
                      <a:pt x="51647" y="183163"/>
                      <a:pt x="53752" y="193713"/>
                    </a:cubicBezTo>
                    <a:cubicBezTo>
                      <a:pt x="65853" y="198988"/>
                      <a:pt x="78480" y="203735"/>
                      <a:pt x="92160" y="207427"/>
                    </a:cubicBezTo>
                    <a:cubicBezTo>
                      <a:pt x="90055" y="194240"/>
                      <a:pt x="88477" y="180525"/>
                      <a:pt x="89003" y="166283"/>
                    </a:cubicBezTo>
                    <a:cubicBezTo>
                      <a:pt x="75324" y="161536"/>
                      <a:pt x="62170" y="156261"/>
                      <a:pt x="51121" y="149931"/>
                    </a:cubicBezTo>
                    <a:close/>
                    <a:moveTo>
                      <a:pt x="271850" y="148830"/>
                    </a:moveTo>
                    <a:cubicBezTo>
                      <a:pt x="260269" y="155690"/>
                      <a:pt x="247634" y="161495"/>
                      <a:pt x="233420" y="165717"/>
                    </a:cubicBezTo>
                    <a:cubicBezTo>
                      <a:pt x="233947" y="179965"/>
                      <a:pt x="232367" y="193685"/>
                      <a:pt x="230262" y="206877"/>
                    </a:cubicBezTo>
                    <a:cubicBezTo>
                      <a:pt x="244475" y="203183"/>
                      <a:pt x="257110" y="198434"/>
                      <a:pt x="269218" y="193157"/>
                    </a:cubicBezTo>
                    <a:cubicBezTo>
                      <a:pt x="271850" y="182603"/>
                      <a:pt x="272903" y="171521"/>
                      <a:pt x="272903" y="159912"/>
                    </a:cubicBezTo>
                    <a:cubicBezTo>
                      <a:pt x="272903" y="156218"/>
                      <a:pt x="272376" y="152524"/>
                      <a:pt x="271850" y="148830"/>
                    </a:cubicBezTo>
                    <a:close/>
                    <a:moveTo>
                      <a:pt x="302793" y="126547"/>
                    </a:moveTo>
                    <a:cubicBezTo>
                      <a:pt x="297022" y="131826"/>
                      <a:pt x="290727" y="136577"/>
                      <a:pt x="284431" y="141328"/>
                    </a:cubicBezTo>
                    <a:cubicBezTo>
                      <a:pt x="284956" y="147135"/>
                      <a:pt x="286005" y="153470"/>
                      <a:pt x="286005" y="159805"/>
                    </a:cubicBezTo>
                    <a:cubicBezTo>
                      <a:pt x="286005" y="168251"/>
                      <a:pt x="285481" y="176698"/>
                      <a:pt x="283907" y="185144"/>
                    </a:cubicBezTo>
                    <a:cubicBezTo>
                      <a:pt x="292301" y="180393"/>
                      <a:pt x="299645" y="175642"/>
                      <a:pt x="306465" y="169835"/>
                    </a:cubicBezTo>
                    <a:cubicBezTo>
                      <a:pt x="306465" y="166668"/>
                      <a:pt x="306465" y="163500"/>
                      <a:pt x="306465" y="160333"/>
                    </a:cubicBezTo>
                    <a:cubicBezTo>
                      <a:pt x="306465" y="148719"/>
                      <a:pt x="305416" y="137105"/>
                      <a:pt x="302793" y="126547"/>
                    </a:cubicBezTo>
                    <a:close/>
                    <a:moveTo>
                      <a:pt x="17427" y="125172"/>
                    </a:moveTo>
                    <a:cubicBezTo>
                      <a:pt x="14789" y="136754"/>
                      <a:pt x="13205" y="148337"/>
                      <a:pt x="13205" y="160446"/>
                    </a:cubicBezTo>
                    <a:cubicBezTo>
                      <a:pt x="13205" y="163079"/>
                      <a:pt x="13205" y="165711"/>
                      <a:pt x="13205" y="168870"/>
                    </a:cubicBezTo>
                    <a:cubicBezTo>
                      <a:pt x="21122" y="175188"/>
                      <a:pt x="29565" y="180979"/>
                      <a:pt x="39065" y="186244"/>
                    </a:cubicBezTo>
                    <a:cubicBezTo>
                      <a:pt x="37482" y="177821"/>
                      <a:pt x="36954" y="168870"/>
                      <a:pt x="36954" y="159920"/>
                    </a:cubicBezTo>
                    <a:cubicBezTo>
                      <a:pt x="37482" y="154128"/>
                      <a:pt x="38009" y="148337"/>
                      <a:pt x="38537" y="142546"/>
                    </a:cubicBezTo>
                    <a:cubicBezTo>
                      <a:pt x="30621" y="137281"/>
                      <a:pt x="23760" y="131489"/>
                      <a:pt x="17427" y="125172"/>
                    </a:cubicBezTo>
                    <a:close/>
                    <a:moveTo>
                      <a:pt x="215883" y="122420"/>
                    </a:moveTo>
                    <a:cubicBezTo>
                      <a:pt x="200134" y="126653"/>
                      <a:pt x="183335" y="128769"/>
                      <a:pt x="165486" y="128769"/>
                    </a:cubicBezTo>
                    <a:cubicBezTo>
                      <a:pt x="164961" y="128769"/>
                      <a:pt x="164436" y="128769"/>
                      <a:pt x="163386" y="128769"/>
                    </a:cubicBezTo>
                    <a:cubicBezTo>
                      <a:pt x="163386" y="137763"/>
                      <a:pt x="163386" y="146228"/>
                      <a:pt x="162861" y="155221"/>
                    </a:cubicBezTo>
                    <a:cubicBezTo>
                      <a:pt x="162861" y="157866"/>
                      <a:pt x="162861" y="161041"/>
                      <a:pt x="162861" y="163686"/>
                    </a:cubicBezTo>
                    <a:cubicBezTo>
                      <a:pt x="183335" y="163157"/>
                      <a:pt x="202234" y="160512"/>
                      <a:pt x="220083" y="155750"/>
                    </a:cubicBezTo>
                    <a:cubicBezTo>
                      <a:pt x="219558" y="144640"/>
                      <a:pt x="217983" y="133530"/>
                      <a:pt x="215883" y="122420"/>
                    </a:cubicBezTo>
                    <a:close/>
                    <a:moveTo>
                      <a:pt x="106825" y="120220"/>
                    </a:moveTo>
                    <a:cubicBezTo>
                      <a:pt x="104180" y="131876"/>
                      <a:pt x="102593" y="144062"/>
                      <a:pt x="102064" y="156248"/>
                    </a:cubicBezTo>
                    <a:cubicBezTo>
                      <a:pt x="116877" y="159957"/>
                      <a:pt x="132748" y="162606"/>
                      <a:pt x="149678" y="163136"/>
                    </a:cubicBezTo>
                    <a:cubicBezTo>
                      <a:pt x="149678" y="160487"/>
                      <a:pt x="149678" y="157837"/>
                      <a:pt x="149678" y="155188"/>
                    </a:cubicBezTo>
                    <a:cubicBezTo>
                      <a:pt x="150207" y="146181"/>
                      <a:pt x="150207" y="137174"/>
                      <a:pt x="150207" y="128167"/>
                    </a:cubicBezTo>
                    <a:cubicBezTo>
                      <a:pt x="134864" y="127107"/>
                      <a:pt x="120051" y="124458"/>
                      <a:pt x="106825" y="120220"/>
                    </a:cubicBezTo>
                    <a:close/>
                    <a:moveTo>
                      <a:pt x="259617" y="103988"/>
                    </a:moveTo>
                    <a:cubicBezTo>
                      <a:pt x="250157" y="109775"/>
                      <a:pt x="240173" y="115035"/>
                      <a:pt x="228611" y="118717"/>
                    </a:cubicBezTo>
                    <a:cubicBezTo>
                      <a:pt x="230713" y="129238"/>
                      <a:pt x="232290" y="140810"/>
                      <a:pt x="233341" y="151856"/>
                    </a:cubicBezTo>
                    <a:cubicBezTo>
                      <a:pt x="246479" y="147648"/>
                      <a:pt x="258566" y="141862"/>
                      <a:pt x="269602" y="135024"/>
                    </a:cubicBezTo>
                    <a:cubicBezTo>
                      <a:pt x="267500" y="124503"/>
                      <a:pt x="263821" y="113983"/>
                      <a:pt x="259617" y="103988"/>
                    </a:cubicBezTo>
                    <a:close/>
                    <a:moveTo>
                      <a:pt x="65249" y="99862"/>
                    </a:moveTo>
                    <a:cubicBezTo>
                      <a:pt x="59956" y="111422"/>
                      <a:pt x="55192" y="123507"/>
                      <a:pt x="52545" y="136118"/>
                    </a:cubicBezTo>
                    <a:cubicBezTo>
                      <a:pt x="63661" y="142423"/>
                      <a:pt x="75835" y="148203"/>
                      <a:pt x="89068" y="152407"/>
                    </a:cubicBezTo>
                    <a:cubicBezTo>
                      <a:pt x="90126" y="139796"/>
                      <a:pt x="91714" y="127185"/>
                      <a:pt x="94361" y="115625"/>
                    </a:cubicBezTo>
                    <a:cubicBezTo>
                      <a:pt x="83774" y="111422"/>
                      <a:pt x="73718" y="106167"/>
                      <a:pt x="65249" y="99862"/>
                    </a:cubicBezTo>
                    <a:close/>
                    <a:moveTo>
                      <a:pt x="285381" y="83906"/>
                    </a:moveTo>
                    <a:cubicBezTo>
                      <a:pt x="280663" y="88122"/>
                      <a:pt x="275944" y="92338"/>
                      <a:pt x="270702" y="96554"/>
                    </a:cubicBezTo>
                    <a:cubicBezTo>
                      <a:pt x="275420" y="106567"/>
                      <a:pt x="279090" y="116581"/>
                      <a:pt x="281711" y="127648"/>
                    </a:cubicBezTo>
                    <a:cubicBezTo>
                      <a:pt x="288002" y="122905"/>
                      <a:pt x="293769" y="117635"/>
                      <a:pt x="298487" y="112365"/>
                    </a:cubicBezTo>
                    <a:cubicBezTo>
                      <a:pt x="295342" y="102351"/>
                      <a:pt x="290624" y="92865"/>
                      <a:pt x="285381" y="83906"/>
                    </a:cubicBezTo>
                    <a:close/>
                    <a:moveTo>
                      <a:pt x="39411" y="75928"/>
                    </a:moveTo>
                    <a:cubicBezTo>
                      <a:pt x="32019" y="87020"/>
                      <a:pt x="25683" y="98640"/>
                      <a:pt x="21458" y="111317"/>
                    </a:cubicBezTo>
                    <a:cubicBezTo>
                      <a:pt x="26739" y="117656"/>
                      <a:pt x="33603" y="122938"/>
                      <a:pt x="40995" y="128748"/>
                    </a:cubicBezTo>
                    <a:cubicBezTo>
                      <a:pt x="44163" y="115543"/>
                      <a:pt x="48916" y="103394"/>
                      <a:pt x="54196" y="91774"/>
                    </a:cubicBezTo>
                    <a:cubicBezTo>
                      <a:pt x="48916" y="87020"/>
                      <a:pt x="43635" y="81738"/>
                      <a:pt x="39411" y="75928"/>
                    </a:cubicBezTo>
                    <a:close/>
                    <a:moveTo>
                      <a:pt x="201616" y="73452"/>
                    </a:moveTo>
                    <a:cubicBezTo>
                      <a:pt x="190553" y="76083"/>
                      <a:pt x="178437" y="78187"/>
                      <a:pt x="165267" y="78187"/>
                    </a:cubicBezTo>
                    <a:cubicBezTo>
                      <a:pt x="165267" y="78187"/>
                      <a:pt x="165267" y="78187"/>
                      <a:pt x="164740" y="78187"/>
                    </a:cubicBezTo>
                    <a:cubicBezTo>
                      <a:pt x="164740" y="89762"/>
                      <a:pt x="164214" y="102390"/>
                      <a:pt x="163687" y="115543"/>
                    </a:cubicBezTo>
                    <a:cubicBezTo>
                      <a:pt x="164214" y="115543"/>
                      <a:pt x="164740" y="115543"/>
                      <a:pt x="165267" y="115543"/>
                    </a:cubicBezTo>
                    <a:cubicBezTo>
                      <a:pt x="182125" y="115543"/>
                      <a:pt x="198455" y="113438"/>
                      <a:pt x="213205" y="109756"/>
                    </a:cubicBezTo>
                    <a:cubicBezTo>
                      <a:pt x="210044" y="96602"/>
                      <a:pt x="205830" y="84501"/>
                      <a:pt x="201616" y="73452"/>
                    </a:cubicBezTo>
                    <a:close/>
                    <a:moveTo>
                      <a:pt x="121592" y="70701"/>
                    </a:moveTo>
                    <a:cubicBezTo>
                      <a:pt x="116857" y="81774"/>
                      <a:pt x="113174" y="94429"/>
                      <a:pt x="109491" y="107084"/>
                    </a:cubicBezTo>
                    <a:cubicBezTo>
                      <a:pt x="122119" y="111302"/>
                      <a:pt x="136324" y="113938"/>
                      <a:pt x="150530" y="114993"/>
                    </a:cubicBezTo>
                    <a:cubicBezTo>
                      <a:pt x="151056" y="101811"/>
                      <a:pt x="151582" y="88629"/>
                      <a:pt x="151582" y="77028"/>
                    </a:cubicBezTo>
                    <a:cubicBezTo>
                      <a:pt x="141060" y="75974"/>
                      <a:pt x="131063" y="73865"/>
                      <a:pt x="121592" y="70701"/>
                    </a:cubicBezTo>
                    <a:close/>
                    <a:moveTo>
                      <a:pt x="233321" y="59697"/>
                    </a:moveTo>
                    <a:cubicBezTo>
                      <a:pt x="227511" y="63395"/>
                      <a:pt x="221172" y="66565"/>
                      <a:pt x="214306" y="69207"/>
                    </a:cubicBezTo>
                    <a:cubicBezTo>
                      <a:pt x="218531" y="80302"/>
                      <a:pt x="222757" y="92981"/>
                      <a:pt x="225926" y="106189"/>
                    </a:cubicBezTo>
                    <a:cubicBezTo>
                      <a:pt x="235962" y="102491"/>
                      <a:pt x="245469" y="97736"/>
                      <a:pt x="253921" y="92453"/>
                    </a:cubicBezTo>
                    <a:cubicBezTo>
                      <a:pt x="247582" y="80302"/>
                      <a:pt x="240716" y="69207"/>
                      <a:pt x="233321" y="59697"/>
                    </a:cubicBezTo>
                    <a:close/>
                    <a:moveTo>
                      <a:pt x="92595" y="55846"/>
                    </a:moveTo>
                    <a:cubicBezTo>
                      <a:pt x="85214" y="65360"/>
                      <a:pt x="77832" y="76460"/>
                      <a:pt x="70977" y="88088"/>
                    </a:cubicBezTo>
                    <a:cubicBezTo>
                      <a:pt x="78886" y="93902"/>
                      <a:pt x="87323" y="98660"/>
                      <a:pt x="97341" y="102888"/>
                    </a:cubicBezTo>
                    <a:cubicBezTo>
                      <a:pt x="100505" y="89674"/>
                      <a:pt x="104723" y="76988"/>
                      <a:pt x="108941" y="65360"/>
                    </a:cubicBezTo>
                    <a:cubicBezTo>
                      <a:pt x="103141" y="62717"/>
                      <a:pt x="97341" y="59546"/>
                      <a:pt x="92595" y="55846"/>
                    </a:cubicBezTo>
                    <a:close/>
                    <a:moveTo>
                      <a:pt x="251144" y="44842"/>
                    </a:moveTo>
                    <a:cubicBezTo>
                      <a:pt x="248500" y="47484"/>
                      <a:pt x="246385" y="49598"/>
                      <a:pt x="243742" y="51712"/>
                    </a:cubicBezTo>
                    <a:cubicBezTo>
                      <a:pt x="251144" y="61225"/>
                      <a:pt x="258546" y="72323"/>
                      <a:pt x="264890" y="85007"/>
                    </a:cubicBezTo>
                    <a:cubicBezTo>
                      <a:pt x="269649" y="80779"/>
                      <a:pt x="273878" y="77079"/>
                      <a:pt x="277579" y="72851"/>
                    </a:cubicBezTo>
                    <a:cubicBezTo>
                      <a:pt x="270177" y="62282"/>
                      <a:pt x="261189" y="52769"/>
                      <a:pt x="251144" y="44842"/>
                    </a:cubicBezTo>
                    <a:close/>
                    <a:moveTo>
                      <a:pt x="75908" y="39614"/>
                    </a:moveTo>
                    <a:cubicBezTo>
                      <a:pt x="65327" y="47013"/>
                      <a:pt x="55804" y="55469"/>
                      <a:pt x="47868" y="65510"/>
                    </a:cubicBezTo>
                    <a:cubicBezTo>
                      <a:pt x="51043" y="70795"/>
                      <a:pt x="55804" y="75551"/>
                      <a:pt x="60565" y="79779"/>
                    </a:cubicBezTo>
                    <a:cubicBezTo>
                      <a:pt x="67443" y="67624"/>
                      <a:pt x="74850" y="56526"/>
                      <a:pt x="82256" y="47013"/>
                    </a:cubicBezTo>
                    <a:cubicBezTo>
                      <a:pt x="80140" y="44899"/>
                      <a:pt x="78024" y="42257"/>
                      <a:pt x="75908" y="39614"/>
                    </a:cubicBezTo>
                    <a:close/>
                    <a:moveTo>
                      <a:pt x="224484" y="28060"/>
                    </a:moveTo>
                    <a:cubicBezTo>
                      <a:pt x="228150" y="32293"/>
                      <a:pt x="231815" y="36525"/>
                      <a:pt x="236003" y="41815"/>
                    </a:cubicBezTo>
                    <a:cubicBezTo>
                      <a:pt x="237574" y="40228"/>
                      <a:pt x="239145" y="38641"/>
                      <a:pt x="240716" y="37583"/>
                    </a:cubicBezTo>
                    <a:cubicBezTo>
                      <a:pt x="235480" y="33880"/>
                      <a:pt x="230244" y="31234"/>
                      <a:pt x="224484" y="28060"/>
                    </a:cubicBezTo>
                    <a:close/>
                    <a:moveTo>
                      <a:pt x="101238" y="25309"/>
                    </a:moveTo>
                    <a:cubicBezTo>
                      <a:pt x="95940" y="27410"/>
                      <a:pt x="91172" y="30036"/>
                      <a:pt x="86933" y="32662"/>
                    </a:cubicBezTo>
                    <a:cubicBezTo>
                      <a:pt x="87993" y="34237"/>
                      <a:pt x="89582" y="35288"/>
                      <a:pt x="90642" y="36863"/>
                    </a:cubicBezTo>
                    <a:cubicBezTo>
                      <a:pt x="94350" y="32662"/>
                      <a:pt x="97529" y="28985"/>
                      <a:pt x="101238" y="25309"/>
                    </a:cubicBezTo>
                    <a:close/>
                    <a:moveTo>
                      <a:pt x="189546" y="16506"/>
                    </a:moveTo>
                    <a:cubicBezTo>
                      <a:pt x="195332" y="25959"/>
                      <a:pt x="202695" y="39614"/>
                      <a:pt x="209532" y="56946"/>
                    </a:cubicBezTo>
                    <a:cubicBezTo>
                      <a:pt x="215317" y="54845"/>
                      <a:pt x="220576" y="52219"/>
                      <a:pt x="225310" y="49068"/>
                    </a:cubicBezTo>
                    <a:cubicBezTo>
                      <a:pt x="210584" y="31736"/>
                      <a:pt x="197961" y="20707"/>
                      <a:pt x="194280" y="17556"/>
                    </a:cubicBezTo>
                    <a:cubicBezTo>
                      <a:pt x="192702" y="17031"/>
                      <a:pt x="191124" y="16506"/>
                      <a:pt x="189546" y="16506"/>
                    </a:cubicBezTo>
                    <a:close/>
                    <a:moveTo>
                      <a:pt x="132600" y="15955"/>
                    </a:moveTo>
                    <a:cubicBezTo>
                      <a:pt x="131554" y="15955"/>
                      <a:pt x="130507" y="15955"/>
                      <a:pt x="128938" y="16483"/>
                    </a:cubicBezTo>
                    <a:cubicBezTo>
                      <a:pt x="128938" y="17010"/>
                      <a:pt x="115859" y="27556"/>
                      <a:pt x="100688" y="46010"/>
                    </a:cubicBezTo>
                    <a:cubicBezTo>
                      <a:pt x="104873" y="48647"/>
                      <a:pt x="109058" y="51283"/>
                      <a:pt x="114290" y="53920"/>
                    </a:cubicBezTo>
                    <a:cubicBezTo>
                      <a:pt x="121091" y="37574"/>
                      <a:pt x="127892" y="24919"/>
                      <a:pt x="132600" y="15955"/>
                    </a:cubicBezTo>
                    <a:close/>
                    <a:moveTo>
                      <a:pt x="167974" y="13204"/>
                    </a:moveTo>
                    <a:cubicBezTo>
                      <a:pt x="167447" y="22704"/>
                      <a:pt x="166392" y="40647"/>
                      <a:pt x="165337" y="64924"/>
                    </a:cubicBezTo>
                    <a:cubicBezTo>
                      <a:pt x="176410" y="64924"/>
                      <a:pt x="186956" y="63341"/>
                      <a:pt x="196974" y="60702"/>
                    </a:cubicBezTo>
                    <a:cubicBezTo>
                      <a:pt x="187483" y="38009"/>
                      <a:pt x="177465" y="21121"/>
                      <a:pt x="173247" y="13732"/>
                    </a:cubicBezTo>
                    <a:cubicBezTo>
                      <a:pt x="171665" y="13732"/>
                      <a:pt x="169556" y="13732"/>
                      <a:pt x="167974" y="13204"/>
                    </a:cubicBezTo>
                    <a:close/>
                    <a:moveTo>
                      <a:pt x="149585" y="13204"/>
                    </a:moveTo>
                    <a:cubicBezTo>
                      <a:pt x="145346" y="20059"/>
                      <a:pt x="135810" y="36405"/>
                      <a:pt x="126273" y="58551"/>
                    </a:cubicBezTo>
                    <a:cubicBezTo>
                      <a:pt x="134220" y="61187"/>
                      <a:pt x="143227" y="63296"/>
                      <a:pt x="152764" y="63823"/>
                    </a:cubicBezTo>
                    <a:cubicBezTo>
                      <a:pt x="153294" y="40623"/>
                      <a:pt x="154354" y="22696"/>
                      <a:pt x="154883" y="13204"/>
                    </a:cubicBezTo>
                    <a:cubicBezTo>
                      <a:pt x="153294" y="13204"/>
                      <a:pt x="151175" y="13204"/>
                      <a:pt x="149585" y="13204"/>
                    </a:cubicBezTo>
                    <a:close/>
                    <a:moveTo>
                      <a:pt x="160099" y="0"/>
                    </a:moveTo>
                    <a:cubicBezTo>
                      <a:pt x="192750" y="0"/>
                      <a:pt x="222769" y="10024"/>
                      <a:pt x="248047" y="26906"/>
                    </a:cubicBezTo>
                    <a:cubicBezTo>
                      <a:pt x="251734" y="29017"/>
                      <a:pt x="255420" y="31655"/>
                      <a:pt x="259107" y="34293"/>
                    </a:cubicBezTo>
                    <a:cubicBezTo>
                      <a:pt x="269113" y="42206"/>
                      <a:pt x="278066" y="51703"/>
                      <a:pt x="285965" y="61727"/>
                    </a:cubicBezTo>
                    <a:cubicBezTo>
                      <a:pt x="288598" y="65420"/>
                      <a:pt x="291232" y="69113"/>
                      <a:pt x="293865" y="72806"/>
                    </a:cubicBezTo>
                    <a:cubicBezTo>
                      <a:pt x="299658" y="81775"/>
                      <a:pt x="304398" y="90744"/>
                      <a:pt x="308084" y="100768"/>
                    </a:cubicBezTo>
                    <a:cubicBezTo>
                      <a:pt x="310191" y="105516"/>
                      <a:pt x="311771" y="110264"/>
                      <a:pt x="313350" y="115013"/>
                    </a:cubicBezTo>
                    <a:cubicBezTo>
                      <a:pt x="317564" y="128730"/>
                      <a:pt x="319670" y="142975"/>
                      <a:pt x="319670" y="157747"/>
                    </a:cubicBezTo>
                    <a:cubicBezTo>
                      <a:pt x="319670" y="158275"/>
                      <a:pt x="319670" y="159330"/>
                      <a:pt x="319670" y="160385"/>
                    </a:cubicBezTo>
                    <a:cubicBezTo>
                      <a:pt x="319670" y="165661"/>
                      <a:pt x="319670" y="170937"/>
                      <a:pt x="319144" y="176212"/>
                    </a:cubicBezTo>
                    <a:cubicBezTo>
                      <a:pt x="317037" y="196260"/>
                      <a:pt x="311244" y="215253"/>
                      <a:pt x="302291" y="232664"/>
                    </a:cubicBezTo>
                    <a:cubicBezTo>
                      <a:pt x="298605" y="240577"/>
                      <a:pt x="293865" y="247964"/>
                      <a:pt x="288598" y="254822"/>
                    </a:cubicBezTo>
                    <a:cubicBezTo>
                      <a:pt x="259633" y="294391"/>
                      <a:pt x="212763" y="320242"/>
                      <a:pt x="160099" y="320242"/>
                    </a:cubicBezTo>
                    <a:cubicBezTo>
                      <a:pt x="159572" y="320242"/>
                      <a:pt x="159572" y="320242"/>
                      <a:pt x="159572" y="320242"/>
                    </a:cubicBezTo>
                    <a:cubicBezTo>
                      <a:pt x="159572" y="320242"/>
                      <a:pt x="159572" y="320242"/>
                      <a:pt x="155359" y="320770"/>
                    </a:cubicBezTo>
                    <a:cubicBezTo>
                      <a:pt x="155359" y="320770"/>
                      <a:pt x="155359" y="320242"/>
                      <a:pt x="155359" y="320242"/>
                    </a:cubicBezTo>
                    <a:cubicBezTo>
                      <a:pt x="101642" y="318660"/>
                      <a:pt x="54244" y="290698"/>
                      <a:pt x="26332" y="248491"/>
                    </a:cubicBezTo>
                    <a:cubicBezTo>
                      <a:pt x="21593" y="241105"/>
                      <a:pt x="17379" y="233191"/>
                      <a:pt x="13693" y="225278"/>
                    </a:cubicBezTo>
                    <a:cubicBezTo>
                      <a:pt x="6847" y="209450"/>
                      <a:pt x="2107" y="192567"/>
                      <a:pt x="527" y="174630"/>
                    </a:cubicBezTo>
                    <a:cubicBezTo>
                      <a:pt x="0" y="169881"/>
                      <a:pt x="0" y="165133"/>
                      <a:pt x="0" y="160385"/>
                    </a:cubicBezTo>
                    <a:cubicBezTo>
                      <a:pt x="0" y="158802"/>
                      <a:pt x="0" y="157219"/>
                      <a:pt x="0" y="156164"/>
                    </a:cubicBezTo>
                    <a:cubicBezTo>
                      <a:pt x="527" y="141392"/>
                      <a:pt x="2634" y="127147"/>
                      <a:pt x="6847" y="113958"/>
                    </a:cubicBezTo>
                    <a:cubicBezTo>
                      <a:pt x="8427" y="108682"/>
                      <a:pt x="10006" y="103934"/>
                      <a:pt x="12113" y="99185"/>
                    </a:cubicBezTo>
                    <a:cubicBezTo>
                      <a:pt x="17379" y="86523"/>
                      <a:pt x="23699" y="74916"/>
                      <a:pt x="32125" y="64365"/>
                    </a:cubicBezTo>
                    <a:cubicBezTo>
                      <a:pt x="34758" y="60144"/>
                      <a:pt x="37918" y="56451"/>
                      <a:pt x="41078" y="52758"/>
                    </a:cubicBezTo>
                    <a:cubicBezTo>
                      <a:pt x="49505" y="43789"/>
                      <a:pt x="58984" y="35348"/>
                      <a:pt x="68990" y="28489"/>
                    </a:cubicBezTo>
                    <a:cubicBezTo>
                      <a:pt x="72677" y="25851"/>
                      <a:pt x="76363" y="23213"/>
                      <a:pt x="80576" y="21103"/>
                    </a:cubicBezTo>
                    <a:cubicBezTo>
                      <a:pt x="103748" y="7913"/>
                      <a:pt x="131133" y="0"/>
                      <a:pt x="16009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914367"/>
                <a:endParaRPr lang="en-US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67" name="Freeform 220">
                <a:extLst>
                  <a:ext uri="{FF2B5EF4-FFF2-40B4-BE49-F238E27FC236}">
                    <a16:creationId xmlns:a16="http://schemas.microsoft.com/office/drawing/2014/main" id="{F6C6C766-B748-4FCE-9CE7-C7E75A76F8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7615" y="2323753"/>
                <a:ext cx="649029" cy="502032"/>
              </a:xfrm>
              <a:custGeom>
                <a:avLst/>
                <a:gdLst>
                  <a:gd name="connsiteX0" fmla="*/ 33287 w 649029"/>
                  <a:gd name="connsiteY0" fmla="*/ 88963 h 502032"/>
                  <a:gd name="connsiteX1" fmla="*/ 21098 w 649029"/>
                  <a:gd name="connsiteY1" fmla="*/ 102250 h 502032"/>
                  <a:gd name="connsiteX2" fmla="*/ 21098 w 649029"/>
                  <a:gd name="connsiteY2" fmla="*/ 467370 h 502032"/>
                  <a:gd name="connsiteX3" fmla="*/ 33287 w 649029"/>
                  <a:gd name="connsiteY3" fmla="*/ 480657 h 502032"/>
                  <a:gd name="connsiteX4" fmla="*/ 615742 w 649029"/>
                  <a:gd name="connsiteY4" fmla="*/ 480657 h 502032"/>
                  <a:gd name="connsiteX5" fmla="*/ 627932 w 649029"/>
                  <a:gd name="connsiteY5" fmla="*/ 467370 h 502032"/>
                  <a:gd name="connsiteX6" fmla="*/ 627932 w 649029"/>
                  <a:gd name="connsiteY6" fmla="*/ 102250 h 502032"/>
                  <a:gd name="connsiteX7" fmla="*/ 615742 w 649029"/>
                  <a:gd name="connsiteY7" fmla="*/ 88963 h 502032"/>
                  <a:gd name="connsiteX8" fmla="*/ 71744 w 649029"/>
                  <a:gd name="connsiteY8" fmla="*/ 21375 h 502032"/>
                  <a:gd name="connsiteX9" fmla="*/ 61676 w 649029"/>
                  <a:gd name="connsiteY9" fmla="*/ 31460 h 502032"/>
                  <a:gd name="connsiteX10" fmla="*/ 61676 w 649029"/>
                  <a:gd name="connsiteY10" fmla="*/ 67588 h 502032"/>
                  <a:gd name="connsiteX11" fmla="*/ 281061 w 649029"/>
                  <a:gd name="connsiteY11" fmla="*/ 67588 h 502032"/>
                  <a:gd name="connsiteX12" fmla="*/ 281061 w 649029"/>
                  <a:gd name="connsiteY12" fmla="*/ 31460 h 502032"/>
                  <a:gd name="connsiteX13" fmla="*/ 270993 w 649029"/>
                  <a:gd name="connsiteY13" fmla="*/ 21375 h 502032"/>
                  <a:gd name="connsiteX14" fmla="*/ 71826 w 649029"/>
                  <a:gd name="connsiteY14" fmla="*/ 0 h 502032"/>
                  <a:gd name="connsiteX15" fmla="*/ 271010 w 649029"/>
                  <a:gd name="connsiteY15" fmla="*/ 0 h 502032"/>
                  <a:gd name="connsiteX16" fmla="*/ 302265 w 649029"/>
                  <a:gd name="connsiteY16" fmla="*/ 31399 h 502032"/>
                  <a:gd name="connsiteX17" fmla="*/ 302265 w 649029"/>
                  <a:gd name="connsiteY17" fmla="*/ 59604 h 502032"/>
                  <a:gd name="connsiteX18" fmla="*/ 614285 w 649029"/>
                  <a:gd name="connsiteY18" fmla="*/ 59604 h 502032"/>
                  <a:gd name="connsiteX19" fmla="*/ 625873 w 649029"/>
                  <a:gd name="connsiteY19" fmla="*/ 64461 h 502032"/>
                  <a:gd name="connsiteX20" fmla="*/ 629657 w 649029"/>
                  <a:gd name="connsiteY20" fmla="*/ 73573 h 502032"/>
                  <a:gd name="connsiteX21" fmla="*/ 639294 w 649029"/>
                  <a:gd name="connsiteY21" fmla="*/ 77692 h 502032"/>
                  <a:gd name="connsiteX22" fmla="*/ 649029 w 649029"/>
                  <a:gd name="connsiteY22" fmla="*/ 102152 h 502032"/>
                  <a:gd name="connsiteX23" fmla="*/ 649029 w 649029"/>
                  <a:gd name="connsiteY23" fmla="*/ 467468 h 502032"/>
                  <a:gd name="connsiteX24" fmla="*/ 615651 w 649029"/>
                  <a:gd name="connsiteY24" fmla="*/ 502032 h 502032"/>
                  <a:gd name="connsiteX25" fmla="*/ 33379 w 649029"/>
                  <a:gd name="connsiteY25" fmla="*/ 502032 h 502032"/>
                  <a:gd name="connsiteX26" fmla="*/ 0 w 649029"/>
                  <a:gd name="connsiteY26" fmla="*/ 467468 h 502032"/>
                  <a:gd name="connsiteX27" fmla="*/ 0 w 649029"/>
                  <a:gd name="connsiteY27" fmla="*/ 102152 h 502032"/>
                  <a:gd name="connsiteX28" fmla="*/ 9735 w 649029"/>
                  <a:gd name="connsiteY28" fmla="*/ 77692 h 502032"/>
                  <a:gd name="connsiteX29" fmla="*/ 19371 w 649029"/>
                  <a:gd name="connsiteY29" fmla="*/ 73574 h 502032"/>
                  <a:gd name="connsiteX30" fmla="*/ 23155 w 649029"/>
                  <a:gd name="connsiteY30" fmla="*/ 64461 h 502032"/>
                  <a:gd name="connsiteX31" fmla="*/ 34744 w 649029"/>
                  <a:gd name="connsiteY31" fmla="*/ 59604 h 502032"/>
                  <a:gd name="connsiteX32" fmla="*/ 40571 w 649029"/>
                  <a:gd name="connsiteY32" fmla="*/ 59604 h 502032"/>
                  <a:gd name="connsiteX33" fmla="*/ 40571 w 649029"/>
                  <a:gd name="connsiteY33" fmla="*/ 31399 h 502032"/>
                  <a:gd name="connsiteX34" fmla="*/ 71826 w 649029"/>
                  <a:gd name="connsiteY34" fmla="*/ 0 h 502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649029" h="502032">
                    <a:moveTo>
                      <a:pt x="33287" y="88963"/>
                    </a:moveTo>
                    <a:cubicBezTo>
                      <a:pt x="26398" y="88963"/>
                      <a:pt x="21098" y="94809"/>
                      <a:pt x="21098" y="102250"/>
                    </a:cubicBezTo>
                    <a:lnTo>
                      <a:pt x="21098" y="467370"/>
                    </a:lnTo>
                    <a:cubicBezTo>
                      <a:pt x="21098" y="474811"/>
                      <a:pt x="26398" y="480657"/>
                      <a:pt x="33287" y="480657"/>
                    </a:cubicBezTo>
                    <a:lnTo>
                      <a:pt x="615742" y="480657"/>
                    </a:lnTo>
                    <a:cubicBezTo>
                      <a:pt x="622632" y="480657"/>
                      <a:pt x="627932" y="474811"/>
                      <a:pt x="627932" y="467370"/>
                    </a:cubicBezTo>
                    <a:lnTo>
                      <a:pt x="627932" y="102250"/>
                    </a:lnTo>
                    <a:cubicBezTo>
                      <a:pt x="627932" y="94809"/>
                      <a:pt x="622632" y="88963"/>
                      <a:pt x="615742" y="88963"/>
                    </a:cubicBezTo>
                    <a:close/>
                    <a:moveTo>
                      <a:pt x="71744" y="21375"/>
                    </a:moveTo>
                    <a:cubicBezTo>
                      <a:pt x="66445" y="21375"/>
                      <a:pt x="61676" y="26152"/>
                      <a:pt x="61676" y="31460"/>
                    </a:cubicBezTo>
                    <a:lnTo>
                      <a:pt x="61676" y="67588"/>
                    </a:lnTo>
                    <a:lnTo>
                      <a:pt x="281061" y="67588"/>
                    </a:lnTo>
                    <a:lnTo>
                      <a:pt x="281061" y="31460"/>
                    </a:lnTo>
                    <a:cubicBezTo>
                      <a:pt x="281061" y="26152"/>
                      <a:pt x="276292" y="21375"/>
                      <a:pt x="270993" y="21375"/>
                    </a:cubicBezTo>
                    <a:close/>
                    <a:moveTo>
                      <a:pt x="71826" y="0"/>
                    </a:moveTo>
                    <a:lnTo>
                      <a:pt x="271010" y="0"/>
                    </a:lnTo>
                    <a:cubicBezTo>
                      <a:pt x="287962" y="0"/>
                      <a:pt x="302265" y="14369"/>
                      <a:pt x="302265" y="31399"/>
                    </a:cubicBezTo>
                    <a:lnTo>
                      <a:pt x="302265" y="59604"/>
                    </a:lnTo>
                    <a:lnTo>
                      <a:pt x="614285" y="59604"/>
                    </a:lnTo>
                    <a:cubicBezTo>
                      <a:pt x="618788" y="59604"/>
                      <a:pt x="622894" y="61467"/>
                      <a:pt x="625873" y="64461"/>
                    </a:cubicBezTo>
                    <a:lnTo>
                      <a:pt x="629657" y="73573"/>
                    </a:lnTo>
                    <a:lnTo>
                      <a:pt x="639294" y="77692"/>
                    </a:lnTo>
                    <a:cubicBezTo>
                      <a:pt x="645320" y="83940"/>
                      <a:pt x="649029" y="92581"/>
                      <a:pt x="649029" y="102152"/>
                    </a:cubicBezTo>
                    <a:lnTo>
                      <a:pt x="649029" y="467468"/>
                    </a:lnTo>
                    <a:cubicBezTo>
                      <a:pt x="649029" y="486611"/>
                      <a:pt x="634194" y="502032"/>
                      <a:pt x="615651" y="502032"/>
                    </a:cubicBezTo>
                    <a:lnTo>
                      <a:pt x="33379" y="502032"/>
                    </a:lnTo>
                    <a:cubicBezTo>
                      <a:pt x="14835" y="502032"/>
                      <a:pt x="0" y="486611"/>
                      <a:pt x="0" y="467468"/>
                    </a:cubicBezTo>
                    <a:lnTo>
                      <a:pt x="0" y="102152"/>
                    </a:lnTo>
                    <a:cubicBezTo>
                      <a:pt x="0" y="92581"/>
                      <a:pt x="3709" y="83940"/>
                      <a:pt x="9735" y="77692"/>
                    </a:cubicBezTo>
                    <a:lnTo>
                      <a:pt x="19371" y="73574"/>
                    </a:lnTo>
                    <a:lnTo>
                      <a:pt x="23155" y="64461"/>
                    </a:lnTo>
                    <a:cubicBezTo>
                      <a:pt x="26135" y="61467"/>
                      <a:pt x="30241" y="59604"/>
                      <a:pt x="34744" y="59604"/>
                    </a:cubicBezTo>
                    <a:lnTo>
                      <a:pt x="40571" y="59604"/>
                    </a:lnTo>
                    <a:lnTo>
                      <a:pt x="40571" y="31399"/>
                    </a:lnTo>
                    <a:cubicBezTo>
                      <a:pt x="40571" y="14369"/>
                      <a:pt x="54344" y="0"/>
                      <a:pt x="7182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914367"/>
                <a:endParaRPr lang="en-US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64BFC19-ABBF-4582-943A-2885BCF583D2}"/>
                </a:ext>
              </a:extLst>
            </p:cNvPr>
            <p:cNvSpPr/>
            <p:nvPr/>
          </p:nvSpPr>
          <p:spPr bwMode="auto">
            <a:xfrm>
              <a:off x="10965857" y="2480240"/>
              <a:ext cx="924598" cy="1445432"/>
            </a:xfrm>
            <a:prstGeom prst="rect">
              <a:avLst/>
            </a:prstGeom>
            <a:noFill/>
            <a:ln>
              <a:solidFill>
                <a:schemeClr val="bg1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solidFill>
                  <a:prstClr val="white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9570994-E50B-4A82-86C0-3B0D1B92A2DF}"/>
                </a:ext>
              </a:extLst>
            </p:cNvPr>
            <p:cNvSpPr txBox="1"/>
            <p:nvPr/>
          </p:nvSpPr>
          <p:spPr>
            <a:xfrm>
              <a:off x="11381077" y="2607851"/>
              <a:ext cx="443519" cy="1615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932384">
                <a:spcBef>
                  <a:spcPct val="0"/>
                </a:spcBef>
                <a:spcAft>
                  <a:spcPts val="600"/>
                </a:spcAft>
              </a:pPr>
              <a:r>
                <a:rPr lang="en-US" sz="1050" dirty="0">
                  <a:solidFill>
                    <a:prstClr val="white"/>
                  </a:solidFill>
                  <a:latin typeface="Segoe UI"/>
                  <a:cs typeface="Segoe UI Semilight" panose="020B0402040204020203" pitchFamily="34" charset="0"/>
                </a:rPr>
                <a:t>Web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266B532-0490-45C5-9064-488E140BA7EE}"/>
                </a:ext>
              </a:extLst>
            </p:cNvPr>
            <p:cNvSpPr txBox="1"/>
            <p:nvPr/>
          </p:nvSpPr>
          <p:spPr>
            <a:xfrm>
              <a:off x="11381077" y="3100890"/>
              <a:ext cx="443519" cy="1615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932384">
                <a:spcBef>
                  <a:spcPct val="0"/>
                </a:spcBef>
                <a:spcAft>
                  <a:spcPts val="600"/>
                </a:spcAft>
              </a:pPr>
              <a:r>
                <a:rPr lang="en-US" sz="1050" dirty="0">
                  <a:solidFill>
                    <a:prstClr val="white"/>
                  </a:solidFill>
                  <a:latin typeface="Segoe UI"/>
                  <a:cs typeface="Segoe UI Semilight" panose="020B0402040204020203" pitchFamily="34" charset="0"/>
                </a:rPr>
                <a:t>Mobile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E518D77-9BA5-498F-B0A0-7A444E8F45B0}"/>
                </a:ext>
              </a:extLst>
            </p:cNvPr>
            <p:cNvSpPr txBox="1"/>
            <p:nvPr/>
          </p:nvSpPr>
          <p:spPr>
            <a:xfrm>
              <a:off x="11391963" y="3640159"/>
              <a:ext cx="443519" cy="1615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932384">
                <a:spcBef>
                  <a:spcPct val="0"/>
                </a:spcBef>
                <a:spcAft>
                  <a:spcPts val="600"/>
                </a:spcAft>
              </a:pPr>
              <a:r>
                <a:rPr lang="en-US" sz="1050" dirty="0">
                  <a:solidFill>
                    <a:prstClr val="white"/>
                  </a:solidFill>
                  <a:latin typeface="Segoe UI"/>
                  <a:cs typeface="Segoe UI Semilight" panose="020B0402040204020203" pitchFamily="34" charset="0"/>
                </a:rPr>
                <a:t>Bots</a:t>
              </a:r>
            </a:p>
          </p:txBody>
        </p:sp>
        <p:sp>
          <p:nvSpPr>
            <p:cNvPr id="62" name="Freeform 226">
              <a:extLst>
                <a:ext uri="{FF2B5EF4-FFF2-40B4-BE49-F238E27FC236}">
                  <a16:creationId xmlns:a16="http://schemas.microsoft.com/office/drawing/2014/main" id="{0631F534-FB88-4471-849E-59A8DA3CAF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1007" y="2571225"/>
              <a:ext cx="175846" cy="175846"/>
            </a:xfrm>
            <a:custGeom>
              <a:avLst/>
              <a:gdLst>
                <a:gd name="connsiteX0" fmla="*/ 2240514 w 3214688"/>
                <a:gd name="connsiteY0" fmla="*/ 2452692 h 3214688"/>
                <a:gd name="connsiteX1" fmla="*/ 2164154 w 3214688"/>
                <a:gd name="connsiteY1" fmla="*/ 2577661 h 3214688"/>
                <a:gd name="connsiteX2" fmla="*/ 2066550 w 3214688"/>
                <a:gd name="connsiteY2" fmla="*/ 2716118 h 3214688"/>
                <a:gd name="connsiteX3" fmla="*/ 1754615 w 3214688"/>
                <a:gd name="connsiteY3" fmla="*/ 3074168 h 3214688"/>
                <a:gd name="connsiteX4" fmla="*/ 1740871 w 3214688"/>
                <a:gd name="connsiteY4" fmla="*/ 3087292 h 3214688"/>
                <a:gd name="connsiteX5" fmla="*/ 1759187 w 3214688"/>
                <a:gd name="connsiteY5" fmla="*/ 3086367 h 3214688"/>
                <a:gd name="connsiteX6" fmla="*/ 2552008 w 3214688"/>
                <a:gd name="connsiteY6" fmla="*/ 2754731 h 3214688"/>
                <a:gd name="connsiteX7" fmla="*/ 2647815 w 3214688"/>
                <a:gd name="connsiteY7" fmla="*/ 2667609 h 3214688"/>
                <a:gd name="connsiteX8" fmla="*/ 2533366 w 3214688"/>
                <a:gd name="connsiteY8" fmla="*/ 2587696 h 3214688"/>
                <a:gd name="connsiteX9" fmla="*/ 2342448 w 3214688"/>
                <a:gd name="connsiteY9" fmla="*/ 2491033 h 3214688"/>
                <a:gd name="connsiteX10" fmla="*/ 974642 w 3214688"/>
                <a:gd name="connsiteY10" fmla="*/ 2452516 h 3214688"/>
                <a:gd name="connsiteX11" fmla="*/ 872242 w 3214688"/>
                <a:gd name="connsiteY11" fmla="*/ 2491033 h 3214688"/>
                <a:gd name="connsiteX12" fmla="*/ 681324 w 3214688"/>
                <a:gd name="connsiteY12" fmla="*/ 2587696 h 3214688"/>
                <a:gd name="connsiteX13" fmla="*/ 566873 w 3214688"/>
                <a:gd name="connsiteY13" fmla="*/ 2667611 h 3214688"/>
                <a:gd name="connsiteX14" fmla="*/ 662678 w 3214688"/>
                <a:gd name="connsiteY14" fmla="*/ 2754731 h 3214688"/>
                <a:gd name="connsiteX15" fmla="*/ 1455500 w 3214688"/>
                <a:gd name="connsiteY15" fmla="*/ 3086367 h 3214688"/>
                <a:gd name="connsiteX16" fmla="*/ 1473960 w 3214688"/>
                <a:gd name="connsiteY16" fmla="*/ 3087299 h 3214688"/>
                <a:gd name="connsiteX17" fmla="*/ 1460208 w 3214688"/>
                <a:gd name="connsiteY17" fmla="*/ 3074168 h 3214688"/>
                <a:gd name="connsiteX18" fmla="*/ 1148273 w 3214688"/>
                <a:gd name="connsiteY18" fmla="*/ 2716118 h 3214688"/>
                <a:gd name="connsiteX19" fmla="*/ 1050800 w 3214688"/>
                <a:gd name="connsiteY19" fmla="*/ 2577661 h 3214688"/>
                <a:gd name="connsiteX20" fmla="*/ 1668463 w 3214688"/>
                <a:gd name="connsiteY20" fmla="*/ 2349078 h 3214688"/>
                <a:gd name="connsiteX21" fmla="*/ 1668463 w 3214688"/>
                <a:gd name="connsiteY21" fmla="*/ 2987045 h 3214688"/>
                <a:gd name="connsiteX22" fmla="*/ 1686282 w 3214688"/>
                <a:gd name="connsiteY22" fmla="*/ 2969732 h 3214688"/>
                <a:gd name="connsiteX23" fmla="*/ 2047573 w 3214688"/>
                <a:gd name="connsiteY23" fmla="*/ 2532767 h 3214688"/>
                <a:gd name="connsiteX24" fmla="*/ 2118389 w 3214688"/>
                <a:gd name="connsiteY24" fmla="*/ 2414793 h 3214688"/>
                <a:gd name="connsiteX25" fmla="*/ 2062644 w 3214688"/>
                <a:gd name="connsiteY25" fmla="*/ 2398957 h 3214688"/>
                <a:gd name="connsiteX26" fmla="*/ 1838838 w 3214688"/>
                <a:gd name="connsiteY26" fmla="*/ 2359062 h 3214688"/>
                <a:gd name="connsiteX27" fmla="*/ 1546226 w 3214688"/>
                <a:gd name="connsiteY27" fmla="*/ 2349078 h 3214688"/>
                <a:gd name="connsiteX28" fmla="*/ 1375851 w 3214688"/>
                <a:gd name="connsiteY28" fmla="*/ 2359062 h 3214688"/>
                <a:gd name="connsiteX29" fmla="*/ 1152046 w 3214688"/>
                <a:gd name="connsiteY29" fmla="*/ 2398957 h 3214688"/>
                <a:gd name="connsiteX30" fmla="*/ 1097994 w 3214688"/>
                <a:gd name="connsiteY30" fmla="*/ 2414312 h 3214688"/>
                <a:gd name="connsiteX31" fmla="*/ 1168773 w 3214688"/>
                <a:gd name="connsiteY31" fmla="*/ 2532767 h 3214688"/>
                <a:gd name="connsiteX32" fmla="*/ 1528675 w 3214688"/>
                <a:gd name="connsiteY32" fmla="*/ 2969732 h 3214688"/>
                <a:gd name="connsiteX33" fmla="*/ 1546226 w 3214688"/>
                <a:gd name="connsiteY33" fmla="*/ 2986822 h 3214688"/>
                <a:gd name="connsiteX34" fmla="*/ 2486262 w 3214688"/>
                <a:gd name="connsiteY34" fmla="*/ 1668463 h 3214688"/>
                <a:gd name="connsiteX35" fmla="*/ 2482389 w 3214688"/>
                <a:gd name="connsiteY35" fmla="*/ 1744921 h 3214688"/>
                <a:gd name="connsiteX36" fmla="*/ 2321876 w 3214688"/>
                <a:gd name="connsiteY36" fmla="*/ 2298467 h 3214688"/>
                <a:gd name="connsiteX37" fmla="*/ 2297383 w 3214688"/>
                <a:gd name="connsiteY37" fmla="*/ 2345664 h 3214688"/>
                <a:gd name="connsiteX38" fmla="*/ 2392218 w 3214688"/>
                <a:gd name="connsiteY38" fmla="*/ 2381629 h 3214688"/>
                <a:gd name="connsiteX39" fmla="*/ 2596737 w 3214688"/>
                <a:gd name="connsiteY39" fmla="*/ 2485449 h 3214688"/>
                <a:gd name="connsiteX40" fmla="*/ 2730520 w 3214688"/>
                <a:gd name="connsiteY40" fmla="*/ 2578412 h 3214688"/>
                <a:gd name="connsiteX41" fmla="*/ 2753323 w 3214688"/>
                <a:gd name="connsiteY41" fmla="*/ 2553309 h 3214688"/>
                <a:gd name="connsiteX42" fmla="*/ 3084782 w 3214688"/>
                <a:gd name="connsiteY42" fmla="*/ 1760063 h 3214688"/>
                <a:gd name="connsiteX43" fmla="*/ 3089405 w 3214688"/>
                <a:gd name="connsiteY43" fmla="*/ 1668463 h 3214688"/>
                <a:gd name="connsiteX44" fmla="*/ 1668463 w 3214688"/>
                <a:gd name="connsiteY44" fmla="*/ 1668463 h 3214688"/>
                <a:gd name="connsiteX45" fmla="*/ 1668463 w 3214688"/>
                <a:gd name="connsiteY45" fmla="*/ 2227749 h 3214688"/>
                <a:gd name="connsiteX46" fmla="*/ 1854174 w 3214688"/>
                <a:gd name="connsiteY46" fmla="*/ 2238874 h 3214688"/>
                <a:gd name="connsiteX47" fmla="*/ 2093075 w 3214688"/>
                <a:gd name="connsiteY47" fmla="*/ 2282190 h 3214688"/>
                <a:gd name="connsiteX48" fmla="*/ 2180461 w 3214688"/>
                <a:gd name="connsiteY48" fmla="*/ 2307322 h 3214688"/>
                <a:gd name="connsiteX49" fmla="*/ 2223231 w 3214688"/>
                <a:gd name="connsiteY49" fmla="*/ 2220775 h 3214688"/>
                <a:gd name="connsiteX50" fmla="*/ 2360202 w 3214688"/>
                <a:gd name="connsiteY50" fmla="*/ 1739141 h 3214688"/>
                <a:gd name="connsiteX51" fmla="*/ 2363915 w 3214688"/>
                <a:gd name="connsiteY51" fmla="*/ 1668463 h 3214688"/>
                <a:gd name="connsiteX52" fmla="*/ 853934 w 3214688"/>
                <a:gd name="connsiteY52" fmla="*/ 1668463 h 3214688"/>
                <a:gd name="connsiteX53" fmla="*/ 857628 w 3214688"/>
                <a:gd name="connsiteY53" fmla="*/ 1739141 h 3214688"/>
                <a:gd name="connsiteX54" fmla="*/ 993929 w 3214688"/>
                <a:gd name="connsiteY54" fmla="*/ 2220775 h 3214688"/>
                <a:gd name="connsiteX55" fmla="*/ 1036215 w 3214688"/>
                <a:gd name="connsiteY55" fmla="*/ 2306750 h 3214688"/>
                <a:gd name="connsiteX56" fmla="*/ 1121614 w 3214688"/>
                <a:gd name="connsiteY56" fmla="*/ 2282190 h 3214688"/>
                <a:gd name="connsiteX57" fmla="*/ 1360516 w 3214688"/>
                <a:gd name="connsiteY57" fmla="*/ 2238874 h 3214688"/>
                <a:gd name="connsiteX58" fmla="*/ 1546226 w 3214688"/>
                <a:gd name="connsiteY58" fmla="*/ 2227749 h 3214688"/>
                <a:gd name="connsiteX59" fmla="*/ 1546226 w 3214688"/>
                <a:gd name="connsiteY59" fmla="*/ 1668463 h 3214688"/>
                <a:gd name="connsiteX60" fmla="*/ 125282 w 3214688"/>
                <a:gd name="connsiteY60" fmla="*/ 1668463 h 3214688"/>
                <a:gd name="connsiteX61" fmla="*/ 129905 w 3214688"/>
                <a:gd name="connsiteY61" fmla="*/ 1760063 h 3214688"/>
                <a:gd name="connsiteX62" fmla="*/ 461363 w 3214688"/>
                <a:gd name="connsiteY62" fmla="*/ 2553309 h 3214688"/>
                <a:gd name="connsiteX63" fmla="*/ 484168 w 3214688"/>
                <a:gd name="connsiteY63" fmla="*/ 2578414 h 3214688"/>
                <a:gd name="connsiteX64" fmla="*/ 617953 w 3214688"/>
                <a:gd name="connsiteY64" fmla="*/ 2485449 h 3214688"/>
                <a:gd name="connsiteX65" fmla="*/ 822472 w 3214688"/>
                <a:gd name="connsiteY65" fmla="*/ 2381629 h 3214688"/>
                <a:gd name="connsiteX66" fmla="*/ 918086 w 3214688"/>
                <a:gd name="connsiteY66" fmla="*/ 2345368 h 3214688"/>
                <a:gd name="connsiteX67" fmla="*/ 893910 w 3214688"/>
                <a:gd name="connsiteY67" fmla="*/ 2298467 h 3214688"/>
                <a:gd name="connsiteX68" fmla="*/ 735344 w 3214688"/>
                <a:gd name="connsiteY68" fmla="*/ 1744921 h 3214688"/>
                <a:gd name="connsiteX69" fmla="*/ 731546 w 3214688"/>
                <a:gd name="connsiteY69" fmla="*/ 1668463 h 3214688"/>
                <a:gd name="connsiteX70" fmla="*/ 1036436 w 3214688"/>
                <a:gd name="connsiteY70" fmla="*/ 911460 h 3214688"/>
                <a:gd name="connsiteX71" fmla="*/ 993929 w 3214688"/>
                <a:gd name="connsiteY71" fmla="*/ 998077 h 3214688"/>
                <a:gd name="connsiteX72" fmla="*/ 857628 w 3214688"/>
                <a:gd name="connsiteY72" fmla="*/ 1481228 h 3214688"/>
                <a:gd name="connsiteX73" fmla="*/ 854245 w 3214688"/>
                <a:gd name="connsiteY73" fmla="*/ 1546225 h 3214688"/>
                <a:gd name="connsiteX74" fmla="*/ 1546226 w 3214688"/>
                <a:gd name="connsiteY74" fmla="*/ 1546225 h 3214688"/>
                <a:gd name="connsiteX75" fmla="*/ 1546226 w 3214688"/>
                <a:gd name="connsiteY75" fmla="*/ 990118 h 3214688"/>
                <a:gd name="connsiteX76" fmla="*/ 1360255 w 3214688"/>
                <a:gd name="connsiteY76" fmla="*/ 978989 h 3214688"/>
                <a:gd name="connsiteX77" fmla="*/ 1120814 w 3214688"/>
                <a:gd name="connsiteY77" fmla="*/ 935673 h 3214688"/>
                <a:gd name="connsiteX78" fmla="*/ 2180241 w 3214688"/>
                <a:gd name="connsiteY78" fmla="*/ 910890 h 3214688"/>
                <a:gd name="connsiteX79" fmla="*/ 2093876 w 3214688"/>
                <a:gd name="connsiteY79" fmla="*/ 935673 h 3214688"/>
                <a:gd name="connsiteX80" fmla="*/ 1854434 w 3214688"/>
                <a:gd name="connsiteY80" fmla="*/ 978989 h 3214688"/>
                <a:gd name="connsiteX81" fmla="*/ 1668463 w 3214688"/>
                <a:gd name="connsiteY81" fmla="*/ 990118 h 3214688"/>
                <a:gd name="connsiteX82" fmla="*/ 1668463 w 3214688"/>
                <a:gd name="connsiteY82" fmla="*/ 1546225 h 3214688"/>
                <a:gd name="connsiteX83" fmla="*/ 2363603 w 3214688"/>
                <a:gd name="connsiteY83" fmla="*/ 1546225 h 3214688"/>
                <a:gd name="connsiteX84" fmla="*/ 2360202 w 3214688"/>
                <a:gd name="connsiteY84" fmla="*/ 1481228 h 3214688"/>
                <a:gd name="connsiteX85" fmla="*/ 2223231 w 3214688"/>
                <a:gd name="connsiteY85" fmla="*/ 998077 h 3214688"/>
                <a:gd name="connsiteX86" fmla="*/ 2731519 w 3214688"/>
                <a:gd name="connsiteY86" fmla="*/ 638964 h 3214688"/>
                <a:gd name="connsiteX87" fmla="*/ 2597865 w 3214688"/>
                <a:gd name="connsiteY87" fmla="*/ 732415 h 3214688"/>
                <a:gd name="connsiteX88" fmla="*/ 2393553 w 3214688"/>
                <a:gd name="connsiteY88" fmla="*/ 836234 h 3214688"/>
                <a:gd name="connsiteX89" fmla="*/ 2297528 w 3214688"/>
                <a:gd name="connsiteY89" fmla="*/ 872602 h 3214688"/>
                <a:gd name="connsiteX90" fmla="*/ 2321876 w 3214688"/>
                <a:gd name="connsiteY90" fmla="*/ 919557 h 3214688"/>
                <a:gd name="connsiteX91" fmla="*/ 2482389 w 3214688"/>
                <a:gd name="connsiteY91" fmla="*/ 1474977 h 3214688"/>
                <a:gd name="connsiteX92" fmla="*/ 2485971 w 3214688"/>
                <a:gd name="connsiteY92" fmla="*/ 1546225 h 3214688"/>
                <a:gd name="connsiteX93" fmla="*/ 3089325 w 3214688"/>
                <a:gd name="connsiteY93" fmla="*/ 1546225 h 3214688"/>
                <a:gd name="connsiteX94" fmla="*/ 3084782 w 3214688"/>
                <a:gd name="connsiteY94" fmla="*/ 1456213 h 3214688"/>
                <a:gd name="connsiteX95" fmla="*/ 2753323 w 3214688"/>
                <a:gd name="connsiteY95" fmla="*/ 662968 h 3214688"/>
                <a:gd name="connsiteX96" fmla="*/ 483169 w 3214688"/>
                <a:gd name="connsiteY96" fmla="*/ 638963 h 3214688"/>
                <a:gd name="connsiteX97" fmla="*/ 461363 w 3214688"/>
                <a:gd name="connsiteY97" fmla="*/ 662968 h 3214688"/>
                <a:gd name="connsiteX98" fmla="*/ 129905 w 3214688"/>
                <a:gd name="connsiteY98" fmla="*/ 1456213 h 3214688"/>
                <a:gd name="connsiteX99" fmla="*/ 125362 w 3214688"/>
                <a:gd name="connsiteY99" fmla="*/ 1546225 h 3214688"/>
                <a:gd name="connsiteX100" fmla="*/ 731831 w 3214688"/>
                <a:gd name="connsiteY100" fmla="*/ 1546225 h 3214688"/>
                <a:gd name="connsiteX101" fmla="*/ 735344 w 3214688"/>
                <a:gd name="connsiteY101" fmla="*/ 1474977 h 3214688"/>
                <a:gd name="connsiteX102" fmla="*/ 893910 w 3214688"/>
                <a:gd name="connsiteY102" fmla="*/ 919557 h 3214688"/>
                <a:gd name="connsiteX103" fmla="*/ 917942 w 3214688"/>
                <a:gd name="connsiteY103" fmla="*/ 872897 h 3214688"/>
                <a:gd name="connsiteX104" fmla="*/ 821137 w 3214688"/>
                <a:gd name="connsiteY104" fmla="*/ 836234 h 3214688"/>
                <a:gd name="connsiteX105" fmla="*/ 616825 w 3214688"/>
                <a:gd name="connsiteY105" fmla="*/ 732415 h 3214688"/>
                <a:gd name="connsiteX106" fmla="*/ 1546226 w 3214688"/>
                <a:gd name="connsiteY106" fmla="*/ 231046 h 3214688"/>
                <a:gd name="connsiteX107" fmla="*/ 1528675 w 3214688"/>
                <a:gd name="connsiteY107" fmla="*/ 248139 h 3214688"/>
                <a:gd name="connsiteX108" fmla="*/ 1168773 w 3214688"/>
                <a:gd name="connsiteY108" fmla="*/ 685478 h 3214688"/>
                <a:gd name="connsiteX109" fmla="*/ 1098769 w 3214688"/>
                <a:gd name="connsiteY109" fmla="*/ 802845 h 3214688"/>
                <a:gd name="connsiteX110" fmla="*/ 1152046 w 3214688"/>
                <a:gd name="connsiteY110" fmla="*/ 818106 h 3214688"/>
                <a:gd name="connsiteX111" fmla="*/ 1375851 w 3214688"/>
                <a:gd name="connsiteY111" fmla="*/ 858541 h 3214688"/>
                <a:gd name="connsiteX112" fmla="*/ 1546226 w 3214688"/>
                <a:gd name="connsiteY112" fmla="*/ 868716 h 3214688"/>
                <a:gd name="connsiteX113" fmla="*/ 1668463 w 3214688"/>
                <a:gd name="connsiteY113" fmla="*/ 230823 h 3214688"/>
                <a:gd name="connsiteX114" fmla="*/ 1668463 w 3214688"/>
                <a:gd name="connsiteY114" fmla="*/ 868716 h 3214688"/>
                <a:gd name="connsiteX115" fmla="*/ 1838838 w 3214688"/>
                <a:gd name="connsiteY115" fmla="*/ 858541 h 3214688"/>
                <a:gd name="connsiteX116" fmla="*/ 2062644 w 3214688"/>
                <a:gd name="connsiteY116" fmla="*/ 818106 h 3214688"/>
                <a:gd name="connsiteX117" fmla="*/ 2117610 w 3214688"/>
                <a:gd name="connsiteY117" fmla="*/ 802362 h 3214688"/>
                <a:gd name="connsiteX118" fmla="*/ 2047573 w 3214688"/>
                <a:gd name="connsiteY118" fmla="*/ 685478 h 3214688"/>
                <a:gd name="connsiteX119" fmla="*/ 1686282 w 3214688"/>
                <a:gd name="connsiteY119" fmla="*/ 248139 h 3214688"/>
                <a:gd name="connsiteX120" fmla="*/ 1739116 w 3214688"/>
                <a:gd name="connsiteY120" fmla="*/ 128896 h 3214688"/>
                <a:gd name="connsiteX121" fmla="*/ 1754615 w 3214688"/>
                <a:gd name="connsiteY121" fmla="*/ 143696 h 3214688"/>
                <a:gd name="connsiteX122" fmla="*/ 2066550 w 3214688"/>
                <a:gd name="connsiteY122" fmla="*/ 501745 h 3214688"/>
                <a:gd name="connsiteX123" fmla="*/ 2164154 w 3214688"/>
                <a:gd name="connsiteY123" fmla="*/ 640209 h 3214688"/>
                <a:gd name="connsiteX124" fmla="*/ 2239903 w 3214688"/>
                <a:gd name="connsiteY124" fmla="*/ 764214 h 3214688"/>
                <a:gd name="connsiteX125" fmla="*/ 2342448 w 3214688"/>
                <a:gd name="connsiteY125" fmla="*/ 725496 h 3214688"/>
                <a:gd name="connsiteX126" fmla="*/ 2533366 w 3214688"/>
                <a:gd name="connsiteY126" fmla="*/ 629040 h 3214688"/>
                <a:gd name="connsiteX127" fmla="*/ 2648575 w 3214688"/>
                <a:gd name="connsiteY127" fmla="*/ 549358 h 3214688"/>
                <a:gd name="connsiteX128" fmla="*/ 2552008 w 3214688"/>
                <a:gd name="connsiteY128" fmla="*/ 461545 h 3214688"/>
                <a:gd name="connsiteX129" fmla="*/ 1759187 w 3214688"/>
                <a:gd name="connsiteY129" fmla="*/ 129910 h 3214688"/>
                <a:gd name="connsiteX130" fmla="*/ 1475715 w 3214688"/>
                <a:gd name="connsiteY130" fmla="*/ 128888 h 3214688"/>
                <a:gd name="connsiteX131" fmla="*/ 1455500 w 3214688"/>
                <a:gd name="connsiteY131" fmla="*/ 129910 h 3214688"/>
                <a:gd name="connsiteX132" fmla="*/ 662678 w 3214688"/>
                <a:gd name="connsiteY132" fmla="*/ 461545 h 3214688"/>
                <a:gd name="connsiteX133" fmla="*/ 566113 w 3214688"/>
                <a:gd name="connsiteY133" fmla="*/ 549357 h 3214688"/>
                <a:gd name="connsiteX134" fmla="*/ 681324 w 3214688"/>
                <a:gd name="connsiteY134" fmla="*/ 629040 h 3214688"/>
                <a:gd name="connsiteX135" fmla="*/ 872242 w 3214688"/>
                <a:gd name="connsiteY135" fmla="*/ 725496 h 3214688"/>
                <a:gd name="connsiteX136" fmla="*/ 975251 w 3214688"/>
                <a:gd name="connsiteY136" fmla="*/ 764389 h 3214688"/>
                <a:gd name="connsiteX137" fmla="*/ 1050800 w 3214688"/>
                <a:gd name="connsiteY137" fmla="*/ 640209 h 3214688"/>
                <a:gd name="connsiteX138" fmla="*/ 1148273 w 3214688"/>
                <a:gd name="connsiteY138" fmla="*/ 501745 h 3214688"/>
                <a:gd name="connsiteX139" fmla="*/ 1460208 w 3214688"/>
                <a:gd name="connsiteY139" fmla="*/ 143696 h 3214688"/>
                <a:gd name="connsiteX140" fmla="*/ 1607344 w 3214688"/>
                <a:gd name="connsiteY140" fmla="*/ 0 h 3214688"/>
                <a:gd name="connsiteX141" fmla="*/ 3214688 w 3214688"/>
                <a:gd name="connsiteY141" fmla="*/ 1607344 h 3214688"/>
                <a:gd name="connsiteX142" fmla="*/ 1607344 w 3214688"/>
                <a:gd name="connsiteY142" fmla="*/ 3214688 h 3214688"/>
                <a:gd name="connsiteX143" fmla="*/ 0 w 3214688"/>
                <a:gd name="connsiteY143" fmla="*/ 1607344 h 3214688"/>
                <a:gd name="connsiteX144" fmla="*/ 1607344 w 3214688"/>
                <a:gd name="connsiteY144" fmla="*/ 0 h 321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</a:cxnLst>
              <a:rect l="l" t="t" r="r" b="b"/>
              <a:pathLst>
                <a:path w="3214688" h="3214688">
                  <a:moveTo>
                    <a:pt x="2240514" y="2452692"/>
                  </a:moveTo>
                  <a:lnTo>
                    <a:pt x="2164154" y="2577661"/>
                  </a:lnTo>
                  <a:cubicBezTo>
                    <a:pt x="2133682" y="2623995"/>
                    <a:pt x="2101138" y="2670175"/>
                    <a:pt x="2066550" y="2716118"/>
                  </a:cubicBezTo>
                  <a:cubicBezTo>
                    <a:pt x="1950245" y="2873312"/>
                    <a:pt x="1834903" y="2995905"/>
                    <a:pt x="1754615" y="3074168"/>
                  </a:cubicBezTo>
                  <a:lnTo>
                    <a:pt x="1740871" y="3087292"/>
                  </a:lnTo>
                  <a:lnTo>
                    <a:pt x="1759187" y="3086367"/>
                  </a:lnTo>
                  <a:cubicBezTo>
                    <a:pt x="2058736" y="3055930"/>
                    <a:pt x="2331968" y="2936422"/>
                    <a:pt x="2552008" y="2754731"/>
                  </a:cubicBezTo>
                  <a:lnTo>
                    <a:pt x="2647815" y="2667609"/>
                  </a:lnTo>
                  <a:lnTo>
                    <a:pt x="2533366" y="2587696"/>
                  </a:lnTo>
                  <a:cubicBezTo>
                    <a:pt x="2472930" y="2551687"/>
                    <a:pt x="2409077" y="2519400"/>
                    <a:pt x="2342448" y="2491033"/>
                  </a:cubicBezTo>
                  <a:close/>
                  <a:moveTo>
                    <a:pt x="974642" y="2452516"/>
                  </a:moveTo>
                  <a:lnTo>
                    <a:pt x="872242" y="2491033"/>
                  </a:lnTo>
                  <a:cubicBezTo>
                    <a:pt x="805613" y="2519400"/>
                    <a:pt x="741760" y="2551687"/>
                    <a:pt x="681324" y="2587696"/>
                  </a:cubicBezTo>
                  <a:lnTo>
                    <a:pt x="566873" y="2667611"/>
                  </a:lnTo>
                  <a:lnTo>
                    <a:pt x="662678" y="2754731"/>
                  </a:lnTo>
                  <a:cubicBezTo>
                    <a:pt x="882719" y="2936422"/>
                    <a:pt x="1155951" y="3055930"/>
                    <a:pt x="1455500" y="3086367"/>
                  </a:cubicBezTo>
                  <a:lnTo>
                    <a:pt x="1473960" y="3087299"/>
                  </a:lnTo>
                  <a:lnTo>
                    <a:pt x="1460208" y="3074168"/>
                  </a:lnTo>
                  <a:cubicBezTo>
                    <a:pt x="1379921" y="2995905"/>
                    <a:pt x="1264578" y="2873312"/>
                    <a:pt x="1148273" y="2716118"/>
                  </a:cubicBezTo>
                  <a:cubicBezTo>
                    <a:pt x="1113686" y="2670175"/>
                    <a:pt x="1081189" y="2623995"/>
                    <a:pt x="1050800" y="2577661"/>
                  </a:cubicBezTo>
                  <a:close/>
                  <a:moveTo>
                    <a:pt x="1668463" y="2349078"/>
                  </a:moveTo>
                  <a:lnTo>
                    <a:pt x="1668463" y="2987045"/>
                  </a:lnTo>
                  <a:lnTo>
                    <a:pt x="1686282" y="2969732"/>
                  </a:lnTo>
                  <a:cubicBezTo>
                    <a:pt x="1781612" y="2874931"/>
                    <a:pt x="1920253" y="2723080"/>
                    <a:pt x="2047573" y="2532767"/>
                  </a:cubicBezTo>
                  <a:lnTo>
                    <a:pt x="2118389" y="2414793"/>
                  </a:lnTo>
                  <a:lnTo>
                    <a:pt x="2062644" y="2398957"/>
                  </a:lnTo>
                  <a:cubicBezTo>
                    <a:pt x="1989750" y="2381404"/>
                    <a:pt x="1914935" y="2368039"/>
                    <a:pt x="1838838" y="2359062"/>
                  </a:cubicBezTo>
                  <a:close/>
                  <a:moveTo>
                    <a:pt x="1546226" y="2349078"/>
                  </a:moveTo>
                  <a:lnTo>
                    <a:pt x="1375851" y="2359062"/>
                  </a:lnTo>
                  <a:cubicBezTo>
                    <a:pt x="1299755" y="2368039"/>
                    <a:pt x="1224940" y="2381404"/>
                    <a:pt x="1152046" y="2398957"/>
                  </a:cubicBezTo>
                  <a:lnTo>
                    <a:pt x="1097994" y="2414312"/>
                  </a:lnTo>
                  <a:lnTo>
                    <a:pt x="1168773" y="2532767"/>
                  </a:lnTo>
                  <a:cubicBezTo>
                    <a:pt x="1295523" y="2723080"/>
                    <a:pt x="1433595" y="2874931"/>
                    <a:pt x="1528675" y="2969732"/>
                  </a:cubicBezTo>
                  <a:lnTo>
                    <a:pt x="1546226" y="2986822"/>
                  </a:lnTo>
                  <a:close/>
                  <a:moveTo>
                    <a:pt x="2486262" y="1668463"/>
                  </a:moveTo>
                  <a:lnTo>
                    <a:pt x="2482389" y="1744921"/>
                  </a:lnTo>
                  <a:cubicBezTo>
                    <a:pt x="2464263" y="1925703"/>
                    <a:pt x="2410126" y="2111990"/>
                    <a:pt x="2321876" y="2298467"/>
                  </a:cubicBezTo>
                  <a:lnTo>
                    <a:pt x="2297383" y="2345664"/>
                  </a:lnTo>
                  <a:lnTo>
                    <a:pt x="2392218" y="2381629"/>
                  </a:lnTo>
                  <a:cubicBezTo>
                    <a:pt x="2463528" y="2412174"/>
                    <a:pt x="2531927" y="2446867"/>
                    <a:pt x="2596737" y="2485449"/>
                  </a:cubicBezTo>
                  <a:lnTo>
                    <a:pt x="2730520" y="2578412"/>
                  </a:lnTo>
                  <a:lnTo>
                    <a:pt x="2753323" y="2553309"/>
                  </a:lnTo>
                  <a:cubicBezTo>
                    <a:pt x="2934917" y="2333150"/>
                    <a:pt x="3054361" y="2059772"/>
                    <a:pt x="3084782" y="1760063"/>
                  </a:cubicBezTo>
                  <a:lnTo>
                    <a:pt x="3089405" y="1668463"/>
                  </a:lnTo>
                  <a:close/>
                  <a:moveTo>
                    <a:pt x="1668463" y="1668463"/>
                  </a:moveTo>
                  <a:lnTo>
                    <a:pt x="1668463" y="2227749"/>
                  </a:lnTo>
                  <a:lnTo>
                    <a:pt x="1854174" y="2238874"/>
                  </a:lnTo>
                  <a:cubicBezTo>
                    <a:pt x="1935356" y="2248644"/>
                    <a:pt x="2015217" y="2263170"/>
                    <a:pt x="2093075" y="2282190"/>
                  </a:cubicBezTo>
                  <a:lnTo>
                    <a:pt x="2180461" y="2307322"/>
                  </a:lnTo>
                  <a:lnTo>
                    <a:pt x="2223231" y="2220775"/>
                  </a:lnTo>
                  <a:cubicBezTo>
                    <a:pt x="2291457" y="2071357"/>
                    <a:pt x="2342510" y="1908976"/>
                    <a:pt x="2360202" y="1739141"/>
                  </a:cubicBezTo>
                  <a:lnTo>
                    <a:pt x="2363915" y="1668463"/>
                  </a:lnTo>
                  <a:close/>
                  <a:moveTo>
                    <a:pt x="853934" y="1668463"/>
                  </a:moveTo>
                  <a:lnTo>
                    <a:pt x="857628" y="1739141"/>
                  </a:lnTo>
                  <a:cubicBezTo>
                    <a:pt x="875231" y="1908976"/>
                    <a:pt x="926029" y="2071357"/>
                    <a:pt x="993929" y="2220775"/>
                  </a:cubicBezTo>
                  <a:lnTo>
                    <a:pt x="1036215" y="2306750"/>
                  </a:lnTo>
                  <a:lnTo>
                    <a:pt x="1121614" y="2282190"/>
                  </a:lnTo>
                  <a:cubicBezTo>
                    <a:pt x="1199473" y="2263170"/>
                    <a:pt x="1279334" y="2248644"/>
                    <a:pt x="1360516" y="2238874"/>
                  </a:cubicBezTo>
                  <a:lnTo>
                    <a:pt x="1546226" y="2227749"/>
                  </a:lnTo>
                  <a:lnTo>
                    <a:pt x="1546226" y="1668463"/>
                  </a:lnTo>
                  <a:close/>
                  <a:moveTo>
                    <a:pt x="125282" y="1668463"/>
                  </a:moveTo>
                  <a:lnTo>
                    <a:pt x="129905" y="1760063"/>
                  </a:lnTo>
                  <a:cubicBezTo>
                    <a:pt x="160326" y="2059772"/>
                    <a:pt x="279770" y="2333150"/>
                    <a:pt x="461363" y="2553309"/>
                  </a:cubicBezTo>
                  <a:lnTo>
                    <a:pt x="484168" y="2578414"/>
                  </a:lnTo>
                  <a:lnTo>
                    <a:pt x="617953" y="2485449"/>
                  </a:lnTo>
                  <a:cubicBezTo>
                    <a:pt x="682763" y="2446867"/>
                    <a:pt x="751163" y="2412174"/>
                    <a:pt x="822472" y="2381629"/>
                  </a:cubicBezTo>
                  <a:lnTo>
                    <a:pt x="918086" y="2345368"/>
                  </a:lnTo>
                  <a:lnTo>
                    <a:pt x="893910" y="2298467"/>
                  </a:lnTo>
                  <a:cubicBezTo>
                    <a:pt x="806372" y="2111990"/>
                    <a:pt x="753137" y="1925703"/>
                    <a:pt x="735344" y="1744921"/>
                  </a:cubicBezTo>
                  <a:lnTo>
                    <a:pt x="731546" y="1668463"/>
                  </a:lnTo>
                  <a:close/>
                  <a:moveTo>
                    <a:pt x="1036436" y="911460"/>
                  </a:moveTo>
                  <a:lnTo>
                    <a:pt x="993929" y="998077"/>
                  </a:lnTo>
                  <a:cubicBezTo>
                    <a:pt x="926029" y="1147854"/>
                    <a:pt x="875231" y="1310725"/>
                    <a:pt x="857628" y="1481228"/>
                  </a:cubicBezTo>
                  <a:lnTo>
                    <a:pt x="854245" y="1546225"/>
                  </a:lnTo>
                  <a:lnTo>
                    <a:pt x="1546226" y="1546225"/>
                  </a:lnTo>
                  <a:lnTo>
                    <a:pt x="1546226" y="990118"/>
                  </a:lnTo>
                  <a:lnTo>
                    <a:pt x="1360255" y="978989"/>
                  </a:lnTo>
                  <a:cubicBezTo>
                    <a:pt x="1278920" y="969219"/>
                    <a:pt x="1198859" y="954694"/>
                    <a:pt x="1120814" y="935673"/>
                  </a:cubicBezTo>
                  <a:close/>
                  <a:moveTo>
                    <a:pt x="2180241" y="910890"/>
                  </a:moveTo>
                  <a:lnTo>
                    <a:pt x="2093876" y="935673"/>
                  </a:lnTo>
                  <a:cubicBezTo>
                    <a:pt x="2015831" y="954694"/>
                    <a:pt x="1935770" y="969219"/>
                    <a:pt x="1854434" y="978989"/>
                  </a:cubicBezTo>
                  <a:lnTo>
                    <a:pt x="1668463" y="990118"/>
                  </a:lnTo>
                  <a:lnTo>
                    <a:pt x="1668463" y="1546225"/>
                  </a:lnTo>
                  <a:lnTo>
                    <a:pt x="2363603" y="1546225"/>
                  </a:lnTo>
                  <a:lnTo>
                    <a:pt x="2360202" y="1481228"/>
                  </a:lnTo>
                  <a:cubicBezTo>
                    <a:pt x="2342510" y="1310725"/>
                    <a:pt x="2291457" y="1147854"/>
                    <a:pt x="2223231" y="998077"/>
                  </a:cubicBezTo>
                  <a:close/>
                  <a:moveTo>
                    <a:pt x="2731519" y="638964"/>
                  </a:moveTo>
                  <a:lnTo>
                    <a:pt x="2597865" y="732415"/>
                  </a:lnTo>
                  <a:cubicBezTo>
                    <a:pt x="2533258" y="770996"/>
                    <a:pt x="2464907" y="805689"/>
                    <a:pt x="2393553" y="836234"/>
                  </a:cubicBezTo>
                  <a:lnTo>
                    <a:pt x="2297528" y="872602"/>
                  </a:lnTo>
                  <a:lnTo>
                    <a:pt x="2321876" y="919557"/>
                  </a:lnTo>
                  <a:cubicBezTo>
                    <a:pt x="2410126" y="1106247"/>
                    <a:pt x="2464263" y="1293033"/>
                    <a:pt x="2482389" y="1474977"/>
                  </a:cubicBezTo>
                  <a:lnTo>
                    <a:pt x="2485971" y="1546225"/>
                  </a:lnTo>
                  <a:lnTo>
                    <a:pt x="3089325" y="1546225"/>
                  </a:lnTo>
                  <a:lnTo>
                    <a:pt x="3084782" y="1456213"/>
                  </a:lnTo>
                  <a:cubicBezTo>
                    <a:pt x="3054361" y="1156504"/>
                    <a:pt x="2934917" y="883126"/>
                    <a:pt x="2753323" y="662968"/>
                  </a:cubicBezTo>
                  <a:close/>
                  <a:moveTo>
                    <a:pt x="483169" y="638963"/>
                  </a:moveTo>
                  <a:lnTo>
                    <a:pt x="461363" y="662968"/>
                  </a:lnTo>
                  <a:cubicBezTo>
                    <a:pt x="279770" y="883126"/>
                    <a:pt x="160326" y="1156504"/>
                    <a:pt x="129905" y="1456213"/>
                  </a:cubicBezTo>
                  <a:lnTo>
                    <a:pt x="125362" y="1546225"/>
                  </a:lnTo>
                  <a:lnTo>
                    <a:pt x="731831" y="1546225"/>
                  </a:lnTo>
                  <a:lnTo>
                    <a:pt x="735344" y="1474977"/>
                  </a:lnTo>
                  <a:cubicBezTo>
                    <a:pt x="753137" y="1293033"/>
                    <a:pt x="806372" y="1106247"/>
                    <a:pt x="893910" y="919557"/>
                  </a:cubicBezTo>
                  <a:lnTo>
                    <a:pt x="917942" y="872897"/>
                  </a:lnTo>
                  <a:lnTo>
                    <a:pt x="821137" y="836234"/>
                  </a:lnTo>
                  <a:cubicBezTo>
                    <a:pt x="749783" y="805689"/>
                    <a:pt x="681432" y="770996"/>
                    <a:pt x="616825" y="732415"/>
                  </a:cubicBezTo>
                  <a:close/>
                  <a:moveTo>
                    <a:pt x="1546226" y="231046"/>
                  </a:moveTo>
                  <a:lnTo>
                    <a:pt x="1528675" y="248139"/>
                  </a:lnTo>
                  <a:cubicBezTo>
                    <a:pt x="1433595" y="342957"/>
                    <a:pt x="1295523" y="494880"/>
                    <a:pt x="1168773" y="685478"/>
                  </a:cubicBezTo>
                  <a:lnTo>
                    <a:pt x="1098769" y="802845"/>
                  </a:lnTo>
                  <a:lnTo>
                    <a:pt x="1152046" y="818106"/>
                  </a:lnTo>
                  <a:cubicBezTo>
                    <a:pt x="1224940" y="835846"/>
                    <a:pt x="1299755" y="849411"/>
                    <a:pt x="1375851" y="858541"/>
                  </a:cubicBezTo>
                  <a:lnTo>
                    <a:pt x="1546226" y="868716"/>
                  </a:lnTo>
                  <a:close/>
                  <a:moveTo>
                    <a:pt x="1668463" y="230823"/>
                  </a:moveTo>
                  <a:lnTo>
                    <a:pt x="1668463" y="868716"/>
                  </a:lnTo>
                  <a:lnTo>
                    <a:pt x="1838838" y="858541"/>
                  </a:lnTo>
                  <a:cubicBezTo>
                    <a:pt x="1914935" y="849411"/>
                    <a:pt x="1989750" y="835846"/>
                    <a:pt x="2062644" y="818106"/>
                  </a:cubicBezTo>
                  <a:lnTo>
                    <a:pt x="2117610" y="802362"/>
                  </a:lnTo>
                  <a:lnTo>
                    <a:pt x="2047573" y="685478"/>
                  </a:lnTo>
                  <a:cubicBezTo>
                    <a:pt x="1920253" y="494880"/>
                    <a:pt x="1781612" y="342957"/>
                    <a:pt x="1686282" y="248139"/>
                  </a:cubicBezTo>
                  <a:close/>
                  <a:moveTo>
                    <a:pt x="1739116" y="128896"/>
                  </a:moveTo>
                  <a:lnTo>
                    <a:pt x="1754615" y="143696"/>
                  </a:lnTo>
                  <a:cubicBezTo>
                    <a:pt x="1834903" y="221959"/>
                    <a:pt x="1950245" y="344552"/>
                    <a:pt x="2066550" y="501745"/>
                  </a:cubicBezTo>
                  <a:cubicBezTo>
                    <a:pt x="2101138" y="547688"/>
                    <a:pt x="2133682" y="593868"/>
                    <a:pt x="2164154" y="640209"/>
                  </a:cubicBezTo>
                  <a:lnTo>
                    <a:pt x="2239903" y="764214"/>
                  </a:lnTo>
                  <a:lnTo>
                    <a:pt x="2342448" y="725496"/>
                  </a:lnTo>
                  <a:cubicBezTo>
                    <a:pt x="2409077" y="697086"/>
                    <a:pt x="2472930" y="664847"/>
                    <a:pt x="2533366" y="629040"/>
                  </a:cubicBezTo>
                  <a:lnTo>
                    <a:pt x="2648575" y="549358"/>
                  </a:lnTo>
                  <a:lnTo>
                    <a:pt x="2552008" y="461545"/>
                  </a:lnTo>
                  <a:cubicBezTo>
                    <a:pt x="2331968" y="279855"/>
                    <a:pt x="2058736" y="160347"/>
                    <a:pt x="1759187" y="129910"/>
                  </a:cubicBezTo>
                  <a:close/>
                  <a:moveTo>
                    <a:pt x="1475715" y="128888"/>
                  </a:moveTo>
                  <a:lnTo>
                    <a:pt x="1455500" y="129910"/>
                  </a:lnTo>
                  <a:cubicBezTo>
                    <a:pt x="1155951" y="160347"/>
                    <a:pt x="882719" y="279855"/>
                    <a:pt x="662678" y="461545"/>
                  </a:cubicBezTo>
                  <a:lnTo>
                    <a:pt x="566113" y="549357"/>
                  </a:lnTo>
                  <a:lnTo>
                    <a:pt x="681324" y="629040"/>
                  </a:lnTo>
                  <a:cubicBezTo>
                    <a:pt x="741760" y="664847"/>
                    <a:pt x="805613" y="697086"/>
                    <a:pt x="872242" y="725496"/>
                  </a:cubicBezTo>
                  <a:lnTo>
                    <a:pt x="975251" y="764389"/>
                  </a:lnTo>
                  <a:lnTo>
                    <a:pt x="1050800" y="640209"/>
                  </a:lnTo>
                  <a:cubicBezTo>
                    <a:pt x="1081189" y="593868"/>
                    <a:pt x="1113686" y="547688"/>
                    <a:pt x="1148273" y="501745"/>
                  </a:cubicBezTo>
                  <a:cubicBezTo>
                    <a:pt x="1264578" y="344552"/>
                    <a:pt x="1379921" y="221959"/>
                    <a:pt x="1460208" y="143696"/>
                  </a:cubicBezTo>
                  <a:close/>
                  <a:moveTo>
                    <a:pt x="1607344" y="0"/>
                  </a:moveTo>
                  <a:cubicBezTo>
                    <a:pt x="2495056" y="0"/>
                    <a:pt x="3214688" y="719632"/>
                    <a:pt x="3214688" y="1607344"/>
                  </a:cubicBezTo>
                  <a:cubicBezTo>
                    <a:pt x="3214688" y="2495056"/>
                    <a:pt x="2495056" y="3214688"/>
                    <a:pt x="1607344" y="3214688"/>
                  </a:cubicBezTo>
                  <a:cubicBezTo>
                    <a:pt x="719632" y="3214688"/>
                    <a:pt x="0" y="2495056"/>
                    <a:pt x="0" y="1607344"/>
                  </a:cubicBezTo>
                  <a:cubicBezTo>
                    <a:pt x="0" y="719632"/>
                    <a:pt x="719632" y="0"/>
                    <a:pt x="160734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367"/>
              <a:endParaRPr lang="en-US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3" name="Freeform 227">
              <a:extLst>
                <a:ext uri="{FF2B5EF4-FFF2-40B4-BE49-F238E27FC236}">
                  <a16:creationId xmlns:a16="http://schemas.microsoft.com/office/drawing/2014/main" id="{7E33F277-CEC9-4BAE-A072-98CA4A88F9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97459" y="3092497"/>
              <a:ext cx="122942" cy="220917"/>
            </a:xfrm>
            <a:custGeom>
              <a:avLst/>
              <a:gdLst>
                <a:gd name="connsiteX0" fmla="*/ 930274 w 1860550"/>
                <a:gd name="connsiteY0" fmla="*/ 2997199 h 3343276"/>
                <a:gd name="connsiteX1" fmla="*/ 898524 w 1860550"/>
                <a:gd name="connsiteY1" fmla="*/ 3030537 h 3343276"/>
                <a:gd name="connsiteX2" fmla="*/ 930274 w 1860550"/>
                <a:gd name="connsiteY2" fmla="*/ 3063875 h 3343276"/>
                <a:gd name="connsiteX3" fmla="*/ 962024 w 1860550"/>
                <a:gd name="connsiteY3" fmla="*/ 3030537 h 3343276"/>
                <a:gd name="connsiteX4" fmla="*/ 930274 w 1860550"/>
                <a:gd name="connsiteY4" fmla="*/ 2997199 h 3343276"/>
                <a:gd name="connsiteX5" fmla="*/ 930275 w 1860550"/>
                <a:gd name="connsiteY5" fmla="*/ 2874962 h 3343276"/>
                <a:gd name="connsiteX6" fmla="*/ 1084263 w 1860550"/>
                <a:gd name="connsiteY6" fmla="*/ 3029744 h 3343276"/>
                <a:gd name="connsiteX7" fmla="*/ 930275 w 1860550"/>
                <a:gd name="connsiteY7" fmla="*/ 3184526 h 3343276"/>
                <a:gd name="connsiteX8" fmla="*/ 776287 w 1860550"/>
                <a:gd name="connsiteY8" fmla="*/ 3029744 h 3343276"/>
                <a:gd name="connsiteX9" fmla="*/ 930275 w 1860550"/>
                <a:gd name="connsiteY9" fmla="*/ 2874962 h 3343276"/>
                <a:gd name="connsiteX10" fmla="*/ 122238 w 1860550"/>
                <a:gd name="connsiteY10" fmla="*/ 2844800 h 3343276"/>
                <a:gd name="connsiteX11" fmla="*/ 122238 w 1860550"/>
                <a:gd name="connsiteY11" fmla="*/ 2858922 h 3343276"/>
                <a:gd name="connsiteX12" fmla="*/ 122238 w 1860550"/>
                <a:gd name="connsiteY12" fmla="*/ 2919914 h 3343276"/>
                <a:gd name="connsiteX13" fmla="*/ 122238 w 1860550"/>
                <a:gd name="connsiteY13" fmla="*/ 2937881 h 3343276"/>
                <a:gd name="connsiteX14" fmla="*/ 122238 w 1860550"/>
                <a:gd name="connsiteY14" fmla="*/ 2976361 h 3343276"/>
                <a:gd name="connsiteX15" fmla="*/ 122238 w 1860550"/>
                <a:gd name="connsiteY15" fmla="*/ 2994458 h 3343276"/>
                <a:gd name="connsiteX16" fmla="*/ 122238 w 1860550"/>
                <a:gd name="connsiteY16" fmla="*/ 3016807 h 3343276"/>
                <a:gd name="connsiteX17" fmla="*/ 122238 w 1860550"/>
                <a:gd name="connsiteY17" fmla="*/ 3032384 h 3343276"/>
                <a:gd name="connsiteX18" fmla="*/ 122238 w 1860550"/>
                <a:gd name="connsiteY18" fmla="*/ 3043919 h 3343276"/>
                <a:gd name="connsiteX19" fmla="*/ 122238 w 1860550"/>
                <a:gd name="connsiteY19" fmla="*/ 3055388 h 3343276"/>
                <a:gd name="connsiteX20" fmla="*/ 122238 w 1860550"/>
                <a:gd name="connsiteY20" fmla="*/ 3067200 h 3343276"/>
                <a:gd name="connsiteX21" fmla="*/ 122238 w 1860550"/>
                <a:gd name="connsiteY21" fmla="*/ 3068809 h 3343276"/>
                <a:gd name="connsiteX22" fmla="*/ 122238 w 1860550"/>
                <a:gd name="connsiteY22" fmla="*/ 3072174 h 3343276"/>
                <a:gd name="connsiteX23" fmla="*/ 268324 w 1860550"/>
                <a:gd name="connsiteY23" fmla="*/ 3221038 h 3343276"/>
                <a:gd name="connsiteX24" fmla="*/ 1589184 w 1860550"/>
                <a:gd name="connsiteY24" fmla="*/ 3221038 h 3343276"/>
                <a:gd name="connsiteX25" fmla="*/ 1738313 w 1860550"/>
                <a:gd name="connsiteY25" fmla="*/ 3072174 h 3343276"/>
                <a:gd name="connsiteX26" fmla="*/ 1738313 w 1860550"/>
                <a:gd name="connsiteY26" fmla="*/ 2997250 h 3343276"/>
                <a:gd name="connsiteX27" fmla="*/ 1738313 w 1860550"/>
                <a:gd name="connsiteY27" fmla="*/ 2940804 h 3343276"/>
                <a:gd name="connsiteX28" fmla="*/ 1738313 w 1860550"/>
                <a:gd name="connsiteY28" fmla="*/ 2900358 h 3343276"/>
                <a:gd name="connsiteX29" fmla="*/ 1738313 w 1860550"/>
                <a:gd name="connsiteY29" fmla="*/ 2873246 h 3343276"/>
                <a:gd name="connsiteX30" fmla="*/ 1738313 w 1860550"/>
                <a:gd name="connsiteY30" fmla="*/ 2848356 h 3343276"/>
                <a:gd name="connsiteX31" fmla="*/ 1738313 w 1860550"/>
                <a:gd name="connsiteY31" fmla="*/ 2844800 h 3343276"/>
                <a:gd name="connsiteX32" fmla="*/ 122238 w 1860550"/>
                <a:gd name="connsiteY32" fmla="*/ 461963 h 3343276"/>
                <a:gd name="connsiteX33" fmla="*/ 122238 w 1860550"/>
                <a:gd name="connsiteY33" fmla="*/ 525582 h 3343276"/>
                <a:gd name="connsiteX34" fmla="*/ 122238 w 1860550"/>
                <a:gd name="connsiteY34" fmla="*/ 2618936 h 3343276"/>
                <a:gd name="connsiteX35" fmla="*/ 122238 w 1860550"/>
                <a:gd name="connsiteY35" fmla="*/ 2722563 h 3343276"/>
                <a:gd name="connsiteX36" fmla="*/ 169032 w 1860550"/>
                <a:gd name="connsiteY36" fmla="*/ 2722563 h 3343276"/>
                <a:gd name="connsiteX37" fmla="*/ 1704747 w 1860550"/>
                <a:gd name="connsiteY37" fmla="*/ 2722563 h 3343276"/>
                <a:gd name="connsiteX38" fmla="*/ 1738313 w 1860550"/>
                <a:gd name="connsiteY38" fmla="*/ 2722563 h 3343276"/>
                <a:gd name="connsiteX39" fmla="*/ 1738313 w 1860550"/>
                <a:gd name="connsiteY39" fmla="*/ 2521894 h 3343276"/>
                <a:gd name="connsiteX40" fmla="*/ 1738313 w 1860550"/>
                <a:gd name="connsiteY40" fmla="*/ 505665 h 3343276"/>
                <a:gd name="connsiteX41" fmla="*/ 1738313 w 1860550"/>
                <a:gd name="connsiteY41" fmla="*/ 461963 h 3343276"/>
                <a:gd name="connsiteX42" fmla="*/ 1691518 w 1860550"/>
                <a:gd name="connsiteY42" fmla="*/ 461963 h 3343276"/>
                <a:gd name="connsiteX43" fmla="*/ 155803 w 1860550"/>
                <a:gd name="connsiteY43" fmla="*/ 461963 h 3343276"/>
                <a:gd name="connsiteX44" fmla="*/ 721442 w 1860550"/>
                <a:gd name="connsiteY44" fmla="*/ 169863 h 3343276"/>
                <a:gd name="connsiteX45" fmla="*/ 1072433 w 1860550"/>
                <a:gd name="connsiteY45" fmla="*/ 169863 h 3343276"/>
                <a:gd name="connsiteX46" fmla="*/ 1133475 w 1860550"/>
                <a:gd name="connsiteY46" fmla="*/ 230982 h 3343276"/>
                <a:gd name="connsiteX47" fmla="*/ 1072433 w 1860550"/>
                <a:gd name="connsiteY47" fmla="*/ 292101 h 3343276"/>
                <a:gd name="connsiteX48" fmla="*/ 721442 w 1860550"/>
                <a:gd name="connsiteY48" fmla="*/ 292101 h 3343276"/>
                <a:gd name="connsiteX49" fmla="*/ 660400 w 1860550"/>
                <a:gd name="connsiteY49" fmla="*/ 230982 h 3343276"/>
                <a:gd name="connsiteX50" fmla="*/ 721442 w 1860550"/>
                <a:gd name="connsiteY50" fmla="*/ 169863 h 3343276"/>
                <a:gd name="connsiteX51" fmla="*/ 1281907 w 1860550"/>
                <a:gd name="connsiteY51" fmla="*/ 149225 h 3343276"/>
                <a:gd name="connsiteX52" fmla="*/ 1363664 w 1860550"/>
                <a:gd name="connsiteY52" fmla="*/ 229394 h 3343276"/>
                <a:gd name="connsiteX53" fmla="*/ 1281907 w 1860550"/>
                <a:gd name="connsiteY53" fmla="*/ 309563 h 3343276"/>
                <a:gd name="connsiteX54" fmla="*/ 1200150 w 1860550"/>
                <a:gd name="connsiteY54" fmla="*/ 229394 h 3343276"/>
                <a:gd name="connsiteX55" fmla="*/ 1281907 w 1860550"/>
                <a:gd name="connsiteY55" fmla="*/ 149225 h 3343276"/>
                <a:gd name="connsiteX56" fmla="*/ 268324 w 1860550"/>
                <a:gd name="connsiteY56" fmla="*/ 122238 h 3343276"/>
                <a:gd name="connsiteX57" fmla="*/ 122238 w 1860550"/>
                <a:gd name="connsiteY57" fmla="*/ 271331 h 3343276"/>
                <a:gd name="connsiteX58" fmla="*/ 122238 w 1860550"/>
                <a:gd name="connsiteY58" fmla="*/ 341313 h 3343276"/>
                <a:gd name="connsiteX59" fmla="*/ 1738313 w 1860550"/>
                <a:gd name="connsiteY59" fmla="*/ 341313 h 3343276"/>
                <a:gd name="connsiteX60" fmla="*/ 1738313 w 1860550"/>
                <a:gd name="connsiteY60" fmla="*/ 314869 h 3343276"/>
                <a:gd name="connsiteX61" fmla="*/ 1738313 w 1860550"/>
                <a:gd name="connsiteY61" fmla="*/ 300855 h 3343276"/>
                <a:gd name="connsiteX62" fmla="*/ 1738313 w 1860550"/>
                <a:gd name="connsiteY62" fmla="*/ 289566 h 3343276"/>
                <a:gd name="connsiteX63" fmla="*/ 1738313 w 1860550"/>
                <a:gd name="connsiteY63" fmla="*/ 280079 h 3343276"/>
                <a:gd name="connsiteX64" fmla="*/ 1738313 w 1860550"/>
                <a:gd name="connsiteY64" fmla="*/ 276573 h 3343276"/>
                <a:gd name="connsiteX65" fmla="*/ 1738313 w 1860550"/>
                <a:gd name="connsiteY65" fmla="*/ 271331 h 3343276"/>
                <a:gd name="connsiteX66" fmla="*/ 1589184 w 1860550"/>
                <a:gd name="connsiteY66" fmla="*/ 122238 h 3343276"/>
                <a:gd name="connsiteX67" fmla="*/ 1469183 w 1860550"/>
                <a:gd name="connsiteY67" fmla="*/ 122238 h 3343276"/>
                <a:gd name="connsiteX68" fmla="*/ 1356679 w 1860550"/>
                <a:gd name="connsiteY68" fmla="*/ 122238 h 3343276"/>
                <a:gd name="connsiteX69" fmla="*/ 1153197 w 1860550"/>
                <a:gd name="connsiteY69" fmla="*/ 122238 h 3343276"/>
                <a:gd name="connsiteX70" fmla="*/ 976803 w 1860550"/>
                <a:gd name="connsiteY70" fmla="*/ 122238 h 3343276"/>
                <a:gd name="connsiteX71" fmla="*/ 825562 w 1860550"/>
                <a:gd name="connsiteY71" fmla="*/ 122238 h 3343276"/>
                <a:gd name="connsiteX72" fmla="*/ 697539 w 1860550"/>
                <a:gd name="connsiteY72" fmla="*/ 122238 h 3343276"/>
                <a:gd name="connsiteX73" fmla="*/ 590799 w 1860550"/>
                <a:gd name="connsiteY73" fmla="*/ 122238 h 3343276"/>
                <a:gd name="connsiteX74" fmla="*/ 503408 w 1860550"/>
                <a:gd name="connsiteY74" fmla="*/ 122238 h 3343276"/>
                <a:gd name="connsiteX75" fmla="*/ 433431 w 1860550"/>
                <a:gd name="connsiteY75" fmla="*/ 122238 h 3343276"/>
                <a:gd name="connsiteX76" fmla="*/ 378933 w 1860550"/>
                <a:gd name="connsiteY76" fmla="*/ 122238 h 3343276"/>
                <a:gd name="connsiteX77" fmla="*/ 337979 w 1860550"/>
                <a:gd name="connsiteY77" fmla="*/ 122238 h 3343276"/>
                <a:gd name="connsiteX78" fmla="*/ 308633 w 1860550"/>
                <a:gd name="connsiteY78" fmla="*/ 122238 h 3343276"/>
                <a:gd name="connsiteX79" fmla="*/ 288962 w 1860550"/>
                <a:gd name="connsiteY79" fmla="*/ 122238 h 3343276"/>
                <a:gd name="connsiteX80" fmla="*/ 277031 w 1860550"/>
                <a:gd name="connsiteY80" fmla="*/ 122238 h 3343276"/>
                <a:gd name="connsiteX81" fmla="*/ 270904 w 1860550"/>
                <a:gd name="connsiteY81" fmla="*/ 122238 h 3343276"/>
                <a:gd name="connsiteX82" fmla="*/ 267968 w 1860550"/>
                <a:gd name="connsiteY82" fmla="*/ 0 h 3343276"/>
                <a:gd name="connsiteX83" fmla="*/ 1589537 w 1860550"/>
                <a:gd name="connsiteY83" fmla="*/ 0 h 3343276"/>
                <a:gd name="connsiteX84" fmla="*/ 1860550 w 1860550"/>
                <a:gd name="connsiteY84" fmla="*/ 270492 h 3343276"/>
                <a:gd name="connsiteX85" fmla="*/ 1860550 w 1860550"/>
                <a:gd name="connsiteY85" fmla="*/ 270501 h 3343276"/>
                <a:gd name="connsiteX86" fmla="*/ 1860550 w 1860550"/>
                <a:gd name="connsiteY86" fmla="*/ 461963 h 3343276"/>
                <a:gd name="connsiteX87" fmla="*/ 1860550 w 1860550"/>
                <a:gd name="connsiteY87" fmla="*/ 525090 h 3343276"/>
                <a:gd name="connsiteX88" fmla="*/ 1860550 w 1860550"/>
                <a:gd name="connsiteY88" fmla="*/ 2619341 h 3343276"/>
                <a:gd name="connsiteX89" fmla="*/ 1860550 w 1860550"/>
                <a:gd name="connsiteY89" fmla="*/ 2722563 h 3343276"/>
                <a:gd name="connsiteX90" fmla="*/ 1860550 w 1860550"/>
                <a:gd name="connsiteY90" fmla="*/ 2754314 h 3343276"/>
                <a:gd name="connsiteX91" fmla="*/ 1860550 w 1860550"/>
                <a:gd name="connsiteY91" fmla="*/ 2838062 h 3343276"/>
                <a:gd name="connsiteX92" fmla="*/ 1860550 w 1860550"/>
                <a:gd name="connsiteY92" fmla="*/ 2859431 h 3343276"/>
                <a:gd name="connsiteX93" fmla="*/ 1860550 w 1860550"/>
                <a:gd name="connsiteY93" fmla="*/ 2924856 h 3343276"/>
                <a:gd name="connsiteX94" fmla="*/ 1860550 w 1860550"/>
                <a:gd name="connsiteY94" fmla="*/ 2938424 h 3343276"/>
                <a:gd name="connsiteX95" fmla="*/ 1860550 w 1860550"/>
                <a:gd name="connsiteY95" fmla="*/ 2987047 h 3343276"/>
                <a:gd name="connsiteX96" fmla="*/ 1860550 w 1860550"/>
                <a:gd name="connsiteY96" fmla="*/ 2995025 h 3343276"/>
                <a:gd name="connsiteX97" fmla="*/ 1860550 w 1860550"/>
                <a:gd name="connsiteY97" fmla="*/ 3028736 h 3343276"/>
                <a:gd name="connsiteX98" fmla="*/ 1860550 w 1860550"/>
                <a:gd name="connsiteY98" fmla="*/ 3032967 h 3343276"/>
                <a:gd name="connsiteX99" fmla="*/ 1860550 w 1860550"/>
                <a:gd name="connsiteY99" fmla="*/ 3054023 h 3343276"/>
                <a:gd name="connsiteX100" fmla="*/ 1860550 w 1860550"/>
                <a:gd name="connsiteY100" fmla="*/ 3055980 h 3343276"/>
                <a:gd name="connsiteX101" fmla="*/ 1860550 w 1860550"/>
                <a:gd name="connsiteY101" fmla="*/ 3067008 h 3343276"/>
                <a:gd name="connsiteX102" fmla="*/ 1860550 w 1860550"/>
                <a:gd name="connsiteY102" fmla="*/ 3067798 h 3343276"/>
                <a:gd name="connsiteX103" fmla="*/ 1860550 w 1860550"/>
                <a:gd name="connsiteY103" fmla="*/ 3072475 h 3343276"/>
                <a:gd name="connsiteX104" fmla="*/ 1860550 w 1860550"/>
                <a:gd name="connsiteY104" fmla="*/ 3072774 h 3343276"/>
                <a:gd name="connsiteX105" fmla="*/ 1694831 w 1860550"/>
                <a:gd name="connsiteY105" fmla="*/ 3321952 h 3343276"/>
                <a:gd name="connsiteX106" fmla="*/ 1593989 w 1860550"/>
                <a:gd name="connsiteY106" fmla="*/ 3342374 h 3343276"/>
                <a:gd name="connsiteX107" fmla="*/ 1589537 w 1860550"/>
                <a:gd name="connsiteY107" fmla="*/ 3343276 h 3343276"/>
                <a:gd name="connsiteX108" fmla="*/ 267968 w 1860550"/>
                <a:gd name="connsiteY108" fmla="*/ 3343276 h 3343276"/>
                <a:gd name="connsiteX109" fmla="*/ 263590 w 1860550"/>
                <a:gd name="connsiteY109" fmla="*/ 3342374 h 3343276"/>
                <a:gd name="connsiteX110" fmla="*/ 164435 w 1860550"/>
                <a:gd name="connsiteY110" fmla="*/ 3321952 h 3343276"/>
                <a:gd name="connsiteX111" fmla="*/ 0 w 1860550"/>
                <a:gd name="connsiteY111" fmla="*/ 3072774 h 3343276"/>
                <a:gd name="connsiteX112" fmla="*/ 0 w 1860550"/>
                <a:gd name="connsiteY112" fmla="*/ 3072475 h 3343276"/>
                <a:gd name="connsiteX113" fmla="*/ 0 w 1860550"/>
                <a:gd name="connsiteY113" fmla="*/ 2956977 h 3343276"/>
                <a:gd name="connsiteX114" fmla="*/ 0 w 1860550"/>
                <a:gd name="connsiteY114" fmla="*/ 2870182 h 3343276"/>
                <a:gd name="connsiteX115" fmla="*/ 0 w 1860550"/>
                <a:gd name="connsiteY115" fmla="*/ 2807991 h 3343276"/>
                <a:gd name="connsiteX116" fmla="*/ 0 w 1860550"/>
                <a:gd name="connsiteY116" fmla="*/ 2787491 h 3343276"/>
                <a:gd name="connsiteX117" fmla="*/ 0 w 1860550"/>
                <a:gd name="connsiteY117" fmla="*/ 2766302 h 3343276"/>
                <a:gd name="connsiteX118" fmla="*/ 0 w 1860550"/>
                <a:gd name="connsiteY118" fmla="*/ 2741016 h 3343276"/>
                <a:gd name="connsiteX119" fmla="*/ 0 w 1860550"/>
                <a:gd name="connsiteY119" fmla="*/ 2728031 h 3343276"/>
                <a:gd name="connsiteX120" fmla="*/ 0 w 1860550"/>
                <a:gd name="connsiteY120" fmla="*/ 2722563 h 3343276"/>
                <a:gd name="connsiteX121" fmla="*/ 0 w 1860550"/>
                <a:gd name="connsiteY121" fmla="*/ 2522258 h 3343276"/>
                <a:gd name="connsiteX122" fmla="*/ 0 w 1860550"/>
                <a:gd name="connsiteY122" fmla="*/ 505164 h 3343276"/>
                <a:gd name="connsiteX123" fmla="*/ 0 w 1860550"/>
                <a:gd name="connsiteY123" fmla="*/ 461963 h 3343276"/>
                <a:gd name="connsiteX124" fmla="*/ 0 w 1860550"/>
                <a:gd name="connsiteY124" fmla="*/ 418277 h 3343276"/>
                <a:gd name="connsiteX125" fmla="*/ 0 w 1860550"/>
                <a:gd name="connsiteY125" fmla="*/ 398763 h 3343276"/>
                <a:gd name="connsiteX126" fmla="*/ 0 w 1860550"/>
                <a:gd name="connsiteY126" fmla="*/ 356020 h 3343276"/>
                <a:gd name="connsiteX127" fmla="*/ 0 w 1860550"/>
                <a:gd name="connsiteY127" fmla="*/ 351269 h 3343276"/>
                <a:gd name="connsiteX128" fmla="*/ 0 w 1860550"/>
                <a:gd name="connsiteY128" fmla="*/ 314287 h 3343276"/>
                <a:gd name="connsiteX129" fmla="*/ 0 w 1860550"/>
                <a:gd name="connsiteY129" fmla="*/ 294426 h 3343276"/>
                <a:gd name="connsiteX130" fmla="*/ 0 w 1860550"/>
                <a:gd name="connsiteY130" fmla="*/ 288973 h 3343276"/>
                <a:gd name="connsiteX131" fmla="*/ 0 w 1860550"/>
                <a:gd name="connsiteY131" fmla="*/ 275975 h 3343276"/>
                <a:gd name="connsiteX132" fmla="*/ 0 w 1860550"/>
                <a:gd name="connsiteY132" fmla="*/ 273484 h 3343276"/>
                <a:gd name="connsiteX133" fmla="*/ 0 w 1860550"/>
                <a:gd name="connsiteY133" fmla="*/ 270501 h 3343276"/>
                <a:gd name="connsiteX134" fmla="*/ 0 w 1860550"/>
                <a:gd name="connsiteY134" fmla="*/ 270492 h 3343276"/>
                <a:gd name="connsiteX135" fmla="*/ 267968 w 1860550"/>
                <a:gd name="connsiteY135" fmla="*/ 0 h 3343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1860550" h="3343276">
                  <a:moveTo>
                    <a:pt x="930274" y="2997199"/>
                  </a:moveTo>
                  <a:cubicBezTo>
                    <a:pt x="912739" y="2997199"/>
                    <a:pt x="898524" y="3012125"/>
                    <a:pt x="898524" y="3030537"/>
                  </a:cubicBezTo>
                  <a:cubicBezTo>
                    <a:pt x="898524" y="3048949"/>
                    <a:pt x="912739" y="3063875"/>
                    <a:pt x="930274" y="3063875"/>
                  </a:cubicBezTo>
                  <a:cubicBezTo>
                    <a:pt x="947809" y="3063875"/>
                    <a:pt x="962024" y="3048949"/>
                    <a:pt x="962024" y="3030537"/>
                  </a:cubicBezTo>
                  <a:cubicBezTo>
                    <a:pt x="962024" y="3012125"/>
                    <a:pt x="947809" y="2997199"/>
                    <a:pt x="930274" y="2997199"/>
                  </a:cubicBezTo>
                  <a:close/>
                  <a:moveTo>
                    <a:pt x="930275" y="2874962"/>
                  </a:moveTo>
                  <a:cubicBezTo>
                    <a:pt x="1015320" y="2874962"/>
                    <a:pt x="1084263" y="2944260"/>
                    <a:pt x="1084263" y="3029744"/>
                  </a:cubicBezTo>
                  <a:cubicBezTo>
                    <a:pt x="1084263" y="3115228"/>
                    <a:pt x="1015320" y="3184526"/>
                    <a:pt x="930275" y="3184526"/>
                  </a:cubicBezTo>
                  <a:cubicBezTo>
                    <a:pt x="845230" y="3184526"/>
                    <a:pt x="776287" y="3115228"/>
                    <a:pt x="776287" y="3029744"/>
                  </a:cubicBezTo>
                  <a:cubicBezTo>
                    <a:pt x="776287" y="2944260"/>
                    <a:pt x="845230" y="2874962"/>
                    <a:pt x="930275" y="2874962"/>
                  </a:cubicBezTo>
                  <a:close/>
                  <a:moveTo>
                    <a:pt x="122238" y="2844800"/>
                  </a:moveTo>
                  <a:lnTo>
                    <a:pt x="122238" y="2858922"/>
                  </a:lnTo>
                  <a:lnTo>
                    <a:pt x="122238" y="2919914"/>
                  </a:lnTo>
                  <a:lnTo>
                    <a:pt x="122238" y="2937881"/>
                  </a:lnTo>
                  <a:lnTo>
                    <a:pt x="122238" y="2976361"/>
                  </a:lnTo>
                  <a:lnTo>
                    <a:pt x="122238" y="2994458"/>
                  </a:lnTo>
                  <a:lnTo>
                    <a:pt x="122238" y="3016807"/>
                  </a:lnTo>
                  <a:lnTo>
                    <a:pt x="122238" y="3032384"/>
                  </a:lnTo>
                  <a:lnTo>
                    <a:pt x="122238" y="3043919"/>
                  </a:lnTo>
                  <a:lnTo>
                    <a:pt x="122238" y="3055388"/>
                  </a:lnTo>
                  <a:cubicBezTo>
                    <a:pt x="122238" y="3060983"/>
                    <a:pt x="122238" y="3064714"/>
                    <a:pt x="122238" y="3067200"/>
                  </a:cubicBezTo>
                  <a:lnTo>
                    <a:pt x="122238" y="3068809"/>
                  </a:lnTo>
                  <a:lnTo>
                    <a:pt x="122238" y="3072174"/>
                  </a:lnTo>
                  <a:cubicBezTo>
                    <a:pt x="122238" y="3154201"/>
                    <a:pt x="189194" y="3221038"/>
                    <a:pt x="268324" y="3221038"/>
                  </a:cubicBezTo>
                  <a:cubicBezTo>
                    <a:pt x="1589184" y="3221038"/>
                    <a:pt x="1589184" y="3221038"/>
                    <a:pt x="1589184" y="3221038"/>
                  </a:cubicBezTo>
                  <a:cubicBezTo>
                    <a:pt x="1671357" y="3221038"/>
                    <a:pt x="1738313" y="3154201"/>
                    <a:pt x="1738313" y="3072174"/>
                  </a:cubicBezTo>
                  <a:lnTo>
                    <a:pt x="1738313" y="2997250"/>
                  </a:lnTo>
                  <a:lnTo>
                    <a:pt x="1738313" y="2940804"/>
                  </a:lnTo>
                  <a:lnTo>
                    <a:pt x="1738313" y="2900358"/>
                  </a:lnTo>
                  <a:lnTo>
                    <a:pt x="1738313" y="2873246"/>
                  </a:lnTo>
                  <a:lnTo>
                    <a:pt x="1738313" y="2848356"/>
                  </a:lnTo>
                  <a:lnTo>
                    <a:pt x="1738313" y="2844800"/>
                  </a:lnTo>
                  <a:close/>
                  <a:moveTo>
                    <a:pt x="122238" y="461963"/>
                  </a:moveTo>
                  <a:lnTo>
                    <a:pt x="122238" y="525582"/>
                  </a:lnTo>
                  <a:cubicBezTo>
                    <a:pt x="122238" y="1639716"/>
                    <a:pt x="122238" y="2266416"/>
                    <a:pt x="122238" y="2618936"/>
                  </a:cubicBezTo>
                  <a:lnTo>
                    <a:pt x="122238" y="2722563"/>
                  </a:lnTo>
                  <a:lnTo>
                    <a:pt x="169032" y="2722563"/>
                  </a:lnTo>
                  <a:cubicBezTo>
                    <a:pt x="1096639" y="2722563"/>
                    <a:pt x="1515558" y="2722563"/>
                    <a:pt x="1704747" y="2722563"/>
                  </a:cubicBezTo>
                  <a:lnTo>
                    <a:pt x="1738313" y="2722563"/>
                  </a:lnTo>
                  <a:lnTo>
                    <a:pt x="1738313" y="2521894"/>
                  </a:lnTo>
                  <a:cubicBezTo>
                    <a:pt x="1738313" y="1330298"/>
                    <a:pt x="1738313" y="769547"/>
                    <a:pt x="1738313" y="505665"/>
                  </a:cubicBezTo>
                  <a:lnTo>
                    <a:pt x="1738313" y="461963"/>
                  </a:lnTo>
                  <a:lnTo>
                    <a:pt x="1691518" y="461963"/>
                  </a:lnTo>
                  <a:cubicBezTo>
                    <a:pt x="763911" y="461963"/>
                    <a:pt x="344992" y="461963"/>
                    <a:pt x="155803" y="461963"/>
                  </a:cubicBezTo>
                  <a:close/>
                  <a:moveTo>
                    <a:pt x="721442" y="169863"/>
                  </a:moveTo>
                  <a:cubicBezTo>
                    <a:pt x="1072433" y="169863"/>
                    <a:pt x="1072433" y="169863"/>
                    <a:pt x="1072433" y="169863"/>
                  </a:cubicBezTo>
                  <a:cubicBezTo>
                    <a:pt x="1106006" y="169863"/>
                    <a:pt x="1133475" y="197367"/>
                    <a:pt x="1133475" y="230982"/>
                  </a:cubicBezTo>
                  <a:cubicBezTo>
                    <a:pt x="1133475" y="264598"/>
                    <a:pt x="1106006" y="292101"/>
                    <a:pt x="1072433" y="292101"/>
                  </a:cubicBezTo>
                  <a:cubicBezTo>
                    <a:pt x="721442" y="292101"/>
                    <a:pt x="721442" y="292101"/>
                    <a:pt x="721442" y="292101"/>
                  </a:cubicBezTo>
                  <a:cubicBezTo>
                    <a:pt x="687869" y="292101"/>
                    <a:pt x="660400" y="264598"/>
                    <a:pt x="660400" y="230982"/>
                  </a:cubicBezTo>
                  <a:cubicBezTo>
                    <a:pt x="660400" y="197367"/>
                    <a:pt x="687869" y="169863"/>
                    <a:pt x="721442" y="169863"/>
                  </a:cubicBezTo>
                  <a:close/>
                  <a:moveTo>
                    <a:pt x="1281907" y="149225"/>
                  </a:moveTo>
                  <a:cubicBezTo>
                    <a:pt x="1327060" y="149225"/>
                    <a:pt x="1363664" y="185118"/>
                    <a:pt x="1363664" y="229394"/>
                  </a:cubicBezTo>
                  <a:cubicBezTo>
                    <a:pt x="1363664" y="273670"/>
                    <a:pt x="1327060" y="309563"/>
                    <a:pt x="1281907" y="309563"/>
                  </a:cubicBezTo>
                  <a:cubicBezTo>
                    <a:pt x="1236754" y="309563"/>
                    <a:pt x="1200150" y="273670"/>
                    <a:pt x="1200150" y="229394"/>
                  </a:cubicBezTo>
                  <a:cubicBezTo>
                    <a:pt x="1200150" y="185118"/>
                    <a:pt x="1236754" y="149225"/>
                    <a:pt x="1281907" y="149225"/>
                  </a:cubicBezTo>
                  <a:close/>
                  <a:moveTo>
                    <a:pt x="268324" y="122238"/>
                  </a:moveTo>
                  <a:cubicBezTo>
                    <a:pt x="189194" y="122238"/>
                    <a:pt x="122238" y="189178"/>
                    <a:pt x="122238" y="271331"/>
                  </a:cubicBezTo>
                  <a:lnTo>
                    <a:pt x="122238" y="341313"/>
                  </a:lnTo>
                  <a:cubicBezTo>
                    <a:pt x="1738313" y="341313"/>
                    <a:pt x="1738313" y="341313"/>
                    <a:pt x="1738313" y="341313"/>
                  </a:cubicBezTo>
                  <a:lnTo>
                    <a:pt x="1738313" y="314869"/>
                  </a:lnTo>
                  <a:lnTo>
                    <a:pt x="1738313" y="300855"/>
                  </a:lnTo>
                  <a:lnTo>
                    <a:pt x="1738313" y="289566"/>
                  </a:lnTo>
                  <a:lnTo>
                    <a:pt x="1738313" y="280079"/>
                  </a:lnTo>
                  <a:lnTo>
                    <a:pt x="1738313" y="276573"/>
                  </a:lnTo>
                  <a:lnTo>
                    <a:pt x="1738313" y="271331"/>
                  </a:lnTo>
                  <a:cubicBezTo>
                    <a:pt x="1738313" y="189178"/>
                    <a:pt x="1671357" y="122238"/>
                    <a:pt x="1589184" y="122238"/>
                  </a:cubicBezTo>
                  <a:lnTo>
                    <a:pt x="1469183" y="122238"/>
                  </a:lnTo>
                  <a:lnTo>
                    <a:pt x="1356679" y="122238"/>
                  </a:lnTo>
                  <a:lnTo>
                    <a:pt x="1153197" y="122238"/>
                  </a:lnTo>
                  <a:lnTo>
                    <a:pt x="976803" y="122238"/>
                  </a:lnTo>
                  <a:lnTo>
                    <a:pt x="825562" y="122238"/>
                  </a:lnTo>
                  <a:lnTo>
                    <a:pt x="697539" y="122238"/>
                  </a:lnTo>
                  <a:lnTo>
                    <a:pt x="590799" y="122238"/>
                  </a:lnTo>
                  <a:lnTo>
                    <a:pt x="503408" y="122238"/>
                  </a:lnTo>
                  <a:lnTo>
                    <a:pt x="433431" y="122238"/>
                  </a:lnTo>
                  <a:lnTo>
                    <a:pt x="378933" y="122238"/>
                  </a:lnTo>
                  <a:lnTo>
                    <a:pt x="337979" y="122238"/>
                  </a:lnTo>
                  <a:lnTo>
                    <a:pt x="308633" y="122238"/>
                  </a:lnTo>
                  <a:lnTo>
                    <a:pt x="288962" y="122238"/>
                  </a:lnTo>
                  <a:lnTo>
                    <a:pt x="277031" y="122238"/>
                  </a:lnTo>
                  <a:lnTo>
                    <a:pt x="270904" y="122238"/>
                  </a:lnTo>
                  <a:close/>
                  <a:moveTo>
                    <a:pt x="267968" y="0"/>
                  </a:moveTo>
                  <a:cubicBezTo>
                    <a:pt x="1589537" y="0"/>
                    <a:pt x="1589537" y="0"/>
                    <a:pt x="1589537" y="0"/>
                  </a:cubicBezTo>
                  <a:cubicBezTo>
                    <a:pt x="1738747" y="0"/>
                    <a:pt x="1860550" y="121569"/>
                    <a:pt x="1860550" y="270492"/>
                  </a:cubicBezTo>
                  <a:lnTo>
                    <a:pt x="1860550" y="270501"/>
                  </a:lnTo>
                  <a:lnTo>
                    <a:pt x="1860550" y="461963"/>
                  </a:lnTo>
                  <a:lnTo>
                    <a:pt x="1860550" y="525090"/>
                  </a:lnTo>
                  <a:cubicBezTo>
                    <a:pt x="1860550" y="1639702"/>
                    <a:pt x="1860550" y="2266671"/>
                    <a:pt x="1860550" y="2619341"/>
                  </a:cubicBezTo>
                  <a:lnTo>
                    <a:pt x="1860550" y="2722563"/>
                  </a:lnTo>
                  <a:lnTo>
                    <a:pt x="1860550" y="2754314"/>
                  </a:lnTo>
                  <a:lnTo>
                    <a:pt x="1860550" y="2838062"/>
                  </a:lnTo>
                  <a:lnTo>
                    <a:pt x="1860550" y="2859431"/>
                  </a:lnTo>
                  <a:lnTo>
                    <a:pt x="1860550" y="2924856"/>
                  </a:lnTo>
                  <a:lnTo>
                    <a:pt x="1860550" y="2938424"/>
                  </a:lnTo>
                  <a:lnTo>
                    <a:pt x="1860550" y="2987047"/>
                  </a:lnTo>
                  <a:lnTo>
                    <a:pt x="1860550" y="2995025"/>
                  </a:lnTo>
                  <a:lnTo>
                    <a:pt x="1860550" y="3028736"/>
                  </a:lnTo>
                  <a:lnTo>
                    <a:pt x="1860550" y="3032967"/>
                  </a:lnTo>
                  <a:lnTo>
                    <a:pt x="1860550" y="3054023"/>
                  </a:lnTo>
                  <a:lnTo>
                    <a:pt x="1860550" y="3055980"/>
                  </a:lnTo>
                  <a:lnTo>
                    <a:pt x="1860550" y="3067008"/>
                  </a:lnTo>
                  <a:lnTo>
                    <a:pt x="1860550" y="3067798"/>
                  </a:lnTo>
                  <a:lnTo>
                    <a:pt x="1860550" y="3072475"/>
                  </a:lnTo>
                  <a:lnTo>
                    <a:pt x="1860550" y="3072774"/>
                  </a:lnTo>
                  <a:cubicBezTo>
                    <a:pt x="1860550" y="3184470"/>
                    <a:pt x="1792036" y="3280779"/>
                    <a:pt x="1694831" y="3321952"/>
                  </a:cubicBezTo>
                  <a:lnTo>
                    <a:pt x="1593989" y="3342374"/>
                  </a:lnTo>
                  <a:lnTo>
                    <a:pt x="1589537" y="3343276"/>
                  </a:lnTo>
                  <a:cubicBezTo>
                    <a:pt x="267968" y="3343276"/>
                    <a:pt x="267968" y="3343276"/>
                    <a:pt x="267968" y="3343276"/>
                  </a:cubicBezTo>
                  <a:lnTo>
                    <a:pt x="263590" y="3342374"/>
                  </a:lnTo>
                  <a:lnTo>
                    <a:pt x="164435" y="3321952"/>
                  </a:lnTo>
                  <a:cubicBezTo>
                    <a:pt x="68515" y="3280779"/>
                    <a:pt x="0" y="3184470"/>
                    <a:pt x="0" y="3072774"/>
                  </a:cubicBezTo>
                  <a:lnTo>
                    <a:pt x="0" y="3072475"/>
                  </a:lnTo>
                  <a:lnTo>
                    <a:pt x="0" y="2956977"/>
                  </a:lnTo>
                  <a:lnTo>
                    <a:pt x="0" y="2870182"/>
                  </a:lnTo>
                  <a:lnTo>
                    <a:pt x="0" y="2807991"/>
                  </a:lnTo>
                  <a:lnTo>
                    <a:pt x="0" y="2787491"/>
                  </a:lnTo>
                  <a:lnTo>
                    <a:pt x="0" y="2766302"/>
                  </a:lnTo>
                  <a:lnTo>
                    <a:pt x="0" y="2741016"/>
                  </a:lnTo>
                  <a:lnTo>
                    <a:pt x="0" y="2728031"/>
                  </a:lnTo>
                  <a:lnTo>
                    <a:pt x="0" y="2722563"/>
                  </a:lnTo>
                  <a:lnTo>
                    <a:pt x="0" y="2522258"/>
                  </a:lnTo>
                  <a:cubicBezTo>
                    <a:pt x="0" y="1330151"/>
                    <a:pt x="0" y="769160"/>
                    <a:pt x="0" y="505164"/>
                  </a:cubicBezTo>
                  <a:lnTo>
                    <a:pt x="0" y="461963"/>
                  </a:lnTo>
                  <a:lnTo>
                    <a:pt x="0" y="418277"/>
                  </a:lnTo>
                  <a:lnTo>
                    <a:pt x="0" y="398763"/>
                  </a:lnTo>
                  <a:lnTo>
                    <a:pt x="0" y="356020"/>
                  </a:lnTo>
                  <a:lnTo>
                    <a:pt x="0" y="351269"/>
                  </a:lnTo>
                  <a:lnTo>
                    <a:pt x="0" y="314287"/>
                  </a:lnTo>
                  <a:lnTo>
                    <a:pt x="0" y="294426"/>
                  </a:lnTo>
                  <a:lnTo>
                    <a:pt x="0" y="288973"/>
                  </a:lnTo>
                  <a:cubicBezTo>
                    <a:pt x="0" y="282816"/>
                    <a:pt x="0" y="278711"/>
                    <a:pt x="0" y="275975"/>
                  </a:cubicBezTo>
                  <a:lnTo>
                    <a:pt x="0" y="273484"/>
                  </a:lnTo>
                  <a:lnTo>
                    <a:pt x="0" y="270501"/>
                  </a:lnTo>
                  <a:lnTo>
                    <a:pt x="0" y="270492"/>
                  </a:lnTo>
                  <a:cubicBezTo>
                    <a:pt x="0" y="121569"/>
                    <a:pt x="121804" y="0"/>
                    <a:pt x="26796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367"/>
              <a:endParaRPr lang="en-US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4" name="Freeform 228">
              <a:extLst>
                <a:ext uri="{FF2B5EF4-FFF2-40B4-BE49-F238E27FC236}">
                  <a16:creationId xmlns:a16="http://schemas.microsoft.com/office/drawing/2014/main" id="{92A4E419-8A86-442F-9932-4C8A227FEBE2}"/>
                </a:ext>
              </a:extLst>
            </p:cNvPr>
            <p:cNvSpPr/>
            <p:nvPr/>
          </p:nvSpPr>
          <p:spPr bwMode="auto">
            <a:xfrm>
              <a:off x="11042554" y="3643933"/>
              <a:ext cx="232752" cy="131350"/>
            </a:xfrm>
            <a:custGeom>
              <a:avLst/>
              <a:gdLst>
                <a:gd name="connsiteX0" fmla="*/ 5333671 w 7645936"/>
                <a:gd name="connsiteY0" fmla="*/ 2643510 h 4314825"/>
                <a:gd name="connsiteX1" fmla="*/ 5193195 w 7645936"/>
                <a:gd name="connsiteY1" fmla="*/ 2783986 h 4314825"/>
                <a:gd name="connsiteX2" fmla="*/ 5193195 w 7645936"/>
                <a:gd name="connsiteY2" fmla="*/ 3723500 h 4314825"/>
                <a:gd name="connsiteX3" fmla="*/ 5333671 w 7645936"/>
                <a:gd name="connsiteY3" fmla="*/ 3863976 h 4314825"/>
                <a:gd name="connsiteX4" fmla="*/ 5421017 w 7645936"/>
                <a:gd name="connsiteY4" fmla="*/ 3863976 h 4314825"/>
                <a:gd name="connsiteX5" fmla="*/ 5561493 w 7645936"/>
                <a:gd name="connsiteY5" fmla="*/ 3723500 h 4314825"/>
                <a:gd name="connsiteX6" fmla="*/ 5561493 w 7645936"/>
                <a:gd name="connsiteY6" fmla="*/ 2783986 h 4314825"/>
                <a:gd name="connsiteX7" fmla="*/ 5421017 w 7645936"/>
                <a:gd name="connsiteY7" fmla="*/ 2643510 h 4314825"/>
                <a:gd name="connsiteX8" fmla="*/ 4527329 w 7645936"/>
                <a:gd name="connsiteY8" fmla="*/ 2643510 h 4314825"/>
                <a:gd name="connsiteX9" fmla="*/ 4386853 w 7645936"/>
                <a:gd name="connsiteY9" fmla="*/ 2783986 h 4314825"/>
                <a:gd name="connsiteX10" fmla="*/ 4386853 w 7645936"/>
                <a:gd name="connsiteY10" fmla="*/ 3723500 h 4314825"/>
                <a:gd name="connsiteX11" fmla="*/ 4527329 w 7645936"/>
                <a:gd name="connsiteY11" fmla="*/ 3863976 h 4314825"/>
                <a:gd name="connsiteX12" fmla="*/ 4614675 w 7645936"/>
                <a:gd name="connsiteY12" fmla="*/ 3863976 h 4314825"/>
                <a:gd name="connsiteX13" fmla="*/ 4755151 w 7645936"/>
                <a:gd name="connsiteY13" fmla="*/ 3723500 h 4314825"/>
                <a:gd name="connsiteX14" fmla="*/ 4755151 w 7645936"/>
                <a:gd name="connsiteY14" fmla="*/ 2783986 h 4314825"/>
                <a:gd name="connsiteX15" fmla="*/ 4614675 w 7645936"/>
                <a:gd name="connsiteY15" fmla="*/ 2643510 h 4314825"/>
                <a:gd name="connsiteX16" fmla="*/ 3720987 w 7645936"/>
                <a:gd name="connsiteY16" fmla="*/ 2643510 h 4314825"/>
                <a:gd name="connsiteX17" fmla="*/ 3580511 w 7645936"/>
                <a:gd name="connsiteY17" fmla="*/ 2783986 h 4314825"/>
                <a:gd name="connsiteX18" fmla="*/ 3580511 w 7645936"/>
                <a:gd name="connsiteY18" fmla="*/ 3723500 h 4314825"/>
                <a:gd name="connsiteX19" fmla="*/ 3720987 w 7645936"/>
                <a:gd name="connsiteY19" fmla="*/ 3863976 h 4314825"/>
                <a:gd name="connsiteX20" fmla="*/ 3808333 w 7645936"/>
                <a:gd name="connsiteY20" fmla="*/ 3863976 h 4314825"/>
                <a:gd name="connsiteX21" fmla="*/ 3948809 w 7645936"/>
                <a:gd name="connsiteY21" fmla="*/ 3723500 h 4314825"/>
                <a:gd name="connsiteX22" fmla="*/ 3948809 w 7645936"/>
                <a:gd name="connsiteY22" fmla="*/ 2783986 h 4314825"/>
                <a:gd name="connsiteX23" fmla="*/ 3808333 w 7645936"/>
                <a:gd name="connsiteY23" fmla="*/ 2643510 h 4314825"/>
                <a:gd name="connsiteX24" fmla="*/ 2914644 w 7645936"/>
                <a:gd name="connsiteY24" fmla="*/ 2643510 h 4314825"/>
                <a:gd name="connsiteX25" fmla="*/ 2774168 w 7645936"/>
                <a:gd name="connsiteY25" fmla="*/ 2783986 h 4314825"/>
                <a:gd name="connsiteX26" fmla="*/ 2774168 w 7645936"/>
                <a:gd name="connsiteY26" fmla="*/ 3723500 h 4314825"/>
                <a:gd name="connsiteX27" fmla="*/ 2914644 w 7645936"/>
                <a:gd name="connsiteY27" fmla="*/ 3863976 h 4314825"/>
                <a:gd name="connsiteX28" fmla="*/ 3001990 w 7645936"/>
                <a:gd name="connsiteY28" fmla="*/ 3863976 h 4314825"/>
                <a:gd name="connsiteX29" fmla="*/ 3142466 w 7645936"/>
                <a:gd name="connsiteY29" fmla="*/ 3723500 h 4314825"/>
                <a:gd name="connsiteX30" fmla="*/ 3142466 w 7645936"/>
                <a:gd name="connsiteY30" fmla="*/ 2783986 h 4314825"/>
                <a:gd name="connsiteX31" fmla="*/ 3001990 w 7645936"/>
                <a:gd name="connsiteY31" fmla="*/ 2643510 h 4314825"/>
                <a:gd name="connsiteX32" fmla="*/ 2108301 w 7645936"/>
                <a:gd name="connsiteY32" fmla="*/ 2643510 h 4314825"/>
                <a:gd name="connsiteX33" fmla="*/ 1967825 w 7645936"/>
                <a:gd name="connsiteY33" fmla="*/ 2783986 h 4314825"/>
                <a:gd name="connsiteX34" fmla="*/ 1967825 w 7645936"/>
                <a:gd name="connsiteY34" fmla="*/ 3723500 h 4314825"/>
                <a:gd name="connsiteX35" fmla="*/ 2108301 w 7645936"/>
                <a:gd name="connsiteY35" fmla="*/ 3863976 h 4314825"/>
                <a:gd name="connsiteX36" fmla="*/ 2195647 w 7645936"/>
                <a:gd name="connsiteY36" fmla="*/ 3863976 h 4314825"/>
                <a:gd name="connsiteX37" fmla="*/ 2336123 w 7645936"/>
                <a:gd name="connsiteY37" fmla="*/ 3723500 h 4314825"/>
                <a:gd name="connsiteX38" fmla="*/ 2336123 w 7645936"/>
                <a:gd name="connsiteY38" fmla="*/ 2783986 h 4314825"/>
                <a:gd name="connsiteX39" fmla="*/ 2195647 w 7645936"/>
                <a:gd name="connsiteY39" fmla="*/ 2643510 h 4314825"/>
                <a:gd name="connsiteX40" fmla="*/ 5312536 w 7645936"/>
                <a:gd name="connsiteY40" fmla="*/ 2564132 h 4314825"/>
                <a:gd name="connsiteX41" fmla="*/ 5442152 w 7645936"/>
                <a:gd name="connsiteY41" fmla="*/ 2564132 h 4314825"/>
                <a:gd name="connsiteX42" fmla="*/ 5650609 w 7645936"/>
                <a:gd name="connsiteY42" fmla="*/ 2772589 h 4314825"/>
                <a:gd name="connsiteX43" fmla="*/ 5650609 w 7645936"/>
                <a:gd name="connsiteY43" fmla="*/ 3734896 h 4314825"/>
                <a:gd name="connsiteX44" fmla="*/ 5442152 w 7645936"/>
                <a:gd name="connsiteY44" fmla="*/ 3943353 h 4314825"/>
                <a:gd name="connsiteX45" fmla="*/ 5312536 w 7645936"/>
                <a:gd name="connsiteY45" fmla="*/ 3943353 h 4314825"/>
                <a:gd name="connsiteX46" fmla="*/ 5104079 w 7645936"/>
                <a:gd name="connsiteY46" fmla="*/ 3734896 h 4314825"/>
                <a:gd name="connsiteX47" fmla="*/ 5104079 w 7645936"/>
                <a:gd name="connsiteY47" fmla="*/ 2772589 h 4314825"/>
                <a:gd name="connsiteX48" fmla="*/ 5312536 w 7645936"/>
                <a:gd name="connsiteY48" fmla="*/ 2564132 h 4314825"/>
                <a:gd name="connsiteX49" fmla="*/ 4506194 w 7645936"/>
                <a:gd name="connsiteY49" fmla="*/ 2564132 h 4314825"/>
                <a:gd name="connsiteX50" fmla="*/ 4635810 w 7645936"/>
                <a:gd name="connsiteY50" fmla="*/ 2564132 h 4314825"/>
                <a:gd name="connsiteX51" fmla="*/ 4844267 w 7645936"/>
                <a:gd name="connsiteY51" fmla="*/ 2772589 h 4314825"/>
                <a:gd name="connsiteX52" fmla="*/ 4844267 w 7645936"/>
                <a:gd name="connsiteY52" fmla="*/ 3734896 h 4314825"/>
                <a:gd name="connsiteX53" fmla="*/ 4635810 w 7645936"/>
                <a:gd name="connsiteY53" fmla="*/ 3943353 h 4314825"/>
                <a:gd name="connsiteX54" fmla="*/ 4506194 w 7645936"/>
                <a:gd name="connsiteY54" fmla="*/ 3943353 h 4314825"/>
                <a:gd name="connsiteX55" fmla="*/ 4297737 w 7645936"/>
                <a:gd name="connsiteY55" fmla="*/ 3734896 h 4314825"/>
                <a:gd name="connsiteX56" fmla="*/ 4297737 w 7645936"/>
                <a:gd name="connsiteY56" fmla="*/ 2772589 h 4314825"/>
                <a:gd name="connsiteX57" fmla="*/ 4506194 w 7645936"/>
                <a:gd name="connsiteY57" fmla="*/ 2564132 h 4314825"/>
                <a:gd name="connsiteX58" fmla="*/ 3699852 w 7645936"/>
                <a:gd name="connsiteY58" fmla="*/ 2564132 h 4314825"/>
                <a:gd name="connsiteX59" fmla="*/ 3829468 w 7645936"/>
                <a:gd name="connsiteY59" fmla="*/ 2564132 h 4314825"/>
                <a:gd name="connsiteX60" fmla="*/ 4037925 w 7645936"/>
                <a:gd name="connsiteY60" fmla="*/ 2772589 h 4314825"/>
                <a:gd name="connsiteX61" fmla="*/ 4037925 w 7645936"/>
                <a:gd name="connsiteY61" fmla="*/ 3734896 h 4314825"/>
                <a:gd name="connsiteX62" fmla="*/ 3829468 w 7645936"/>
                <a:gd name="connsiteY62" fmla="*/ 3943353 h 4314825"/>
                <a:gd name="connsiteX63" fmla="*/ 3699852 w 7645936"/>
                <a:gd name="connsiteY63" fmla="*/ 3943353 h 4314825"/>
                <a:gd name="connsiteX64" fmla="*/ 3491395 w 7645936"/>
                <a:gd name="connsiteY64" fmla="*/ 3734896 h 4314825"/>
                <a:gd name="connsiteX65" fmla="*/ 3491395 w 7645936"/>
                <a:gd name="connsiteY65" fmla="*/ 2772589 h 4314825"/>
                <a:gd name="connsiteX66" fmla="*/ 3699852 w 7645936"/>
                <a:gd name="connsiteY66" fmla="*/ 2564132 h 4314825"/>
                <a:gd name="connsiteX67" fmla="*/ 2893509 w 7645936"/>
                <a:gd name="connsiteY67" fmla="*/ 2564132 h 4314825"/>
                <a:gd name="connsiteX68" fmla="*/ 3023125 w 7645936"/>
                <a:gd name="connsiteY68" fmla="*/ 2564132 h 4314825"/>
                <a:gd name="connsiteX69" fmla="*/ 3231582 w 7645936"/>
                <a:gd name="connsiteY69" fmla="*/ 2772589 h 4314825"/>
                <a:gd name="connsiteX70" fmla="*/ 3231582 w 7645936"/>
                <a:gd name="connsiteY70" fmla="*/ 3734896 h 4314825"/>
                <a:gd name="connsiteX71" fmla="*/ 3023125 w 7645936"/>
                <a:gd name="connsiteY71" fmla="*/ 3943353 h 4314825"/>
                <a:gd name="connsiteX72" fmla="*/ 2893509 w 7645936"/>
                <a:gd name="connsiteY72" fmla="*/ 3943353 h 4314825"/>
                <a:gd name="connsiteX73" fmla="*/ 2685052 w 7645936"/>
                <a:gd name="connsiteY73" fmla="*/ 3734896 h 4314825"/>
                <a:gd name="connsiteX74" fmla="*/ 2685052 w 7645936"/>
                <a:gd name="connsiteY74" fmla="*/ 2772589 h 4314825"/>
                <a:gd name="connsiteX75" fmla="*/ 2893509 w 7645936"/>
                <a:gd name="connsiteY75" fmla="*/ 2564132 h 4314825"/>
                <a:gd name="connsiteX76" fmla="*/ 2087166 w 7645936"/>
                <a:gd name="connsiteY76" fmla="*/ 2564132 h 4314825"/>
                <a:gd name="connsiteX77" fmla="*/ 2216782 w 7645936"/>
                <a:gd name="connsiteY77" fmla="*/ 2564132 h 4314825"/>
                <a:gd name="connsiteX78" fmla="*/ 2425239 w 7645936"/>
                <a:gd name="connsiteY78" fmla="*/ 2772589 h 4314825"/>
                <a:gd name="connsiteX79" fmla="*/ 2425239 w 7645936"/>
                <a:gd name="connsiteY79" fmla="*/ 3734896 h 4314825"/>
                <a:gd name="connsiteX80" fmla="*/ 2216782 w 7645936"/>
                <a:gd name="connsiteY80" fmla="*/ 3943353 h 4314825"/>
                <a:gd name="connsiteX81" fmla="*/ 2087166 w 7645936"/>
                <a:gd name="connsiteY81" fmla="*/ 3943353 h 4314825"/>
                <a:gd name="connsiteX82" fmla="*/ 1878709 w 7645936"/>
                <a:gd name="connsiteY82" fmla="*/ 3734896 h 4314825"/>
                <a:gd name="connsiteX83" fmla="*/ 1878709 w 7645936"/>
                <a:gd name="connsiteY83" fmla="*/ 2772589 h 4314825"/>
                <a:gd name="connsiteX84" fmla="*/ 2087166 w 7645936"/>
                <a:gd name="connsiteY84" fmla="*/ 2564132 h 4314825"/>
                <a:gd name="connsiteX85" fmla="*/ 5082919 w 7645936"/>
                <a:gd name="connsiteY85" fmla="*/ 775812 h 4314825"/>
                <a:gd name="connsiteX86" fmla="*/ 4576665 w 7645936"/>
                <a:gd name="connsiteY86" fmla="*/ 1282066 h 4314825"/>
                <a:gd name="connsiteX87" fmla="*/ 5082919 w 7645936"/>
                <a:gd name="connsiteY87" fmla="*/ 1788320 h 4314825"/>
                <a:gd name="connsiteX88" fmla="*/ 5589173 w 7645936"/>
                <a:gd name="connsiteY88" fmla="*/ 1282066 h 4314825"/>
                <a:gd name="connsiteX89" fmla="*/ 5082919 w 7645936"/>
                <a:gd name="connsiteY89" fmla="*/ 775812 h 4314825"/>
                <a:gd name="connsiteX90" fmla="*/ 2408299 w 7645936"/>
                <a:gd name="connsiteY90" fmla="*/ 775812 h 4314825"/>
                <a:gd name="connsiteX91" fmla="*/ 1902046 w 7645936"/>
                <a:gd name="connsiteY91" fmla="*/ 1282066 h 4314825"/>
                <a:gd name="connsiteX92" fmla="*/ 2408299 w 7645936"/>
                <a:gd name="connsiteY92" fmla="*/ 1788320 h 4314825"/>
                <a:gd name="connsiteX93" fmla="*/ 2914553 w 7645936"/>
                <a:gd name="connsiteY93" fmla="*/ 1282066 h 4314825"/>
                <a:gd name="connsiteX94" fmla="*/ 2408299 w 7645936"/>
                <a:gd name="connsiteY94" fmla="*/ 775812 h 4314825"/>
                <a:gd name="connsiteX95" fmla="*/ 5082919 w 7645936"/>
                <a:gd name="connsiteY95" fmla="*/ 661036 h 4314825"/>
                <a:gd name="connsiteX96" fmla="*/ 5703949 w 7645936"/>
                <a:gd name="connsiteY96" fmla="*/ 1282066 h 4314825"/>
                <a:gd name="connsiteX97" fmla="*/ 5082919 w 7645936"/>
                <a:gd name="connsiteY97" fmla="*/ 1903096 h 4314825"/>
                <a:gd name="connsiteX98" fmla="*/ 4461889 w 7645936"/>
                <a:gd name="connsiteY98" fmla="*/ 1282066 h 4314825"/>
                <a:gd name="connsiteX99" fmla="*/ 5082919 w 7645936"/>
                <a:gd name="connsiteY99" fmla="*/ 661036 h 4314825"/>
                <a:gd name="connsiteX100" fmla="*/ 2408299 w 7645936"/>
                <a:gd name="connsiteY100" fmla="*/ 661036 h 4314825"/>
                <a:gd name="connsiteX101" fmla="*/ 3029329 w 7645936"/>
                <a:gd name="connsiteY101" fmla="*/ 1282066 h 4314825"/>
                <a:gd name="connsiteX102" fmla="*/ 2408299 w 7645936"/>
                <a:gd name="connsiteY102" fmla="*/ 1903096 h 4314825"/>
                <a:gd name="connsiteX103" fmla="*/ 1787269 w 7645936"/>
                <a:gd name="connsiteY103" fmla="*/ 1282066 h 4314825"/>
                <a:gd name="connsiteX104" fmla="*/ 2408299 w 7645936"/>
                <a:gd name="connsiteY104" fmla="*/ 661036 h 4314825"/>
                <a:gd name="connsiteX105" fmla="*/ 1164182 w 7645936"/>
                <a:gd name="connsiteY105" fmla="*/ 126434 h 4314825"/>
                <a:gd name="connsiteX106" fmla="*/ 1034158 w 7645936"/>
                <a:gd name="connsiteY106" fmla="*/ 256457 h 4314825"/>
                <a:gd name="connsiteX107" fmla="*/ 1034158 w 7645936"/>
                <a:gd name="connsiteY107" fmla="*/ 1603376 h 4314825"/>
                <a:gd name="connsiteX108" fmla="*/ 879743 w 7645936"/>
                <a:gd name="connsiteY108" fmla="*/ 1603376 h 4314825"/>
                <a:gd name="connsiteX109" fmla="*/ 478976 w 7645936"/>
                <a:gd name="connsiteY109" fmla="*/ 1603376 h 4314825"/>
                <a:gd name="connsiteX110" fmla="*/ 478976 w 7645936"/>
                <a:gd name="connsiteY110" fmla="*/ 1286475 h 4314825"/>
                <a:gd name="connsiteX111" fmla="*/ 89830 w 7645936"/>
                <a:gd name="connsiteY111" fmla="*/ 1286475 h 4314825"/>
                <a:gd name="connsiteX112" fmla="*/ 89830 w 7645936"/>
                <a:gd name="connsiteY112" fmla="*/ 2046729 h 4314825"/>
                <a:gd name="connsiteX113" fmla="*/ 478976 w 7645936"/>
                <a:gd name="connsiteY113" fmla="*/ 2046729 h 4314825"/>
                <a:gd name="connsiteX114" fmla="*/ 478976 w 7645936"/>
                <a:gd name="connsiteY114" fmla="*/ 1724026 h 4314825"/>
                <a:gd name="connsiteX115" fmla="*/ 879743 w 7645936"/>
                <a:gd name="connsiteY115" fmla="*/ 1724026 h 4314825"/>
                <a:gd name="connsiteX116" fmla="*/ 1034158 w 7645936"/>
                <a:gd name="connsiteY116" fmla="*/ 1724026 h 4314825"/>
                <a:gd name="connsiteX117" fmla="*/ 1034158 w 7645936"/>
                <a:gd name="connsiteY117" fmla="*/ 4058369 h 4314825"/>
                <a:gd name="connsiteX118" fmla="*/ 1164182 w 7645936"/>
                <a:gd name="connsiteY118" fmla="*/ 4188392 h 4314825"/>
                <a:gd name="connsiteX119" fmla="*/ 6481755 w 7645936"/>
                <a:gd name="connsiteY119" fmla="*/ 4188392 h 4314825"/>
                <a:gd name="connsiteX120" fmla="*/ 6611778 w 7645936"/>
                <a:gd name="connsiteY120" fmla="*/ 4058369 h 4314825"/>
                <a:gd name="connsiteX121" fmla="*/ 6611778 w 7645936"/>
                <a:gd name="connsiteY121" fmla="*/ 1724026 h 4314825"/>
                <a:gd name="connsiteX122" fmla="*/ 6766193 w 7645936"/>
                <a:gd name="connsiteY122" fmla="*/ 1724026 h 4314825"/>
                <a:gd name="connsiteX123" fmla="*/ 7166960 w 7645936"/>
                <a:gd name="connsiteY123" fmla="*/ 1724026 h 4314825"/>
                <a:gd name="connsiteX124" fmla="*/ 7166960 w 7645936"/>
                <a:gd name="connsiteY124" fmla="*/ 2046729 h 4314825"/>
                <a:gd name="connsiteX125" fmla="*/ 7556106 w 7645936"/>
                <a:gd name="connsiteY125" fmla="*/ 2046729 h 4314825"/>
                <a:gd name="connsiteX126" fmla="*/ 7556106 w 7645936"/>
                <a:gd name="connsiteY126" fmla="*/ 1286475 h 4314825"/>
                <a:gd name="connsiteX127" fmla="*/ 7166960 w 7645936"/>
                <a:gd name="connsiteY127" fmla="*/ 1286475 h 4314825"/>
                <a:gd name="connsiteX128" fmla="*/ 7166960 w 7645936"/>
                <a:gd name="connsiteY128" fmla="*/ 1603376 h 4314825"/>
                <a:gd name="connsiteX129" fmla="*/ 6766193 w 7645936"/>
                <a:gd name="connsiteY129" fmla="*/ 1603376 h 4314825"/>
                <a:gd name="connsiteX130" fmla="*/ 6611778 w 7645936"/>
                <a:gd name="connsiteY130" fmla="*/ 1603376 h 4314825"/>
                <a:gd name="connsiteX131" fmla="*/ 6611778 w 7645936"/>
                <a:gd name="connsiteY131" fmla="*/ 256457 h 4314825"/>
                <a:gd name="connsiteX132" fmla="*/ 6481755 w 7645936"/>
                <a:gd name="connsiteY132" fmla="*/ 126434 h 4314825"/>
                <a:gd name="connsiteX133" fmla="*/ 1011518 w 7645936"/>
                <a:gd name="connsiteY133" fmla="*/ 0 h 4314825"/>
                <a:gd name="connsiteX134" fmla="*/ 6634418 w 7645936"/>
                <a:gd name="connsiteY134" fmla="*/ 0 h 4314825"/>
                <a:gd name="connsiteX135" fmla="*/ 6766193 w 7645936"/>
                <a:gd name="connsiteY135" fmla="*/ 131775 h 4314825"/>
                <a:gd name="connsiteX136" fmla="*/ 6766193 w 7645936"/>
                <a:gd name="connsiteY136" fmla="*/ 1485987 h 4314825"/>
                <a:gd name="connsiteX137" fmla="*/ 7077129 w 7645936"/>
                <a:gd name="connsiteY137" fmla="*/ 1485987 h 4314825"/>
                <a:gd name="connsiteX138" fmla="*/ 7077129 w 7645936"/>
                <a:gd name="connsiteY138" fmla="*/ 1193887 h 4314825"/>
                <a:gd name="connsiteX139" fmla="*/ 7645936 w 7645936"/>
                <a:gd name="connsiteY139" fmla="*/ 1193887 h 4314825"/>
                <a:gd name="connsiteX140" fmla="*/ 7645936 w 7645936"/>
                <a:gd name="connsiteY140" fmla="*/ 2139317 h 4314825"/>
                <a:gd name="connsiteX141" fmla="*/ 7077129 w 7645936"/>
                <a:gd name="connsiteY141" fmla="*/ 2139317 h 4314825"/>
                <a:gd name="connsiteX142" fmla="*/ 7077129 w 7645936"/>
                <a:gd name="connsiteY142" fmla="*/ 1840719 h 4314825"/>
                <a:gd name="connsiteX143" fmla="*/ 6766193 w 7645936"/>
                <a:gd name="connsiteY143" fmla="*/ 1840719 h 4314825"/>
                <a:gd name="connsiteX144" fmla="*/ 6766193 w 7645936"/>
                <a:gd name="connsiteY144" fmla="*/ 4183050 h 4314825"/>
                <a:gd name="connsiteX145" fmla="*/ 6634418 w 7645936"/>
                <a:gd name="connsiteY145" fmla="*/ 4314825 h 4314825"/>
                <a:gd name="connsiteX146" fmla="*/ 1011518 w 7645936"/>
                <a:gd name="connsiteY146" fmla="*/ 4314825 h 4314825"/>
                <a:gd name="connsiteX147" fmla="*/ 879743 w 7645936"/>
                <a:gd name="connsiteY147" fmla="*/ 4183050 h 4314825"/>
                <a:gd name="connsiteX148" fmla="*/ 879743 w 7645936"/>
                <a:gd name="connsiteY148" fmla="*/ 1840719 h 4314825"/>
                <a:gd name="connsiteX149" fmla="*/ 568807 w 7645936"/>
                <a:gd name="connsiteY149" fmla="*/ 1840719 h 4314825"/>
                <a:gd name="connsiteX150" fmla="*/ 568807 w 7645936"/>
                <a:gd name="connsiteY150" fmla="*/ 2139317 h 4314825"/>
                <a:gd name="connsiteX151" fmla="*/ 0 w 7645936"/>
                <a:gd name="connsiteY151" fmla="*/ 2139317 h 4314825"/>
                <a:gd name="connsiteX152" fmla="*/ 0 w 7645936"/>
                <a:gd name="connsiteY152" fmla="*/ 1193887 h 4314825"/>
                <a:gd name="connsiteX153" fmla="*/ 568807 w 7645936"/>
                <a:gd name="connsiteY153" fmla="*/ 1193887 h 4314825"/>
                <a:gd name="connsiteX154" fmla="*/ 568807 w 7645936"/>
                <a:gd name="connsiteY154" fmla="*/ 1485987 h 4314825"/>
                <a:gd name="connsiteX155" fmla="*/ 879743 w 7645936"/>
                <a:gd name="connsiteY155" fmla="*/ 1485987 h 4314825"/>
                <a:gd name="connsiteX156" fmla="*/ 879743 w 7645936"/>
                <a:gd name="connsiteY156" fmla="*/ 131775 h 4314825"/>
                <a:gd name="connsiteX157" fmla="*/ 1011518 w 7645936"/>
                <a:gd name="connsiteY157" fmla="*/ 0 h 431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</a:cxnLst>
              <a:rect l="l" t="t" r="r" b="b"/>
              <a:pathLst>
                <a:path w="7645936" h="4314825">
                  <a:moveTo>
                    <a:pt x="5333671" y="2643510"/>
                  </a:moveTo>
                  <a:cubicBezTo>
                    <a:pt x="5256088" y="2643510"/>
                    <a:pt x="5193195" y="2706403"/>
                    <a:pt x="5193195" y="2783986"/>
                  </a:cubicBezTo>
                  <a:lnTo>
                    <a:pt x="5193195" y="3723500"/>
                  </a:lnTo>
                  <a:cubicBezTo>
                    <a:pt x="5193195" y="3801083"/>
                    <a:pt x="5256088" y="3863976"/>
                    <a:pt x="5333671" y="3863976"/>
                  </a:cubicBezTo>
                  <a:lnTo>
                    <a:pt x="5421017" y="3863976"/>
                  </a:lnTo>
                  <a:cubicBezTo>
                    <a:pt x="5498600" y="3863976"/>
                    <a:pt x="5561493" y="3801083"/>
                    <a:pt x="5561493" y="3723500"/>
                  </a:cubicBezTo>
                  <a:lnTo>
                    <a:pt x="5561493" y="2783986"/>
                  </a:lnTo>
                  <a:cubicBezTo>
                    <a:pt x="5561493" y="2706403"/>
                    <a:pt x="5498600" y="2643510"/>
                    <a:pt x="5421017" y="2643510"/>
                  </a:cubicBezTo>
                  <a:close/>
                  <a:moveTo>
                    <a:pt x="4527329" y="2643510"/>
                  </a:moveTo>
                  <a:cubicBezTo>
                    <a:pt x="4449746" y="2643510"/>
                    <a:pt x="4386853" y="2706403"/>
                    <a:pt x="4386853" y="2783986"/>
                  </a:cubicBezTo>
                  <a:lnTo>
                    <a:pt x="4386853" y="3723500"/>
                  </a:lnTo>
                  <a:cubicBezTo>
                    <a:pt x="4386853" y="3801083"/>
                    <a:pt x="4449746" y="3863976"/>
                    <a:pt x="4527329" y="3863976"/>
                  </a:cubicBezTo>
                  <a:lnTo>
                    <a:pt x="4614675" y="3863976"/>
                  </a:lnTo>
                  <a:cubicBezTo>
                    <a:pt x="4692258" y="3863976"/>
                    <a:pt x="4755151" y="3801083"/>
                    <a:pt x="4755151" y="3723500"/>
                  </a:cubicBezTo>
                  <a:lnTo>
                    <a:pt x="4755151" y="2783986"/>
                  </a:lnTo>
                  <a:cubicBezTo>
                    <a:pt x="4755151" y="2706403"/>
                    <a:pt x="4692258" y="2643510"/>
                    <a:pt x="4614675" y="2643510"/>
                  </a:cubicBezTo>
                  <a:close/>
                  <a:moveTo>
                    <a:pt x="3720987" y="2643510"/>
                  </a:moveTo>
                  <a:cubicBezTo>
                    <a:pt x="3643404" y="2643510"/>
                    <a:pt x="3580511" y="2706403"/>
                    <a:pt x="3580511" y="2783986"/>
                  </a:cubicBezTo>
                  <a:lnTo>
                    <a:pt x="3580511" y="3723500"/>
                  </a:lnTo>
                  <a:cubicBezTo>
                    <a:pt x="3580511" y="3801083"/>
                    <a:pt x="3643404" y="3863976"/>
                    <a:pt x="3720987" y="3863976"/>
                  </a:cubicBezTo>
                  <a:lnTo>
                    <a:pt x="3808333" y="3863976"/>
                  </a:lnTo>
                  <a:cubicBezTo>
                    <a:pt x="3885916" y="3863976"/>
                    <a:pt x="3948809" y="3801083"/>
                    <a:pt x="3948809" y="3723500"/>
                  </a:cubicBezTo>
                  <a:lnTo>
                    <a:pt x="3948809" y="2783986"/>
                  </a:lnTo>
                  <a:cubicBezTo>
                    <a:pt x="3948809" y="2706403"/>
                    <a:pt x="3885916" y="2643510"/>
                    <a:pt x="3808333" y="2643510"/>
                  </a:cubicBezTo>
                  <a:close/>
                  <a:moveTo>
                    <a:pt x="2914644" y="2643510"/>
                  </a:moveTo>
                  <a:cubicBezTo>
                    <a:pt x="2837061" y="2643510"/>
                    <a:pt x="2774168" y="2706403"/>
                    <a:pt x="2774168" y="2783986"/>
                  </a:cubicBezTo>
                  <a:lnTo>
                    <a:pt x="2774168" y="3723500"/>
                  </a:lnTo>
                  <a:cubicBezTo>
                    <a:pt x="2774168" y="3801083"/>
                    <a:pt x="2837061" y="3863976"/>
                    <a:pt x="2914644" y="3863976"/>
                  </a:cubicBezTo>
                  <a:lnTo>
                    <a:pt x="3001990" y="3863976"/>
                  </a:lnTo>
                  <a:cubicBezTo>
                    <a:pt x="3079573" y="3863976"/>
                    <a:pt x="3142466" y="3801083"/>
                    <a:pt x="3142466" y="3723500"/>
                  </a:cubicBezTo>
                  <a:lnTo>
                    <a:pt x="3142466" y="2783986"/>
                  </a:lnTo>
                  <a:cubicBezTo>
                    <a:pt x="3142466" y="2706403"/>
                    <a:pt x="3079573" y="2643510"/>
                    <a:pt x="3001990" y="2643510"/>
                  </a:cubicBezTo>
                  <a:close/>
                  <a:moveTo>
                    <a:pt x="2108301" y="2643510"/>
                  </a:moveTo>
                  <a:cubicBezTo>
                    <a:pt x="2030718" y="2643510"/>
                    <a:pt x="1967825" y="2706403"/>
                    <a:pt x="1967825" y="2783986"/>
                  </a:cubicBezTo>
                  <a:lnTo>
                    <a:pt x="1967825" y="3723500"/>
                  </a:lnTo>
                  <a:cubicBezTo>
                    <a:pt x="1967825" y="3801083"/>
                    <a:pt x="2030718" y="3863976"/>
                    <a:pt x="2108301" y="3863976"/>
                  </a:cubicBezTo>
                  <a:lnTo>
                    <a:pt x="2195647" y="3863976"/>
                  </a:lnTo>
                  <a:cubicBezTo>
                    <a:pt x="2273230" y="3863976"/>
                    <a:pt x="2336123" y="3801083"/>
                    <a:pt x="2336123" y="3723500"/>
                  </a:cubicBezTo>
                  <a:lnTo>
                    <a:pt x="2336123" y="2783986"/>
                  </a:lnTo>
                  <a:cubicBezTo>
                    <a:pt x="2336123" y="2706403"/>
                    <a:pt x="2273230" y="2643510"/>
                    <a:pt x="2195647" y="2643510"/>
                  </a:cubicBezTo>
                  <a:close/>
                  <a:moveTo>
                    <a:pt x="5312536" y="2564132"/>
                  </a:moveTo>
                  <a:lnTo>
                    <a:pt x="5442152" y="2564132"/>
                  </a:lnTo>
                  <a:cubicBezTo>
                    <a:pt x="5557280" y="2564132"/>
                    <a:pt x="5650609" y="2657461"/>
                    <a:pt x="5650609" y="2772589"/>
                  </a:cubicBezTo>
                  <a:lnTo>
                    <a:pt x="5650609" y="3734896"/>
                  </a:lnTo>
                  <a:cubicBezTo>
                    <a:pt x="5650609" y="3850024"/>
                    <a:pt x="5557280" y="3943353"/>
                    <a:pt x="5442152" y="3943353"/>
                  </a:cubicBezTo>
                  <a:lnTo>
                    <a:pt x="5312536" y="3943353"/>
                  </a:lnTo>
                  <a:cubicBezTo>
                    <a:pt x="5197408" y="3943353"/>
                    <a:pt x="5104079" y="3850024"/>
                    <a:pt x="5104079" y="3734896"/>
                  </a:cubicBezTo>
                  <a:lnTo>
                    <a:pt x="5104079" y="2772589"/>
                  </a:lnTo>
                  <a:cubicBezTo>
                    <a:pt x="5104079" y="2657461"/>
                    <a:pt x="5197408" y="2564132"/>
                    <a:pt x="5312536" y="2564132"/>
                  </a:cubicBezTo>
                  <a:close/>
                  <a:moveTo>
                    <a:pt x="4506194" y="2564132"/>
                  </a:moveTo>
                  <a:lnTo>
                    <a:pt x="4635810" y="2564132"/>
                  </a:lnTo>
                  <a:cubicBezTo>
                    <a:pt x="4750938" y="2564132"/>
                    <a:pt x="4844267" y="2657461"/>
                    <a:pt x="4844267" y="2772589"/>
                  </a:cubicBezTo>
                  <a:lnTo>
                    <a:pt x="4844267" y="3734896"/>
                  </a:lnTo>
                  <a:cubicBezTo>
                    <a:pt x="4844267" y="3850024"/>
                    <a:pt x="4750938" y="3943353"/>
                    <a:pt x="4635810" y="3943353"/>
                  </a:cubicBezTo>
                  <a:lnTo>
                    <a:pt x="4506194" y="3943353"/>
                  </a:lnTo>
                  <a:cubicBezTo>
                    <a:pt x="4391066" y="3943353"/>
                    <a:pt x="4297737" y="3850024"/>
                    <a:pt x="4297737" y="3734896"/>
                  </a:cubicBezTo>
                  <a:lnTo>
                    <a:pt x="4297737" y="2772589"/>
                  </a:lnTo>
                  <a:cubicBezTo>
                    <a:pt x="4297737" y="2657461"/>
                    <a:pt x="4391066" y="2564132"/>
                    <a:pt x="4506194" y="2564132"/>
                  </a:cubicBezTo>
                  <a:close/>
                  <a:moveTo>
                    <a:pt x="3699852" y="2564132"/>
                  </a:moveTo>
                  <a:lnTo>
                    <a:pt x="3829468" y="2564132"/>
                  </a:lnTo>
                  <a:cubicBezTo>
                    <a:pt x="3944596" y="2564132"/>
                    <a:pt x="4037925" y="2657461"/>
                    <a:pt x="4037925" y="2772589"/>
                  </a:cubicBezTo>
                  <a:lnTo>
                    <a:pt x="4037925" y="3734896"/>
                  </a:lnTo>
                  <a:cubicBezTo>
                    <a:pt x="4037925" y="3850024"/>
                    <a:pt x="3944596" y="3943353"/>
                    <a:pt x="3829468" y="3943353"/>
                  </a:cubicBezTo>
                  <a:lnTo>
                    <a:pt x="3699852" y="3943353"/>
                  </a:lnTo>
                  <a:cubicBezTo>
                    <a:pt x="3584724" y="3943353"/>
                    <a:pt x="3491395" y="3850024"/>
                    <a:pt x="3491395" y="3734896"/>
                  </a:cubicBezTo>
                  <a:lnTo>
                    <a:pt x="3491395" y="2772589"/>
                  </a:lnTo>
                  <a:cubicBezTo>
                    <a:pt x="3491395" y="2657461"/>
                    <a:pt x="3584724" y="2564132"/>
                    <a:pt x="3699852" y="2564132"/>
                  </a:cubicBezTo>
                  <a:close/>
                  <a:moveTo>
                    <a:pt x="2893509" y="2564132"/>
                  </a:moveTo>
                  <a:lnTo>
                    <a:pt x="3023125" y="2564132"/>
                  </a:lnTo>
                  <a:cubicBezTo>
                    <a:pt x="3138253" y="2564132"/>
                    <a:pt x="3231582" y="2657461"/>
                    <a:pt x="3231582" y="2772589"/>
                  </a:cubicBezTo>
                  <a:lnTo>
                    <a:pt x="3231582" y="3734896"/>
                  </a:lnTo>
                  <a:cubicBezTo>
                    <a:pt x="3231582" y="3850024"/>
                    <a:pt x="3138253" y="3943353"/>
                    <a:pt x="3023125" y="3943353"/>
                  </a:cubicBezTo>
                  <a:lnTo>
                    <a:pt x="2893509" y="3943353"/>
                  </a:lnTo>
                  <a:cubicBezTo>
                    <a:pt x="2778381" y="3943353"/>
                    <a:pt x="2685052" y="3850024"/>
                    <a:pt x="2685052" y="3734896"/>
                  </a:cubicBezTo>
                  <a:lnTo>
                    <a:pt x="2685052" y="2772589"/>
                  </a:lnTo>
                  <a:cubicBezTo>
                    <a:pt x="2685052" y="2657461"/>
                    <a:pt x="2778381" y="2564132"/>
                    <a:pt x="2893509" y="2564132"/>
                  </a:cubicBezTo>
                  <a:close/>
                  <a:moveTo>
                    <a:pt x="2087166" y="2564132"/>
                  </a:moveTo>
                  <a:lnTo>
                    <a:pt x="2216782" y="2564132"/>
                  </a:lnTo>
                  <a:cubicBezTo>
                    <a:pt x="2331910" y="2564132"/>
                    <a:pt x="2425239" y="2657461"/>
                    <a:pt x="2425239" y="2772589"/>
                  </a:cubicBezTo>
                  <a:lnTo>
                    <a:pt x="2425239" y="3734896"/>
                  </a:lnTo>
                  <a:cubicBezTo>
                    <a:pt x="2425239" y="3850024"/>
                    <a:pt x="2331910" y="3943353"/>
                    <a:pt x="2216782" y="3943353"/>
                  </a:cubicBezTo>
                  <a:lnTo>
                    <a:pt x="2087166" y="3943353"/>
                  </a:lnTo>
                  <a:cubicBezTo>
                    <a:pt x="1972038" y="3943353"/>
                    <a:pt x="1878709" y="3850024"/>
                    <a:pt x="1878709" y="3734896"/>
                  </a:cubicBezTo>
                  <a:lnTo>
                    <a:pt x="1878709" y="2772589"/>
                  </a:lnTo>
                  <a:cubicBezTo>
                    <a:pt x="1878709" y="2657461"/>
                    <a:pt x="1972038" y="2564132"/>
                    <a:pt x="2087166" y="2564132"/>
                  </a:cubicBezTo>
                  <a:close/>
                  <a:moveTo>
                    <a:pt x="5082919" y="775812"/>
                  </a:moveTo>
                  <a:cubicBezTo>
                    <a:pt x="4803323" y="775812"/>
                    <a:pt x="4576665" y="1002470"/>
                    <a:pt x="4576665" y="1282066"/>
                  </a:cubicBezTo>
                  <a:cubicBezTo>
                    <a:pt x="4576665" y="1561662"/>
                    <a:pt x="4803323" y="1788320"/>
                    <a:pt x="5082919" y="1788320"/>
                  </a:cubicBezTo>
                  <a:cubicBezTo>
                    <a:pt x="5362515" y="1788320"/>
                    <a:pt x="5589173" y="1561662"/>
                    <a:pt x="5589173" y="1282066"/>
                  </a:cubicBezTo>
                  <a:cubicBezTo>
                    <a:pt x="5589173" y="1002470"/>
                    <a:pt x="5362515" y="775812"/>
                    <a:pt x="5082919" y="775812"/>
                  </a:cubicBezTo>
                  <a:close/>
                  <a:moveTo>
                    <a:pt x="2408299" y="775812"/>
                  </a:moveTo>
                  <a:cubicBezTo>
                    <a:pt x="2128703" y="775812"/>
                    <a:pt x="1902046" y="1002470"/>
                    <a:pt x="1902046" y="1282066"/>
                  </a:cubicBezTo>
                  <a:cubicBezTo>
                    <a:pt x="1902046" y="1561662"/>
                    <a:pt x="2128703" y="1788320"/>
                    <a:pt x="2408299" y="1788320"/>
                  </a:cubicBezTo>
                  <a:cubicBezTo>
                    <a:pt x="2687895" y="1788320"/>
                    <a:pt x="2914553" y="1561662"/>
                    <a:pt x="2914553" y="1282066"/>
                  </a:cubicBezTo>
                  <a:cubicBezTo>
                    <a:pt x="2914553" y="1002470"/>
                    <a:pt x="2687895" y="775812"/>
                    <a:pt x="2408299" y="775812"/>
                  </a:cubicBezTo>
                  <a:close/>
                  <a:moveTo>
                    <a:pt x="5082919" y="661036"/>
                  </a:moveTo>
                  <a:cubicBezTo>
                    <a:pt x="5425904" y="661036"/>
                    <a:pt x="5703949" y="939081"/>
                    <a:pt x="5703949" y="1282066"/>
                  </a:cubicBezTo>
                  <a:cubicBezTo>
                    <a:pt x="5703949" y="1625051"/>
                    <a:pt x="5425904" y="1903096"/>
                    <a:pt x="5082919" y="1903096"/>
                  </a:cubicBezTo>
                  <a:cubicBezTo>
                    <a:pt x="4739934" y="1903096"/>
                    <a:pt x="4461889" y="1625051"/>
                    <a:pt x="4461889" y="1282066"/>
                  </a:cubicBezTo>
                  <a:cubicBezTo>
                    <a:pt x="4461889" y="939081"/>
                    <a:pt x="4739934" y="661036"/>
                    <a:pt x="5082919" y="661036"/>
                  </a:cubicBezTo>
                  <a:close/>
                  <a:moveTo>
                    <a:pt x="2408299" y="661036"/>
                  </a:moveTo>
                  <a:cubicBezTo>
                    <a:pt x="2751284" y="661036"/>
                    <a:pt x="3029329" y="939081"/>
                    <a:pt x="3029329" y="1282066"/>
                  </a:cubicBezTo>
                  <a:cubicBezTo>
                    <a:pt x="3029329" y="1625051"/>
                    <a:pt x="2751284" y="1903096"/>
                    <a:pt x="2408299" y="1903096"/>
                  </a:cubicBezTo>
                  <a:cubicBezTo>
                    <a:pt x="2065314" y="1903096"/>
                    <a:pt x="1787269" y="1625051"/>
                    <a:pt x="1787269" y="1282066"/>
                  </a:cubicBezTo>
                  <a:cubicBezTo>
                    <a:pt x="1787269" y="939081"/>
                    <a:pt x="2065314" y="661036"/>
                    <a:pt x="2408299" y="661036"/>
                  </a:cubicBezTo>
                  <a:close/>
                  <a:moveTo>
                    <a:pt x="1164182" y="126434"/>
                  </a:moveTo>
                  <a:cubicBezTo>
                    <a:pt x="1092372" y="126434"/>
                    <a:pt x="1034158" y="184647"/>
                    <a:pt x="1034158" y="256457"/>
                  </a:cubicBezTo>
                  <a:lnTo>
                    <a:pt x="1034158" y="1603376"/>
                  </a:lnTo>
                  <a:lnTo>
                    <a:pt x="879743" y="1603376"/>
                  </a:lnTo>
                  <a:lnTo>
                    <a:pt x="478976" y="1603376"/>
                  </a:lnTo>
                  <a:lnTo>
                    <a:pt x="478976" y="1286475"/>
                  </a:lnTo>
                  <a:lnTo>
                    <a:pt x="89830" y="1286475"/>
                  </a:lnTo>
                  <a:lnTo>
                    <a:pt x="89830" y="2046729"/>
                  </a:lnTo>
                  <a:lnTo>
                    <a:pt x="478976" y="2046729"/>
                  </a:lnTo>
                  <a:lnTo>
                    <a:pt x="478976" y="1724026"/>
                  </a:lnTo>
                  <a:lnTo>
                    <a:pt x="879743" y="1724026"/>
                  </a:lnTo>
                  <a:lnTo>
                    <a:pt x="1034158" y="1724026"/>
                  </a:lnTo>
                  <a:lnTo>
                    <a:pt x="1034158" y="4058369"/>
                  </a:lnTo>
                  <a:cubicBezTo>
                    <a:pt x="1034158" y="4130179"/>
                    <a:pt x="1092372" y="4188392"/>
                    <a:pt x="1164182" y="4188392"/>
                  </a:cubicBezTo>
                  <a:lnTo>
                    <a:pt x="6481755" y="4188392"/>
                  </a:lnTo>
                  <a:cubicBezTo>
                    <a:pt x="6553565" y="4188392"/>
                    <a:pt x="6611778" y="4130179"/>
                    <a:pt x="6611778" y="4058369"/>
                  </a:cubicBezTo>
                  <a:lnTo>
                    <a:pt x="6611778" y="1724026"/>
                  </a:lnTo>
                  <a:lnTo>
                    <a:pt x="6766193" y="1724026"/>
                  </a:lnTo>
                  <a:lnTo>
                    <a:pt x="7166960" y="1724026"/>
                  </a:lnTo>
                  <a:lnTo>
                    <a:pt x="7166960" y="2046729"/>
                  </a:lnTo>
                  <a:lnTo>
                    <a:pt x="7556106" y="2046729"/>
                  </a:lnTo>
                  <a:lnTo>
                    <a:pt x="7556106" y="1286475"/>
                  </a:lnTo>
                  <a:lnTo>
                    <a:pt x="7166960" y="1286475"/>
                  </a:lnTo>
                  <a:lnTo>
                    <a:pt x="7166960" y="1603376"/>
                  </a:lnTo>
                  <a:lnTo>
                    <a:pt x="6766193" y="1603376"/>
                  </a:lnTo>
                  <a:lnTo>
                    <a:pt x="6611778" y="1603376"/>
                  </a:lnTo>
                  <a:lnTo>
                    <a:pt x="6611778" y="256457"/>
                  </a:lnTo>
                  <a:cubicBezTo>
                    <a:pt x="6611778" y="184647"/>
                    <a:pt x="6553565" y="126434"/>
                    <a:pt x="6481755" y="126434"/>
                  </a:cubicBezTo>
                  <a:close/>
                  <a:moveTo>
                    <a:pt x="1011518" y="0"/>
                  </a:moveTo>
                  <a:lnTo>
                    <a:pt x="6634418" y="0"/>
                  </a:lnTo>
                  <a:cubicBezTo>
                    <a:pt x="6707195" y="0"/>
                    <a:pt x="6766193" y="58999"/>
                    <a:pt x="6766193" y="131775"/>
                  </a:cubicBezTo>
                  <a:lnTo>
                    <a:pt x="6766193" y="1485987"/>
                  </a:lnTo>
                  <a:lnTo>
                    <a:pt x="7077129" y="1485987"/>
                  </a:lnTo>
                  <a:lnTo>
                    <a:pt x="7077129" y="1193887"/>
                  </a:lnTo>
                  <a:lnTo>
                    <a:pt x="7645936" y="1193887"/>
                  </a:lnTo>
                  <a:lnTo>
                    <a:pt x="7645936" y="2139317"/>
                  </a:lnTo>
                  <a:lnTo>
                    <a:pt x="7077129" y="2139317"/>
                  </a:lnTo>
                  <a:lnTo>
                    <a:pt x="7077129" y="1840719"/>
                  </a:lnTo>
                  <a:lnTo>
                    <a:pt x="6766193" y="1840719"/>
                  </a:lnTo>
                  <a:lnTo>
                    <a:pt x="6766193" y="4183050"/>
                  </a:lnTo>
                  <a:cubicBezTo>
                    <a:pt x="6766193" y="4255827"/>
                    <a:pt x="6707195" y="4314825"/>
                    <a:pt x="6634418" y="4314825"/>
                  </a:cubicBezTo>
                  <a:lnTo>
                    <a:pt x="1011518" y="4314825"/>
                  </a:lnTo>
                  <a:cubicBezTo>
                    <a:pt x="938741" y="4314825"/>
                    <a:pt x="879743" y="4255827"/>
                    <a:pt x="879743" y="4183050"/>
                  </a:cubicBezTo>
                  <a:lnTo>
                    <a:pt x="879743" y="1840719"/>
                  </a:lnTo>
                  <a:lnTo>
                    <a:pt x="568807" y="1840719"/>
                  </a:lnTo>
                  <a:lnTo>
                    <a:pt x="568807" y="2139317"/>
                  </a:lnTo>
                  <a:lnTo>
                    <a:pt x="0" y="2139317"/>
                  </a:lnTo>
                  <a:lnTo>
                    <a:pt x="0" y="1193887"/>
                  </a:lnTo>
                  <a:lnTo>
                    <a:pt x="568807" y="1193887"/>
                  </a:lnTo>
                  <a:lnTo>
                    <a:pt x="568807" y="1485987"/>
                  </a:lnTo>
                  <a:lnTo>
                    <a:pt x="879743" y="1485987"/>
                  </a:lnTo>
                  <a:lnTo>
                    <a:pt x="879743" y="131775"/>
                  </a:lnTo>
                  <a:cubicBezTo>
                    <a:pt x="879743" y="58999"/>
                    <a:pt x="938741" y="0"/>
                    <a:pt x="1011518" y="0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accent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solidFill>
                  <a:prstClr val="white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EA8A5D6-65A4-439F-B9D1-749DD6535380}"/>
                </a:ext>
              </a:extLst>
            </p:cNvPr>
            <p:cNvCxnSpPr/>
            <p:nvPr/>
          </p:nvCxnSpPr>
          <p:spPr>
            <a:xfrm flipH="1">
              <a:off x="10669778" y="3119438"/>
              <a:ext cx="289008" cy="0"/>
            </a:xfrm>
            <a:prstGeom prst="lin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B25580A4-E09E-4D9B-9171-0D91D880FC0A}"/>
              </a:ext>
            </a:extLst>
          </p:cNvPr>
          <p:cNvSpPr/>
          <p:nvPr/>
        </p:nvSpPr>
        <p:spPr>
          <a:xfrm>
            <a:off x="6027719" y="1870942"/>
            <a:ext cx="272746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67"/>
            <a:r>
              <a:rPr lang="en-US" sz="1100" dirty="0">
                <a:solidFill>
                  <a:prstClr val="white"/>
                </a:solidFill>
                <a:latin typeface="Segoe UI"/>
                <a:cs typeface="Segoe UI Semilight" panose="020B0402040204020203" pitchFamily="34" charset="0"/>
              </a:rPr>
              <a:t>Data Factory (ETL, Data movement) </a:t>
            </a:r>
            <a:endParaRPr lang="en-US" sz="1100" dirty="0">
              <a:solidFill>
                <a:prstClr val="white"/>
              </a:solidFill>
              <a:latin typeface="Segoe UI"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4DA9034-E173-4AC9-B1DE-A2D4BF518053}"/>
              </a:ext>
            </a:extLst>
          </p:cNvPr>
          <p:cNvCxnSpPr/>
          <p:nvPr/>
        </p:nvCxnSpPr>
        <p:spPr>
          <a:xfrm>
            <a:off x="4504571" y="2293807"/>
            <a:ext cx="2085577" cy="0"/>
          </a:xfrm>
          <a:prstGeom prst="straightConnector1">
            <a:avLst/>
          </a:prstGeom>
          <a:ln>
            <a:solidFill>
              <a:schemeClr val="bg1"/>
            </a:solidFill>
            <a:headEnd type="none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1013E09-B9D7-4DD1-AB3B-E6EA7304FC32}"/>
              </a:ext>
            </a:extLst>
          </p:cNvPr>
          <p:cNvCxnSpPr/>
          <p:nvPr/>
        </p:nvCxnSpPr>
        <p:spPr>
          <a:xfrm>
            <a:off x="6590147" y="2293807"/>
            <a:ext cx="1960245" cy="0"/>
          </a:xfrm>
          <a:prstGeom prst="straightConnector1">
            <a:avLst/>
          </a:prstGeom>
          <a:ln>
            <a:solidFill>
              <a:schemeClr val="bg1"/>
            </a:solidFill>
            <a:headEnd type="none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DB00CC35-85E3-4ED9-8136-3FFD6DF645A6}"/>
              </a:ext>
            </a:extLst>
          </p:cNvPr>
          <p:cNvSpPr/>
          <p:nvPr/>
        </p:nvSpPr>
        <p:spPr>
          <a:xfrm>
            <a:off x="9195942" y="2569707"/>
            <a:ext cx="1190817" cy="429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67"/>
            <a:r>
              <a:rPr lang="en-US" sz="1100" dirty="0">
                <a:solidFill>
                  <a:prstClr val="white"/>
                </a:solidFill>
                <a:latin typeface="Segoe UI"/>
                <a:cs typeface="Segoe UI Semilight" panose="020B0402040204020203" pitchFamily="34" charset="0"/>
              </a:rPr>
              <a:t>SQL Data Warehouse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6A11579-3D2B-467F-82D1-DF4DF8C7336B}"/>
              </a:ext>
            </a:extLst>
          </p:cNvPr>
          <p:cNvCxnSpPr>
            <a:cxnSpLocks/>
          </p:cNvCxnSpPr>
          <p:nvPr/>
        </p:nvCxnSpPr>
        <p:spPr>
          <a:xfrm>
            <a:off x="7868264" y="3172173"/>
            <a:ext cx="584318" cy="158142"/>
          </a:xfrm>
          <a:prstGeom prst="straightConnector1">
            <a:avLst/>
          </a:prstGeom>
          <a:ln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0D71B6C7-D5F7-4CDA-B7A5-15315984C5AE}"/>
              </a:ext>
            </a:extLst>
          </p:cNvPr>
          <p:cNvSpPr/>
          <p:nvPr/>
        </p:nvSpPr>
        <p:spPr>
          <a:xfrm>
            <a:off x="4634801" y="2731728"/>
            <a:ext cx="1640556" cy="2597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67">
              <a:defRPr/>
            </a:pPr>
            <a:r>
              <a:rPr lang="en-US" sz="1100" dirty="0">
                <a:solidFill>
                  <a:prstClr val="white"/>
                </a:solidFill>
                <a:latin typeface="Segoe UI"/>
                <a:cs typeface="Segoe UI Semilight" panose="020B0402040204020203" pitchFamily="34" charset="0"/>
              </a:rPr>
              <a:t>Data Lake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33AF51DF-239D-40DE-A692-1F489DDEA676}"/>
              </a:ext>
            </a:extLst>
          </p:cNvPr>
          <p:cNvSpPr/>
          <p:nvPr/>
        </p:nvSpPr>
        <p:spPr>
          <a:xfrm>
            <a:off x="8755188" y="4194259"/>
            <a:ext cx="119081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67"/>
            <a:r>
              <a:rPr lang="en-US" sz="1100" dirty="0">
                <a:solidFill>
                  <a:prstClr val="white"/>
                </a:solidFill>
                <a:latin typeface="Segoe UI"/>
                <a:cs typeface="Segoe UI Semilight" panose="020B0402040204020203" pitchFamily="34" charset="0"/>
              </a:rPr>
              <a:t>Cosmos DB</a:t>
            </a:r>
          </a:p>
        </p:txBody>
      </p:sp>
      <p:pic>
        <p:nvPicPr>
          <p:cNvPr id="207" name="Graphic 206">
            <a:extLst>
              <a:ext uri="{FF2B5EF4-FFF2-40B4-BE49-F238E27FC236}">
                <a16:creationId xmlns:a16="http://schemas.microsoft.com/office/drawing/2014/main" id="{58F66E48-D9C4-42A6-AB2D-E8092E2D09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10210" y="2702773"/>
            <a:ext cx="320952" cy="320952"/>
          </a:xfrm>
          <a:prstGeom prst="rect">
            <a:avLst/>
          </a:prstGeom>
        </p:spPr>
      </p:pic>
      <p:pic>
        <p:nvPicPr>
          <p:cNvPr id="209" name="Graphic 208">
            <a:extLst>
              <a:ext uri="{FF2B5EF4-FFF2-40B4-BE49-F238E27FC236}">
                <a16:creationId xmlns:a16="http://schemas.microsoft.com/office/drawing/2014/main" id="{477F4965-466F-4719-9A7A-4D43B7C41F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80248" y="2470636"/>
            <a:ext cx="635328" cy="635328"/>
          </a:xfrm>
          <a:prstGeom prst="rect">
            <a:avLst/>
          </a:prstGeom>
        </p:spPr>
      </p:pic>
      <p:pic>
        <p:nvPicPr>
          <p:cNvPr id="213" name="Graphic 212">
            <a:extLst>
              <a:ext uri="{FF2B5EF4-FFF2-40B4-BE49-F238E27FC236}">
                <a16:creationId xmlns:a16="http://schemas.microsoft.com/office/drawing/2014/main" id="{4F750AFC-F41C-4D76-BB72-34AE06F573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57496" y="3330315"/>
            <a:ext cx="476250" cy="476250"/>
          </a:xfrm>
          <a:prstGeom prst="rect">
            <a:avLst/>
          </a:prstGeom>
        </p:spPr>
      </p:pic>
      <p:pic>
        <p:nvPicPr>
          <p:cNvPr id="215" name="Graphic 214">
            <a:extLst>
              <a:ext uri="{FF2B5EF4-FFF2-40B4-BE49-F238E27FC236}">
                <a16:creationId xmlns:a16="http://schemas.microsoft.com/office/drawing/2014/main" id="{5280A884-7AB1-4CC8-A6B2-9460F5B2618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46786" y="2719378"/>
            <a:ext cx="1447800" cy="1123950"/>
          </a:xfrm>
          <a:prstGeom prst="rect">
            <a:avLst/>
          </a:prstGeom>
        </p:spPr>
      </p:pic>
      <p:pic>
        <p:nvPicPr>
          <p:cNvPr id="219" name="Graphic 218">
            <a:extLst>
              <a:ext uri="{FF2B5EF4-FFF2-40B4-BE49-F238E27FC236}">
                <a16:creationId xmlns:a16="http://schemas.microsoft.com/office/drawing/2014/main" id="{080857D6-29DF-43BC-8F6E-8B8726A68DE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251703" y="4054047"/>
            <a:ext cx="551035" cy="551035"/>
          </a:xfrm>
          <a:prstGeom prst="rect">
            <a:avLst/>
          </a:prstGeom>
        </p:spPr>
      </p:pic>
      <p:pic>
        <p:nvPicPr>
          <p:cNvPr id="221" name="Graphic 220">
            <a:extLst>
              <a:ext uri="{FF2B5EF4-FFF2-40B4-BE49-F238E27FC236}">
                <a16:creationId xmlns:a16="http://schemas.microsoft.com/office/drawing/2014/main" id="{88B01806-E25C-4EF9-A2F9-3B8DEDE6C87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621586" y="1733476"/>
            <a:ext cx="395611" cy="395611"/>
          </a:xfrm>
          <a:prstGeom prst="rect">
            <a:avLst/>
          </a:prstGeom>
        </p:spPr>
      </p:pic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DA1F4DB3-6C62-4BD2-9117-58B8F40C61F5}"/>
              </a:ext>
            </a:extLst>
          </p:cNvPr>
          <p:cNvCxnSpPr>
            <a:cxnSpLocks/>
          </p:cNvCxnSpPr>
          <p:nvPr/>
        </p:nvCxnSpPr>
        <p:spPr>
          <a:xfrm flipV="1">
            <a:off x="1685036" y="3013440"/>
            <a:ext cx="2527763" cy="894647"/>
          </a:xfrm>
          <a:prstGeom prst="straightConnector1">
            <a:avLst/>
          </a:prstGeom>
          <a:ln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2" name="Picture 2" descr="Image result for azure databricks logo">
            <a:extLst>
              <a:ext uri="{FF2B5EF4-FFF2-40B4-BE49-F238E27FC236}">
                <a16:creationId xmlns:a16="http://schemas.microsoft.com/office/drawing/2014/main" id="{9F2955E0-6348-4725-8202-96139E685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226" y="2892280"/>
            <a:ext cx="688646" cy="36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3" name="Rectangle 232">
            <a:extLst>
              <a:ext uri="{FF2B5EF4-FFF2-40B4-BE49-F238E27FC236}">
                <a16:creationId xmlns:a16="http://schemas.microsoft.com/office/drawing/2014/main" id="{6D204860-9698-48CF-AA86-5981247271B4}"/>
              </a:ext>
            </a:extLst>
          </p:cNvPr>
          <p:cNvSpPr/>
          <p:nvPr/>
        </p:nvSpPr>
        <p:spPr>
          <a:xfrm>
            <a:off x="6890066" y="2840649"/>
            <a:ext cx="84979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67"/>
            <a:r>
              <a:rPr lang="en-US" sz="1100" dirty="0">
                <a:solidFill>
                  <a:prstClr val="white"/>
                </a:solidFill>
                <a:latin typeface="Segoe UI"/>
                <a:cs typeface="Segoe UI Semilight" panose="020B0402040204020203" pitchFamily="34" charset="0"/>
              </a:rPr>
              <a:t>Databricks (Spark)</a:t>
            </a: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1099FA74-D8FE-49D4-8DCB-1EEA50F26B17}"/>
              </a:ext>
            </a:extLst>
          </p:cNvPr>
          <p:cNvSpPr/>
          <p:nvPr/>
        </p:nvSpPr>
        <p:spPr>
          <a:xfrm rot="20414789">
            <a:off x="2313596" y="3196200"/>
            <a:ext cx="150175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67"/>
            <a:r>
              <a:rPr lang="en-US" sz="1000" dirty="0">
                <a:solidFill>
                  <a:prstClr val="white"/>
                </a:solidFill>
                <a:latin typeface="Segoe UI"/>
                <a:cs typeface="Segoe UI Semilight" panose="020B0402040204020203" pitchFamily="34" charset="0"/>
              </a:rPr>
              <a:t>Event Hubs Capture</a:t>
            </a:r>
            <a:endParaRPr lang="en-US" sz="1000" dirty="0">
              <a:solidFill>
                <a:prstClr val="white"/>
              </a:solidFill>
              <a:latin typeface="Segoe UI"/>
            </a:endParaRPr>
          </a:p>
        </p:txBody>
      </p: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51ABBB35-33BC-40EB-B45D-C3B70E8823B4}"/>
              </a:ext>
            </a:extLst>
          </p:cNvPr>
          <p:cNvGrpSpPr/>
          <p:nvPr/>
        </p:nvGrpSpPr>
        <p:grpSpPr>
          <a:xfrm>
            <a:off x="11122690" y="2899742"/>
            <a:ext cx="1021191" cy="271343"/>
            <a:chOff x="11061426" y="4341668"/>
            <a:chExt cx="1021191" cy="271343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2B23E59D-AB72-4CF7-9905-C846C8880B6D}"/>
                </a:ext>
              </a:extLst>
            </p:cNvPr>
            <p:cNvSpPr/>
            <p:nvPr/>
          </p:nvSpPr>
          <p:spPr>
            <a:xfrm>
              <a:off x="11348419" y="4341668"/>
              <a:ext cx="734198" cy="2713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367"/>
              <a:r>
                <a:rPr lang="en-US" sz="1100" dirty="0">
                  <a:solidFill>
                    <a:prstClr val="white"/>
                  </a:solidFill>
                  <a:latin typeface="Segoe UI"/>
                  <a:cs typeface="Segoe UI Semilight" panose="020B0402040204020203" pitchFamily="34" charset="0"/>
                </a:rPr>
                <a:t>Power BI</a:t>
              </a:r>
            </a:p>
          </p:txBody>
        </p:sp>
        <p:pic>
          <p:nvPicPr>
            <p:cNvPr id="240" name="Graphic 239">
              <a:extLst>
                <a:ext uri="{FF2B5EF4-FFF2-40B4-BE49-F238E27FC236}">
                  <a16:creationId xmlns:a16="http://schemas.microsoft.com/office/drawing/2014/main" id="{E37D5A34-1A9A-4A5F-A098-BE84D4F41C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1061426" y="4360221"/>
              <a:ext cx="195008" cy="205694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40DA82FA-7B38-400F-AA84-5C14D7BAD40D}"/>
              </a:ext>
            </a:extLst>
          </p:cNvPr>
          <p:cNvSpPr/>
          <p:nvPr/>
        </p:nvSpPr>
        <p:spPr bwMode="auto">
          <a:xfrm>
            <a:off x="0" y="1075765"/>
            <a:ext cx="12192001" cy="5782235"/>
          </a:xfrm>
          <a:prstGeom prst="rect">
            <a:avLst/>
          </a:prstGeom>
          <a:solidFill>
            <a:schemeClr val="tx1">
              <a:alpha val="69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5633E2F-9342-4826-9A50-F343D399C545}"/>
              </a:ext>
            </a:extLst>
          </p:cNvPr>
          <p:cNvSpPr/>
          <p:nvPr/>
        </p:nvSpPr>
        <p:spPr>
          <a:xfrm>
            <a:off x="671745" y="3896048"/>
            <a:ext cx="1190817" cy="2597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67"/>
            <a:r>
              <a:rPr lang="en-US" sz="1100" dirty="0">
                <a:solidFill>
                  <a:prstClr val="white"/>
                </a:solidFill>
                <a:latin typeface="Segoe UI"/>
                <a:cs typeface="Segoe UI Semilight" panose="020B0402040204020203" pitchFamily="34" charset="0"/>
              </a:rPr>
              <a:t>Event Hubs</a:t>
            </a:r>
            <a:endParaRPr lang="en-US" sz="1100" dirty="0">
              <a:solidFill>
                <a:prstClr val="white"/>
              </a:solidFill>
              <a:latin typeface="Segoe UI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346ABD5A-7B52-4600-95F2-621E1DB1D52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 flipH="1">
            <a:off x="1031476" y="1406921"/>
            <a:ext cx="1664912" cy="1248684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808A2B1-5757-409E-891A-B74BF8C2275E}"/>
              </a:ext>
            </a:extLst>
          </p:cNvPr>
          <p:cNvCxnSpPr>
            <a:cxnSpLocks/>
          </p:cNvCxnSpPr>
          <p:nvPr/>
        </p:nvCxnSpPr>
        <p:spPr>
          <a:xfrm flipH="1">
            <a:off x="671745" y="2597977"/>
            <a:ext cx="1083716" cy="1159169"/>
          </a:xfrm>
          <a:prstGeom prst="straightConnector1">
            <a:avLst/>
          </a:prstGeom>
          <a:ln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87A50972-E3A5-4E66-93EA-DD0EFCDB0D3A}"/>
              </a:ext>
            </a:extLst>
          </p:cNvPr>
          <p:cNvCxnSpPr>
            <a:cxnSpLocks/>
          </p:cNvCxnSpPr>
          <p:nvPr/>
        </p:nvCxnSpPr>
        <p:spPr>
          <a:xfrm flipH="1">
            <a:off x="595286" y="2927011"/>
            <a:ext cx="102074" cy="858470"/>
          </a:xfrm>
          <a:prstGeom prst="straightConnector1">
            <a:avLst/>
          </a:prstGeom>
          <a:ln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7" name="Picture 176">
            <a:extLst>
              <a:ext uri="{FF2B5EF4-FFF2-40B4-BE49-F238E27FC236}">
                <a16:creationId xmlns:a16="http://schemas.microsoft.com/office/drawing/2014/main" id="{EDA87A19-99B9-4A63-96D3-CB9A10AB75FD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23" y="3216607"/>
            <a:ext cx="265853" cy="265853"/>
          </a:xfrm>
          <a:prstGeom prst="rect">
            <a:avLst/>
          </a:prstGeom>
        </p:spPr>
      </p:pic>
      <p:grpSp>
        <p:nvGrpSpPr>
          <p:cNvPr id="178" name="Group 177">
            <a:extLst>
              <a:ext uri="{FF2B5EF4-FFF2-40B4-BE49-F238E27FC236}">
                <a16:creationId xmlns:a16="http://schemas.microsoft.com/office/drawing/2014/main" id="{C4B8E438-40AC-4CE1-883F-A52EF4323785}"/>
              </a:ext>
            </a:extLst>
          </p:cNvPr>
          <p:cNvGrpSpPr/>
          <p:nvPr/>
        </p:nvGrpSpPr>
        <p:grpSpPr>
          <a:xfrm>
            <a:off x="424499" y="2966657"/>
            <a:ext cx="705925" cy="452590"/>
            <a:chOff x="4276437" y="5195837"/>
            <a:chExt cx="720080" cy="461665"/>
          </a:xfrm>
        </p:grpSpPr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7B9C54F3-EB01-4A34-8666-4E1C64B606B4}"/>
                </a:ext>
              </a:extLst>
            </p:cNvPr>
            <p:cNvSpPr/>
            <p:nvPr/>
          </p:nvSpPr>
          <p:spPr bwMode="auto">
            <a:xfrm>
              <a:off x="4422870" y="5297462"/>
              <a:ext cx="427215" cy="216024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6064D4FF-D2B5-4B31-B9B7-408B343693AD}"/>
                </a:ext>
              </a:extLst>
            </p:cNvPr>
            <p:cNvSpPr txBox="1"/>
            <p:nvPr/>
          </p:nvSpPr>
          <p:spPr>
            <a:xfrm>
              <a:off x="4276437" y="5195837"/>
              <a:ext cx="720080" cy="461665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078" dirty="0">
                  <a:solidFill>
                    <a:prstClr val="black"/>
                  </a:solidFill>
                  <a:latin typeface="Segoe UI"/>
                </a:rPr>
                <a:t>JSON</a:t>
              </a:r>
            </a:p>
          </p:txBody>
        </p:sp>
      </p:grpSp>
      <p:pic>
        <p:nvPicPr>
          <p:cNvPr id="201" name="Graphic 200">
            <a:extLst>
              <a:ext uri="{FF2B5EF4-FFF2-40B4-BE49-F238E27FC236}">
                <a16:creationId xmlns:a16="http://schemas.microsoft.com/office/drawing/2014/main" id="{A838FD50-4C00-477C-8BB0-13A25A02217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78467" y="3834081"/>
            <a:ext cx="304800" cy="3048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8911B4E-373D-4118-A553-D960A0966D6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-266359" y="1660613"/>
            <a:ext cx="1664912" cy="1248684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3AFAA89-C91F-4B90-9248-451A238BA244}"/>
              </a:ext>
            </a:extLst>
          </p:cNvPr>
          <p:cNvCxnSpPr>
            <a:cxnSpLocks/>
          </p:cNvCxnSpPr>
          <p:nvPr/>
        </p:nvCxnSpPr>
        <p:spPr>
          <a:xfrm>
            <a:off x="3495505" y="4367295"/>
            <a:ext cx="943385" cy="1210126"/>
          </a:xfrm>
          <a:prstGeom prst="straightConnector1">
            <a:avLst/>
          </a:prstGeom>
          <a:ln w="28575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3" name="Picture 2" descr="Image result for azure databricks logo">
            <a:extLst>
              <a:ext uri="{FF2B5EF4-FFF2-40B4-BE49-F238E27FC236}">
                <a16:creationId xmlns:a16="http://schemas.microsoft.com/office/drawing/2014/main" id="{F56F2B50-09E2-48CE-A573-F4320718E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232" y="3834352"/>
            <a:ext cx="688646" cy="36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2" name="Rectangle 221">
            <a:extLst>
              <a:ext uri="{FF2B5EF4-FFF2-40B4-BE49-F238E27FC236}">
                <a16:creationId xmlns:a16="http://schemas.microsoft.com/office/drawing/2014/main" id="{A6276FDD-3714-437A-ABFA-561F9317663B}"/>
              </a:ext>
            </a:extLst>
          </p:cNvPr>
          <p:cNvSpPr/>
          <p:nvPr/>
        </p:nvSpPr>
        <p:spPr>
          <a:xfrm>
            <a:off x="3495505" y="3804659"/>
            <a:ext cx="176309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67"/>
            <a:r>
              <a:rPr lang="en-US" sz="1100" dirty="0">
                <a:solidFill>
                  <a:prstClr val="white"/>
                </a:solidFill>
                <a:latin typeface="Segoe UI"/>
                <a:cs typeface="Segoe UI Semilight" panose="020B0402040204020203" pitchFamily="34" charset="0"/>
              </a:rPr>
              <a:t>Databricks</a:t>
            </a:r>
          </a:p>
          <a:p>
            <a:pPr defTabSz="914367"/>
            <a:r>
              <a:rPr lang="en-US" sz="1100" dirty="0">
                <a:solidFill>
                  <a:prstClr val="white"/>
                </a:solidFill>
                <a:latin typeface="Segoe UI"/>
                <a:cs typeface="Segoe UI Semilight" panose="020B0402040204020203" pitchFamily="34" charset="0"/>
              </a:rPr>
              <a:t>(Structured Streaming)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1D9E21F-3765-4F8C-8D67-896A3CD35070}"/>
              </a:ext>
            </a:extLst>
          </p:cNvPr>
          <p:cNvSpPr/>
          <p:nvPr/>
        </p:nvSpPr>
        <p:spPr>
          <a:xfrm>
            <a:off x="4805825" y="5553967"/>
            <a:ext cx="1190817" cy="2597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67"/>
            <a:r>
              <a:rPr lang="en-US" sz="1100" dirty="0">
                <a:solidFill>
                  <a:prstClr val="white"/>
                </a:solidFill>
                <a:latin typeface="Segoe UI"/>
                <a:cs typeface="Segoe UI Semilight" panose="020B0402040204020203" pitchFamily="34" charset="0"/>
              </a:rPr>
              <a:t>Power BI</a:t>
            </a:r>
          </a:p>
        </p:txBody>
      </p:sp>
      <p:pic>
        <p:nvPicPr>
          <p:cNvPr id="197" name="Graphic 196">
            <a:extLst>
              <a:ext uri="{FF2B5EF4-FFF2-40B4-BE49-F238E27FC236}">
                <a16:creationId xmlns:a16="http://schemas.microsoft.com/office/drawing/2014/main" id="{BD4E252E-EA11-4A87-A387-967BAAEB167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488657" y="5461967"/>
            <a:ext cx="348358" cy="367446"/>
          </a:xfrm>
          <a:prstGeom prst="rect">
            <a:avLst/>
          </a:prstGeom>
        </p:spPr>
      </p:pic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297B81BC-3402-43F5-A9F9-1FB2F0F5E591}"/>
              </a:ext>
            </a:extLst>
          </p:cNvPr>
          <p:cNvCxnSpPr>
            <a:cxnSpLocks/>
            <a:endCxn id="193" idx="1"/>
          </p:cNvCxnSpPr>
          <p:nvPr/>
        </p:nvCxnSpPr>
        <p:spPr>
          <a:xfrm flipV="1">
            <a:off x="1674032" y="4015122"/>
            <a:ext cx="1320200" cy="6522"/>
          </a:xfrm>
          <a:prstGeom prst="straightConnector1">
            <a:avLst/>
          </a:prstGeom>
          <a:ln w="28575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296278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988ED-B6CF-421D-A084-D65AB8164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272A7-B693-4E64-866D-A9F91E24E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Event Hubs Connector for Apache Spark</a:t>
            </a:r>
          </a:p>
          <a:p>
            <a:pPr lvl="1"/>
            <a:r>
              <a:rPr lang="en-US" dirty="0"/>
              <a:t>Connect to the Azure Event Hub and ingest real-time events</a:t>
            </a:r>
          </a:p>
          <a:p>
            <a:pPr lvl="1"/>
            <a:r>
              <a:rPr lang="en-US" dirty="0">
                <a:hlinkClick r:id="rId2"/>
              </a:rPr>
              <a:t>https://github.com/Azure/azure-event-hubs-spark</a:t>
            </a:r>
            <a:r>
              <a:rPr lang="en-US" dirty="0"/>
              <a:t> </a:t>
            </a:r>
          </a:p>
          <a:p>
            <a:r>
              <a:rPr lang="en-US" dirty="0"/>
              <a:t>Spark Scala  &amp; Spark SQL</a:t>
            </a:r>
          </a:p>
          <a:p>
            <a:pPr lvl="1"/>
            <a:r>
              <a:rPr lang="en-US" dirty="0"/>
              <a:t>Enrich streaming dataset using reference datasets</a:t>
            </a:r>
          </a:p>
          <a:p>
            <a:pPr lvl="1"/>
            <a:r>
              <a:rPr lang="en-US" dirty="0"/>
              <a:t>Aggregate using SQL Window functions, if necessary</a:t>
            </a:r>
          </a:p>
          <a:p>
            <a:r>
              <a:rPr lang="en-US" dirty="0"/>
              <a:t>Custom </a:t>
            </a:r>
            <a:r>
              <a:rPr lang="en-US" dirty="0" err="1"/>
              <a:t>ForeachWriter</a:t>
            </a:r>
            <a:endParaRPr lang="en-US" dirty="0"/>
          </a:p>
          <a:p>
            <a:pPr lvl="1"/>
            <a:r>
              <a:rPr lang="en-US" dirty="0"/>
              <a:t>Write each row of the enriched, aggregated, dataset out to a Power BI custom streaming dataset using HTTP Post to the Power BI custom API endpoint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950888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B04E5-3120-4906-BBD6-9A3CE18D6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Power BI Custom Streaming Dataset API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BDE4AA1-941D-461F-92F8-37B36ED03A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299020" y="1847718"/>
            <a:ext cx="3008766" cy="40537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946C3A-D0E3-4E4D-889C-F505EE4508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472" y="1847719"/>
            <a:ext cx="4721121" cy="40580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3DFCE7-65B2-48ED-BE80-A400B975C1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6141" y="1847718"/>
            <a:ext cx="2710332" cy="13897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468E421-E5F4-4676-9673-60C229016BC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5668"/>
          <a:stretch/>
        </p:blipFill>
        <p:spPr>
          <a:xfrm>
            <a:off x="5514987" y="3237495"/>
            <a:ext cx="2651900" cy="266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337262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74083CE-0EFD-4E9A-98F0-64DF374F4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641"/>
            <a:ext cx="12192000" cy="673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615743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272503F9-173D-40FE-B278-FFEE26005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612" y="643466"/>
            <a:ext cx="10364775" cy="55710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86496708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4BA65F4-5CE6-41DE-B7B0-1A4D2318BE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Warm Path</a:t>
            </a:r>
            <a:endParaRPr lang="en-US" sz="44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3E23A31-F33B-479E-B03A-41A5F68FB3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Azure Event Hubs --&gt; Cosmos DB</a:t>
            </a:r>
          </a:p>
        </p:txBody>
      </p:sp>
    </p:spTree>
    <p:extLst>
      <p:ext uri="{BB962C8B-B14F-4D97-AF65-F5344CB8AC3E}">
        <p14:creationId xmlns:p14="http://schemas.microsoft.com/office/powerpoint/2010/main" val="3389038325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3AFAA89-C91F-4B90-9248-451A238BA244}"/>
              </a:ext>
            </a:extLst>
          </p:cNvPr>
          <p:cNvCxnSpPr>
            <a:cxnSpLocks/>
          </p:cNvCxnSpPr>
          <p:nvPr/>
        </p:nvCxnSpPr>
        <p:spPr>
          <a:xfrm>
            <a:off x="3495505" y="4316321"/>
            <a:ext cx="943385" cy="1261100"/>
          </a:xfrm>
          <a:prstGeom prst="straightConnector1">
            <a:avLst/>
          </a:prstGeom>
          <a:ln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C1D9E21F-3765-4F8C-8D67-896A3CD35070}"/>
              </a:ext>
            </a:extLst>
          </p:cNvPr>
          <p:cNvSpPr/>
          <p:nvPr/>
        </p:nvSpPr>
        <p:spPr>
          <a:xfrm>
            <a:off x="4805825" y="5553967"/>
            <a:ext cx="1190817" cy="2597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67"/>
            <a:r>
              <a:rPr lang="en-US" sz="1100" dirty="0">
                <a:solidFill>
                  <a:prstClr val="white"/>
                </a:solidFill>
                <a:latin typeface="Segoe UI"/>
                <a:cs typeface="Segoe UI Semilight" panose="020B0402040204020203" pitchFamily="34" charset="0"/>
              </a:rPr>
              <a:t>Power BI</a:t>
            </a:r>
          </a:p>
        </p:txBody>
      </p:sp>
      <p:pic>
        <p:nvPicPr>
          <p:cNvPr id="197" name="Graphic 196">
            <a:extLst>
              <a:ext uri="{FF2B5EF4-FFF2-40B4-BE49-F238E27FC236}">
                <a16:creationId xmlns:a16="http://schemas.microsoft.com/office/drawing/2014/main" id="{BD4E252E-EA11-4A87-A387-967BAAEB16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88657" y="5461967"/>
            <a:ext cx="348358" cy="367446"/>
          </a:xfrm>
          <a:prstGeom prst="rect">
            <a:avLst/>
          </a:prstGeom>
        </p:spPr>
      </p:pic>
      <p:sp>
        <p:nvSpPr>
          <p:cNvPr id="27" name="Title 26">
            <a:extLst>
              <a:ext uri="{FF2B5EF4-FFF2-40B4-BE49-F238E27FC236}">
                <a16:creationId xmlns:a16="http://schemas.microsoft.com/office/drawing/2014/main" id="{61D071FF-3134-4033-A0C6-EDAD58666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– the </a:t>
            </a:r>
            <a:r>
              <a:rPr lang="en-US" dirty="0">
                <a:solidFill>
                  <a:srgbClr val="FF9900"/>
                </a:solidFill>
              </a:rPr>
              <a:t>warm</a:t>
            </a:r>
            <a:r>
              <a:rPr lang="en-US" dirty="0"/>
              <a:t> path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B5EA868-E058-4141-9412-0F0E48CA2359}"/>
              </a:ext>
            </a:extLst>
          </p:cNvPr>
          <p:cNvSpPr/>
          <p:nvPr/>
        </p:nvSpPr>
        <p:spPr>
          <a:xfrm>
            <a:off x="4624609" y="3112855"/>
            <a:ext cx="1190817" cy="2597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67"/>
            <a:r>
              <a:rPr lang="en-US" sz="1100" dirty="0">
                <a:solidFill>
                  <a:prstClr val="white"/>
                </a:solidFill>
                <a:latin typeface="Segoe UI"/>
                <a:cs typeface="Segoe UI Semilight" panose="020B0402040204020203" pitchFamily="34" charset="0"/>
              </a:rPr>
              <a:t>Blob Storage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267FF61-7246-40BE-BAC4-033E6AFE20BD}"/>
              </a:ext>
            </a:extLst>
          </p:cNvPr>
          <p:cNvCxnSpPr>
            <a:cxnSpLocks/>
          </p:cNvCxnSpPr>
          <p:nvPr/>
        </p:nvCxnSpPr>
        <p:spPr>
          <a:xfrm>
            <a:off x="7766714" y="3675674"/>
            <a:ext cx="473765" cy="399357"/>
          </a:xfrm>
          <a:prstGeom prst="straightConnector1">
            <a:avLst/>
          </a:prstGeom>
          <a:ln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3FDBA16-99BB-42F7-B020-9833ADC57153}"/>
              </a:ext>
            </a:extLst>
          </p:cNvPr>
          <p:cNvCxnSpPr>
            <a:cxnSpLocks/>
          </p:cNvCxnSpPr>
          <p:nvPr/>
        </p:nvCxnSpPr>
        <p:spPr>
          <a:xfrm>
            <a:off x="5483768" y="3066284"/>
            <a:ext cx="941657" cy="0"/>
          </a:xfrm>
          <a:prstGeom prst="straightConnector1">
            <a:avLst/>
          </a:prstGeom>
          <a:ln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DE8E0A7B-BC6C-426E-AE00-27471141BA0B}"/>
              </a:ext>
            </a:extLst>
          </p:cNvPr>
          <p:cNvSpPr/>
          <p:nvPr/>
        </p:nvSpPr>
        <p:spPr>
          <a:xfrm>
            <a:off x="9005040" y="3438073"/>
            <a:ext cx="94096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67"/>
            <a:r>
              <a:rPr lang="en-US" sz="1100" dirty="0">
                <a:solidFill>
                  <a:prstClr val="white"/>
                </a:solidFill>
                <a:latin typeface="Segoe UI"/>
                <a:cs typeface="Segoe UI Semilight" panose="020B0402040204020203" pitchFamily="34" charset="0"/>
              </a:rPr>
              <a:t>SQL Server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0D3FA77-6FEE-4DC6-9070-4F09C52FA16D}"/>
              </a:ext>
            </a:extLst>
          </p:cNvPr>
          <p:cNvCxnSpPr/>
          <p:nvPr/>
        </p:nvCxnSpPr>
        <p:spPr>
          <a:xfrm flipV="1">
            <a:off x="7885740" y="2650764"/>
            <a:ext cx="456643" cy="255571"/>
          </a:xfrm>
          <a:prstGeom prst="straightConnector1">
            <a:avLst/>
          </a:prstGeom>
          <a:ln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D3879902-7A3B-41E3-A630-EDDEFA40AAD8}"/>
              </a:ext>
            </a:extLst>
          </p:cNvPr>
          <p:cNvGrpSpPr/>
          <p:nvPr/>
        </p:nvGrpSpPr>
        <p:grpSpPr>
          <a:xfrm>
            <a:off x="10250369" y="3534121"/>
            <a:ext cx="1760336" cy="1445432"/>
            <a:chOff x="10130119" y="2480240"/>
            <a:chExt cx="1760336" cy="144543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465D258-2B6F-4AAB-9E07-9728E93C4A97}"/>
                </a:ext>
              </a:extLst>
            </p:cNvPr>
            <p:cNvSpPr txBox="1"/>
            <p:nvPr/>
          </p:nvSpPr>
          <p:spPr>
            <a:xfrm>
              <a:off x="10130119" y="3230212"/>
              <a:ext cx="1021277" cy="461582"/>
            </a:xfrm>
            <a:prstGeom prst="rect">
              <a:avLst/>
            </a:prstGeom>
            <a:noFill/>
          </p:spPr>
          <p:txBody>
            <a:bodyPr wrap="square" lIns="182828" tIns="146262" rIns="182828" bIns="146262" rtlCol="0">
              <a:spAutoFit/>
            </a:bodyPr>
            <a:lstStyle/>
            <a:p>
              <a:pPr defTabSz="932384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1200" spc="-30" dirty="0">
                  <a:solidFill>
                    <a:prstClr val="white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Apps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B18765D1-A43D-43C0-8DC7-E8B0D56331A6}"/>
                </a:ext>
              </a:extLst>
            </p:cNvPr>
            <p:cNvGrpSpPr/>
            <p:nvPr/>
          </p:nvGrpSpPr>
          <p:grpSpPr>
            <a:xfrm>
              <a:off x="10225335" y="2933340"/>
              <a:ext cx="433219" cy="335100"/>
              <a:chOff x="5007615" y="2323753"/>
              <a:chExt cx="649029" cy="502032"/>
            </a:xfrm>
            <a:solidFill>
              <a:schemeClr val="accent2"/>
            </a:solidFill>
          </p:grpSpPr>
          <p:sp>
            <p:nvSpPr>
              <p:cNvPr id="66" name="Freeform 219">
                <a:extLst>
                  <a:ext uri="{FF2B5EF4-FFF2-40B4-BE49-F238E27FC236}">
                    <a16:creationId xmlns:a16="http://schemas.microsoft.com/office/drawing/2014/main" id="{6E95C9A0-9B88-408D-BF31-0E8470CB6B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5285" y="2455306"/>
                <a:ext cx="313688" cy="314768"/>
              </a:xfrm>
              <a:custGeom>
                <a:avLst/>
                <a:gdLst>
                  <a:gd name="connsiteX0" fmla="*/ 193673 w 319670"/>
                  <a:gd name="connsiteY0" fmla="*/ 280605 h 320770"/>
                  <a:gd name="connsiteX1" fmla="*/ 165888 w 319670"/>
                  <a:gd name="connsiteY1" fmla="*/ 281661 h 320770"/>
                  <a:gd name="connsiteX2" fmla="*/ 167460 w 319670"/>
                  <a:gd name="connsiteY2" fmla="*/ 307015 h 320770"/>
                  <a:gd name="connsiteX3" fmla="*/ 181091 w 319670"/>
                  <a:gd name="connsiteY3" fmla="*/ 305430 h 320770"/>
                  <a:gd name="connsiteX4" fmla="*/ 193673 w 319670"/>
                  <a:gd name="connsiteY4" fmla="*/ 280605 h 320770"/>
                  <a:gd name="connsiteX5" fmla="*/ 127923 w 319670"/>
                  <a:gd name="connsiteY5" fmla="*/ 280054 h 320770"/>
                  <a:gd name="connsiteX6" fmla="*/ 141657 w 319670"/>
                  <a:gd name="connsiteY6" fmla="*/ 305957 h 320770"/>
                  <a:gd name="connsiteX7" fmla="*/ 154333 w 319670"/>
                  <a:gd name="connsiteY7" fmla="*/ 307015 h 320770"/>
                  <a:gd name="connsiteX8" fmla="*/ 152749 w 319670"/>
                  <a:gd name="connsiteY8" fmla="*/ 281640 h 320770"/>
                  <a:gd name="connsiteX9" fmla="*/ 127923 w 319670"/>
                  <a:gd name="connsiteY9" fmla="*/ 280054 h 320770"/>
                  <a:gd name="connsiteX10" fmla="*/ 226960 w 319670"/>
                  <a:gd name="connsiteY10" fmla="*/ 275378 h 320770"/>
                  <a:gd name="connsiteX11" fmla="*/ 209629 w 319670"/>
                  <a:gd name="connsiteY11" fmla="*/ 278547 h 320770"/>
                  <a:gd name="connsiteX12" fmla="*/ 198075 w 319670"/>
                  <a:gd name="connsiteY12" fmla="*/ 301788 h 320770"/>
                  <a:gd name="connsiteX13" fmla="*/ 204377 w 319670"/>
                  <a:gd name="connsiteY13" fmla="*/ 300203 h 320770"/>
                  <a:gd name="connsiteX14" fmla="*/ 226960 w 319670"/>
                  <a:gd name="connsiteY14" fmla="*/ 275378 h 320770"/>
                  <a:gd name="connsiteX15" fmla="*/ 94911 w 319670"/>
                  <a:gd name="connsiteY15" fmla="*/ 274277 h 320770"/>
                  <a:gd name="connsiteX16" fmla="*/ 120163 w 319670"/>
                  <a:gd name="connsiteY16" fmla="*/ 301828 h 320770"/>
                  <a:gd name="connsiteX17" fmla="*/ 124897 w 319670"/>
                  <a:gd name="connsiteY17" fmla="*/ 302888 h 320770"/>
                  <a:gd name="connsiteX18" fmla="*/ 112797 w 319670"/>
                  <a:gd name="connsiteY18" fmla="*/ 277456 h 320770"/>
                  <a:gd name="connsiteX19" fmla="*/ 94911 w 319670"/>
                  <a:gd name="connsiteY19" fmla="*/ 274277 h 320770"/>
                  <a:gd name="connsiteX20" fmla="*/ 261623 w 319670"/>
                  <a:gd name="connsiteY20" fmla="*/ 266024 h 320770"/>
                  <a:gd name="connsiteX21" fmla="*/ 247511 w 319670"/>
                  <a:gd name="connsiteY21" fmla="*/ 270781 h 320770"/>
                  <a:gd name="connsiteX22" fmla="*/ 235489 w 319670"/>
                  <a:gd name="connsiteY22" fmla="*/ 286107 h 320770"/>
                  <a:gd name="connsiteX23" fmla="*/ 261623 w 319670"/>
                  <a:gd name="connsiteY23" fmla="*/ 266024 h 320770"/>
                  <a:gd name="connsiteX24" fmla="*/ 53646 w 319670"/>
                  <a:gd name="connsiteY24" fmla="*/ 261072 h 320770"/>
                  <a:gd name="connsiteX25" fmla="*/ 90509 w 319670"/>
                  <a:gd name="connsiteY25" fmla="*/ 289683 h 320770"/>
                  <a:gd name="connsiteX26" fmla="*/ 74184 w 319670"/>
                  <a:gd name="connsiteY26" fmla="*/ 268490 h 320770"/>
                  <a:gd name="connsiteX27" fmla="*/ 53646 w 319670"/>
                  <a:gd name="connsiteY27" fmla="*/ 261072 h 320770"/>
                  <a:gd name="connsiteX28" fmla="*/ 213205 w 319670"/>
                  <a:gd name="connsiteY28" fmla="*/ 224209 h 320770"/>
                  <a:gd name="connsiteX29" fmla="*/ 163687 w 319670"/>
                  <a:gd name="connsiteY29" fmla="*/ 228957 h 320770"/>
                  <a:gd name="connsiteX30" fmla="*/ 165267 w 319670"/>
                  <a:gd name="connsiteY30" fmla="*/ 269051 h 320770"/>
                  <a:gd name="connsiteX31" fmla="*/ 200035 w 319670"/>
                  <a:gd name="connsiteY31" fmla="*/ 266413 h 320770"/>
                  <a:gd name="connsiteX32" fmla="*/ 213205 w 319670"/>
                  <a:gd name="connsiteY32" fmla="*/ 224209 h 320770"/>
                  <a:gd name="connsiteX33" fmla="*/ 108941 w 319670"/>
                  <a:gd name="connsiteY33" fmla="*/ 224209 h 320770"/>
                  <a:gd name="connsiteX34" fmla="*/ 122109 w 319670"/>
                  <a:gd name="connsiteY34" fmla="*/ 265864 h 320770"/>
                  <a:gd name="connsiteX35" fmla="*/ 152132 w 319670"/>
                  <a:gd name="connsiteY35" fmla="*/ 268500 h 320770"/>
                  <a:gd name="connsiteX36" fmla="*/ 150552 w 319670"/>
                  <a:gd name="connsiteY36" fmla="*/ 228954 h 320770"/>
                  <a:gd name="connsiteX37" fmla="*/ 108941 w 319670"/>
                  <a:gd name="connsiteY37" fmla="*/ 224209 h 320770"/>
                  <a:gd name="connsiteX38" fmla="*/ 58322 w 319670"/>
                  <a:gd name="connsiteY38" fmla="*/ 209903 h 320770"/>
                  <a:gd name="connsiteX39" fmla="*/ 82669 w 319670"/>
                  <a:gd name="connsiteY39" fmla="*/ 257461 h 320770"/>
                  <a:gd name="connsiteX40" fmla="*/ 107016 w 319670"/>
                  <a:gd name="connsiteY40" fmla="*/ 263273 h 320770"/>
                  <a:gd name="connsiteX41" fmla="*/ 94842 w 319670"/>
                  <a:gd name="connsiteY41" fmla="*/ 221000 h 320770"/>
                  <a:gd name="connsiteX42" fmla="*/ 58322 w 319670"/>
                  <a:gd name="connsiteY42" fmla="*/ 209903 h 320770"/>
                  <a:gd name="connsiteX43" fmla="*/ 264925 w 319670"/>
                  <a:gd name="connsiteY43" fmla="*/ 209078 h 320770"/>
                  <a:gd name="connsiteX44" fmla="*/ 227505 w 319670"/>
                  <a:gd name="connsiteY44" fmla="*/ 221190 h 320770"/>
                  <a:gd name="connsiteX45" fmla="*/ 214856 w 319670"/>
                  <a:gd name="connsiteY45" fmla="*/ 264374 h 320770"/>
                  <a:gd name="connsiteX46" fmla="*/ 239100 w 319670"/>
                  <a:gd name="connsiteY46" fmla="*/ 259634 h 320770"/>
                  <a:gd name="connsiteX47" fmla="*/ 264925 w 319670"/>
                  <a:gd name="connsiteY47" fmla="*/ 209078 h 320770"/>
                  <a:gd name="connsiteX48" fmla="*/ 303989 w 319670"/>
                  <a:gd name="connsiteY48" fmla="*/ 187895 h 320770"/>
                  <a:gd name="connsiteX49" fmla="*/ 280765 w 319670"/>
                  <a:gd name="connsiteY49" fmla="*/ 201624 h 320770"/>
                  <a:gd name="connsiteX50" fmla="*/ 258597 w 319670"/>
                  <a:gd name="connsiteY50" fmla="*/ 253370 h 320770"/>
                  <a:gd name="connsiteX51" fmla="*/ 279710 w 319670"/>
                  <a:gd name="connsiteY51" fmla="*/ 244921 h 320770"/>
                  <a:gd name="connsiteX52" fmla="*/ 303989 w 319670"/>
                  <a:gd name="connsiteY52" fmla="*/ 187895 h 320770"/>
                  <a:gd name="connsiteX53" fmla="*/ 15131 w 319670"/>
                  <a:gd name="connsiteY53" fmla="*/ 186244 h 320770"/>
                  <a:gd name="connsiteX54" fmla="*/ 35764 w 319670"/>
                  <a:gd name="connsiteY54" fmla="*/ 239029 h 320770"/>
                  <a:gd name="connsiteX55" fmla="*/ 63274 w 319670"/>
                  <a:gd name="connsiteY55" fmla="*/ 251169 h 320770"/>
                  <a:gd name="connsiteX56" fmla="*/ 42641 w 319670"/>
                  <a:gd name="connsiteY56" fmla="*/ 202607 h 320770"/>
                  <a:gd name="connsiteX57" fmla="*/ 15131 w 319670"/>
                  <a:gd name="connsiteY57" fmla="*/ 186244 h 320770"/>
                  <a:gd name="connsiteX58" fmla="*/ 220633 w 319670"/>
                  <a:gd name="connsiteY58" fmla="*/ 169463 h 320770"/>
                  <a:gd name="connsiteX59" fmla="*/ 162861 w 319670"/>
                  <a:gd name="connsiteY59" fmla="*/ 176816 h 320770"/>
                  <a:gd name="connsiteX60" fmla="*/ 163386 w 319670"/>
                  <a:gd name="connsiteY60" fmla="*/ 215680 h 320770"/>
                  <a:gd name="connsiteX61" fmla="*/ 216431 w 319670"/>
                  <a:gd name="connsiteY61" fmla="*/ 209903 h 320770"/>
                  <a:gd name="connsiteX62" fmla="*/ 220633 w 319670"/>
                  <a:gd name="connsiteY62" fmla="*/ 169463 h 320770"/>
                  <a:gd name="connsiteX63" fmla="*/ 101513 w 319670"/>
                  <a:gd name="connsiteY63" fmla="*/ 169463 h 320770"/>
                  <a:gd name="connsiteX64" fmla="*/ 105748 w 319670"/>
                  <a:gd name="connsiteY64" fmla="*/ 210428 h 320770"/>
                  <a:gd name="connsiteX65" fmla="*/ 150207 w 319670"/>
                  <a:gd name="connsiteY65" fmla="*/ 215680 h 320770"/>
                  <a:gd name="connsiteX66" fmla="*/ 149678 w 319670"/>
                  <a:gd name="connsiteY66" fmla="*/ 176291 h 320770"/>
                  <a:gd name="connsiteX67" fmla="*/ 101513 w 319670"/>
                  <a:gd name="connsiteY67" fmla="*/ 169463 h 320770"/>
                  <a:gd name="connsiteX68" fmla="*/ 51121 w 319670"/>
                  <a:gd name="connsiteY68" fmla="*/ 149931 h 320770"/>
                  <a:gd name="connsiteX69" fmla="*/ 50069 w 319670"/>
                  <a:gd name="connsiteY69" fmla="*/ 159953 h 320770"/>
                  <a:gd name="connsiteX70" fmla="*/ 53752 w 319670"/>
                  <a:gd name="connsiteY70" fmla="*/ 193713 h 320770"/>
                  <a:gd name="connsiteX71" fmla="*/ 92160 w 319670"/>
                  <a:gd name="connsiteY71" fmla="*/ 207427 h 320770"/>
                  <a:gd name="connsiteX72" fmla="*/ 89003 w 319670"/>
                  <a:gd name="connsiteY72" fmla="*/ 166283 h 320770"/>
                  <a:gd name="connsiteX73" fmla="*/ 51121 w 319670"/>
                  <a:gd name="connsiteY73" fmla="*/ 149931 h 320770"/>
                  <a:gd name="connsiteX74" fmla="*/ 271850 w 319670"/>
                  <a:gd name="connsiteY74" fmla="*/ 148830 h 320770"/>
                  <a:gd name="connsiteX75" fmla="*/ 233420 w 319670"/>
                  <a:gd name="connsiteY75" fmla="*/ 165717 h 320770"/>
                  <a:gd name="connsiteX76" fmla="*/ 230262 w 319670"/>
                  <a:gd name="connsiteY76" fmla="*/ 206877 h 320770"/>
                  <a:gd name="connsiteX77" fmla="*/ 269218 w 319670"/>
                  <a:gd name="connsiteY77" fmla="*/ 193157 h 320770"/>
                  <a:gd name="connsiteX78" fmla="*/ 272903 w 319670"/>
                  <a:gd name="connsiteY78" fmla="*/ 159912 h 320770"/>
                  <a:gd name="connsiteX79" fmla="*/ 271850 w 319670"/>
                  <a:gd name="connsiteY79" fmla="*/ 148830 h 320770"/>
                  <a:gd name="connsiteX80" fmla="*/ 302793 w 319670"/>
                  <a:gd name="connsiteY80" fmla="*/ 126547 h 320770"/>
                  <a:gd name="connsiteX81" fmla="*/ 284431 w 319670"/>
                  <a:gd name="connsiteY81" fmla="*/ 141328 h 320770"/>
                  <a:gd name="connsiteX82" fmla="*/ 286005 w 319670"/>
                  <a:gd name="connsiteY82" fmla="*/ 159805 h 320770"/>
                  <a:gd name="connsiteX83" fmla="*/ 283907 w 319670"/>
                  <a:gd name="connsiteY83" fmla="*/ 185144 h 320770"/>
                  <a:gd name="connsiteX84" fmla="*/ 306465 w 319670"/>
                  <a:gd name="connsiteY84" fmla="*/ 169835 h 320770"/>
                  <a:gd name="connsiteX85" fmla="*/ 306465 w 319670"/>
                  <a:gd name="connsiteY85" fmla="*/ 160333 h 320770"/>
                  <a:gd name="connsiteX86" fmla="*/ 302793 w 319670"/>
                  <a:gd name="connsiteY86" fmla="*/ 126547 h 320770"/>
                  <a:gd name="connsiteX87" fmla="*/ 17427 w 319670"/>
                  <a:gd name="connsiteY87" fmla="*/ 125172 h 320770"/>
                  <a:gd name="connsiteX88" fmla="*/ 13205 w 319670"/>
                  <a:gd name="connsiteY88" fmla="*/ 160446 h 320770"/>
                  <a:gd name="connsiteX89" fmla="*/ 13205 w 319670"/>
                  <a:gd name="connsiteY89" fmla="*/ 168870 h 320770"/>
                  <a:gd name="connsiteX90" fmla="*/ 39065 w 319670"/>
                  <a:gd name="connsiteY90" fmla="*/ 186244 h 320770"/>
                  <a:gd name="connsiteX91" fmla="*/ 36954 w 319670"/>
                  <a:gd name="connsiteY91" fmla="*/ 159920 h 320770"/>
                  <a:gd name="connsiteX92" fmla="*/ 38537 w 319670"/>
                  <a:gd name="connsiteY92" fmla="*/ 142546 h 320770"/>
                  <a:gd name="connsiteX93" fmla="*/ 17427 w 319670"/>
                  <a:gd name="connsiteY93" fmla="*/ 125172 h 320770"/>
                  <a:gd name="connsiteX94" fmla="*/ 215883 w 319670"/>
                  <a:gd name="connsiteY94" fmla="*/ 122420 h 320770"/>
                  <a:gd name="connsiteX95" fmla="*/ 165486 w 319670"/>
                  <a:gd name="connsiteY95" fmla="*/ 128769 h 320770"/>
                  <a:gd name="connsiteX96" fmla="*/ 163386 w 319670"/>
                  <a:gd name="connsiteY96" fmla="*/ 128769 h 320770"/>
                  <a:gd name="connsiteX97" fmla="*/ 162861 w 319670"/>
                  <a:gd name="connsiteY97" fmla="*/ 155221 h 320770"/>
                  <a:gd name="connsiteX98" fmla="*/ 162861 w 319670"/>
                  <a:gd name="connsiteY98" fmla="*/ 163686 h 320770"/>
                  <a:gd name="connsiteX99" fmla="*/ 220083 w 319670"/>
                  <a:gd name="connsiteY99" fmla="*/ 155750 h 320770"/>
                  <a:gd name="connsiteX100" fmla="*/ 215883 w 319670"/>
                  <a:gd name="connsiteY100" fmla="*/ 122420 h 320770"/>
                  <a:gd name="connsiteX101" fmla="*/ 106825 w 319670"/>
                  <a:gd name="connsiteY101" fmla="*/ 120220 h 320770"/>
                  <a:gd name="connsiteX102" fmla="*/ 102064 w 319670"/>
                  <a:gd name="connsiteY102" fmla="*/ 156248 h 320770"/>
                  <a:gd name="connsiteX103" fmla="*/ 149678 w 319670"/>
                  <a:gd name="connsiteY103" fmla="*/ 163136 h 320770"/>
                  <a:gd name="connsiteX104" fmla="*/ 149678 w 319670"/>
                  <a:gd name="connsiteY104" fmla="*/ 155188 h 320770"/>
                  <a:gd name="connsiteX105" fmla="*/ 150207 w 319670"/>
                  <a:gd name="connsiteY105" fmla="*/ 128167 h 320770"/>
                  <a:gd name="connsiteX106" fmla="*/ 106825 w 319670"/>
                  <a:gd name="connsiteY106" fmla="*/ 120220 h 320770"/>
                  <a:gd name="connsiteX107" fmla="*/ 259617 w 319670"/>
                  <a:gd name="connsiteY107" fmla="*/ 103988 h 320770"/>
                  <a:gd name="connsiteX108" fmla="*/ 228611 w 319670"/>
                  <a:gd name="connsiteY108" fmla="*/ 118717 h 320770"/>
                  <a:gd name="connsiteX109" fmla="*/ 233341 w 319670"/>
                  <a:gd name="connsiteY109" fmla="*/ 151856 h 320770"/>
                  <a:gd name="connsiteX110" fmla="*/ 269602 w 319670"/>
                  <a:gd name="connsiteY110" fmla="*/ 135024 h 320770"/>
                  <a:gd name="connsiteX111" fmla="*/ 259617 w 319670"/>
                  <a:gd name="connsiteY111" fmla="*/ 103988 h 320770"/>
                  <a:gd name="connsiteX112" fmla="*/ 65249 w 319670"/>
                  <a:gd name="connsiteY112" fmla="*/ 99862 h 320770"/>
                  <a:gd name="connsiteX113" fmla="*/ 52545 w 319670"/>
                  <a:gd name="connsiteY113" fmla="*/ 136118 h 320770"/>
                  <a:gd name="connsiteX114" fmla="*/ 89068 w 319670"/>
                  <a:gd name="connsiteY114" fmla="*/ 152407 h 320770"/>
                  <a:gd name="connsiteX115" fmla="*/ 94361 w 319670"/>
                  <a:gd name="connsiteY115" fmla="*/ 115625 h 320770"/>
                  <a:gd name="connsiteX116" fmla="*/ 65249 w 319670"/>
                  <a:gd name="connsiteY116" fmla="*/ 99862 h 320770"/>
                  <a:gd name="connsiteX117" fmla="*/ 285381 w 319670"/>
                  <a:gd name="connsiteY117" fmla="*/ 83906 h 320770"/>
                  <a:gd name="connsiteX118" fmla="*/ 270702 w 319670"/>
                  <a:gd name="connsiteY118" fmla="*/ 96554 h 320770"/>
                  <a:gd name="connsiteX119" fmla="*/ 281711 w 319670"/>
                  <a:gd name="connsiteY119" fmla="*/ 127648 h 320770"/>
                  <a:gd name="connsiteX120" fmla="*/ 298487 w 319670"/>
                  <a:gd name="connsiteY120" fmla="*/ 112365 h 320770"/>
                  <a:gd name="connsiteX121" fmla="*/ 285381 w 319670"/>
                  <a:gd name="connsiteY121" fmla="*/ 83906 h 320770"/>
                  <a:gd name="connsiteX122" fmla="*/ 39411 w 319670"/>
                  <a:gd name="connsiteY122" fmla="*/ 75928 h 320770"/>
                  <a:gd name="connsiteX123" fmla="*/ 21458 w 319670"/>
                  <a:gd name="connsiteY123" fmla="*/ 111317 h 320770"/>
                  <a:gd name="connsiteX124" fmla="*/ 40995 w 319670"/>
                  <a:gd name="connsiteY124" fmla="*/ 128748 h 320770"/>
                  <a:gd name="connsiteX125" fmla="*/ 54196 w 319670"/>
                  <a:gd name="connsiteY125" fmla="*/ 91774 h 320770"/>
                  <a:gd name="connsiteX126" fmla="*/ 39411 w 319670"/>
                  <a:gd name="connsiteY126" fmla="*/ 75928 h 320770"/>
                  <a:gd name="connsiteX127" fmla="*/ 201616 w 319670"/>
                  <a:gd name="connsiteY127" fmla="*/ 73452 h 320770"/>
                  <a:gd name="connsiteX128" fmla="*/ 165267 w 319670"/>
                  <a:gd name="connsiteY128" fmla="*/ 78187 h 320770"/>
                  <a:gd name="connsiteX129" fmla="*/ 164740 w 319670"/>
                  <a:gd name="connsiteY129" fmla="*/ 78187 h 320770"/>
                  <a:gd name="connsiteX130" fmla="*/ 163687 w 319670"/>
                  <a:gd name="connsiteY130" fmla="*/ 115543 h 320770"/>
                  <a:gd name="connsiteX131" fmla="*/ 165267 w 319670"/>
                  <a:gd name="connsiteY131" fmla="*/ 115543 h 320770"/>
                  <a:gd name="connsiteX132" fmla="*/ 213205 w 319670"/>
                  <a:gd name="connsiteY132" fmla="*/ 109756 h 320770"/>
                  <a:gd name="connsiteX133" fmla="*/ 201616 w 319670"/>
                  <a:gd name="connsiteY133" fmla="*/ 73452 h 320770"/>
                  <a:gd name="connsiteX134" fmla="*/ 121592 w 319670"/>
                  <a:gd name="connsiteY134" fmla="*/ 70701 h 320770"/>
                  <a:gd name="connsiteX135" fmla="*/ 109491 w 319670"/>
                  <a:gd name="connsiteY135" fmla="*/ 107084 h 320770"/>
                  <a:gd name="connsiteX136" fmla="*/ 150530 w 319670"/>
                  <a:gd name="connsiteY136" fmla="*/ 114993 h 320770"/>
                  <a:gd name="connsiteX137" fmla="*/ 151582 w 319670"/>
                  <a:gd name="connsiteY137" fmla="*/ 77028 h 320770"/>
                  <a:gd name="connsiteX138" fmla="*/ 121592 w 319670"/>
                  <a:gd name="connsiteY138" fmla="*/ 70701 h 320770"/>
                  <a:gd name="connsiteX139" fmla="*/ 233321 w 319670"/>
                  <a:gd name="connsiteY139" fmla="*/ 59697 h 320770"/>
                  <a:gd name="connsiteX140" fmla="*/ 214306 w 319670"/>
                  <a:gd name="connsiteY140" fmla="*/ 69207 h 320770"/>
                  <a:gd name="connsiteX141" fmla="*/ 225926 w 319670"/>
                  <a:gd name="connsiteY141" fmla="*/ 106189 h 320770"/>
                  <a:gd name="connsiteX142" fmla="*/ 253921 w 319670"/>
                  <a:gd name="connsiteY142" fmla="*/ 92453 h 320770"/>
                  <a:gd name="connsiteX143" fmla="*/ 233321 w 319670"/>
                  <a:gd name="connsiteY143" fmla="*/ 59697 h 320770"/>
                  <a:gd name="connsiteX144" fmla="*/ 92595 w 319670"/>
                  <a:gd name="connsiteY144" fmla="*/ 55846 h 320770"/>
                  <a:gd name="connsiteX145" fmla="*/ 70977 w 319670"/>
                  <a:gd name="connsiteY145" fmla="*/ 88088 h 320770"/>
                  <a:gd name="connsiteX146" fmla="*/ 97341 w 319670"/>
                  <a:gd name="connsiteY146" fmla="*/ 102888 h 320770"/>
                  <a:gd name="connsiteX147" fmla="*/ 108941 w 319670"/>
                  <a:gd name="connsiteY147" fmla="*/ 65360 h 320770"/>
                  <a:gd name="connsiteX148" fmla="*/ 92595 w 319670"/>
                  <a:gd name="connsiteY148" fmla="*/ 55846 h 320770"/>
                  <a:gd name="connsiteX149" fmla="*/ 251144 w 319670"/>
                  <a:gd name="connsiteY149" fmla="*/ 44842 h 320770"/>
                  <a:gd name="connsiteX150" fmla="*/ 243742 w 319670"/>
                  <a:gd name="connsiteY150" fmla="*/ 51712 h 320770"/>
                  <a:gd name="connsiteX151" fmla="*/ 264890 w 319670"/>
                  <a:gd name="connsiteY151" fmla="*/ 85007 h 320770"/>
                  <a:gd name="connsiteX152" fmla="*/ 277579 w 319670"/>
                  <a:gd name="connsiteY152" fmla="*/ 72851 h 320770"/>
                  <a:gd name="connsiteX153" fmla="*/ 251144 w 319670"/>
                  <a:gd name="connsiteY153" fmla="*/ 44842 h 320770"/>
                  <a:gd name="connsiteX154" fmla="*/ 75908 w 319670"/>
                  <a:gd name="connsiteY154" fmla="*/ 39614 h 320770"/>
                  <a:gd name="connsiteX155" fmla="*/ 47868 w 319670"/>
                  <a:gd name="connsiteY155" fmla="*/ 65510 h 320770"/>
                  <a:gd name="connsiteX156" fmla="*/ 60565 w 319670"/>
                  <a:gd name="connsiteY156" fmla="*/ 79779 h 320770"/>
                  <a:gd name="connsiteX157" fmla="*/ 82256 w 319670"/>
                  <a:gd name="connsiteY157" fmla="*/ 47013 h 320770"/>
                  <a:gd name="connsiteX158" fmla="*/ 75908 w 319670"/>
                  <a:gd name="connsiteY158" fmla="*/ 39614 h 320770"/>
                  <a:gd name="connsiteX159" fmla="*/ 224484 w 319670"/>
                  <a:gd name="connsiteY159" fmla="*/ 28060 h 320770"/>
                  <a:gd name="connsiteX160" fmla="*/ 236003 w 319670"/>
                  <a:gd name="connsiteY160" fmla="*/ 41815 h 320770"/>
                  <a:gd name="connsiteX161" fmla="*/ 240716 w 319670"/>
                  <a:gd name="connsiteY161" fmla="*/ 37583 h 320770"/>
                  <a:gd name="connsiteX162" fmla="*/ 224484 w 319670"/>
                  <a:gd name="connsiteY162" fmla="*/ 28060 h 320770"/>
                  <a:gd name="connsiteX163" fmla="*/ 101238 w 319670"/>
                  <a:gd name="connsiteY163" fmla="*/ 25309 h 320770"/>
                  <a:gd name="connsiteX164" fmla="*/ 86933 w 319670"/>
                  <a:gd name="connsiteY164" fmla="*/ 32662 h 320770"/>
                  <a:gd name="connsiteX165" fmla="*/ 90642 w 319670"/>
                  <a:gd name="connsiteY165" fmla="*/ 36863 h 320770"/>
                  <a:gd name="connsiteX166" fmla="*/ 101238 w 319670"/>
                  <a:gd name="connsiteY166" fmla="*/ 25309 h 320770"/>
                  <a:gd name="connsiteX167" fmla="*/ 189546 w 319670"/>
                  <a:gd name="connsiteY167" fmla="*/ 16506 h 320770"/>
                  <a:gd name="connsiteX168" fmla="*/ 209532 w 319670"/>
                  <a:gd name="connsiteY168" fmla="*/ 56946 h 320770"/>
                  <a:gd name="connsiteX169" fmla="*/ 225310 w 319670"/>
                  <a:gd name="connsiteY169" fmla="*/ 49068 h 320770"/>
                  <a:gd name="connsiteX170" fmla="*/ 194280 w 319670"/>
                  <a:gd name="connsiteY170" fmla="*/ 17556 h 320770"/>
                  <a:gd name="connsiteX171" fmla="*/ 189546 w 319670"/>
                  <a:gd name="connsiteY171" fmla="*/ 16506 h 320770"/>
                  <a:gd name="connsiteX172" fmla="*/ 132600 w 319670"/>
                  <a:gd name="connsiteY172" fmla="*/ 15955 h 320770"/>
                  <a:gd name="connsiteX173" fmla="*/ 128938 w 319670"/>
                  <a:gd name="connsiteY173" fmla="*/ 16483 h 320770"/>
                  <a:gd name="connsiteX174" fmla="*/ 100688 w 319670"/>
                  <a:gd name="connsiteY174" fmla="*/ 46010 h 320770"/>
                  <a:gd name="connsiteX175" fmla="*/ 114290 w 319670"/>
                  <a:gd name="connsiteY175" fmla="*/ 53920 h 320770"/>
                  <a:gd name="connsiteX176" fmla="*/ 132600 w 319670"/>
                  <a:gd name="connsiteY176" fmla="*/ 15955 h 320770"/>
                  <a:gd name="connsiteX177" fmla="*/ 167974 w 319670"/>
                  <a:gd name="connsiteY177" fmla="*/ 13204 h 320770"/>
                  <a:gd name="connsiteX178" fmla="*/ 165337 w 319670"/>
                  <a:gd name="connsiteY178" fmla="*/ 64924 h 320770"/>
                  <a:gd name="connsiteX179" fmla="*/ 196974 w 319670"/>
                  <a:gd name="connsiteY179" fmla="*/ 60702 h 320770"/>
                  <a:gd name="connsiteX180" fmla="*/ 173247 w 319670"/>
                  <a:gd name="connsiteY180" fmla="*/ 13732 h 320770"/>
                  <a:gd name="connsiteX181" fmla="*/ 167974 w 319670"/>
                  <a:gd name="connsiteY181" fmla="*/ 13204 h 320770"/>
                  <a:gd name="connsiteX182" fmla="*/ 149585 w 319670"/>
                  <a:gd name="connsiteY182" fmla="*/ 13204 h 320770"/>
                  <a:gd name="connsiteX183" fmla="*/ 126273 w 319670"/>
                  <a:gd name="connsiteY183" fmla="*/ 58551 h 320770"/>
                  <a:gd name="connsiteX184" fmla="*/ 152764 w 319670"/>
                  <a:gd name="connsiteY184" fmla="*/ 63823 h 320770"/>
                  <a:gd name="connsiteX185" fmla="*/ 154883 w 319670"/>
                  <a:gd name="connsiteY185" fmla="*/ 13204 h 320770"/>
                  <a:gd name="connsiteX186" fmla="*/ 149585 w 319670"/>
                  <a:gd name="connsiteY186" fmla="*/ 13204 h 320770"/>
                  <a:gd name="connsiteX187" fmla="*/ 160099 w 319670"/>
                  <a:gd name="connsiteY187" fmla="*/ 0 h 320770"/>
                  <a:gd name="connsiteX188" fmla="*/ 248047 w 319670"/>
                  <a:gd name="connsiteY188" fmla="*/ 26906 h 320770"/>
                  <a:gd name="connsiteX189" fmla="*/ 259107 w 319670"/>
                  <a:gd name="connsiteY189" fmla="*/ 34293 h 320770"/>
                  <a:gd name="connsiteX190" fmla="*/ 285965 w 319670"/>
                  <a:gd name="connsiteY190" fmla="*/ 61727 h 320770"/>
                  <a:gd name="connsiteX191" fmla="*/ 293865 w 319670"/>
                  <a:gd name="connsiteY191" fmla="*/ 72806 h 320770"/>
                  <a:gd name="connsiteX192" fmla="*/ 308084 w 319670"/>
                  <a:gd name="connsiteY192" fmla="*/ 100768 h 320770"/>
                  <a:gd name="connsiteX193" fmla="*/ 313350 w 319670"/>
                  <a:gd name="connsiteY193" fmla="*/ 115013 h 320770"/>
                  <a:gd name="connsiteX194" fmla="*/ 319670 w 319670"/>
                  <a:gd name="connsiteY194" fmla="*/ 157747 h 320770"/>
                  <a:gd name="connsiteX195" fmla="*/ 319670 w 319670"/>
                  <a:gd name="connsiteY195" fmla="*/ 160385 h 320770"/>
                  <a:gd name="connsiteX196" fmla="*/ 319144 w 319670"/>
                  <a:gd name="connsiteY196" fmla="*/ 176212 h 320770"/>
                  <a:gd name="connsiteX197" fmla="*/ 302291 w 319670"/>
                  <a:gd name="connsiteY197" fmla="*/ 232664 h 320770"/>
                  <a:gd name="connsiteX198" fmla="*/ 288598 w 319670"/>
                  <a:gd name="connsiteY198" fmla="*/ 254822 h 320770"/>
                  <a:gd name="connsiteX199" fmla="*/ 160099 w 319670"/>
                  <a:gd name="connsiteY199" fmla="*/ 320242 h 320770"/>
                  <a:gd name="connsiteX200" fmla="*/ 159572 w 319670"/>
                  <a:gd name="connsiteY200" fmla="*/ 320242 h 320770"/>
                  <a:gd name="connsiteX201" fmla="*/ 155359 w 319670"/>
                  <a:gd name="connsiteY201" fmla="*/ 320770 h 320770"/>
                  <a:gd name="connsiteX202" fmla="*/ 155359 w 319670"/>
                  <a:gd name="connsiteY202" fmla="*/ 320242 h 320770"/>
                  <a:gd name="connsiteX203" fmla="*/ 26332 w 319670"/>
                  <a:gd name="connsiteY203" fmla="*/ 248491 h 320770"/>
                  <a:gd name="connsiteX204" fmla="*/ 13693 w 319670"/>
                  <a:gd name="connsiteY204" fmla="*/ 225278 h 320770"/>
                  <a:gd name="connsiteX205" fmla="*/ 527 w 319670"/>
                  <a:gd name="connsiteY205" fmla="*/ 174630 h 320770"/>
                  <a:gd name="connsiteX206" fmla="*/ 0 w 319670"/>
                  <a:gd name="connsiteY206" fmla="*/ 160385 h 320770"/>
                  <a:gd name="connsiteX207" fmla="*/ 0 w 319670"/>
                  <a:gd name="connsiteY207" fmla="*/ 156164 h 320770"/>
                  <a:gd name="connsiteX208" fmla="*/ 6847 w 319670"/>
                  <a:gd name="connsiteY208" fmla="*/ 113958 h 320770"/>
                  <a:gd name="connsiteX209" fmla="*/ 12113 w 319670"/>
                  <a:gd name="connsiteY209" fmla="*/ 99185 h 320770"/>
                  <a:gd name="connsiteX210" fmla="*/ 32125 w 319670"/>
                  <a:gd name="connsiteY210" fmla="*/ 64365 h 320770"/>
                  <a:gd name="connsiteX211" fmla="*/ 41078 w 319670"/>
                  <a:gd name="connsiteY211" fmla="*/ 52758 h 320770"/>
                  <a:gd name="connsiteX212" fmla="*/ 68990 w 319670"/>
                  <a:gd name="connsiteY212" fmla="*/ 28489 h 320770"/>
                  <a:gd name="connsiteX213" fmla="*/ 80576 w 319670"/>
                  <a:gd name="connsiteY213" fmla="*/ 21103 h 320770"/>
                  <a:gd name="connsiteX214" fmla="*/ 160099 w 319670"/>
                  <a:gd name="connsiteY214" fmla="*/ 0 h 320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</a:cxnLst>
                <a:rect l="l" t="t" r="r" b="b"/>
                <a:pathLst>
                  <a:path w="319670" h="320770">
                    <a:moveTo>
                      <a:pt x="193673" y="280605"/>
                    </a:moveTo>
                    <a:cubicBezTo>
                      <a:pt x="184761" y="281133"/>
                      <a:pt x="175324" y="281661"/>
                      <a:pt x="165888" y="281661"/>
                    </a:cubicBezTo>
                    <a:cubicBezTo>
                      <a:pt x="166412" y="292225"/>
                      <a:pt x="166936" y="300676"/>
                      <a:pt x="167460" y="307015"/>
                    </a:cubicBezTo>
                    <a:cubicBezTo>
                      <a:pt x="172179" y="306486"/>
                      <a:pt x="176373" y="305958"/>
                      <a:pt x="181091" y="305430"/>
                    </a:cubicBezTo>
                    <a:cubicBezTo>
                      <a:pt x="183188" y="301733"/>
                      <a:pt x="188430" y="292753"/>
                      <a:pt x="193673" y="280605"/>
                    </a:cubicBezTo>
                    <a:close/>
                    <a:moveTo>
                      <a:pt x="127923" y="280054"/>
                    </a:moveTo>
                    <a:cubicBezTo>
                      <a:pt x="133734" y="293270"/>
                      <a:pt x="139016" y="302257"/>
                      <a:pt x="141657" y="305957"/>
                    </a:cubicBezTo>
                    <a:cubicBezTo>
                      <a:pt x="145882" y="306486"/>
                      <a:pt x="150108" y="307015"/>
                      <a:pt x="154333" y="307015"/>
                    </a:cubicBezTo>
                    <a:cubicBezTo>
                      <a:pt x="153805" y="300671"/>
                      <a:pt x="153277" y="291684"/>
                      <a:pt x="152749" y="281640"/>
                    </a:cubicBezTo>
                    <a:cubicBezTo>
                      <a:pt x="144298" y="281640"/>
                      <a:pt x="135846" y="280583"/>
                      <a:pt x="127923" y="280054"/>
                    </a:cubicBezTo>
                    <a:close/>
                    <a:moveTo>
                      <a:pt x="226960" y="275378"/>
                    </a:moveTo>
                    <a:cubicBezTo>
                      <a:pt x="221183" y="276962"/>
                      <a:pt x="215406" y="277491"/>
                      <a:pt x="209629" y="278547"/>
                    </a:cubicBezTo>
                    <a:cubicBezTo>
                      <a:pt x="205427" y="288055"/>
                      <a:pt x="201226" y="295978"/>
                      <a:pt x="198075" y="301788"/>
                    </a:cubicBezTo>
                    <a:cubicBezTo>
                      <a:pt x="200175" y="301260"/>
                      <a:pt x="202276" y="300731"/>
                      <a:pt x="204377" y="300203"/>
                    </a:cubicBezTo>
                    <a:cubicBezTo>
                      <a:pt x="208053" y="296506"/>
                      <a:pt x="216982" y="288055"/>
                      <a:pt x="226960" y="275378"/>
                    </a:cubicBezTo>
                    <a:close/>
                    <a:moveTo>
                      <a:pt x="94911" y="274277"/>
                    </a:moveTo>
                    <a:cubicBezTo>
                      <a:pt x="107537" y="290172"/>
                      <a:pt x="118584" y="300239"/>
                      <a:pt x="120163" y="301828"/>
                    </a:cubicBezTo>
                    <a:cubicBezTo>
                      <a:pt x="121741" y="302358"/>
                      <a:pt x="123319" y="302358"/>
                      <a:pt x="124897" y="302888"/>
                    </a:cubicBezTo>
                    <a:cubicBezTo>
                      <a:pt x="121215" y="296530"/>
                      <a:pt x="117006" y="288053"/>
                      <a:pt x="112797" y="277456"/>
                    </a:cubicBezTo>
                    <a:cubicBezTo>
                      <a:pt x="106485" y="276927"/>
                      <a:pt x="100698" y="275337"/>
                      <a:pt x="94911" y="274277"/>
                    </a:cubicBezTo>
                    <a:close/>
                    <a:moveTo>
                      <a:pt x="261623" y="266024"/>
                    </a:moveTo>
                    <a:cubicBezTo>
                      <a:pt x="256919" y="267610"/>
                      <a:pt x="252215" y="269195"/>
                      <a:pt x="247511" y="270781"/>
                    </a:cubicBezTo>
                    <a:cubicBezTo>
                      <a:pt x="243329" y="276066"/>
                      <a:pt x="239670" y="281351"/>
                      <a:pt x="235489" y="286107"/>
                    </a:cubicBezTo>
                    <a:cubicBezTo>
                      <a:pt x="244897" y="280294"/>
                      <a:pt x="253783" y="273952"/>
                      <a:pt x="261623" y="266024"/>
                    </a:cubicBezTo>
                    <a:close/>
                    <a:moveTo>
                      <a:pt x="53646" y="261072"/>
                    </a:moveTo>
                    <a:cubicBezTo>
                      <a:pt x="64178" y="272729"/>
                      <a:pt x="76817" y="282266"/>
                      <a:pt x="90509" y="289683"/>
                    </a:cubicBezTo>
                    <a:cubicBezTo>
                      <a:pt x="85243" y="283855"/>
                      <a:pt x="79977" y="276438"/>
                      <a:pt x="74184" y="268490"/>
                    </a:cubicBezTo>
                    <a:cubicBezTo>
                      <a:pt x="66811" y="266371"/>
                      <a:pt x="59965" y="264252"/>
                      <a:pt x="53646" y="261072"/>
                    </a:cubicBezTo>
                    <a:close/>
                    <a:moveTo>
                      <a:pt x="213205" y="224209"/>
                    </a:moveTo>
                    <a:cubicBezTo>
                      <a:pt x="197402" y="226846"/>
                      <a:pt x="180544" y="228429"/>
                      <a:pt x="163687" y="228957"/>
                    </a:cubicBezTo>
                    <a:cubicBezTo>
                      <a:pt x="163687" y="243201"/>
                      <a:pt x="164740" y="256917"/>
                      <a:pt x="165267" y="269051"/>
                    </a:cubicBezTo>
                    <a:cubicBezTo>
                      <a:pt x="176857" y="268523"/>
                      <a:pt x="188446" y="267996"/>
                      <a:pt x="200035" y="266413"/>
                    </a:cubicBezTo>
                    <a:cubicBezTo>
                      <a:pt x="204777" y="254279"/>
                      <a:pt x="209518" y="240035"/>
                      <a:pt x="213205" y="224209"/>
                    </a:cubicBezTo>
                    <a:close/>
                    <a:moveTo>
                      <a:pt x="108941" y="224209"/>
                    </a:moveTo>
                    <a:cubicBezTo>
                      <a:pt x="112628" y="240027"/>
                      <a:pt x="117369" y="253736"/>
                      <a:pt x="122109" y="265864"/>
                    </a:cubicBezTo>
                    <a:cubicBezTo>
                      <a:pt x="131590" y="267446"/>
                      <a:pt x="141598" y="267973"/>
                      <a:pt x="152132" y="268500"/>
                    </a:cubicBezTo>
                    <a:cubicBezTo>
                      <a:pt x="151606" y="256373"/>
                      <a:pt x="151079" y="243191"/>
                      <a:pt x="150552" y="228954"/>
                    </a:cubicBezTo>
                    <a:cubicBezTo>
                      <a:pt x="135804" y="228427"/>
                      <a:pt x="122109" y="226845"/>
                      <a:pt x="108941" y="224209"/>
                    </a:cubicBezTo>
                    <a:close/>
                    <a:moveTo>
                      <a:pt x="58322" y="209903"/>
                    </a:moveTo>
                    <a:cubicBezTo>
                      <a:pt x="64673" y="227869"/>
                      <a:pt x="73671" y="243722"/>
                      <a:pt x="82669" y="257461"/>
                    </a:cubicBezTo>
                    <a:cubicBezTo>
                      <a:pt x="90608" y="260103"/>
                      <a:pt x="98547" y="261688"/>
                      <a:pt x="107016" y="263273"/>
                    </a:cubicBezTo>
                    <a:cubicBezTo>
                      <a:pt x="102252" y="251120"/>
                      <a:pt x="98018" y="236852"/>
                      <a:pt x="94842" y="221000"/>
                    </a:cubicBezTo>
                    <a:cubicBezTo>
                      <a:pt x="82140" y="218358"/>
                      <a:pt x="69966" y="214131"/>
                      <a:pt x="58322" y="209903"/>
                    </a:cubicBezTo>
                    <a:close/>
                    <a:moveTo>
                      <a:pt x="264925" y="209078"/>
                    </a:moveTo>
                    <a:cubicBezTo>
                      <a:pt x="253330" y="213818"/>
                      <a:pt x="240681" y="218031"/>
                      <a:pt x="227505" y="221190"/>
                    </a:cubicBezTo>
                    <a:cubicBezTo>
                      <a:pt x="224343" y="236989"/>
                      <a:pt x="219599" y="251735"/>
                      <a:pt x="214856" y="264374"/>
                    </a:cubicBezTo>
                    <a:cubicBezTo>
                      <a:pt x="223289" y="263320"/>
                      <a:pt x="231194" y="261214"/>
                      <a:pt x="239100" y="259634"/>
                    </a:cubicBezTo>
                    <a:cubicBezTo>
                      <a:pt x="248586" y="245415"/>
                      <a:pt x="258073" y="228037"/>
                      <a:pt x="264925" y="209078"/>
                    </a:cubicBezTo>
                    <a:close/>
                    <a:moveTo>
                      <a:pt x="303989" y="187895"/>
                    </a:moveTo>
                    <a:cubicBezTo>
                      <a:pt x="297128" y="192647"/>
                      <a:pt x="289211" y="197399"/>
                      <a:pt x="280765" y="201624"/>
                    </a:cubicBezTo>
                    <a:cubicBezTo>
                      <a:pt x="275487" y="220632"/>
                      <a:pt x="267570" y="238057"/>
                      <a:pt x="258597" y="253370"/>
                    </a:cubicBezTo>
                    <a:cubicBezTo>
                      <a:pt x="265987" y="250729"/>
                      <a:pt x="273376" y="248089"/>
                      <a:pt x="279710" y="244921"/>
                    </a:cubicBezTo>
                    <a:cubicBezTo>
                      <a:pt x="291850" y="228025"/>
                      <a:pt x="300295" y="209016"/>
                      <a:pt x="303989" y="187895"/>
                    </a:cubicBezTo>
                    <a:close/>
                    <a:moveTo>
                      <a:pt x="15131" y="186244"/>
                    </a:moveTo>
                    <a:cubicBezTo>
                      <a:pt x="18834" y="205247"/>
                      <a:pt x="25712" y="223193"/>
                      <a:pt x="35764" y="239029"/>
                    </a:cubicBezTo>
                    <a:cubicBezTo>
                      <a:pt x="44229" y="243251"/>
                      <a:pt x="53751" y="247474"/>
                      <a:pt x="63274" y="251169"/>
                    </a:cubicBezTo>
                    <a:cubicBezTo>
                      <a:pt x="54810" y="236917"/>
                      <a:pt x="47403" y="220554"/>
                      <a:pt x="42641" y="202607"/>
                    </a:cubicBezTo>
                    <a:cubicBezTo>
                      <a:pt x="32590" y="197857"/>
                      <a:pt x="23596" y="192578"/>
                      <a:pt x="15131" y="186244"/>
                    </a:cubicBezTo>
                    <a:close/>
                    <a:moveTo>
                      <a:pt x="220633" y="169463"/>
                    </a:moveTo>
                    <a:cubicBezTo>
                      <a:pt x="202251" y="174190"/>
                      <a:pt x="182819" y="176291"/>
                      <a:pt x="162861" y="176816"/>
                    </a:cubicBezTo>
                    <a:cubicBezTo>
                      <a:pt x="162861" y="189946"/>
                      <a:pt x="162861" y="203076"/>
                      <a:pt x="163386" y="215680"/>
                    </a:cubicBezTo>
                    <a:cubicBezTo>
                      <a:pt x="181768" y="215680"/>
                      <a:pt x="199625" y="213580"/>
                      <a:pt x="216431" y="209903"/>
                    </a:cubicBezTo>
                    <a:cubicBezTo>
                      <a:pt x="218532" y="197298"/>
                      <a:pt x="220108" y="183643"/>
                      <a:pt x="220633" y="169463"/>
                    </a:cubicBezTo>
                    <a:close/>
                    <a:moveTo>
                      <a:pt x="101513" y="169463"/>
                    </a:moveTo>
                    <a:cubicBezTo>
                      <a:pt x="102043" y="183643"/>
                      <a:pt x="103631" y="197298"/>
                      <a:pt x="105748" y="210428"/>
                    </a:cubicBezTo>
                    <a:cubicBezTo>
                      <a:pt x="120038" y="213054"/>
                      <a:pt x="134858" y="215155"/>
                      <a:pt x="150207" y="215680"/>
                    </a:cubicBezTo>
                    <a:cubicBezTo>
                      <a:pt x="149678" y="203076"/>
                      <a:pt x="149678" y="189946"/>
                      <a:pt x="149678" y="176291"/>
                    </a:cubicBezTo>
                    <a:cubicBezTo>
                      <a:pt x="132741" y="175765"/>
                      <a:pt x="116862" y="173139"/>
                      <a:pt x="101513" y="169463"/>
                    </a:cubicBezTo>
                    <a:close/>
                    <a:moveTo>
                      <a:pt x="51121" y="149931"/>
                    </a:moveTo>
                    <a:cubicBezTo>
                      <a:pt x="50595" y="153623"/>
                      <a:pt x="50069" y="156788"/>
                      <a:pt x="50069" y="159953"/>
                    </a:cubicBezTo>
                    <a:cubicBezTo>
                      <a:pt x="50069" y="171558"/>
                      <a:pt x="51647" y="183163"/>
                      <a:pt x="53752" y="193713"/>
                    </a:cubicBezTo>
                    <a:cubicBezTo>
                      <a:pt x="65853" y="198988"/>
                      <a:pt x="78480" y="203735"/>
                      <a:pt x="92160" y="207427"/>
                    </a:cubicBezTo>
                    <a:cubicBezTo>
                      <a:pt x="90055" y="194240"/>
                      <a:pt x="88477" y="180525"/>
                      <a:pt x="89003" y="166283"/>
                    </a:cubicBezTo>
                    <a:cubicBezTo>
                      <a:pt x="75324" y="161536"/>
                      <a:pt x="62170" y="156261"/>
                      <a:pt x="51121" y="149931"/>
                    </a:cubicBezTo>
                    <a:close/>
                    <a:moveTo>
                      <a:pt x="271850" y="148830"/>
                    </a:moveTo>
                    <a:cubicBezTo>
                      <a:pt x="260269" y="155690"/>
                      <a:pt x="247634" y="161495"/>
                      <a:pt x="233420" y="165717"/>
                    </a:cubicBezTo>
                    <a:cubicBezTo>
                      <a:pt x="233947" y="179965"/>
                      <a:pt x="232367" y="193685"/>
                      <a:pt x="230262" y="206877"/>
                    </a:cubicBezTo>
                    <a:cubicBezTo>
                      <a:pt x="244475" y="203183"/>
                      <a:pt x="257110" y="198434"/>
                      <a:pt x="269218" y="193157"/>
                    </a:cubicBezTo>
                    <a:cubicBezTo>
                      <a:pt x="271850" y="182603"/>
                      <a:pt x="272903" y="171521"/>
                      <a:pt x="272903" y="159912"/>
                    </a:cubicBezTo>
                    <a:cubicBezTo>
                      <a:pt x="272903" y="156218"/>
                      <a:pt x="272376" y="152524"/>
                      <a:pt x="271850" y="148830"/>
                    </a:cubicBezTo>
                    <a:close/>
                    <a:moveTo>
                      <a:pt x="302793" y="126547"/>
                    </a:moveTo>
                    <a:cubicBezTo>
                      <a:pt x="297022" y="131826"/>
                      <a:pt x="290727" y="136577"/>
                      <a:pt x="284431" y="141328"/>
                    </a:cubicBezTo>
                    <a:cubicBezTo>
                      <a:pt x="284956" y="147135"/>
                      <a:pt x="286005" y="153470"/>
                      <a:pt x="286005" y="159805"/>
                    </a:cubicBezTo>
                    <a:cubicBezTo>
                      <a:pt x="286005" y="168251"/>
                      <a:pt x="285481" y="176698"/>
                      <a:pt x="283907" y="185144"/>
                    </a:cubicBezTo>
                    <a:cubicBezTo>
                      <a:pt x="292301" y="180393"/>
                      <a:pt x="299645" y="175642"/>
                      <a:pt x="306465" y="169835"/>
                    </a:cubicBezTo>
                    <a:cubicBezTo>
                      <a:pt x="306465" y="166668"/>
                      <a:pt x="306465" y="163500"/>
                      <a:pt x="306465" y="160333"/>
                    </a:cubicBezTo>
                    <a:cubicBezTo>
                      <a:pt x="306465" y="148719"/>
                      <a:pt x="305416" y="137105"/>
                      <a:pt x="302793" y="126547"/>
                    </a:cubicBezTo>
                    <a:close/>
                    <a:moveTo>
                      <a:pt x="17427" y="125172"/>
                    </a:moveTo>
                    <a:cubicBezTo>
                      <a:pt x="14789" y="136754"/>
                      <a:pt x="13205" y="148337"/>
                      <a:pt x="13205" y="160446"/>
                    </a:cubicBezTo>
                    <a:cubicBezTo>
                      <a:pt x="13205" y="163079"/>
                      <a:pt x="13205" y="165711"/>
                      <a:pt x="13205" y="168870"/>
                    </a:cubicBezTo>
                    <a:cubicBezTo>
                      <a:pt x="21122" y="175188"/>
                      <a:pt x="29565" y="180979"/>
                      <a:pt x="39065" y="186244"/>
                    </a:cubicBezTo>
                    <a:cubicBezTo>
                      <a:pt x="37482" y="177821"/>
                      <a:pt x="36954" y="168870"/>
                      <a:pt x="36954" y="159920"/>
                    </a:cubicBezTo>
                    <a:cubicBezTo>
                      <a:pt x="37482" y="154128"/>
                      <a:pt x="38009" y="148337"/>
                      <a:pt x="38537" y="142546"/>
                    </a:cubicBezTo>
                    <a:cubicBezTo>
                      <a:pt x="30621" y="137281"/>
                      <a:pt x="23760" y="131489"/>
                      <a:pt x="17427" y="125172"/>
                    </a:cubicBezTo>
                    <a:close/>
                    <a:moveTo>
                      <a:pt x="215883" y="122420"/>
                    </a:moveTo>
                    <a:cubicBezTo>
                      <a:pt x="200134" y="126653"/>
                      <a:pt x="183335" y="128769"/>
                      <a:pt x="165486" y="128769"/>
                    </a:cubicBezTo>
                    <a:cubicBezTo>
                      <a:pt x="164961" y="128769"/>
                      <a:pt x="164436" y="128769"/>
                      <a:pt x="163386" y="128769"/>
                    </a:cubicBezTo>
                    <a:cubicBezTo>
                      <a:pt x="163386" y="137763"/>
                      <a:pt x="163386" y="146228"/>
                      <a:pt x="162861" y="155221"/>
                    </a:cubicBezTo>
                    <a:cubicBezTo>
                      <a:pt x="162861" y="157866"/>
                      <a:pt x="162861" y="161041"/>
                      <a:pt x="162861" y="163686"/>
                    </a:cubicBezTo>
                    <a:cubicBezTo>
                      <a:pt x="183335" y="163157"/>
                      <a:pt x="202234" y="160512"/>
                      <a:pt x="220083" y="155750"/>
                    </a:cubicBezTo>
                    <a:cubicBezTo>
                      <a:pt x="219558" y="144640"/>
                      <a:pt x="217983" y="133530"/>
                      <a:pt x="215883" y="122420"/>
                    </a:cubicBezTo>
                    <a:close/>
                    <a:moveTo>
                      <a:pt x="106825" y="120220"/>
                    </a:moveTo>
                    <a:cubicBezTo>
                      <a:pt x="104180" y="131876"/>
                      <a:pt x="102593" y="144062"/>
                      <a:pt x="102064" y="156248"/>
                    </a:cubicBezTo>
                    <a:cubicBezTo>
                      <a:pt x="116877" y="159957"/>
                      <a:pt x="132748" y="162606"/>
                      <a:pt x="149678" y="163136"/>
                    </a:cubicBezTo>
                    <a:cubicBezTo>
                      <a:pt x="149678" y="160487"/>
                      <a:pt x="149678" y="157837"/>
                      <a:pt x="149678" y="155188"/>
                    </a:cubicBezTo>
                    <a:cubicBezTo>
                      <a:pt x="150207" y="146181"/>
                      <a:pt x="150207" y="137174"/>
                      <a:pt x="150207" y="128167"/>
                    </a:cubicBezTo>
                    <a:cubicBezTo>
                      <a:pt x="134864" y="127107"/>
                      <a:pt x="120051" y="124458"/>
                      <a:pt x="106825" y="120220"/>
                    </a:cubicBezTo>
                    <a:close/>
                    <a:moveTo>
                      <a:pt x="259617" y="103988"/>
                    </a:moveTo>
                    <a:cubicBezTo>
                      <a:pt x="250157" y="109775"/>
                      <a:pt x="240173" y="115035"/>
                      <a:pt x="228611" y="118717"/>
                    </a:cubicBezTo>
                    <a:cubicBezTo>
                      <a:pt x="230713" y="129238"/>
                      <a:pt x="232290" y="140810"/>
                      <a:pt x="233341" y="151856"/>
                    </a:cubicBezTo>
                    <a:cubicBezTo>
                      <a:pt x="246479" y="147648"/>
                      <a:pt x="258566" y="141862"/>
                      <a:pt x="269602" y="135024"/>
                    </a:cubicBezTo>
                    <a:cubicBezTo>
                      <a:pt x="267500" y="124503"/>
                      <a:pt x="263821" y="113983"/>
                      <a:pt x="259617" y="103988"/>
                    </a:cubicBezTo>
                    <a:close/>
                    <a:moveTo>
                      <a:pt x="65249" y="99862"/>
                    </a:moveTo>
                    <a:cubicBezTo>
                      <a:pt x="59956" y="111422"/>
                      <a:pt x="55192" y="123507"/>
                      <a:pt x="52545" y="136118"/>
                    </a:cubicBezTo>
                    <a:cubicBezTo>
                      <a:pt x="63661" y="142423"/>
                      <a:pt x="75835" y="148203"/>
                      <a:pt x="89068" y="152407"/>
                    </a:cubicBezTo>
                    <a:cubicBezTo>
                      <a:pt x="90126" y="139796"/>
                      <a:pt x="91714" y="127185"/>
                      <a:pt x="94361" y="115625"/>
                    </a:cubicBezTo>
                    <a:cubicBezTo>
                      <a:pt x="83774" y="111422"/>
                      <a:pt x="73718" y="106167"/>
                      <a:pt x="65249" y="99862"/>
                    </a:cubicBezTo>
                    <a:close/>
                    <a:moveTo>
                      <a:pt x="285381" y="83906"/>
                    </a:moveTo>
                    <a:cubicBezTo>
                      <a:pt x="280663" y="88122"/>
                      <a:pt x="275944" y="92338"/>
                      <a:pt x="270702" y="96554"/>
                    </a:cubicBezTo>
                    <a:cubicBezTo>
                      <a:pt x="275420" y="106567"/>
                      <a:pt x="279090" y="116581"/>
                      <a:pt x="281711" y="127648"/>
                    </a:cubicBezTo>
                    <a:cubicBezTo>
                      <a:pt x="288002" y="122905"/>
                      <a:pt x="293769" y="117635"/>
                      <a:pt x="298487" y="112365"/>
                    </a:cubicBezTo>
                    <a:cubicBezTo>
                      <a:pt x="295342" y="102351"/>
                      <a:pt x="290624" y="92865"/>
                      <a:pt x="285381" y="83906"/>
                    </a:cubicBezTo>
                    <a:close/>
                    <a:moveTo>
                      <a:pt x="39411" y="75928"/>
                    </a:moveTo>
                    <a:cubicBezTo>
                      <a:pt x="32019" y="87020"/>
                      <a:pt x="25683" y="98640"/>
                      <a:pt x="21458" y="111317"/>
                    </a:cubicBezTo>
                    <a:cubicBezTo>
                      <a:pt x="26739" y="117656"/>
                      <a:pt x="33603" y="122938"/>
                      <a:pt x="40995" y="128748"/>
                    </a:cubicBezTo>
                    <a:cubicBezTo>
                      <a:pt x="44163" y="115543"/>
                      <a:pt x="48916" y="103394"/>
                      <a:pt x="54196" y="91774"/>
                    </a:cubicBezTo>
                    <a:cubicBezTo>
                      <a:pt x="48916" y="87020"/>
                      <a:pt x="43635" y="81738"/>
                      <a:pt x="39411" y="75928"/>
                    </a:cubicBezTo>
                    <a:close/>
                    <a:moveTo>
                      <a:pt x="201616" y="73452"/>
                    </a:moveTo>
                    <a:cubicBezTo>
                      <a:pt x="190553" y="76083"/>
                      <a:pt x="178437" y="78187"/>
                      <a:pt x="165267" y="78187"/>
                    </a:cubicBezTo>
                    <a:cubicBezTo>
                      <a:pt x="165267" y="78187"/>
                      <a:pt x="165267" y="78187"/>
                      <a:pt x="164740" y="78187"/>
                    </a:cubicBezTo>
                    <a:cubicBezTo>
                      <a:pt x="164740" y="89762"/>
                      <a:pt x="164214" y="102390"/>
                      <a:pt x="163687" y="115543"/>
                    </a:cubicBezTo>
                    <a:cubicBezTo>
                      <a:pt x="164214" y="115543"/>
                      <a:pt x="164740" y="115543"/>
                      <a:pt x="165267" y="115543"/>
                    </a:cubicBezTo>
                    <a:cubicBezTo>
                      <a:pt x="182125" y="115543"/>
                      <a:pt x="198455" y="113438"/>
                      <a:pt x="213205" y="109756"/>
                    </a:cubicBezTo>
                    <a:cubicBezTo>
                      <a:pt x="210044" y="96602"/>
                      <a:pt x="205830" y="84501"/>
                      <a:pt x="201616" y="73452"/>
                    </a:cubicBezTo>
                    <a:close/>
                    <a:moveTo>
                      <a:pt x="121592" y="70701"/>
                    </a:moveTo>
                    <a:cubicBezTo>
                      <a:pt x="116857" y="81774"/>
                      <a:pt x="113174" y="94429"/>
                      <a:pt x="109491" y="107084"/>
                    </a:cubicBezTo>
                    <a:cubicBezTo>
                      <a:pt x="122119" y="111302"/>
                      <a:pt x="136324" y="113938"/>
                      <a:pt x="150530" y="114993"/>
                    </a:cubicBezTo>
                    <a:cubicBezTo>
                      <a:pt x="151056" y="101811"/>
                      <a:pt x="151582" y="88629"/>
                      <a:pt x="151582" y="77028"/>
                    </a:cubicBezTo>
                    <a:cubicBezTo>
                      <a:pt x="141060" y="75974"/>
                      <a:pt x="131063" y="73865"/>
                      <a:pt x="121592" y="70701"/>
                    </a:cubicBezTo>
                    <a:close/>
                    <a:moveTo>
                      <a:pt x="233321" y="59697"/>
                    </a:moveTo>
                    <a:cubicBezTo>
                      <a:pt x="227511" y="63395"/>
                      <a:pt x="221172" y="66565"/>
                      <a:pt x="214306" y="69207"/>
                    </a:cubicBezTo>
                    <a:cubicBezTo>
                      <a:pt x="218531" y="80302"/>
                      <a:pt x="222757" y="92981"/>
                      <a:pt x="225926" y="106189"/>
                    </a:cubicBezTo>
                    <a:cubicBezTo>
                      <a:pt x="235962" y="102491"/>
                      <a:pt x="245469" y="97736"/>
                      <a:pt x="253921" y="92453"/>
                    </a:cubicBezTo>
                    <a:cubicBezTo>
                      <a:pt x="247582" y="80302"/>
                      <a:pt x="240716" y="69207"/>
                      <a:pt x="233321" y="59697"/>
                    </a:cubicBezTo>
                    <a:close/>
                    <a:moveTo>
                      <a:pt x="92595" y="55846"/>
                    </a:moveTo>
                    <a:cubicBezTo>
                      <a:pt x="85214" y="65360"/>
                      <a:pt x="77832" y="76460"/>
                      <a:pt x="70977" y="88088"/>
                    </a:cubicBezTo>
                    <a:cubicBezTo>
                      <a:pt x="78886" y="93902"/>
                      <a:pt x="87323" y="98660"/>
                      <a:pt x="97341" y="102888"/>
                    </a:cubicBezTo>
                    <a:cubicBezTo>
                      <a:pt x="100505" y="89674"/>
                      <a:pt x="104723" y="76988"/>
                      <a:pt x="108941" y="65360"/>
                    </a:cubicBezTo>
                    <a:cubicBezTo>
                      <a:pt x="103141" y="62717"/>
                      <a:pt x="97341" y="59546"/>
                      <a:pt x="92595" y="55846"/>
                    </a:cubicBezTo>
                    <a:close/>
                    <a:moveTo>
                      <a:pt x="251144" y="44842"/>
                    </a:moveTo>
                    <a:cubicBezTo>
                      <a:pt x="248500" y="47484"/>
                      <a:pt x="246385" y="49598"/>
                      <a:pt x="243742" y="51712"/>
                    </a:cubicBezTo>
                    <a:cubicBezTo>
                      <a:pt x="251144" y="61225"/>
                      <a:pt x="258546" y="72323"/>
                      <a:pt x="264890" y="85007"/>
                    </a:cubicBezTo>
                    <a:cubicBezTo>
                      <a:pt x="269649" y="80779"/>
                      <a:pt x="273878" y="77079"/>
                      <a:pt x="277579" y="72851"/>
                    </a:cubicBezTo>
                    <a:cubicBezTo>
                      <a:pt x="270177" y="62282"/>
                      <a:pt x="261189" y="52769"/>
                      <a:pt x="251144" y="44842"/>
                    </a:cubicBezTo>
                    <a:close/>
                    <a:moveTo>
                      <a:pt x="75908" y="39614"/>
                    </a:moveTo>
                    <a:cubicBezTo>
                      <a:pt x="65327" y="47013"/>
                      <a:pt x="55804" y="55469"/>
                      <a:pt x="47868" y="65510"/>
                    </a:cubicBezTo>
                    <a:cubicBezTo>
                      <a:pt x="51043" y="70795"/>
                      <a:pt x="55804" y="75551"/>
                      <a:pt x="60565" y="79779"/>
                    </a:cubicBezTo>
                    <a:cubicBezTo>
                      <a:pt x="67443" y="67624"/>
                      <a:pt x="74850" y="56526"/>
                      <a:pt x="82256" y="47013"/>
                    </a:cubicBezTo>
                    <a:cubicBezTo>
                      <a:pt x="80140" y="44899"/>
                      <a:pt x="78024" y="42257"/>
                      <a:pt x="75908" y="39614"/>
                    </a:cubicBezTo>
                    <a:close/>
                    <a:moveTo>
                      <a:pt x="224484" y="28060"/>
                    </a:moveTo>
                    <a:cubicBezTo>
                      <a:pt x="228150" y="32293"/>
                      <a:pt x="231815" y="36525"/>
                      <a:pt x="236003" y="41815"/>
                    </a:cubicBezTo>
                    <a:cubicBezTo>
                      <a:pt x="237574" y="40228"/>
                      <a:pt x="239145" y="38641"/>
                      <a:pt x="240716" y="37583"/>
                    </a:cubicBezTo>
                    <a:cubicBezTo>
                      <a:pt x="235480" y="33880"/>
                      <a:pt x="230244" y="31234"/>
                      <a:pt x="224484" y="28060"/>
                    </a:cubicBezTo>
                    <a:close/>
                    <a:moveTo>
                      <a:pt x="101238" y="25309"/>
                    </a:moveTo>
                    <a:cubicBezTo>
                      <a:pt x="95940" y="27410"/>
                      <a:pt x="91172" y="30036"/>
                      <a:pt x="86933" y="32662"/>
                    </a:cubicBezTo>
                    <a:cubicBezTo>
                      <a:pt x="87993" y="34237"/>
                      <a:pt x="89582" y="35288"/>
                      <a:pt x="90642" y="36863"/>
                    </a:cubicBezTo>
                    <a:cubicBezTo>
                      <a:pt x="94350" y="32662"/>
                      <a:pt x="97529" y="28985"/>
                      <a:pt x="101238" y="25309"/>
                    </a:cubicBezTo>
                    <a:close/>
                    <a:moveTo>
                      <a:pt x="189546" y="16506"/>
                    </a:moveTo>
                    <a:cubicBezTo>
                      <a:pt x="195332" y="25959"/>
                      <a:pt x="202695" y="39614"/>
                      <a:pt x="209532" y="56946"/>
                    </a:cubicBezTo>
                    <a:cubicBezTo>
                      <a:pt x="215317" y="54845"/>
                      <a:pt x="220576" y="52219"/>
                      <a:pt x="225310" y="49068"/>
                    </a:cubicBezTo>
                    <a:cubicBezTo>
                      <a:pt x="210584" y="31736"/>
                      <a:pt x="197961" y="20707"/>
                      <a:pt x="194280" y="17556"/>
                    </a:cubicBezTo>
                    <a:cubicBezTo>
                      <a:pt x="192702" y="17031"/>
                      <a:pt x="191124" y="16506"/>
                      <a:pt x="189546" y="16506"/>
                    </a:cubicBezTo>
                    <a:close/>
                    <a:moveTo>
                      <a:pt x="132600" y="15955"/>
                    </a:moveTo>
                    <a:cubicBezTo>
                      <a:pt x="131554" y="15955"/>
                      <a:pt x="130507" y="15955"/>
                      <a:pt x="128938" y="16483"/>
                    </a:cubicBezTo>
                    <a:cubicBezTo>
                      <a:pt x="128938" y="17010"/>
                      <a:pt x="115859" y="27556"/>
                      <a:pt x="100688" y="46010"/>
                    </a:cubicBezTo>
                    <a:cubicBezTo>
                      <a:pt x="104873" y="48647"/>
                      <a:pt x="109058" y="51283"/>
                      <a:pt x="114290" y="53920"/>
                    </a:cubicBezTo>
                    <a:cubicBezTo>
                      <a:pt x="121091" y="37574"/>
                      <a:pt x="127892" y="24919"/>
                      <a:pt x="132600" y="15955"/>
                    </a:cubicBezTo>
                    <a:close/>
                    <a:moveTo>
                      <a:pt x="167974" y="13204"/>
                    </a:moveTo>
                    <a:cubicBezTo>
                      <a:pt x="167447" y="22704"/>
                      <a:pt x="166392" y="40647"/>
                      <a:pt x="165337" y="64924"/>
                    </a:cubicBezTo>
                    <a:cubicBezTo>
                      <a:pt x="176410" y="64924"/>
                      <a:pt x="186956" y="63341"/>
                      <a:pt x="196974" y="60702"/>
                    </a:cubicBezTo>
                    <a:cubicBezTo>
                      <a:pt x="187483" y="38009"/>
                      <a:pt x="177465" y="21121"/>
                      <a:pt x="173247" y="13732"/>
                    </a:cubicBezTo>
                    <a:cubicBezTo>
                      <a:pt x="171665" y="13732"/>
                      <a:pt x="169556" y="13732"/>
                      <a:pt x="167974" y="13204"/>
                    </a:cubicBezTo>
                    <a:close/>
                    <a:moveTo>
                      <a:pt x="149585" y="13204"/>
                    </a:moveTo>
                    <a:cubicBezTo>
                      <a:pt x="145346" y="20059"/>
                      <a:pt x="135810" y="36405"/>
                      <a:pt x="126273" y="58551"/>
                    </a:cubicBezTo>
                    <a:cubicBezTo>
                      <a:pt x="134220" y="61187"/>
                      <a:pt x="143227" y="63296"/>
                      <a:pt x="152764" y="63823"/>
                    </a:cubicBezTo>
                    <a:cubicBezTo>
                      <a:pt x="153294" y="40623"/>
                      <a:pt x="154354" y="22696"/>
                      <a:pt x="154883" y="13204"/>
                    </a:cubicBezTo>
                    <a:cubicBezTo>
                      <a:pt x="153294" y="13204"/>
                      <a:pt x="151175" y="13204"/>
                      <a:pt x="149585" y="13204"/>
                    </a:cubicBezTo>
                    <a:close/>
                    <a:moveTo>
                      <a:pt x="160099" y="0"/>
                    </a:moveTo>
                    <a:cubicBezTo>
                      <a:pt x="192750" y="0"/>
                      <a:pt x="222769" y="10024"/>
                      <a:pt x="248047" y="26906"/>
                    </a:cubicBezTo>
                    <a:cubicBezTo>
                      <a:pt x="251734" y="29017"/>
                      <a:pt x="255420" y="31655"/>
                      <a:pt x="259107" y="34293"/>
                    </a:cubicBezTo>
                    <a:cubicBezTo>
                      <a:pt x="269113" y="42206"/>
                      <a:pt x="278066" y="51703"/>
                      <a:pt x="285965" y="61727"/>
                    </a:cubicBezTo>
                    <a:cubicBezTo>
                      <a:pt x="288598" y="65420"/>
                      <a:pt x="291232" y="69113"/>
                      <a:pt x="293865" y="72806"/>
                    </a:cubicBezTo>
                    <a:cubicBezTo>
                      <a:pt x="299658" y="81775"/>
                      <a:pt x="304398" y="90744"/>
                      <a:pt x="308084" y="100768"/>
                    </a:cubicBezTo>
                    <a:cubicBezTo>
                      <a:pt x="310191" y="105516"/>
                      <a:pt x="311771" y="110264"/>
                      <a:pt x="313350" y="115013"/>
                    </a:cubicBezTo>
                    <a:cubicBezTo>
                      <a:pt x="317564" y="128730"/>
                      <a:pt x="319670" y="142975"/>
                      <a:pt x="319670" y="157747"/>
                    </a:cubicBezTo>
                    <a:cubicBezTo>
                      <a:pt x="319670" y="158275"/>
                      <a:pt x="319670" y="159330"/>
                      <a:pt x="319670" y="160385"/>
                    </a:cubicBezTo>
                    <a:cubicBezTo>
                      <a:pt x="319670" y="165661"/>
                      <a:pt x="319670" y="170937"/>
                      <a:pt x="319144" y="176212"/>
                    </a:cubicBezTo>
                    <a:cubicBezTo>
                      <a:pt x="317037" y="196260"/>
                      <a:pt x="311244" y="215253"/>
                      <a:pt x="302291" y="232664"/>
                    </a:cubicBezTo>
                    <a:cubicBezTo>
                      <a:pt x="298605" y="240577"/>
                      <a:pt x="293865" y="247964"/>
                      <a:pt x="288598" y="254822"/>
                    </a:cubicBezTo>
                    <a:cubicBezTo>
                      <a:pt x="259633" y="294391"/>
                      <a:pt x="212763" y="320242"/>
                      <a:pt x="160099" y="320242"/>
                    </a:cubicBezTo>
                    <a:cubicBezTo>
                      <a:pt x="159572" y="320242"/>
                      <a:pt x="159572" y="320242"/>
                      <a:pt x="159572" y="320242"/>
                    </a:cubicBezTo>
                    <a:cubicBezTo>
                      <a:pt x="159572" y="320242"/>
                      <a:pt x="159572" y="320242"/>
                      <a:pt x="155359" y="320770"/>
                    </a:cubicBezTo>
                    <a:cubicBezTo>
                      <a:pt x="155359" y="320770"/>
                      <a:pt x="155359" y="320242"/>
                      <a:pt x="155359" y="320242"/>
                    </a:cubicBezTo>
                    <a:cubicBezTo>
                      <a:pt x="101642" y="318660"/>
                      <a:pt x="54244" y="290698"/>
                      <a:pt x="26332" y="248491"/>
                    </a:cubicBezTo>
                    <a:cubicBezTo>
                      <a:pt x="21593" y="241105"/>
                      <a:pt x="17379" y="233191"/>
                      <a:pt x="13693" y="225278"/>
                    </a:cubicBezTo>
                    <a:cubicBezTo>
                      <a:pt x="6847" y="209450"/>
                      <a:pt x="2107" y="192567"/>
                      <a:pt x="527" y="174630"/>
                    </a:cubicBezTo>
                    <a:cubicBezTo>
                      <a:pt x="0" y="169881"/>
                      <a:pt x="0" y="165133"/>
                      <a:pt x="0" y="160385"/>
                    </a:cubicBezTo>
                    <a:cubicBezTo>
                      <a:pt x="0" y="158802"/>
                      <a:pt x="0" y="157219"/>
                      <a:pt x="0" y="156164"/>
                    </a:cubicBezTo>
                    <a:cubicBezTo>
                      <a:pt x="527" y="141392"/>
                      <a:pt x="2634" y="127147"/>
                      <a:pt x="6847" y="113958"/>
                    </a:cubicBezTo>
                    <a:cubicBezTo>
                      <a:pt x="8427" y="108682"/>
                      <a:pt x="10006" y="103934"/>
                      <a:pt x="12113" y="99185"/>
                    </a:cubicBezTo>
                    <a:cubicBezTo>
                      <a:pt x="17379" y="86523"/>
                      <a:pt x="23699" y="74916"/>
                      <a:pt x="32125" y="64365"/>
                    </a:cubicBezTo>
                    <a:cubicBezTo>
                      <a:pt x="34758" y="60144"/>
                      <a:pt x="37918" y="56451"/>
                      <a:pt x="41078" y="52758"/>
                    </a:cubicBezTo>
                    <a:cubicBezTo>
                      <a:pt x="49505" y="43789"/>
                      <a:pt x="58984" y="35348"/>
                      <a:pt x="68990" y="28489"/>
                    </a:cubicBezTo>
                    <a:cubicBezTo>
                      <a:pt x="72677" y="25851"/>
                      <a:pt x="76363" y="23213"/>
                      <a:pt x="80576" y="21103"/>
                    </a:cubicBezTo>
                    <a:cubicBezTo>
                      <a:pt x="103748" y="7913"/>
                      <a:pt x="131133" y="0"/>
                      <a:pt x="16009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914367"/>
                <a:endParaRPr lang="en-US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67" name="Freeform 220">
                <a:extLst>
                  <a:ext uri="{FF2B5EF4-FFF2-40B4-BE49-F238E27FC236}">
                    <a16:creationId xmlns:a16="http://schemas.microsoft.com/office/drawing/2014/main" id="{F6C6C766-B748-4FCE-9CE7-C7E75A76F8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7615" y="2323753"/>
                <a:ext cx="649029" cy="502032"/>
              </a:xfrm>
              <a:custGeom>
                <a:avLst/>
                <a:gdLst>
                  <a:gd name="connsiteX0" fmla="*/ 33287 w 649029"/>
                  <a:gd name="connsiteY0" fmla="*/ 88963 h 502032"/>
                  <a:gd name="connsiteX1" fmla="*/ 21098 w 649029"/>
                  <a:gd name="connsiteY1" fmla="*/ 102250 h 502032"/>
                  <a:gd name="connsiteX2" fmla="*/ 21098 w 649029"/>
                  <a:gd name="connsiteY2" fmla="*/ 467370 h 502032"/>
                  <a:gd name="connsiteX3" fmla="*/ 33287 w 649029"/>
                  <a:gd name="connsiteY3" fmla="*/ 480657 h 502032"/>
                  <a:gd name="connsiteX4" fmla="*/ 615742 w 649029"/>
                  <a:gd name="connsiteY4" fmla="*/ 480657 h 502032"/>
                  <a:gd name="connsiteX5" fmla="*/ 627932 w 649029"/>
                  <a:gd name="connsiteY5" fmla="*/ 467370 h 502032"/>
                  <a:gd name="connsiteX6" fmla="*/ 627932 w 649029"/>
                  <a:gd name="connsiteY6" fmla="*/ 102250 h 502032"/>
                  <a:gd name="connsiteX7" fmla="*/ 615742 w 649029"/>
                  <a:gd name="connsiteY7" fmla="*/ 88963 h 502032"/>
                  <a:gd name="connsiteX8" fmla="*/ 71744 w 649029"/>
                  <a:gd name="connsiteY8" fmla="*/ 21375 h 502032"/>
                  <a:gd name="connsiteX9" fmla="*/ 61676 w 649029"/>
                  <a:gd name="connsiteY9" fmla="*/ 31460 h 502032"/>
                  <a:gd name="connsiteX10" fmla="*/ 61676 w 649029"/>
                  <a:gd name="connsiteY10" fmla="*/ 67588 h 502032"/>
                  <a:gd name="connsiteX11" fmla="*/ 281061 w 649029"/>
                  <a:gd name="connsiteY11" fmla="*/ 67588 h 502032"/>
                  <a:gd name="connsiteX12" fmla="*/ 281061 w 649029"/>
                  <a:gd name="connsiteY12" fmla="*/ 31460 h 502032"/>
                  <a:gd name="connsiteX13" fmla="*/ 270993 w 649029"/>
                  <a:gd name="connsiteY13" fmla="*/ 21375 h 502032"/>
                  <a:gd name="connsiteX14" fmla="*/ 71826 w 649029"/>
                  <a:gd name="connsiteY14" fmla="*/ 0 h 502032"/>
                  <a:gd name="connsiteX15" fmla="*/ 271010 w 649029"/>
                  <a:gd name="connsiteY15" fmla="*/ 0 h 502032"/>
                  <a:gd name="connsiteX16" fmla="*/ 302265 w 649029"/>
                  <a:gd name="connsiteY16" fmla="*/ 31399 h 502032"/>
                  <a:gd name="connsiteX17" fmla="*/ 302265 w 649029"/>
                  <a:gd name="connsiteY17" fmla="*/ 59604 h 502032"/>
                  <a:gd name="connsiteX18" fmla="*/ 614285 w 649029"/>
                  <a:gd name="connsiteY18" fmla="*/ 59604 h 502032"/>
                  <a:gd name="connsiteX19" fmla="*/ 625873 w 649029"/>
                  <a:gd name="connsiteY19" fmla="*/ 64461 h 502032"/>
                  <a:gd name="connsiteX20" fmla="*/ 629657 w 649029"/>
                  <a:gd name="connsiteY20" fmla="*/ 73573 h 502032"/>
                  <a:gd name="connsiteX21" fmla="*/ 639294 w 649029"/>
                  <a:gd name="connsiteY21" fmla="*/ 77692 h 502032"/>
                  <a:gd name="connsiteX22" fmla="*/ 649029 w 649029"/>
                  <a:gd name="connsiteY22" fmla="*/ 102152 h 502032"/>
                  <a:gd name="connsiteX23" fmla="*/ 649029 w 649029"/>
                  <a:gd name="connsiteY23" fmla="*/ 467468 h 502032"/>
                  <a:gd name="connsiteX24" fmla="*/ 615651 w 649029"/>
                  <a:gd name="connsiteY24" fmla="*/ 502032 h 502032"/>
                  <a:gd name="connsiteX25" fmla="*/ 33379 w 649029"/>
                  <a:gd name="connsiteY25" fmla="*/ 502032 h 502032"/>
                  <a:gd name="connsiteX26" fmla="*/ 0 w 649029"/>
                  <a:gd name="connsiteY26" fmla="*/ 467468 h 502032"/>
                  <a:gd name="connsiteX27" fmla="*/ 0 w 649029"/>
                  <a:gd name="connsiteY27" fmla="*/ 102152 h 502032"/>
                  <a:gd name="connsiteX28" fmla="*/ 9735 w 649029"/>
                  <a:gd name="connsiteY28" fmla="*/ 77692 h 502032"/>
                  <a:gd name="connsiteX29" fmla="*/ 19371 w 649029"/>
                  <a:gd name="connsiteY29" fmla="*/ 73574 h 502032"/>
                  <a:gd name="connsiteX30" fmla="*/ 23155 w 649029"/>
                  <a:gd name="connsiteY30" fmla="*/ 64461 h 502032"/>
                  <a:gd name="connsiteX31" fmla="*/ 34744 w 649029"/>
                  <a:gd name="connsiteY31" fmla="*/ 59604 h 502032"/>
                  <a:gd name="connsiteX32" fmla="*/ 40571 w 649029"/>
                  <a:gd name="connsiteY32" fmla="*/ 59604 h 502032"/>
                  <a:gd name="connsiteX33" fmla="*/ 40571 w 649029"/>
                  <a:gd name="connsiteY33" fmla="*/ 31399 h 502032"/>
                  <a:gd name="connsiteX34" fmla="*/ 71826 w 649029"/>
                  <a:gd name="connsiteY34" fmla="*/ 0 h 502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649029" h="502032">
                    <a:moveTo>
                      <a:pt x="33287" y="88963"/>
                    </a:moveTo>
                    <a:cubicBezTo>
                      <a:pt x="26398" y="88963"/>
                      <a:pt x="21098" y="94809"/>
                      <a:pt x="21098" y="102250"/>
                    </a:cubicBezTo>
                    <a:lnTo>
                      <a:pt x="21098" y="467370"/>
                    </a:lnTo>
                    <a:cubicBezTo>
                      <a:pt x="21098" y="474811"/>
                      <a:pt x="26398" y="480657"/>
                      <a:pt x="33287" y="480657"/>
                    </a:cubicBezTo>
                    <a:lnTo>
                      <a:pt x="615742" y="480657"/>
                    </a:lnTo>
                    <a:cubicBezTo>
                      <a:pt x="622632" y="480657"/>
                      <a:pt x="627932" y="474811"/>
                      <a:pt x="627932" y="467370"/>
                    </a:cubicBezTo>
                    <a:lnTo>
                      <a:pt x="627932" y="102250"/>
                    </a:lnTo>
                    <a:cubicBezTo>
                      <a:pt x="627932" y="94809"/>
                      <a:pt x="622632" y="88963"/>
                      <a:pt x="615742" y="88963"/>
                    </a:cubicBezTo>
                    <a:close/>
                    <a:moveTo>
                      <a:pt x="71744" y="21375"/>
                    </a:moveTo>
                    <a:cubicBezTo>
                      <a:pt x="66445" y="21375"/>
                      <a:pt x="61676" y="26152"/>
                      <a:pt x="61676" y="31460"/>
                    </a:cubicBezTo>
                    <a:lnTo>
                      <a:pt x="61676" y="67588"/>
                    </a:lnTo>
                    <a:lnTo>
                      <a:pt x="281061" y="67588"/>
                    </a:lnTo>
                    <a:lnTo>
                      <a:pt x="281061" y="31460"/>
                    </a:lnTo>
                    <a:cubicBezTo>
                      <a:pt x="281061" y="26152"/>
                      <a:pt x="276292" y="21375"/>
                      <a:pt x="270993" y="21375"/>
                    </a:cubicBezTo>
                    <a:close/>
                    <a:moveTo>
                      <a:pt x="71826" y="0"/>
                    </a:moveTo>
                    <a:lnTo>
                      <a:pt x="271010" y="0"/>
                    </a:lnTo>
                    <a:cubicBezTo>
                      <a:pt x="287962" y="0"/>
                      <a:pt x="302265" y="14369"/>
                      <a:pt x="302265" y="31399"/>
                    </a:cubicBezTo>
                    <a:lnTo>
                      <a:pt x="302265" y="59604"/>
                    </a:lnTo>
                    <a:lnTo>
                      <a:pt x="614285" y="59604"/>
                    </a:lnTo>
                    <a:cubicBezTo>
                      <a:pt x="618788" y="59604"/>
                      <a:pt x="622894" y="61467"/>
                      <a:pt x="625873" y="64461"/>
                    </a:cubicBezTo>
                    <a:lnTo>
                      <a:pt x="629657" y="73573"/>
                    </a:lnTo>
                    <a:lnTo>
                      <a:pt x="639294" y="77692"/>
                    </a:lnTo>
                    <a:cubicBezTo>
                      <a:pt x="645320" y="83940"/>
                      <a:pt x="649029" y="92581"/>
                      <a:pt x="649029" y="102152"/>
                    </a:cubicBezTo>
                    <a:lnTo>
                      <a:pt x="649029" y="467468"/>
                    </a:lnTo>
                    <a:cubicBezTo>
                      <a:pt x="649029" y="486611"/>
                      <a:pt x="634194" y="502032"/>
                      <a:pt x="615651" y="502032"/>
                    </a:cubicBezTo>
                    <a:lnTo>
                      <a:pt x="33379" y="502032"/>
                    </a:lnTo>
                    <a:cubicBezTo>
                      <a:pt x="14835" y="502032"/>
                      <a:pt x="0" y="486611"/>
                      <a:pt x="0" y="467468"/>
                    </a:cubicBezTo>
                    <a:lnTo>
                      <a:pt x="0" y="102152"/>
                    </a:lnTo>
                    <a:cubicBezTo>
                      <a:pt x="0" y="92581"/>
                      <a:pt x="3709" y="83940"/>
                      <a:pt x="9735" y="77692"/>
                    </a:cubicBezTo>
                    <a:lnTo>
                      <a:pt x="19371" y="73574"/>
                    </a:lnTo>
                    <a:lnTo>
                      <a:pt x="23155" y="64461"/>
                    </a:lnTo>
                    <a:cubicBezTo>
                      <a:pt x="26135" y="61467"/>
                      <a:pt x="30241" y="59604"/>
                      <a:pt x="34744" y="59604"/>
                    </a:cubicBezTo>
                    <a:lnTo>
                      <a:pt x="40571" y="59604"/>
                    </a:lnTo>
                    <a:lnTo>
                      <a:pt x="40571" y="31399"/>
                    </a:lnTo>
                    <a:cubicBezTo>
                      <a:pt x="40571" y="14369"/>
                      <a:pt x="54344" y="0"/>
                      <a:pt x="7182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914367"/>
                <a:endParaRPr lang="en-US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64BFC19-ABBF-4582-943A-2885BCF583D2}"/>
                </a:ext>
              </a:extLst>
            </p:cNvPr>
            <p:cNvSpPr/>
            <p:nvPr/>
          </p:nvSpPr>
          <p:spPr bwMode="auto">
            <a:xfrm>
              <a:off x="10965857" y="2480240"/>
              <a:ext cx="924598" cy="1445432"/>
            </a:xfrm>
            <a:prstGeom prst="rect">
              <a:avLst/>
            </a:prstGeom>
            <a:noFill/>
            <a:ln>
              <a:solidFill>
                <a:schemeClr val="bg1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solidFill>
                  <a:prstClr val="white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9570994-E50B-4A82-86C0-3B0D1B92A2DF}"/>
                </a:ext>
              </a:extLst>
            </p:cNvPr>
            <p:cNvSpPr txBox="1"/>
            <p:nvPr/>
          </p:nvSpPr>
          <p:spPr>
            <a:xfrm>
              <a:off x="11381077" y="2607851"/>
              <a:ext cx="443519" cy="1615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932384">
                <a:spcBef>
                  <a:spcPct val="0"/>
                </a:spcBef>
                <a:spcAft>
                  <a:spcPts val="600"/>
                </a:spcAft>
              </a:pPr>
              <a:r>
                <a:rPr lang="en-US" sz="1050" dirty="0">
                  <a:solidFill>
                    <a:prstClr val="white"/>
                  </a:solidFill>
                  <a:latin typeface="Segoe UI"/>
                  <a:cs typeface="Segoe UI Semilight" panose="020B0402040204020203" pitchFamily="34" charset="0"/>
                </a:rPr>
                <a:t>Web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266B532-0490-45C5-9064-488E140BA7EE}"/>
                </a:ext>
              </a:extLst>
            </p:cNvPr>
            <p:cNvSpPr txBox="1"/>
            <p:nvPr/>
          </p:nvSpPr>
          <p:spPr>
            <a:xfrm>
              <a:off x="11381077" y="3100890"/>
              <a:ext cx="443519" cy="1615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932384">
                <a:spcBef>
                  <a:spcPct val="0"/>
                </a:spcBef>
                <a:spcAft>
                  <a:spcPts val="600"/>
                </a:spcAft>
              </a:pPr>
              <a:r>
                <a:rPr lang="en-US" sz="1050" dirty="0">
                  <a:solidFill>
                    <a:prstClr val="white"/>
                  </a:solidFill>
                  <a:latin typeface="Segoe UI"/>
                  <a:cs typeface="Segoe UI Semilight" panose="020B0402040204020203" pitchFamily="34" charset="0"/>
                </a:rPr>
                <a:t>Mobile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E518D77-9BA5-498F-B0A0-7A444E8F45B0}"/>
                </a:ext>
              </a:extLst>
            </p:cNvPr>
            <p:cNvSpPr txBox="1"/>
            <p:nvPr/>
          </p:nvSpPr>
          <p:spPr>
            <a:xfrm>
              <a:off x="11391963" y="3640159"/>
              <a:ext cx="443519" cy="1615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932384">
                <a:spcBef>
                  <a:spcPct val="0"/>
                </a:spcBef>
                <a:spcAft>
                  <a:spcPts val="600"/>
                </a:spcAft>
              </a:pPr>
              <a:r>
                <a:rPr lang="en-US" sz="1050" dirty="0">
                  <a:solidFill>
                    <a:prstClr val="white"/>
                  </a:solidFill>
                  <a:latin typeface="Segoe UI"/>
                  <a:cs typeface="Segoe UI Semilight" panose="020B0402040204020203" pitchFamily="34" charset="0"/>
                </a:rPr>
                <a:t>Bots</a:t>
              </a:r>
            </a:p>
          </p:txBody>
        </p:sp>
        <p:sp>
          <p:nvSpPr>
            <p:cNvPr id="62" name="Freeform 226">
              <a:extLst>
                <a:ext uri="{FF2B5EF4-FFF2-40B4-BE49-F238E27FC236}">
                  <a16:creationId xmlns:a16="http://schemas.microsoft.com/office/drawing/2014/main" id="{0631F534-FB88-4471-849E-59A8DA3CAF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1007" y="2571225"/>
              <a:ext cx="175846" cy="175846"/>
            </a:xfrm>
            <a:custGeom>
              <a:avLst/>
              <a:gdLst>
                <a:gd name="connsiteX0" fmla="*/ 2240514 w 3214688"/>
                <a:gd name="connsiteY0" fmla="*/ 2452692 h 3214688"/>
                <a:gd name="connsiteX1" fmla="*/ 2164154 w 3214688"/>
                <a:gd name="connsiteY1" fmla="*/ 2577661 h 3214688"/>
                <a:gd name="connsiteX2" fmla="*/ 2066550 w 3214688"/>
                <a:gd name="connsiteY2" fmla="*/ 2716118 h 3214688"/>
                <a:gd name="connsiteX3" fmla="*/ 1754615 w 3214688"/>
                <a:gd name="connsiteY3" fmla="*/ 3074168 h 3214688"/>
                <a:gd name="connsiteX4" fmla="*/ 1740871 w 3214688"/>
                <a:gd name="connsiteY4" fmla="*/ 3087292 h 3214688"/>
                <a:gd name="connsiteX5" fmla="*/ 1759187 w 3214688"/>
                <a:gd name="connsiteY5" fmla="*/ 3086367 h 3214688"/>
                <a:gd name="connsiteX6" fmla="*/ 2552008 w 3214688"/>
                <a:gd name="connsiteY6" fmla="*/ 2754731 h 3214688"/>
                <a:gd name="connsiteX7" fmla="*/ 2647815 w 3214688"/>
                <a:gd name="connsiteY7" fmla="*/ 2667609 h 3214688"/>
                <a:gd name="connsiteX8" fmla="*/ 2533366 w 3214688"/>
                <a:gd name="connsiteY8" fmla="*/ 2587696 h 3214688"/>
                <a:gd name="connsiteX9" fmla="*/ 2342448 w 3214688"/>
                <a:gd name="connsiteY9" fmla="*/ 2491033 h 3214688"/>
                <a:gd name="connsiteX10" fmla="*/ 974642 w 3214688"/>
                <a:gd name="connsiteY10" fmla="*/ 2452516 h 3214688"/>
                <a:gd name="connsiteX11" fmla="*/ 872242 w 3214688"/>
                <a:gd name="connsiteY11" fmla="*/ 2491033 h 3214688"/>
                <a:gd name="connsiteX12" fmla="*/ 681324 w 3214688"/>
                <a:gd name="connsiteY12" fmla="*/ 2587696 h 3214688"/>
                <a:gd name="connsiteX13" fmla="*/ 566873 w 3214688"/>
                <a:gd name="connsiteY13" fmla="*/ 2667611 h 3214688"/>
                <a:gd name="connsiteX14" fmla="*/ 662678 w 3214688"/>
                <a:gd name="connsiteY14" fmla="*/ 2754731 h 3214688"/>
                <a:gd name="connsiteX15" fmla="*/ 1455500 w 3214688"/>
                <a:gd name="connsiteY15" fmla="*/ 3086367 h 3214688"/>
                <a:gd name="connsiteX16" fmla="*/ 1473960 w 3214688"/>
                <a:gd name="connsiteY16" fmla="*/ 3087299 h 3214688"/>
                <a:gd name="connsiteX17" fmla="*/ 1460208 w 3214688"/>
                <a:gd name="connsiteY17" fmla="*/ 3074168 h 3214688"/>
                <a:gd name="connsiteX18" fmla="*/ 1148273 w 3214688"/>
                <a:gd name="connsiteY18" fmla="*/ 2716118 h 3214688"/>
                <a:gd name="connsiteX19" fmla="*/ 1050800 w 3214688"/>
                <a:gd name="connsiteY19" fmla="*/ 2577661 h 3214688"/>
                <a:gd name="connsiteX20" fmla="*/ 1668463 w 3214688"/>
                <a:gd name="connsiteY20" fmla="*/ 2349078 h 3214688"/>
                <a:gd name="connsiteX21" fmla="*/ 1668463 w 3214688"/>
                <a:gd name="connsiteY21" fmla="*/ 2987045 h 3214688"/>
                <a:gd name="connsiteX22" fmla="*/ 1686282 w 3214688"/>
                <a:gd name="connsiteY22" fmla="*/ 2969732 h 3214688"/>
                <a:gd name="connsiteX23" fmla="*/ 2047573 w 3214688"/>
                <a:gd name="connsiteY23" fmla="*/ 2532767 h 3214688"/>
                <a:gd name="connsiteX24" fmla="*/ 2118389 w 3214688"/>
                <a:gd name="connsiteY24" fmla="*/ 2414793 h 3214688"/>
                <a:gd name="connsiteX25" fmla="*/ 2062644 w 3214688"/>
                <a:gd name="connsiteY25" fmla="*/ 2398957 h 3214688"/>
                <a:gd name="connsiteX26" fmla="*/ 1838838 w 3214688"/>
                <a:gd name="connsiteY26" fmla="*/ 2359062 h 3214688"/>
                <a:gd name="connsiteX27" fmla="*/ 1546226 w 3214688"/>
                <a:gd name="connsiteY27" fmla="*/ 2349078 h 3214688"/>
                <a:gd name="connsiteX28" fmla="*/ 1375851 w 3214688"/>
                <a:gd name="connsiteY28" fmla="*/ 2359062 h 3214688"/>
                <a:gd name="connsiteX29" fmla="*/ 1152046 w 3214688"/>
                <a:gd name="connsiteY29" fmla="*/ 2398957 h 3214688"/>
                <a:gd name="connsiteX30" fmla="*/ 1097994 w 3214688"/>
                <a:gd name="connsiteY30" fmla="*/ 2414312 h 3214688"/>
                <a:gd name="connsiteX31" fmla="*/ 1168773 w 3214688"/>
                <a:gd name="connsiteY31" fmla="*/ 2532767 h 3214688"/>
                <a:gd name="connsiteX32" fmla="*/ 1528675 w 3214688"/>
                <a:gd name="connsiteY32" fmla="*/ 2969732 h 3214688"/>
                <a:gd name="connsiteX33" fmla="*/ 1546226 w 3214688"/>
                <a:gd name="connsiteY33" fmla="*/ 2986822 h 3214688"/>
                <a:gd name="connsiteX34" fmla="*/ 2486262 w 3214688"/>
                <a:gd name="connsiteY34" fmla="*/ 1668463 h 3214688"/>
                <a:gd name="connsiteX35" fmla="*/ 2482389 w 3214688"/>
                <a:gd name="connsiteY35" fmla="*/ 1744921 h 3214688"/>
                <a:gd name="connsiteX36" fmla="*/ 2321876 w 3214688"/>
                <a:gd name="connsiteY36" fmla="*/ 2298467 h 3214688"/>
                <a:gd name="connsiteX37" fmla="*/ 2297383 w 3214688"/>
                <a:gd name="connsiteY37" fmla="*/ 2345664 h 3214688"/>
                <a:gd name="connsiteX38" fmla="*/ 2392218 w 3214688"/>
                <a:gd name="connsiteY38" fmla="*/ 2381629 h 3214688"/>
                <a:gd name="connsiteX39" fmla="*/ 2596737 w 3214688"/>
                <a:gd name="connsiteY39" fmla="*/ 2485449 h 3214688"/>
                <a:gd name="connsiteX40" fmla="*/ 2730520 w 3214688"/>
                <a:gd name="connsiteY40" fmla="*/ 2578412 h 3214688"/>
                <a:gd name="connsiteX41" fmla="*/ 2753323 w 3214688"/>
                <a:gd name="connsiteY41" fmla="*/ 2553309 h 3214688"/>
                <a:gd name="connsiteX42" fmla="*/ 3084782 w 3214688"/>
                <a:gd name="connsiteY42" fmla="*/ 1760063 h 3214688"/>
                <a:gd name="connsiteX43" fmla="*/ 3089405 w 3214688"/>
                <a:gd name="connsiteY43" fmla="*/ 1668463 h 3214688"/>
                <a:gd name="connsiteX44" fmla="*/ 1668463 w 3214688"/>
                <a:gd name="connsiteY44" fmla="*/ 1668463 h 3214688"/>
                <a:gd name="connsiteX45" fmla="*/ 1668463 w 3214688"/>
                <a:gd name="connsiteY45" fmla="*/ 2227749 h 3214688"/>
                <a:gd name="connsiteX46" fmla="*/ 1854174 w 3214688"/>
                <a:gd name="connsiteY46" fmla="*/ 2238874 h 3214688"/>
                <a:gd name="connsiteX47" fmla="*/ 2093075 w 3214688"/>
                <a:gd name="connsiteY47" fmla="*/ 2282190 h 3214688"/>
                <a:gd name="connsiteX48" fmla="*/ 2180461 w 3214688"/>
                <a:gd name="connsiteY48" fmla="*/ 2307322 h 3214688"/>
                <a:gd name="connsiteX49" fmla="*/ 2223231 w 3214688"/>
                <a:gd name="connsiteY49" fmla="*/ 2220775 h 3214688"/>
                <a:gd name="connsiteX50" fmla="*/ 2360202 w 3214688"/>
                <a:gd name="connsiteY50" fmla="*/ 1739141 h 3214688"/>
                <a:gd name="connsiteX51" fmla="*/ 2363915 w 3214688"/>
                <a:gd name="connsiteY51" fmla="*/ 1668463 h 3214688"/>
                <a:gd name="connsiteX52" fmla="*/ 853934 w 3214688"/>
                <a:gd name="connsiteY52" fmla="*/ 1668463 h 3214688"/>
                <a:gd name="connsiteX53" fmla="*/ 857628 w 3214688"/>
                <a:gd name="connsiteY53" fmla="*/ 1739141 h 3214688"/>
                <a:gd name="connsiteX54" fmla="*/ 993929 w 3214688"/>
                <a:gd name="connsiteY54" fmla="*/ 2220775 h 3214688"/>
                <a:gd name="connsiteX55" fmla="*/ 1036215 w 3214688"/>
                <a:gd name="connsiteY55" fmla="*/ 2306750 h 3214688"/>
                <a:gd name="connsiteX56" fmla="*/ 1121614 w 3214688"/>
                <a:gd name="connsiteY56" fmla="*/ 2282190 h 3214688"/>
                <a:gd name="connsiteX57" fmla="*/ 1360516 w 3214688"/>
                <a:gd name="connsiteY57" fmla="*/ 2238874 h 3214688"/>
                <a:gd name="connsiteX58" fmla="*/ 1546226 w 3214688"/>
                <a:gd name="connsiteY58" fmla="*/ 2227749 h 3214688"/>
                <a:gd name="connsiteX59" fmla="*/ 1546226 w 3214688"/>
                <a:gd name="connsiteY59" fmla="*/ 1668463 h 3214688"/>
                <a:gd name="connsiteX60" fmla="*/ 125282 w 3214688"/>
                <a:gd name="connsiteY60" fmla="*/ 1668463 h 3214688"/>
                <a:gd name="connsiteX61" fmla="*/ 129905 w 3214688"/>
                <a:gd name="connsiteY61" fmla="*/ 1760063 h 3214688"/>
                <a:gd name="connsiteX62" fmla="*/ 461363 w 3214688"/>
                <a:gd name="connsiteY62" fmla="*/ 2553309 h 3214688"/>
                <a:gd name="connsiteX63" fmla="*/ 484168 w 3214688"/>
                <a:gd name="connsiteY63" fmla="*/ 2578414 h 3214688"/>
                <a:gd name="connsiteX64" fmla="*/ 617953 w 3214688"/>
                <a:gd name="connsiteY64" fmla="*/ 2485449 h 3214688"/>
                <a:gd name="connsiteX65" fmla="*/ 822472 w 3214688"/>
                <a:gd name="connsiteY65" fmla="*/ 2381629 h 3214688"/>
                <a:gd name="connsiteX66" fmla="*/ 918086 w 3214688"/>
                <a:gd name="connsiteY66" fmla="*/ 2345368 h 3214688"/>
                <a:gd name="connsiteX67" fmla="*/ 893910 w 3214688"/>
                <a:gd name="connsiteY67" fmla="*/ 2298467 h 3214688"/>
                <a:gd name="connsiteX68" fmla="*/ 735344 w 3214688"/>
                <a:gd name="connsiteY68" fmla="*/ 1744921 h 3214688"/>
                <a:gd name="connsiteX69" fmla="*/ 731546 w 3214688"/>
                <a:gd name="connsiteY69" fmla="*/ 1668463 h 3214688"/>
                <a:gd name="connsiteX70" fmla="*/ 1036436 w 3214688"/>
                <a:gd name="connsiteY70" fmla="*/ 911460 h 3214688"/>
                <a:gd name="connsiteX71" fmla="*/ 993929 w 3214688"/>
                <a:gd name="connsiteY71" fmla="*/ 998077 h 3214688"/>
                <a:gd name="connsiteX72" fmla="*/ 857628 w 3214688"/>
                <a:gd name="connsiteY72" fmla="*/ 1481228 h 3214688"/>
                <a:gd name="connsiteX73" fmla="*/ 854245 w 3214688"/>
                <a:gd name="connsiteY73" fmla="*/ 1546225 h 3214688"/>
                <a:gd name="connsiteX74" fmla="*/ 1546226 w 3214688"/>
                <a:gd name="connsiteY74" fmla="*/ 1546225 h 3214688"/>
                <a:gd name="connsiteX75" fmla="*/ 1546226 w 3214688"/>
                <a:gd name="connsiteY75" fmla="*/ 990118 h 3214688"/>
                <a:gd name="connsiteX76" fmla="*/ 1360255 w 3214688"/>
                <a:gd name="connsiteY76" fmla="*/ 978989 h 3214688"/>
                <a:gd name="connsiteX77" fmla="*/ 1120814 w 3214688"/>
                <a:gd name="connsiteY77" fmla="*/ 935673 h 3214688"/>
                <a:gd name="connsiteX78" fmla="*/ 2180241 w 3214688"/>
                <a:gd name="connsiteY78" fmla="*/ 910890 h 3214688"/>
                <a:gd name="connsiteX79" fmla="*/ 2093876 w 3214688"/>
                <a:gd name="connsiteY79" fmla="*/ 935673 h 3214688"/>
                <a:gd name="connsiteX80" fmla="*/ 1854434 w 3214688"/>
                <a:gd name="connsiteY80" fmla="*/ 978989 h 3214688"/>
                <a:gd name="connsiteX81" fmla="*/ 1668463 w 3214688"/>
                <a:gd name="connsiteY81" fmla="*/ 990118 h 3214688"/>
                <a:gd name="connsiteX82" fmla="*/ 1668463 w 3214688"/>
                <a:gd name="connsiteY82" fmla="*/ 1546225 h 3214688"/>
                <a:gd name="connsiteX83" fmla="*/ 2363603 w 3214688"/>
                <a:gd name="connsiteY83" fmla="*/ 1546225 h 3214688"/>
                <a:gd name="connsiteX84" fmla="*/ 2360202 w 3214688"/>
                <a:gd name="connsiteY84" fmla="*/ 1481228 h 3214688"/>
                <a:gd name="connsiteX85" fmla="*/ 2223231 w 3214688"/>
                <a:gd name="connsiteY85" fmla="*/ 998077 h 3214688"/>
                <a:gd name="connsiteX86" fmla="*/ 2731519 w 3214688"/>
                <a:gd name="connsiteY86" fmla="*/ 638964 h 3214688"/>
                <a:gd name="connsiteX87" fmla="*/ 2597865 w 3214688"/>
                <a:gd name="connsiteY87" fmla="*/ 732415 h 3214688"/>
                <a:gd name="connsiteX88" fmla="*/ 2393553 w 3214688"/>
                <a:gd name="connsiteY88" fmla="*/ 836234 h 3214688"/>
                <a:gd name="connsiteX89" fmla="*/ 2297528 w 3214688"/>
                <a:gd name="connsiteY89" fmla="*/ 872602 h 3214688"/>
                <a:gd name="connsiteX90" fmla="*/ 2321876 w 3214688"/>
                <a:gd name="connsiteY90" fmla="*/ 919557 h 3214688"/>
                <a:gd name="connsiteX91" fmla="*/ 2482389 w 3214688"/>
                <a:gd name="connsiteY91" fmla="*/ 1474977 h 3214688"/>
                <a:gd name="connsiteX92" fmla="*/ 2485971 w 3214688"/>
                <a:gd name="connsiteY92" fmla="*/ 1546225 h 3214688"/>
                <a:gd name="connsiteX93" fmla="*/ 3089325 w 3214688"/>
                <a:gd name="connsiteY93" fmla="*/ 1546225 h 3214688"/>
                <a:gd name="connsiteX94" fmla="*/ 3084782 w 3214688"/>
                <a:gd name="connsiteY94" fmla="*/ 1456213 h 3214688"/>
                <a:gd name="connsiteX95" fmla="*/ 2753323 w 3214688"/>
                <a:gd name="connsiteY95" fmla="*/ 662968 h 3214688"/>
                <a:gd name="connsiteX96" fmla="*/ 483169 w 3214688"/>
                <a:gd name="connsiteY96" fmla="*/ 638963 h 3214688"/>
                <a:gd name="connsiteX97" fmla="*/ 461363 w 3214688"/>
                <a:gd name="connsiteY97" fmla="*/ 662968 h 3214688"/>
                <a:gd name="connsiteX98" fmla="*/ 129905 w 3214688"/>
                <a:gd name="connsiteY98" fmla="*/ 1456213 h 3214688"/>
                <a:gd name="connsiteX99" fmla="*/ 125362 w 3214688"/>
                <a:gd name="connsiteY99" fmla="*/ 1546225 h 3214688"/>
                <a:gd name="connsiteX100" fmla="*/ 731831 w 3214688"/>
                <a:gd name="connsiteY100" fmla="*/ 1546225 h 3214688"/>
                <a:gd name="connsiteX101" fmla="*/ 735344 w 3214688"/>
                <a:gd name="connsiteY101" fmla="*/ 1474977 h 3214688"/>
                <a:gd name="connsiteX102" fmla="*/ 893910 w 3214688"/>
                <a:gd name="connsiteY102" fmla="*/ 919557 h 3214688"/>
                <a:gd name="connsiteX103" fmla="*/ 917942 w 3214688"/>
                <a:gd name="connsiteY103" fmla="*/ 872897 h 3214688"/>
                <a:gd name="connsiteX104" fmla="*/ 821137 w 3214688"/>
                <a:gd name="connsiteY104" fmla="*/ 836234 h 3214688"/>
                <a:gd name="connsiteX105" fmla="*/ 616825 w 3214688"/>
                <a:gd name="connsiteY105" fmla="*/ 732415 h 3214688"/>
                <a:gd name="connsiteX106" fmla="*/ 1546226 w 3214688"/>
                <a:gd name="connsiteY106" fmla="*/ 231046 h 3214688"/>
                <a:gd name="connsiteX107" fmla="*/ 1528675 w 3214688"/>
                <a:gd name="connsiteY107" fmla="*/ 248139 h 3214688"/>
                <a:gd name="connsiteX108" fmla="*/ 1168773 w 3214688"/>
                <a:gd name="connsiteY108" fmla="*/ 685478 h 3214688"/>
                <a:gd name="connsiteX109" fmla="*/ 1098769 w 3214688"/>
                <a:gd name="connsiteY109" fmla="*/ 802845 h 3214688"/>
                <a:gd name="connsiteX110" fmla="*/ 1152046 w 3214688"/>
                <a:gd name="connsiteY110" fmla="*/ 818106 h 3214688"/>
                <a:gd name="connsiteX111" fmla="*/ 1375851 w 3214688"/>
                <a:gd name="connsiteY111" fmla="*/ 858541 h 3214688"/>
                <a:gd name="connsiteX112" fmla="*/ 1546226 w 3214688"/>
                <a:gd name="connsiteY112" fmla="*/ 868716 h 3214688"/>
                <a:gd name="connsiteX113" fmla="*/ 1668463 w 3214688"/>
                <a:gd name="connsiteY113" fmla="*/ 230823 h 3214688"/>
                <a:gd name="connsiteX114" fmla="*/ 1668463 w 3214688"/>
                <a:gd name="connsiteY114" fmla="*/ 868716 h 3214688"/>
                <a:gd name="connsiteX115" fmla="*/ 1838838 w 3214688"/>
                <a:gd name="connsiteY115" fmla="*/ 858541 h 3214688"/>
                <a:gd name="connsiteX116" fmla="*/ 2062644 w 3214688"/>
                <a:gd name="connsiteY116" fmla="*/ 818106 h 3214688"/>
                <a:gd name="connsiteX117" fmla="*/ 2117610 w 3214688"/>
                <a:gd name="connsiteY117" fmla="*/ 802362 h 3214688"/>
                <a:gd name="connsiteX118" fmla="*/ 2047573 w 3214688"/>
                <a:gd name="connsiteY118" fmla="*/ 685478 h 3214688"/>
                <a:gd name="connsiteX119" fmla="*/ 1686282 w 3214688"/>
                <a:gd name="connsiteY119" fmla="*/ 248139 h 3214688"/>
                <a:gd name="connsiteX120" fmla="*/ 1739116 w 3214688"/>
                <a:gd name="connsiteY120" fmla="*/ 128896 h 3214688"/>
                <a:gd name="connsiteX121" fmla="*/ 1754615 w 3214688"/>
                <a:gd name="connsiteY121" fmla="*/ 143696 h 3214688"/>
                <a:gd name="connsiteX122" fmla="*/ 2066550 w 3214688"/>
                <a:gd name="connsiteY122" fmla="*/ 501745 h 3214688"/>
                <a:gd name="connsiteX123" fmla="*/ 2164154 w 3214688"/>
                <a:gd name="connsiteY123" fmla="*/ 640209 h 3214688"/>
                <a:gd name="connsiteX124" fmla="*/ 2239903 w 3214688"/>
                <a:gd name="connsiteY124" fmla="*/ 764214 h 3214688"/>
                <a:gd name="connsiteX125" fmla="*/ 2342448 w 3214688"/>
                <a:gd name="connsiteY125" fmla="*/ 725496 h 3214688"/>
                <a:gd name="connsiteX126" fmla="*/ 2533366 w 3214688"/>
                <a:gd name="connsiteY126" fmla="*/ 629040 h 3214688"/>
                <a:gd name="connsiteX127" fmla="*/ 2648575 w 3214688"/>
                <a:gd name="connsiteY127" fmla="*/ 549358 h 3214688"/>
                <a:gd name="connsiteX128" fmla="*/ 2552008 w 3214688"/>
                <a:gd name="connsiteY128" fmla="*/ 461545 h 3214688"/>
                <a:gd name="connsiteX129" fmla="*/ 1759187 w 3214688"/>
                <a:gd name="connsiteY129" fmla="*/ 129910 h 3214688"/>
                <a:gd name="connsiteX130" fmla="*/ 1475715 w 3214688"/>
                <a:gd name="connsiteY130" fmla="*/ 128888 h 3214688"/>
                <a:gd name="connsiteX131" fmla="*/ 1455500 w 3214688"/>
                <a:gd name="connsiteY131" fmla="*/ 129910 h 3214688"/>
                <a:gd name="connsiteX132" fmla="*/ 662678 w 3214688"/>
                <a:gd name="connsiteY132" fmla="*/ 461545 h 3214688"/>
                <a:gd name="connsiteX133" fmla="*/ 566113 w 3214688"/>
                <a:gd name="connsiteY133" fmla="*/ 549357 h 3214688"/>
                <a:gd name="connsiteX134" fmla="*/ 681324 w 3214688"/>
                <a:gd name="connsiteY134" fmla="*/ 629040 h 3214688"/>
                <a:gd name="connsiteX135" fmla="*/ 872242 w 3214688"/>
                <a:gd name="connsiteY135" fmla="*/ 725496 h 3214688"/>
                <a:gd name="connsiteX136" fmla="*/ 975251 w 3214688"/>
                <a:gd name="connsiteY136" fmla="*/ 764389 h 3214688"/>
                <a:gd name="connsiteX137" fmla="*/ 1050800 w 3214688"/>
                <a:gd name="connsiteY137" fmla="*/ 640209 h 3214688"/>
                <a:gd name="connsiteX138" fmla="*/ 1148273 w 3214688"/>
                <a:gd name="connsiteY138" fmla="*/ 501745 h 3214688"/>
                <a:gd name="connsiteX139" fmla="*/ 1460208 w 3214688"/>
                <a:gd name="connsiteY139" fmla="*/ 143696 h 3214688"/>
                <a:gd name="connsiteX140" fmla="*/ 1607344 w 3214688"/>
                <a:gd name="connsiteY140" fmla="*/ 0 h 3214688"/>
                <a:gd name="connsiteX141" fmla="*/ 3214688 w 3214688"/>
                <a:gd name="connsiteY141" fmla="*/ 1607344 h 3214688"/>
                <a:gd name="connsiteX142" fmla="*/ 1607344 w 3214688"/>
                <a:gd name="connsiteY142" fmla="*/ 3214688 h 3214688"/>
                <a:gd name="connsiteX143" fmla="*/ 0 w 3214688"/>
                <a:gd name="connsiteY143" fmla="*/ 1607344 h 3214688"/>
                <a:gd name="connsiteX144" fmla="*/ 1607344 w 3214688"/>
                <a:gd name="connsiteY144" fmla="*/ 0 h 321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</a:cxnLst>
              <a:rect l="l" t="t" r="r" b="b"/>
              <a:pathLst>
                <a:path w="3214688" h="3214688">
                  <a:moveTo>
                    <a:pt x="2240514" y="2452692"/>
                  </a:moveTo>
                  <a:lnTo>
                    <a:pt x="2164154" y="2577661"/>
                  </a:lnTo>
                  <a:cubicBezTo>
                    <a:pt x="2133682" y="2623995"/>
                    <a:pt x="2101138" y="2670175"/>
                    <a:pt x="2066550" y="2716118"/>
                  </a:cubicBezTo>
                  <a:cubicBezTo>
                    <a:pt x="1950245" y="2873312"/>
                    <a:pt x="1834903" y="2995905"/>
                    <a:pt x="1754615" y="3074168"/>
                  </a:cubicBezTo>
                  <a:lnTo>
                    <a:pt x="1740871" y="3087292"/>
                  </a:lnTo>
                  <a:lnTo>
                    <a:pt x="1759187" y="3086367"/>
                  </a:lnTo>
                  <a:cubicBezTo>
                    <a:pt x="2058736" y="3055930"/>
                    <a:pt x="2331968" y="2936422"/>
                    <a:pt x="2552008" y="2754731"/>
                  </a:cubicBezTo>
                  <a:lnTo>
                    <a:pt x="2647815" y="2667609"/>
                  </a:lnTo>
                  <a:lnTo>
                    <a:pt x="2533366" y="2587696"/>
                  </a:lnTo>
                  <a:cubicBezTo>
                    <a:pt x="2472930" y="2551687"/>
                    <a:pt x="2409077" y="2519400"/>
                    <a:pt x="2342448" y="2491033"/>
                  </a:cubicBezTo>
                  <a:close/>
                  <a:moveTo>
                    <a:pt x="974642" y="2452516"/>
                  </a:moveTo>
                  <a:lnTo>
                    <a:pt x="872242" y="2491033"/>
                  </a:lnTo>
                  <a:cubicBezTo>
                    <a:pt x="805613" y="2519400"/>
                    <a:pt x="741760" y="2551687"/>
                    <a:pt x="681324" y="2587696"/>
                  </a:cubicBezTo>
                  <a:lnTo>
                    <a:pt x="566873" y="2667611"/>
                  </a:lnTo>
                  <a:lnTo>
                    <a:pt x="662678" y="2754731"/>
                  </a:lnTo>
                  <a:cubicBezTo>
                    <a:pt x="882719" y="2936422"/>
                    <a:pt x="1155951" y="3055930"/>
                    <a:pt x="1455500" y="3086367"/>
                  </a:cubicBezTo>
                  <a:lnTo>
                    <a:pt x="1473960" y="3087299"/>
                  </a:lnTo>
                  <a:lnTo>
                    <a:pt x="1460208" y="3074168"/>
                  </a:lnTo>
                  <a:cubicBezTo>
                    <a:pt x="1379921" y="2995905"/>
                    <a:pt x="1264578" y="2873312"/>
                    <a:pt x="1148273" y="2716118"/>
                  </a:cubicBezTo>
                  <a:cubicBezTo>
                    <a:pt x="1113686" y="2670175"/>
                    <a:pt x="1081189" y="2623995"/>
                    <a:pt x="1050800" y="2577661"/>
                  </a:cubicBezTo>
                  <a:close/>
                  <a:moveTo>
                    <a:pt x="1668463" y="2349078"/>
                  </a:moveTo>
                  <a:lnTo>
                    <a:pt x="1668463" y="2987045"/>
                  </a:lnTo>
                  <a:lnTo>
                    <a:pt x="1686282" y="2969732"/>
                  </a:lnTo>
                  <a:cubicBezTo>
                    <a:pt x="1781612" y="2874931"/>
                    <a:pt x="1920253" y="2723080"/>
                    <a:pt x="2047573" y="2532767"/>
                  </a:cubicBezTo>
                  <a:lnTo>
                    <a:pt x="2118389" y="2414793"/>
                  </a:lnTo>
                  <a:lnTo>
                    <a:pt x="2062644" y="2398957"/>
                  </a:lnTo>
                  <a:cubicBezTo>
                    <a:pt x="1989750" y="2381404"/>
                    <a:pt x="1914935" y="2368039"/>
                    <a:pt x="1838838" y="2359062"/>
                  </a:cubicBezTo>
                  <a:close/>
                  <a:moveTo>
                    <a:pt x="1546226" y="2349078"/>
                  </a:moveTo>
                  <a:lnTo>
                    <a:pt x="1375851" y="2359062"/>
                  </a:lnTo>
                  <a:cubicBezTo>
                    <a:pt x="1299755" y="2368039"/>
                    <a:pt x="1224940" y="2381404"/>
                    <a:pt x="1152046" y="2398957"/>
                  </a:cubicBezTo>
                  <a:lnTo>
                    <a:pt x="1097994" y="2414312"/>
                  </a:lnTo>
                  <a:lnTo>
                    <a:pt x="1168773" y="2532767"/>
                  </a:lnTo>
                  <a:cubicBezTo>
                    <a:pt x="1295523" y="2723080"/>
                    <a:pt x="1433595" y="2874931"/>
                    <a:pt x="1528675" y="2969732"/>
                  </a:cubicBezTo>
                  <a:lnTo>
                    <a:pt x="1546226" y="2986822"/>
                  </a:lnTo>
                  <a:close/>
                  <a:moveTo>
                    <a:pt x="2486262" y="1668463"/>
                  </a:moveTo>
                  <a:lnTo>
                    <a:pt x="2482389" y="1744921"/>
                  </a:lnTo>
                  <a:cubicBezTo>
                    <a:pt x="2464263" y="1925703"/>
                    <a:pt x="2410126" y="2111990"/>
                    <a:pt x="2321876" y="2298467"/>
                  </a:cubicBezTo>
                  <a:lnTo>
                    <a:pt x="2297383" y="2345664"/>
                  </a:lnTo>
                  <a:lnTo>
                    <a:pt x="2392218" y="2381629"/>
                  </a:lnTo>
                  <a:cubicBezTo>
                    <a:pt x="2463528" y="2412174"/>
                    <a:pt x="2531927" y="2446867"/>
                    <a:pt x="2596737" y="2485449"/>
                  </a:cubicBezTo>
                  <a:lnTo>
                    <a:pt x="2730520" y="2578412"/>
                  </a:lnTo>
                  <a:lnTo>
                    <a:pt x="2753323" y="2553309"/>
                  </a:lnTo>
                  <a:cubicBezTo>
                    <a:pt x="2934917" y="2333150"/>
                    <a:pt x="3054361" y="2059772"/>
                    <a:pt x="3084782" y="1760063"/>
                  </a:cubicBezTo>
                  <a:lnTo>
                    <a:pt x="3089405" y="1668463"/>
                  </a:lnTo>
                  <a:close/>
                  <a:moveTo>
                    <a:pt x="1668463" y="1668463"/>
                  </a:moveTo>
                  <a:lnTo>
                    <a:pt x="1668463" y="2227749"/>
                  </a:lnTo>
                  <a:lnTo>
                    <a:pt x="1854174" y="2238874"/>
                  </a:lnTo>
                  <a:cubicBezTo>
                    <a:pt x="1935356" y="2248644"/>
                    <a:pt x="2015217" y="2263170"/>
                    <a:pt x="2093075" y="2282190"/>
                  </a:cubicBezTo>
                  <a:lnTo>
                    <a:pt x="2180461" y="2307322"/>
                  </a:lnTo>
                  <a:lnTo>
                    <a:pt x="2223231" y="2220775"/>
                  </a:lnTo>
                  <a:cubicBezTo>
                    <a:pt x="2291457" y="2071357"/>
                    <a:pt x="2342510" y="1908976"/>
                    <a:pt x="2360202" y="1739141"/>
                  </a:cubicBezTo>
                  <a:lnTo>
                    <a:pt x="2363915" y="1668463"/>
                  </a:lnTo>
                  <a:close/>
                  <a:moveTo>
                    <a:pt x="853934" y="1668463"/>
                  </a:moveTo>
                  <a:lnTo>
                    <a:pt x="857628" y="1739141"/>
                  </a:lnTo>
                  <a:cubicBezTo>
                    <a:pt x="875231" y="1908976"/>
                    <a:pt x="926029" y="2071357"/>
                    <a:pt x="993929" y="2220775"/>
                  </a:cubicBezTo>
                  <a:lnTo>
                    <a:pt x="1036215" y="2306750"/>
                  </a:lnTo>
                  <a:lnTo>
                    <a:pt x="1121614" y="2282190"/>
                  </a:lnTo>
                  <a:cubicBezTo>
                    <a:pt x="1199473" y="2263170"/>
                    <a:pt x="1279334" y="2248644"/>
                    <a:pt x="1360516" y="2238874"/>
                  </a:cubicBezTo>
                  <a:lnTo>
                    <a:pt x="1546226" y="2227749"/>
                  </a:lnTo>
                  <a:lnTo>
                    <a:pt x="1546226" y="1668463"/>
                  </a:lnTo>
                  <a:close/>
                  <a:moveTo>
                    <a:pt x="125282" y="1668463"/>
                  </a:moveTo>
                  <a:lnTo>
                    <a:pt x="129905" y="1760063"/>
                  </a:lnTo>
                  <a:cubicBezTo>
                    <a:pt x="160326" y="2059772"/>
                    <a:pt x="279770" y="2333150"/>
                    <a:pt x="461363" y="2553309"/>
                  </a:cubicBezTo>
                  <a:lnTo>
                    <a:pt x="484168" y="2578414"/>
                  </a:lnTo>
                  <a:lnTo>
                    <a:pt x="617953" y="2485449"/>
                  </a:lnTo>
                  <a:cubicBezTo>
                    <a:pt x="682763" y="2446867"/>
                    <a:pt x="751163" y="2412174"/>
                    <a:pt x="822472" y="2381629"/>
                  </a:cubicBezTo>
                  <a:lnTo>
                    <a:pt x="918086" y="2345368"/>
                  </a:lnTo>
                  <a:lnTo>
                    <a:pt x="893910" y="2298467"/>
                  </a:lnTo>
                  <a:cubicBezTo>
                    <a:pt x="806372" y="2111990"/>
                    <a:pt x="753137" y="1925703"/>
                    <a:pt x="735344" y="1744921"/>
                  </a:cubicBezTo>
                  <a:lnTo>
                    <a:pt x="731546" y="1668463"/>
                  </a:lnTo>
                  <a:close/>
                  <a:moveTo>
                    <a:pt x="1036436" y="911460"/>
                  </a:moveTo>
                  <a:lnTo>
                    <a:pt x="993929" y="998077"/>
                  </a:lnTo>
                  <a:cubicBezTo>
                    <a:pt x="926029" y="1147854"/>
                    <a:pt x="875231" y="1310725"/>
                    <a:pt x="857628" y="1481228"/>
                  </a:cubicBezTo>
                  <a:lnTo>
                    <a:pt x="854245" y="1546225"/>
                  </a:lnTo>
                  <a:lnTo>
                    <a:pt x="1546226" y="1546225"/>
                  </a:lnTo>
                  <a:lnTo>
                    <a:pt x="1546226" y="990118"/>
                  </a:lnTo>
                  <a:lnTo>
                    <a:pt x="1360255" y="978989"/>
                  </a:lnTo>
                  <a:cubicBezTo>
                    <a:pt x="1278920" y="969219"/>
                    <a:pt x="1198859" y="954694"/>
                    <a:pt x="1120814" y="935673"/>
                  </a:cubicBezTo>
                  <a:close/>
                  <a:moveTo>
                    <a:pt x="2180241" y="910890"/>
                  </a:moveTo>
                  <a:lnTo>
                    <a:pt x="2093876" y="935673"/>
                  </a:lnTo>
                  <a:cubicBezTo>
                    <a:pt x="2015831" y="954694"/>
                    <a:pt x="1935770" y="969219"/>
                    <a:pt x="1854434" y="978989"/>
                  </a:cubicBezTo>
                  <a:lnTo>
                    <a:pt x="1668463" y="990118"/>
                  </a:lnTo>
                  <a:lnTo>
                    <a:pt x="1668463" y="1546225"/>
                  </a:lnTo>
                  <a:lnTo>
                    <a:pt x="2363603" y="1546225"/>
                  </a:lnTo>
                  <a:lnTo>
                    <a:pt x="2360202" y="1481228"/>
                  </a:lnTo>
                  <a:cubicBezTo>
                    <a:pt x="2342510" y="1310725"/>
                    <a:pt x="2291457" y="1147854"/>
                    <a:pt x="2223231" y="998077"/>
                  </a:cubicBezTo>
                  <a:close/>
                  <a:moveTo>
                    <a:pt x="2731519" y="638964"/>
                  </a:moveTo>
                  <a:lnTo>
                    <a:pt x="2597865" y="732415"/>
                  </a:lnTo>
                  <a:cubicBezTo>
                    <a:pt x="2533258" y="770996"/>
                    <a:pt x="2464907" y="805689"/>
                    <a:pt x="2393553" y="836234"/>
                  </a:cubicBezTo>
                  <a:lnTo>
                    <a:pt x="2297528" y="872602"/>
                  </a:lnTo>
                  <a:lnTo>
                    <a:pt x="2321876" y="919557"/>
                  </a:lnTo>
                  <a:cubicBezTo>
                    <a:pt x="2410126" y="1106247"/>
                    <a:pt x="2464263" y="1293033"/>
                    <a:pt x="2482389" y="1474977"/>
                  </a:cubicBezTo>
                  <a:lnTo>
                    <a:pt x="2485971" y="1546225"/>
                  </a:lnTo>
                  <a:lnTo>
                    <a:pt x="3089325" y="1546225"/>
                  </a:lnTo>
                  <a:lnTo>
                    <a:pt x="3084782" y="1456213"/>
                  </a:lnTo>
                  <a:cubicBezTo>
                    <a:pt x="3054361" y="1156504"/>
                    <a:pt x="2934917" y="883126"/>
                    <a:pt x="2753323" y="662968"/>
                  </a:cubicBezTo>
                  <a:close/>
                  <a:moveTo>
                    <a:pt x="483169" y="638963"/>
                  </a:moveTo>
                  <a:lnTo>
                    <a:pt x="461363" y="662968"/>
                  </a:lnTo>
                  <a:cubicBezTo>
                    <a:pt x="279770" y="883126"/>
                    <a:pt x="160326" y="1156504"/>
                    <a:pt x="129905" y="1456213"/>
                  </a:cubicBezTo>
                  <a:lnTo>
                    <a:pt x="125362" y="1546225"/>
                  </a:lnTo>
                  <a:lnTo>
                    <a:pt x="731831" y="1546225"/>
                  </a:lnTo>
                  <a:lnTo>
                    <a:pt x="735344" y="1474977"/>
                  </a:lnTo>
                  <a:cubicBezTo>
                    <a:pt x="753137" y="1293033"/>
                    <a:pt x="806372" y="1106247"/>
                    <a:pt x="893910" y="919557"/>
                  </a:cubicBezTo>
                  <a:lnTo>
                    <a:pt x="917942" y="872897"/>
                  </a:lnTo>
                  <a:lnTo>
                    <a:pt x="821137" y="836234"/>
                  </a:lnTo>
                  <a:cubicBezTo>
                    <a:pt x="749783" y="805689"/>
                    <a:pt x="681432" y="770996"/>
                    <a:pt x="616825" y="732415"/>
                  </a:cubicBezTo>
                  <a:close/>
                  <a:moveTo>
                    <a:pt x="1546226" y="231046"/>
                  </a:moveTo>
                  <a:lnTo>
                    <a:pt x="1528675" y="248139"/>
                  </a:lnTo>
                  <a:cubicBezTo>
                    <a:pt x="1433595" y="342957"/>
                    <a:pt x="1295523" y="494880"/>
                    <a:pt x="1168773" y="685478"/>
                  </a:cubicBezTo>
                  <a:lnTo>
                    <a:pt x="1098769" y="802845"/>
                  </a:lnTo>
                  <a:lnTo>
                    <a:pt x="1152046" y="818106"/>
                  </a:lnTo>
                  <a:cubicBezTo>
                    <a:pt x="1224940" y="835846"/>
                    <a:pt x="1299755" y="849411"/>
                    <a:pt x="1375851" y="858541"/>
                  </a:cubicBezTo>
                  <a:lnTo>
                    <a:pt x="1546226" y="868716"/>
                  </a:lnTo>
                  <a:close/>
                  <a:moveTo>
                    <a:pt x="1668463" y="230823"/>
                  </a:moveTo>
                  <a:lnTo>
                    <a:pt x="1668463" y="868716"/>
                  </a:lnTo>
                  <a:lnTo>
                    <a:pt x="1838838" y="858541"/>
                  </a:lnTo>
                  <a:cubicBezTo>
                    <a:pt x="1914935" y="849411"/>
                    <a:pt x="1989750" y="835846"/>
                    <a:pt x="2062644" y="818106"/>
                  </a:cubicBezTo>
                  <a:lnTo>
                    <a:pt x="2117610" y="802362"/>
                  </a:lnTo>
                  <a:lnTo>
                    <a:pt x="2047573" y="685478"/>
                  </a:lnTo>
                  <a:cubicBezTo>
                    <a:pt x="1920253" y="494880"/>
                    <a:pt x="1781612" y="342957"/>
                    <a:pt x="1686282" y="248139"/>
                  </a:cubicBezTo>
                  <a:close/>
                  <a:moveTo>
                    <a:pt x="1739116" y="128896"/>
                  </a:moveTo>
                  <a:lnTo>
                    <a:pt x="1754615" y="143696"/>
                  </a:lnTo>
                  <a:cubicBezTo>
                    <a:pt x="1834903" y="221959"/>
                    <a:pt x="1950245" y="344552"/>
                    <a:pt x="2066550" y="501745"/>
                  </a:cubicBezTo>
                  <a:cubicBezTo>
                    <a:pt x="2101138" y="547688"/>
                    <a:pt x="2133682" y="593868"/>
                    <a:pt x="2164154" y="640209"/>
                  </a:cubicBezTo>
                  <a:lnTo>
                    <a:pt x="2239903" y="764214"/>
                  </a:lnTo>
                  <a:lnTo>
                    <a:pt x="2342448" y="725496"/>
                  </a:lnTo>
                  <a:cubicBezTo>
                    <a:pt x="2409077" y="697086"/>
                    <a:pt x="2472930" y="664847"/>
                    <a:pt x="2533366" y="629040"/>
                  </a:cubicBezTo>
                  <a:lnTo>
                    <a:pt x="2648575" y="549358"/>
                  </a:lnTo>
                  <a:lnTo>
                    <a:pt x="2552008" y="461545"/>
                  </a:lnTo>
                  <a:cubicBezTo>
                    <a:pt x="2331968" y="279855"/>
                    <a:pt x="2058736" y="160347"/>
                    <a:pt x="1759187" y="129910"/>
                  </a:cubicBezTo>
                  <a:close/>
                  <a:moveTo>
                    <a:pt x="1475715" y="128888"/>
                  </a:moveTo>
                  <a:lnTo>
                    <a:pt x="1455500" y="129910"/>
                  </a:lnTo>
                  <a:cubicBezTo>
                    <a:pt x="1155951" y="160347"/>
                    <a:pt x="882719" y="279855"/>
                    <a:pt x="662678" y="461545"/>
                  </a:cubicBezTo>
                  <a:lnTo>
                    <a:pt x="566113" y="549357"/>
                  </a:lnTo>
                  <a:lnTo>
                    <a:pt x="681324" y="629040"/>
                  </a:lnTo>
                  <a:cubicBezTo>
                    <a:pt x="741760" y="664847"/>
                    <a:pt x="805613" y="697086"/>
                    <a:pt x="872242" y="725496"/>
                  </a:cubicBezTo>
                  <a:lnTo>
                    <a:pt x="975251" y="764389"/>
                  </a:lnTo>
                  <a:lnTo>
                    <a:pt x="1050800" y="640209"/>
                  </a:lnTo>
                  <a:cubicBezTo>
                    <a:pt x="1081189" y="593868"/>
                    <a:pt x="1113686" y="547688"/>
                    <a:pt x="1148273" y="501745"/>
                  </a:cubicBezTo>
                  <a:cubicBezTo>
                    <a:pt x="1264578" y="344552"/>
                    <a:pt x="1379921" y="221959"/>
                    <a:pt x="1460208" y="143696"/>
                  </a:cubicBezTo>
                  <a:close/>
                  <a:moveTo>
                    <a:pt x="1607344" y="0"/>
                  </a:moveTo>
                  <a:cubicBezTo>
                    <a:pt x="2495056" y="0"/>
                    <a:pt x="3214688" y="719632"/>
                    <a:pt x="3214688" y="1607344"/>
                  </a:cubicBezTo>
                  <a:cubicBezTo>
                    <a:pt x="3214688" y="2495056"/>
                    <a:pt x="2495056" y="3214688"/>
                    <a:pt x="1607344" y="3214688"/>
                  </a:cubicBezTo>
                  <a:cubicBezTo>
                    <a:pt x="719632" y="3214688"/>
                    <a:pt x="0" y="2495056"/>
                    <a:pt x="0" y="1607344"/>
                  </a:cubicBezTo>
                  <a:cubicBezTo>
                    <a:pt x="0" y="719632"/>
                    <a:pt x="719632" y="0"/>
                    <a:pt x="160734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367"/>
              <a:endParaRPr lang="en-US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3" name="Freeform 227">
              <a:extLst>
                <a:ext uri="{FF2B5EF4-FFF2-40B4-BE49-F238E27FC236}">
                  <a16:creationId xmlns:a16="http://schemas.microsoft.com/office/drawing/2014/main" id="{7E33F277-CEC9-4BAE-A072-98CA4A88F9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97459" y="3092497"/>
              <a:ext cx="122942" cy="220917"/>
            </a:xfrm>
            <a:custGeom>
              <a:avLst/>
              <a:gdLst>
                <a:gd name="connsiteX0" fmla="*/ 930274 w 1860550"/>
                <a:gd name="connsiteY0" fmla="*/ 2997199 h 3343276"/>
                <a:gd name="connsiteX1" fmla="*/ 898524 w 1860550"/>
                <a:gd name="connsiteY1" fmla="*/ 3030537 h 3343276"/>
                <a:gd name="connsiteX2" fmla="*/ 930274 w 1860550"/>
                <a:gd name="connsiteY2" fmla="*/ 3063875 h 3343276"/>
                <a:gd name="connsiteX3" fmla="*/ 962024 w 1860550"/>
                <a:gd name="connsiteY3" fmla="*/ 3030537 h 3343276"/>
                <a:gd name="connsiteX4" fmla="*/ 930274 w 1860550"/>
                <a:gd name="connsiteY4" fmla="*/ 2997199 h 3343276"/>
                <a:gd name="connsiteX5" fmla="*/ 930275 w 1860550"/>
                <a:gd name="connsiteY5" fmla="*/ 2874962 h 3343276"/>
                <a:gd name="connsiteX6" fmla="*/ 1084263 w 1860550"/>
                <a:gd name="connsiteY6" fmla="*/ 3029744 h 3343276"/>
                <a:gd name="connsiteX7" fmla="*/ 930275 w 1860550"/>
                <a:gd name="connsiteY7" fmla="*/ 3184526 h 3343276"/>
                <a:gd name="connsiteX8" fmla="*/ 776287 w 1860550"/>
                <a:gd name="connsiteY8" fmla="*/ 3029744 h 3343276"/>
                <a:gd name="connsiteX9" fmla="*/ 930275 w 1860550"/>
                <a:gd name="connsiteY9" fmla="*/ 2874962 h 3343276"/>
                <a:gd name="connsiteX10" fmla="*/ 122238 w 1860550"/>
                <a:gd name="connsiteY10" fmla="*/ 2844800 h 3343276"/>
                <a:gd name="connsiteX11" fmla="*/ 122238 w 1860550"/>
                <a:gd name="connsiteY11" fmla="*/ 2858922 h 3343276"/>
                <a:gd name="connsiteX12" fmla="*/ 122238 w 1860550"/>
                <a:gd name="connsiteY12" fmla="*/ 2919914 h 3343276"/>
                <a:gd name="connsiteX13" fmla="*/ 122238 w 1860550"/>
                <a:gd name="connsiteY13" fmla="*/ 2937881 h 3343276"/>
                <a:gd name="connsiteX14" fmla="*/ 122238 w 1860550"/>
                <a:gd name="connsiteY14" fmla="*/ 2976361 h 3343276"/>
                <a:gd name="connsiteX15" fmla="*/ 122238 w 1860550"/>
                <a:gd name="connsiteY15" fmla="*/ 2994458 h 3343276"/>
                <a:gd name="connsiteX16" fmla="*/ 122238 w 1860550"/>
                <a:gd name="connsiteY16" fmla="*/ 3016807 h 3343276"/>
                <a:gd name="connsiteX17" fmla="*/ 122238 w 1860550"/>
                <a:gd name="connsiteY17" fmla="*/ 3032384 h 3343276"/>
                <a:gd name="connsiteX18" fmla="*/ 122238 w 1860550"/>
                <a:gd name="connsiteY18" fmla="*/ 3043919 h 3343276"/>
                <a:gd name="connsiteX19" fmla="*/ 122238 w 1860550"/>
                <a:gd name="connsiteY19" fmla="*/ 3055388 h 3343276"/>
                <a:gd name="connsiteX20" fmla="*/ 122238 w 1860550"/>
                <a:gd name="connsiteY20" fmla="*/ 3067200 h 3343276"/>
                <a:gd name="connsiteX21" fmla="*/ 122238 w 1860550"/>
                <a:gd name="connsiteY21" fmla="*/ 3068809 h 3343276"/>
                <a:gd name="connsiteX22" fmla="*/ 122238 w 1860550"/>
                <a:gd name="connsiteY22" fmla="*/ 3072174 h 3343276"/>
                <a:gd name="connsiteX23" fmla="*/ 268324 w 1860550"/>
                <a:gd name="connsiteY23" fmla="*/ 3221038 h 3343276"/>
                <a:gd name="connsiteX24" fmla="*/ 1589184 w 1860550"/>
                <a:gd name="connsiteY24" fmla="*/ 3221038 h 3343276"/>
                <a:gd name="connsiteX25" fmla="*/ 1738313 w 1860550"/>
                <a:gd name="connsiteY25" fmla="*/ 3072174 h 3343276"/>
                <a:gd name="connsiteX26" fmla="*/ 1738313 w 1860550"/>
                <a:gd name="connsiteY26" fmla="*/ 2997250 h 3343276"/>
                <a:gd name="connsiteX27" fmla="*/ 1738313 w 1860550"/>
                <a:gd name="connsiteY27" fmla="*/ 2940804 h 3343276"/>
                <a:gd name="connsiteX28" fmla="*/ 1738313 w 1860550"/>
                <a:gd name="connsiteY28" fmla="*/ 2900358 h 3343276"/>
                <a:gd name="connsiteX29" fmla="*/ 1738313 w 1860550"/>
                <a:gd name="connsiteY29" fmla="*/ 2873246 h 3343276"/>
                <a:gd name="connsiteX30" fmla="*/ 1738313 w 1860550"/>
                <a:gd name="connsiteY30" fmla="*/ 2848356 h 3343276"/>
                <a:gd name="connsiteX31" fmla="*/ 1738313 w 1860550"/>
                <a:gd name="connsiteY31" fmla="*/ 2844800 h 3343276"/>
                <a:gd name="connsiteX32" fmla="*/ 122238 w 1860550"/>
                <a:gd name="connsiteY32" fmla="*/ 461963 h 3343276"/>
                <a:gd name="connsiteX33" fmla="*/ 122238 w 1860550"/>
                <a:gd name="connsiteY33" fmla="*/ 525582 h 3343276"/>
                <a:gd name="connsiteX34" fmla="*/ 122238 w 1860550"/>
                <a:gd name="connsiteY34" fmla="*/ 2618936 h 3343276"/>
                <a:gd name="connsiteX35" fmla="*/ 122238 w 1860550"/>
                <a:gd name="connsiteY35" fmla="*/ 2722563 h 3343276"/>
                <a:gd name="connsiteX36" fmla="*/ 169032 w 1860550"/>
                <a:gd name="connsiteY36" fmla="*/ 2722563 h 3343276"/>
                <a:gd name="connsiteX37" fmla="*/ 1704747 w 1860550"/>
                <a:gd name="connsiteY37" fmla="*/ 2722563 h 3343276"/>
                <a:gd name="connsiteX38" fmla="*/ 1738313 w 1860550"/>
                <a:gd name="connsiteY38" fmla="*/ 2722563 h 3343276"/>
                <a:gd name="connsiteX39" fmla="*/ 1738313 w 1860550"/>
                <a:gd name="connsiteY39" fmla="*/ 2521894 h 3343276"/>
                <a:gd name="connsiteX40" fmla="*/ 1738313 w 1860550"/>
                <a:gd name="connsiteY40" fmla="*/ 505665 h 3343276"/>
                <a:gd name="connsiteX41" fmla="*/ 1738313 w 1860550"/>
                <a:gd name="connsiteY41" fmla="*/ 461963 h 3343276"/>
                <a:gd name="connsiteX42" fmla="*/ 1691518 w 1860550"/>
                <a:gd name="connsiteY42" fmla="*/ 461963 h 3343276"/>
                <a:gd name="connsiteX43" fmla="*/ 155803 w 1860550"/>
                <a:gd name="connsiteY43" fmla="*/ 461963 h 3343276"/>
                <a:gd name="connsiteX44" fmla="*/ 721442 w 1860550"/>
                <a:gd name="connsiteY44" fmla="*/ 169863 h 3343276"/>
                <a:gd name="connsiteX45" fmla="*/ 1072433 w 1860550"/>
                <a:gd name="connsiteY45" fmla="*/ 169863 h 3343276"/>
                <a:gd name="connsiteX46" fmla="*/ 1133475 w 1860550"/>
                <a:gd name="connsiteY46" fmla="*/ 230982 h 3343276"/>
                <a:gd name="connsiteX47" fmla="*/ 1072433 w 1860550"/>
                <a:gd name="connsiteY47" fmla="*/ 292101 h 3343276"/>
                <a:gd name="connsiteX48" fmla="*/ 721442 w 1860550"/>
                <a:gd name="connsiteY48" fmla="*/ 292101 h 3343276"/>
                <a:gd name="connsiteX49" fmla="*/ 660400 w 1860550"/>
                <a:gd name="connsiteY49" fmla="*/ 230982 h 3343276"/>
                <a:gd name="connsiteX50" fmla="*/ 721442 w 1860550"/>
                <a:gd name="connsiteY50" fmla="*/ 169863 h 3343276"/>
                <a:gd name="connsiteX51" fmla="*/ 1281907 w 1860550"/>
                <a:gd name="connsiteY51" fmla="*/ 149225 h 3343276"/>
                <a:gd name="connsiteX52" fmla="*/ 1363664 w 1860550"/>
                <a:gd name="connsiteY52" fmla="*/ 229394 h 3343276"/>
                <a:gd name="connsiteX53" fmla="*/ 1281907 w 1860550"/>
                <a:gd name="connsiteY53" fmla="*/ 309563 h 3343276"/>
                <a:gd name="connsiteX54" fmla="*/ 1200150 w 1860550"/>
                <a:gd name="connsiteY54" fmla="*/ 229394 h 3343276"/>
                <a:gd name="connsiteX55" fmla="*/ 1281907 w 1860550"/>
                <a:gd name="connsiteY55" fmla="*/ 149225 h 3343276"/>
                <a:gd name="connsiteX56" fmla="*/ 268324 w 1860550"/>
                <a:gd name="connsiteY56" fmla="*/ 122238 h 3343276"/>
                <a:gd name="connsiteX57" fmla="*/ 122238 w 1860550"/>
                <a:gd name="connsiteY57" fmla="*/ 271331 h 3343276"/>
                <a:gd name="connsiteX58" fmla="*/ 122238 w 1860550"/>
                <a:gd name="connsiteY58" fmla="*/ 341313 h 3343276"/>
                <a:gd name="connsiteX59" fmla="*/ 1738313 w 1860550"/>
                <a:gd name="connsiteY59" fmla="*/ 341313 h 3343276"/>
                <a:gd name="connsiteX60" fmla="*/ 1738313 w 1860550"/>
                <a:gd name="connsiteY60" fmla="*/ 314869 h 3343276"/>
                <a:gd name="connsiteX61" fmla="*/ 1738313 w 1860550"/>
                <a:gd name="connsiteY61" fmla="*/ 300855 h 3343276"/>
                <a:gd name="connsiteX62" fmla="*/ 1738313 w 1860550"/>
                <a:gd name="connsiteY62" fmla="*/ 289566 h 3343276"/>
                <a:gd name="connsiteX63" fmla="*/ 1738313 w 1860550"/>
                <a:gd name="connsiteY63" fmla="*/ 280079 h 3343276"/>
                <a:gd name="connsiteX64" fmla="*/ 1738313 w 1860550"/>
                <a:gd name="connsiteY64" fmla="*/ 276573 h 3343276"/>
                <a:gd name="connsiteX65" fmla="*/ 1738313 w 1860550"/>
                <a:gd name="connsiteY65" fmla="*/ 271331 h 3343276"/>
                <a:gd name="connsiteX66" fmla="*/ 1589184 w 1860550"/>
                <a:gd name="connsiteY66" fmla="*/ 122238 h 3343276"/>
                <a:gd name="connsiteX67" fmla="*/ 1469183 w 1860550"/>
                <a:gd name="connsiteY67" fmla="*/ 122238 h 3343276"/>
                <a:gd name="connsiteX68" fmla="*/ 1356679 w 1860550"/>
                <a:gd name="connsiteY68" fmla="*/ 122238 h 3343276"/>
                <a:gd name="connsiteX69" fmla="*/ 1153197 w 1860550"/>
                <a:gd name="connsiteY69" fmla="*/ 122238 h 3343276"/>
                <a:gd name="connsiteX70" fmla="*/ 976803 w 1860550"/>
                <a:gd name="connsiteY70" fmla="*/ 122238 h 3343276"/>
                <a:gd name="connsiteX71" fmla="*/ 825562 w 1860550"/>
                <a:gd name="connsiteY71" fmla="*/ 122238 h 3343276"/>
                <a:gd name="connsiteX72" fmla="*/ 697539 w 1860550"/>
                <a:gd name="connsiteY72" fmla="*/ 122238 h 3343276"/>
                <a:gd name="connsiteX73" fmla="*/ 590799 w 1860550"/>
                <a:gd name="connsiteY73" fmla="*/ 122238 h 3343276"/>
                <a:gd name="connsiteX74" fmla="*/ 503408 w 1860550"/>
                <a:gd name="connsiteY74" fmla="*/ 122238 h 3343276"/>
                <a:gd name="connsiteX75" fmla="*/ 433431 w 1860550"/>
                <a:gd name="connsiteY75" fmla="*/ 122238 h 3343276"/>
                <a:gd name="connsiteX76" fmla="*/ 378933 w 1860550"/>
                <a:gd name="connsiteY76" fmla="*/ 122238 h 3343276"/>
                <a:gd name="connsiteX77" fmla="*/ 337979 w 1860550"/>
                <a:gd name="connsiteY77" fmla="*/ 122238 h 3343276"/>
                <a:gd name="connsiteX78" fmla="*/ 308633 w 1860550"/>
                <a:gd name="connsiteY78" fmla="*/ 122238 h 3343276"/>
                <a:gd name="connsiteX79" fmla="*/ 288962 w 1860550"/>
                <a:gd name="connsiteY79" fmla="*/ 122238 h 3343276"/>
                <a:gd name="connsiteX80" fmla="*/ 277031 w 1860550"/>
                <a:gd name="connsiteY80" fmla="*/ 122238 h 3343276"/>
                <a:gd name="connsiteX81" fmla="*/ 270904 w 1860550"/>
                <a:gd name="connsiteY81" fmla="*/ 122238 h 3343276"/>
                <a:gd name="connsiteX82" fmla="*/ 267968 w 1860550"/>
                <a:gd name="connsiteY82" fmla="*/ 0 h 3343276"/>
                <a:gd name="connsiteX83" fmla="*/ 1589537 w 1860550"/>
                <a:gd name="connsiteY83" fmla="*/ 0 h 3343276"/>
                <a:gd name="connsiteX84" fmla="*/ 1860550 w 1860550"/>
                <a:gd name="connsiteY84" fmla="*/ 270492 h 3343276"/>
                <a:gd name="connsiteX85" fmla="*/ 1860550 w 1860550"/>
                <a:gd name="connsiteY85" fmla="*/ 270501 h 3343276"/>
                <a:gd name="connsiteX86" fmla="*/ 1860550 w 1860550"/>
                <a:gd name="connsiteY86" fmla="*/ 461963 h 3343276"/>
                <a:gd name="connsiteX87" fmla="*/ 1860550 w 1860550"/>
                <a:gd name="connsiteY87" fmla="*/ 525090 h 3343276"/>
                <a:gd name="connsiteX88" fmla="*/ 1860550 w 1860550"/>
                <a:gd name="connsiteY88" fmla="*/ 2619341 h 3343276"/>
                <a:gd name="connsiteX89" fmla="*/ 1860550 w 1860550"/>
                <a:gd name="connsiteY89" fmla="*/ 2722563 h 3343276"/>
                <a:gd name="connsiteX90" fmla="*/ 1860550 w 1860550"/>
                <a:gd name="connsiteY90" fmla="*/ 2754314 h 3343276"/>
                <a:gd name="connsiteX91" fmla="*/ 1860550 w 1860550"/>
                <a:gd name="connsiteY91" fmla="*/ 2838062 h 3343276"/>
                <a:gd name="connsiteX92" fmla="*/ 1860550 w 1860550"/>
                <a:gd name="connsiteY92" fmla="*/ 2859431 h 3343276"/>
                <a:gd name="connsiteX93" fmla="*/ 1860550 w 1860550"/>
                <a:gd name="connsiteY93" fmla="*/ 2924856 h 3343276"/>
                <a:gd name="connsiteX94" fmla="*/ 1860550 w 1860550"/>
                <a:gd name="connsiteY94" fmla="*/ 2938424 h 3343276"/>
                <a:gd name="connsiteX95" fmla="*/ 1860550 w 1860550"/>
                <a:gd name="connsiteY95" fmla="*/ 2987047 h 3343276"/>
                <a:gd name="connsiteX96" fmla="*/ 1860550 w 1860550"/>
                <a:gd name="connsiteY96" fmla="*/ 2995025 h 3343276"/>
                <a:gd name="connsiteX97" fmla="*/ 1860550 w 1860550"/>
                <a:gd name="connsiteY97" fmla="*/ 3028736 h 3343276"/>
                <a:gd name="connsiteX98" fmla="*/ 1860550 w 1860550"/>
                <a:gd name="connsiteY98" fmla="*/ 3032967 h 3343276"/>
                <a:gd name="connsiteX99" fmla="*/ 1860550 w 1860550"/>
                <a:gd name="connsiteY99" fmla="*/ 3054023 h 3343276"/>
                <a:gd name="connsiteX100" fmla="*/ 1860550 w 1860550"/>
                <a:gd name="connsiteY100" fmla="*/ 3055980 h 3343276"/>
                <a:gd name="connsiteX101" fmla="*/ 1860550 w 1860550"/>
                <a:gd name="connsiteY101" fmla="*/ 3067008 h 3343276"/>
                <a:gd name="connsiteX102" fmla="*/ 1860550 w 1860550"/>
                <a:gd name="connsiteY102" fmla="*/ 3067798 h 3343276"/>
                <a:gd name="connsiteX103" fmla="*/ 1860550 w 1860550"/>
                <a:gd name="connsiteY103" fmla="*/ 3072475 h 3343276"/>
                <a:gd name="connsiteX104" fmla="*/ 1860550 w 1860550"/>
                <a:gd name="connsiteY104" fmla="*/ 3072774 h 3343276"/>
                <a:gd name="connsiteX105" fmla="*/ 1694831 w 1860550"/>
                <a:gd name="connsiteY105" fmla="*/ 3321952 h 3343276"/>
                <a:gd name="connsiteX106" fmla="*/ 1593989 w 1860550"/>
                <a:gd name="connsiteY106" fmla="*/ 3342374 h 3343276"/>
                <a:gd name="connsiteX107" fmla="*/ 1589537 w 1860550"/>
                <a:gd name="connsiteY107" fmla="*/ 3343276 h 3343276"/>
                <a:gd name="connsiteX108" fmla="*/ 267968 w 1860550"/>
                <a:gd name="connsiteY108" fmla="*/ 3343276 h 3343276"/>
                <a:gd name="connsiteX109" fmla="*/ 263590 w 1860550"/>
                <a:gd name="connsiteY109" fmla="*/ 3342374 h 3343276"/>
                <a:gd name="connsiteX110" fmla="*/ 164435 w 1860550"/>
                <a:gd name="connsiteY110" fmla="*/ 3321952 h 3343276"/>
                <a:gd name="connsiteX111" fmla="*/ 0 w 1860550"/>
                <a:gd name="connsiteY111" fmla="*/ 3072774 h 3343276"/>
                <a:gd name="connsiteX112" fmla="*/ 0 w 1860550"/>
                <a:gd name="connsiteY112" fmla="*/ 3072475 h 3343276"/>
                <a:gd name="connsiteX113" fmla="*/ 0 w 1860550"/>
                <a:gd name="connsiteY113" fmla="*/ 2956977 h 3343276"/>
                <a:gd name="connsiteX114" fmla="*/ 0 w 1860550"/>
                <a:gd name="connsiteY114" fmla="*/ 2870182 h 3343276"/>
                <a:gd name="connsiteX115" fmla="*/ 0 w 1860550"/>
                <a:gd name="connsiteY115" fmla="*/ 2807991 h 3343276"/>
                <a:gd name="connsiteX116" fmla="*/ 0 w 1860550"/>
                <a:gd name="connsiteY116" fmla="*/ 2787491 h 3343276"/>
                <a:gd name="connsiteX117" fmla="*/ 0 w 1860550"/>
                <a:gd name="connsiteY117" fmla="*/ 2766302 h 3343276"/>
                <a:gd name="connsiteX118" fmla="*/ 0 w 1860550"/>
                <a:gd name="connsiteY118" fmla="*/ 2741016 h 3343276"/>
                <a:gd name="connsiteX119" fmla="*/ 0 w 1860550"/>
                <a:gd name="connsiteY119" fmla="*/ 2728031 h 3343276"/>
                <a:gd name="connsiteX120" fmla="*/ 0 w 1860550"/>
                <a:gd name="connsiteY120" fmla="*/ 2722563 h 3343276"/>
                <a:gd name="connsiteX121" fmla="*/ 0 w 1860550"/>
                <a:gd name="connsiteY121" fmla="*/ 2522258 h 3343276"/>
                <a:gd name="connsiteX122" fmla="*/ 0 w 1860550"/>
                <a:gd name="connsiteY122" fmla="*/ 505164 h 3343276"/>
                <a:gd name="connsiteX123" fmla="*/ 0 w 1860550"/>
                <a:gd name="connsiteY123" fmla="*/ 461963 h 3343276"/>
                <a:gd name="connsiteX124" fmla="*/ 0 w 1860550"/>
                <a:gd name="connsiteY124" fmla="*/ 418277 h 3343276"/>
                <a:gd name="connsiteX125" fmla="*/ 0 w 1860550"/>
                <a:gd name="connsiteY125" fmla="*/ 398763 h 3343276"/>
                <a:gd name="connsiteX126" fmla="*/ 0 w 1860550"/>
                <a:gd name="connsiteY126" fmla="*/ 356020 h 3343276"/>
                <a:gd name="connsiteX127" fmla="*/ 0 w 1860550"/>
                <a:gd name="connsiteY127" fmla="*/ 351269 h 3343276"/>
                <a:gd name="connsiteX128" fmla="*/ 0 w 1860550"/>
                <a:gd name="connsiteY128" fmla="*/ 314287 h 3343276"/>
                <a:gd name="connsiteX129" fmla="*/ 0 w 1860550"/>
                <a:gd name="connsiteY129" fmla="*/ 294426 h 3343276"/>
                <a:gd name="connsiteX130" fmla="*/ 0 w 1860550"/>
                <a:gd name="connsiteY130" fmla="*/ 288973 h 3343276"/>
                <a:gd name="connsiteX131" fmla="*/ 0 w 1860550"/>
                <a:gd name="connsiteY131" fmla="*/ 275975 h 3343276"/>
                <a:gd name="connsiteX132" fmla="*/ 0 w 1860550"/>
                <a:gd name="connsiteY132" fmla="*/ 273484 h 3343276"/>
                <a:gd name="connsiteX133" fmla="*/ 0 w 1860550"/>
                <a:gd name="connsiteY133" fmla="*/ 270501 h 3343276"/>
                <a:gd name="connsiteX134" fmla="*/ 0 w 1860550"/>
                <a:gd name="connsiteY134" fmla="*/ 270492 h 3343276"/>
                <a:gd name="connsiteX135" fmla="*/ 267968 w 1860550"/>
                <a:gd name="connsiteY135" fmla="*/ 0 h 3343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1860550" h="3343276">
                  <a:moveTo>
                    <a:pt x="930274" y="2997199"/>
                  </a:moveTo>
                  <a:cubicBezTo>
                    <a:pt x="912739" y="2997199"/>
                    <a:pt x="898524" y="3012125"/>
                    <a:pt x="898524" y="3030537"/>
                  </a:cubicBezTo>
                  <a:cubicBezTo>
                    <a:pt x="898524" y="3048949"/>
                    <a:pt x="912739" y="3063875"/>
                    <a:pt x="930274" y="3063875"/>
                  </a:cubicBezTo>
                  <a:cubicBezTo>
                    <a:pt x="947809" y="3063875"/>
                    <a:pt x="962024" y="3048949"/>
                    <a:pt x="962024" y="3030537"/>
                  </a:cubicBezTo>
                  <a:cubicBezTo>
                    <a:pt x="962024" y="3012125"/>
                    <a:pt x="947809" y="2997199"/>
                    <a:pt x="930274" y="2997199"/>
                  </a:cubicBezTo>
                  <a:close/>
                  <a:moveTo>
                    <a:pt x="930275" y="2874962"/>
                  </a:moveTo>
                  <a:cubicBezTo>
                    <a:pt x="1015320" y="2874962"/>
                    <a:pt x="1084263" y="2944260"/>
                    <a:pt x="1084263" y="3029744"/>
                  </a:cubicBezTo>
                  <a:cubicBezTo>
                    <a:pt x="1084263" y="3115228"/>
                    <a:pt x="1015320" y="3184526"/>
                    <a:pt x="930275" y="3184526"/>
                  </a:cubicBezTo>
                  <a:cubicBezTo>
                    <a:pt x="845230" y="3184526"/>
                    <a:pt x="776287" y="3115228"/>
                    <a:pt x="776287" y="3029744"/>
                  </a:cubicBezTo>
                  <a:cubicBezTo>
                    <a:pt x="776287" y="2944260"/>
                    <a:pt x="845230" y="2874962"/>
                    <a:pt x="930275" y="2874962"/>
                  </a:cubicBezTo>
                  <a:close/>
                  <a:moveTo>
                    <a:pt x="122238" y="2844800"/>
                  </a:moveTo>
                  <a:lnTo>
                    <a:pt x="122238" y="2858922"/>
                  </a:lnTo>
                  <a:lnTo>
                    <a:pt x="122238" y="2919914"/>
                  </a:lnTo>
                  <a:lnTo>
                    <a:pt x="122238" y="2937881"/>
                  </a:lnTo>
                  <a:lnTo>
                    <a:pt x="122238" y="2976361"/>
                  </a:lnTo>
                  <a:lnTo>
                    <a:pt x="122238" y="2994458"/>
                  </a:lnTo>
                  <a:lnTo>
                    <a:pt x="122238" y="3016807"/>
                  </a:lnTo>
                  <a:lnTo>
                    <a:pt x="122238" y="3032384"/>
                  </a:lnTo>
                  <a:lnTo>
                    <a:pt x="122238" y="3043919"/>
                  </a:lnTo>
                  <a:lnTo>
                    <a:pt x="122238" y="3055388"/>
                  </a:lnTo>
                  <a:cubicBezTo>
                    <a:pt x="122238" y="3060983"/>
                    <a:pt x="122238" y="3064714"/>
                    <a:pt x="122238" y="3067200"/>
                  </a:cubicBezTo>
                  <a:lnTo>
                    <a:pt x="122238" y="3068809"/>
                  </a:lnTo>
                  <a:lnTo>
                    <a:pt x="122238" y="3072174"/>
                  </a:lnTo>
                  <a:cubicBezTo>
                    <a:pt x="122238" y="3154201"/>
                    <a:pt x="189194" y="3221038"/>
                    <a:pt x="268324" y="3221038"/>
                  </a:cubicBezTo>
                  <a:cubicBezTo>
                    <a:pt x="1589184" y="3221038"/>
                    <a:pt x="1589184" y="3221038"/>
                    <a:pt x="1589184" y="3221038"/>
                  </a:cubicBezTo>
                  <a:cubicBezTo>
                    <a:pt x="1671357" y="3221038"/>
                    <a:pt x="1738313" y="3154201"/>
                    <a:pt x="1738313" y="3072174"/>
                  </a:cubicBezTo>
                  <a:lnTo>
                    <a:pt x="1738313" y="2997250"/>
                  </a:lnTo>
                  <a:lnTo>
                    <a:pt x="1738313" y="2940804"/>
                  </a:lnTo>
                  <a:lnTo>
                    <a:pt x="1738313" y="2900358"/>
                  </a:lnTo>
                  <a:lnTo>
                    <a:pt x="1738313" y="2873246"/>
                  </a:lnTo>
                  <a:lnTo>
                    <a:pt x="1738313" y="2848356"/>
                  </a:lnTo>
                  <a:lnTo>
                    <a:pt x="1738313" y="2844800"/>
                  </a:lnTo>
                  <a:close/>
                  <a:moveTo>
                    <a:pt x="122238" y="461963"/>
                  </a:moveTo>
                  <a:lnTo>
                    <a:pt x="122238" y="525582"/>
                  </a:lnTo>
                  <a:cubicBezTo>
                    <a:pt x="122238" y="1639716"/>
                    <a:pt x="122238" y="2266416"/>
                    <a:pt x="122238" y="2618936"/>
                  </a:cubicBezTo>
                  <a:lnTo>
                    <a:pt x="122238" y="2722563"/>
                  </a:lnTo>
                  <a:lnTo>
                    <a:pt x="169032" y="2722563"/>
                  </a:lnTo>
                  <a:cubicBezTo>
                    <a:pt x="1096639" y="2722563"/>
                    <a:pt x="1515558" y="2722563"/>
                    <a:pt x="1704747" y="2722563"/>
                  </a:cubicBezTo>
                  <a:lnTo>
                    <a:pt x="1738313" y="2722563"/>
                  </a:lnTo>
                  <a:lnTo>
                    <a:pt x="1738313" y="2521894"/>
                  </a:lnTo>
                  <a:cubicBezTo>
                    <a:pt x="1738313" y="1330298"/>
                    <a:pt x="1738313" y="769547"/>
                    <a:pt x="1738313" y="505665"/>
                  </a:cubicBezTo>
                  <a:lnTo>
                    <a:pt x="1738313" y="461963"/>
                  </a:lnTo>
                  <a:lnTo>
                    <a:pt x="1691518" y="461963"/>
                  </a:lnTo>
                  <a:cubicBezTo>
                    <a:pt x="763911" y="461963"/>
                    <a:pt x="344992" y="461963"/>
                    <a:pt x="155803" y="461963"/>
                  </a:cubicBezTo>
                  <a:close/>
                  <a:moveTo>
                    <a:pt x="721442" y="169863"/>
                  </a:moveTo>
                  <a:cubicBezTo>
                    <a:pt x="1072433" y="169863"/>
                    <a:pt x="1072433" y="169863"/>
                    <a:pt x="1072433" y="169863"/>
                  </a:cubicBezTo>
                  <a:cubicBezTo>
                    <a:pt x="1106006" y="169863"/>
                    <a:pt x="1133475" y="197367"/>
                    <a:pt x="1133475" y="230982"/>
                  </a:cubicBezTo>
                  <a:cubicBezTo>
                    <a:pt x="1133475" y="264598"/>
                    <a:pt x="1106006" y="292101"/>
                    <a:pt x="1072433" y="292101"/>
                  </a:cubicBezTo>
                  <a:cubicBezTo>
                    <a:pt x="721442" y="292101"/>
                    <a:pt x="721442" y="292101"/>
                    <a:pt x="721442" y="292101"/>
                  </a:cubicBezTo>
                  <a:cubicBezTo>
                    <a:pt x="687869" y="292101"/>
                    <a:pt x="660400" y="264598"/>
                    <a:pt x="660400" y="230982"/>
                  </a:cubicBezTo>
                  <a:cubicBezTo>
                    <a:pt x="660400" y="197367"/>
                    <a:pt x="687869" y="169863"/>
                    <a:pt x="721442" y="169863"/>
                  </a:cubicBezTo>
                  <a:close/>
                  <a:moveTo>
                    <a:pt x="1281907" y="149225"/>
                  </a:moveTo>
                  <a:cubicBezTo>
                    <a:pt x="1327060" y="149225"/>
                    <a:pt x="1363664" y="185118"/>
                    <a:pt x="1363664" y="229394"/>
                  </a:cubicBezTo>
                  <a:cubicBezTo>
                    <a:pt x="1363664" y="273670"/>
                    <a:pt x="1327060" y="309563"/>
                    <a:pt x="1281907" y="309563"/>
                  </a:cubicBezTo>
                  <a:cubicBezTo>
                    <a:pt x="1236754" y="309563"/>
                    <a:pt x="1200150" y="273670"/>
                    <a:pt x="1200150" y="229394"/>
                  </a:cubicBezTo>
                  <a:cubicBezTo>
                    <a:pt x="1200150" y="185118"/>
                    <a:pt x="1236754" y="149225"/>
                    <a:pt x="1281907" y="149225"/>
                  </a:cubicBezTo>
                  <a:close/>
                  <a:moveTo>
                    <a:pt x="268324" y="122238"/>
                  </a:moveTo>
                  <a:cubicBezTo>
                    <a:pt x="189194" y="122238"/>
                    <a:pt x="122238" y="189178"/>
                    <a:pt x="122238" y="271331"/>
                  </a:cubicBezTo>
                  <a:lnTo>
                    <a:pt x="122238" y="341313"/>
                  </a:lnTo>
                  <a:cubicBezTo>
                    <a:pt x="1738313" y="341313"/>
                    <a:pt x="1738313" y="341313"/>
                    <a:pt x="1738313" y="341313"/>
                  </a:cubicBezTo>
                  <a:lnTo>
                    <a:pt x="1738313" y="314869"/>
                  </a:lnTo>
                  <a:lnTo>
                    <a:pt x="1738313" y="300855"/>
                  </a:lnTo>
                  <a:lnTo>
                    <a:pt x="1738313" y="289566"/>
                  </a:lnTo>
                  <a:lnTo>
                    <a:pt x="1738313" y="280079"/>
                  </a:lnTo>
                  <a:lnTo>
                    <a:pt x="1738313" y="276573"/>
                  </a:lnTo>
                  <a:lnTo>
                    <a:pt x="1738313" y="271331"/>
                  </a:lnTo>
                  <a:cubicBezTo>
                    <a:pt x="1738313" y="189178"/>
                    <a:pt x="1671357" y="122238"/>
                    <a:pt x="1589184" y="122238"/>
                  </a:cubicBezTo>
                  <a:lnTo>
                    <a:pt x="1469183" y="122238"/>
                  </a:lnTo>
                  <a:lnTo>
                    <a:pt x="1356679" y="122238"/>
                  </a:lnTo>
                  <a:lnTo>
                    <a:pt x="1153197" y="122238"/>
                  </a:lnTo>
                  <a:lnTo>
                    <a:pt x="976803" y="122238"/>
                  </a:lnTo>
                  <a:lnTo>
                    <a:pt x="825562" y="122238"/>
                  </a:lnTo>
                  <a:lnTo>
                    <a:pt x="697539" y="122238"/>
                  </a:lnTo>
                  <a:lnTo>
                    <a:pt x="590799" y="122238"/>
                  </a:lnTo>
                  <a:lnTo>
                    <a:pt x="503408" y="122238"/>
                  </a:lnTo>
                  <a:lnTo>
                    <a:pt x="433431" y="122238"/>
                  </a:lnTo>
                  <a:lnTo>
                    <a:pt x="378933" y="122238"/>
                  </a:lnTo>
                  <a:lnTo>
                    <a:pt x="337979" y="122238"/>
                  </a:lnTo>
                  <a:lnTo>
                    <a:pt x="308633" y="122238"/>
                  </a:lnTo>
                  <a:lnTo>
                    <a:pt x="288962" y="122238"/>
                  </a:lnTo>
                  <a:lnTo>
                    <a:pt x="277031" y="122238"/>
                  </a:lnTo>
                  <a:lnTo>
                    <a:pt x="270904" y="122238"/>
                  </a:lnTo>
                  <a:close/>
                  <a:moveTo>
                    <a:pt x="267968" y="0"/>
                  </a:moveTo>
                  <a:cubicBezTo>
                    <a:pt x="1589537" y="0"/>
                    <a:pt x="1589537" y="0"/>
                    <a:pt x="1589537" y="0"/>
                  </a:cubicBezTo>
                  <a:cubicBezTo>
                    <a:pt x="1738747" y="0"/>
                    <a:pt x="1860550" y="121569"/>
                    <a:pt x="1860550" y="270492"/>
                  </a:cubicBezTo>
                  <a:lnTo>
                    <a:pt x="1860550" y="270501"/>
                  </a:lnTo>
                  <a:lnTo>
                    <a:pt x="1860550" y="461963"/>
                  </a:lnTo>
                  <a:lnTo>
                    <a:pt x="1860550" y="525090"/>
                  </a:lnTo>
                  <a:cubicBezTo>
                    <a:pt x="1860550" y="1639702"/>
                    <a:pt x="1860550" y="2266671"/>
                    <a:pt x="1860550" y="2619341"/>
                  </a:cubicBezTo>
                  <a:lnTo>
                    <a:pt x="1860550" y="2722563"/>
                  </a:lnTo>
                  <a:lnTo>
                    <a:pt x="1860550" y="2754314"/>
                  </a:lnTo>
                  <a:lnTo>
                    <a:pt x="1860550" y="2838062"/>
                  </a:lnTo>
                  <a:lnTo>
                    <a:pt x="1860550" y="2859431"/>
                  </a:lnTo>
                  <a:lnTo>
                    <a:pt x="1860550" y="2924856"/>
                  </a:lnTo>
                  <a:lnTo>
                    <a:pt x="1860550" y="2938424"/>
                  </a:lnTo>
                  <a:lnTo>
                    <a:pt x="1860550" y="2987047"/>
                  </a:lnTo>
                  <a:lnTo>
                    <a:pt x="1860550" y="2995025"/>
                  </a:lnTo>
                  <a:lnTo>
                    <a:pt x="1860550" y="3028736"/>
                  </a:lnTo>
                  <a:lnTo>
                    <a:pt x="1860550" y="3032967"/>
                  </a:lnTo>
                  <a:lnTo>
                    <a:pt x="1860550" y="3054023"/>
                  </a:lnTo>
                  <a:lnTo>
                    <a:pt x="1860550" y="3055980"/>
                  </a:lnTo>
                  <a:lnTo>
                    <a:pt x="1860550" y="3067008"/>
                  </a:lnTo>
                  <a:lnTo>
                    <a:pt x="1860550" y="3067798"/>
                  </a:lnTo>
                  <a:lnTo>
                    <a:pt x="1860550" y="3072475"/>
                  </a:lnTo>
                  <a:lnTo>
                    <a:pt x="1860550" y="3072774"/>
                  </a:lnTo>
                  <a:cubicBezTo>
                    <a:pt x="1860550" y="3184470"/>
                    <a:pt x="1792036" y="3280779"/>
                    <a:pt x="1694831" y="3321952"/>
                  </a:cubicBezTo>
                  <a:lnTo>
                    <a:pt x="1593989" y="3342374"/>
                  </a:lnTo>
                  <a:lnTo>
                    <a:pt x="1589537" y="3343276"/>
                  </a:lnTo>
                  <a:cubicBezTo>
                    <a:pt x="267968" y="3343276"/>
                    <a:pt x="267968" y="3343276"/>
                    <a:pt x="267968" y="3343276"/>
                  </a:cubicBezTo>
                  <a:lnTo>
                    <a:pt x="263590" y="3342374"/>
                  </a:lnTo>
                  <a:lnTo>
                    <a:pt x="164435" y="3321952"/>
                  </a:lnTo>
                  <a:cubicBezTo>
                    <a:pt x="68515" y="3280779"/>
                    <a:pt x="0" y="3184470"/>
                    <a:pt x="0" y="3072774"/>
                  </a:cubicBezTo>
                  <a:lnTo>
                    <a:pt x="0" y="3072475"/>
                  </a:lnTo>
                  <a:lnTo>
                    <a:pt x="0" y="2956977"/>
                  </a:lnTo>
                  <a:lnTo>
                    <a:pt x="0" y="2870182"/>
                  </a:lnTo>
                  <a:lnTo>
                    <a:pt x="0" y="2807991"/>
                  </a:lnTo>
                  <a:lnTo>
                    <a:pt x="0" y="2787491"/>
                  </a:lnTo>
                  <a:lnTo>
                    <a:pt x="0" y="2766302"/>
                  </a:lnTo>
                  <a:lnTo>
                    <a:pt x="0" y="2741016"/>
                  </a:lnTo>
                  <a:lnTo>
                    <a:pt x="0" y="2728031"/>
                  </a:lnTo>
                  <a:lnTo>
                    <a:pt x="0" y="2722563"/>
                  </a:lnTo>
                  <a:lnTo>
                    <a:pt x="0" y="2522258"/>
                  </a:lnTo>
                  <a:cubicBezTo>
                    <a:pt x="0" y="1330151"/>
                    <a:pt x="0" y="769160"/>
                    <a:pt x="0" y="505164"/>
                  </a:cubicBezTo>
                  <a:lnTo>
                    <a:pt x="0" y="461963"/>
                  </a:lnTo>
                  <a:lnTo>
                    <a:pt x="0" y="418277"/>
                  </a:lnTo>
                  <a:lnTo>
                    <a:pt x="0" y="398763"/>
                  </a:lnTo>
                  <a:lnTo>
                    <a:pt x="0" y="356020"/>
                  </a:lnTo>
                  <a:lnTo>
                    <a:pt x="0" y="351269"/>
                  </a:lnTo>
                  <a:lnTo>
                    <a:pt x="0" y="314287"/>
                  </a:lnTo>
                  <a:lnTo>
                    <a:pt x="0" y="294426"/>
                  </a:lnTo>
                  <a:lnTo>
                    <a:pt x="0" y="288973"/>
                  </a:lnTo>
                  <a:cubicBezTo>
                    <a:pt x="0" y="282816"/>
                    <a:pt x="0" y="278711"/>
                    <a:pt x="0" y="275975"/>
                  </a:cubicBezTo>
                  <a:lnTo>
                    <a:pt x="0" y="273484"/>
                  </a:lnTo>
                  <a:lnTo>
                    <a:pt x="0" y="270501"/>
                  </a:lnTo>
                  <a:lnTo>
                    <a:pt x="0" y="270492"/>
                  </a:lnTo>
                  <a:cubicBezTo>
                    <a:pt x="0" y="121569"/>
                    <a:pt x="121804" y="0"/>
                    <a:pt x="26796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367"/>
              <a:endParaRPr lang="en-US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4" name="Freeform 228">
              <a:extLst>
                <a:ext uri="{FF2B5EF4-FFF2-40B4-BE49-F238E27FC236}">
                  <a16:creationId xmlns:a16="http://schemas.microsoft.com/office/drawing/2014/main" id="{92A4E419-8A86-442F-9932-4C8A227FEBE2}"/>
                </a:ext>
              </a:extLst>
            </p:cNvPr>
            <p:cNvSpPr/>
            <p:nvPr/>
          </p:nvSpPr>
          <p:spPr bwMode="auto">
            <a:xfrm>
              <a:off x="11042554" y="3643933"/>
              <a:ext cx="232752" cy="131350"/>
            </a:xfrm>
            <a:custGeom>
              <a:avLst/>
              <a:gdLst>
                <a:gd name="connsiteX0" fmla="*/ 5333671 w 7645936"/>
                <a:gd name="connsiteY0" fmla="*/ 2643510 h 4314825"/>
                <a:gd name="connsiteX1" fmla="*/ 5193195 w 7645936"/>
                <a:gd name="connsiteY1" fmla="*/ 2783986 h 4314825"/>
                <a:gd name="connsiteX2" fmla="*/ 5193195 w 7645936"/>
                <a:gd name="connsiteY2" fmla="*/ 3723500 h 4314825"/>
                <a:gd name="connsiteX3" fmla="*/ 5333671 w 7645936"/>
                <a:gd name="connsiteY3" fmla="*/ 3863976 h 4314825"/>
                <a:gd name="connsiteX4" fmla="*/ 5421017 w 7645936"/>
                <a:gd name="connsiteY4" fmla="*/ 3863976 h 4314825"/>
                <a:gd name="connsiteX5" fmla="*/ 5561493 w 7645936"/>
                <a:gd name="connsiteY5" fmla="*/ 3723500 h 4314825"/>
                <a:gd name="connsiteX6" fmla="*/ 5561493 w 7645936"/>
                <a:gd name="connsiteY6" fmla="*/ 2783986 h 4314825"/>
                <a:gd name="connsiteX7" fmla="*/ 5421017 w 7645936"/>
                <a:gd name="connsiteY7" fmla="*/ 2643510 h 4314825"/>
                <a:gd name="connsiteX8" fmla="*/ 4527329 w 7645936"/>
                <a:gd name="connsiteY8" fmla="*/ 2643510 h 4314825"/>
                <a:gd name="connsiteX9" fmla="*/ 4386853 w 7645936"/>
                <a:gd name="connsiteY9" fmla="*/ 2783986 h 4314825"/>
                <a:gd name="connsiteX10" fmla="*/ 4386853 w 7645936"/>
                <a:gd name="connsiteY10" fmla="*/ 3723500 h 4314825"/>
                <a:gd name="connsiteX11" fmla="*/ 4527329 w 7645936"/>
                <a:gd name="connsiteY11" fmla="*/ 3863976 h 4314825"/>
                <a:gd name="connsiteX12" fmla="*/ 4614675 w 7645936"/>
                <a:gd name="connsiteY12" fmla="*/ 3863976 h 4314825"/>
                <a:gd name="connsiteX13" fmla="*/ 4755151 w 7645936"/>
                <a:gd name="connsiteY13" fmla="*/ 3723500 h 4314825"/>
                <a:gd name="connsiteX14" fmla="*/ 4755151 w 7645936"/>
                <a:gd name="connsiteY14" fmla="*/ 2783986 h 4314825"/>
                <a:gd name="connsiteX15" fmla="*/ 4614675 w 7645936"/>
                <a:gd name="connsiteY15" fmla="*/ 2643510 h 4314825"/>
                <a:gd name="connsiteX16" fmla="*/ 3720987 w 7645936"/>
                <a:gd name="connsiteY16" fmla="*/ 2643510 h 4314825"/>
                <a:gd name="connsiteX17" fmla="*/ 3580511 w 7645936"/>
                <a:gd name="connsiteY17" fmla="*/ 2783986 h 4314825"/>
                <a:gd name="connsiteX18" fmla="*/ 3580511 w 7645936"/>
                <a:gd name="connsiteY18" fmla="*/ 3723500 h 4314825"/>
                <a:gd name="connsiteX19" fmla="*/ 3720987 w 7645936"/>
                <a:gd name="connsiteY19" fmla="*/ 3863976 h 4314825"/>
                <a:gd name="connsiteX20" fmla="*/ 3808333 w 7645936"/>
                <a:gd name="connsiteY20" fmla="*/ 3863976 h 4314825"/>
                <a:gd name="connsiteX21" fmla="*/ 3948809 w 7645936"/>
                <a:gd name="connsiteY21" fmla="*/ 3723500 h 4314825"/>
                <a:gd name="connsiteX22" fmla="*/ 3948809 w 7645936"/>
                <a:gd name="connsiteY22" fmla="*/ 2783986 h 4314825"/>
                <a:gd name="connsiteX23" fmla="*/ 3808333 w 7645936"/>
                <a:gd name="connsiteY23" fmla="*/ 2643510 h 4314825"/>
                <a:gd name="connsiteX24" fmla="*/ 2914644 w 7645936"/>
                <a:gd name="connsiteY24" fmla="*/ 2643510 h 4314825"/>
                <a:gd name="connsiteX25" fmla="*/ 2774168 w 7645936"/>
                <a:gd name="connsiteY25" fmla="*/ 2783986 h 4314825"/>
                <a:gd name="connsiteX26" fmla="*/ 2774168 w 7645936"/>
                <a:gd name="connsiteY26" fmla="*/ 3723500 h 4314825"/>
                <a:gd name="connsiteX27" fmla="*/ 2914644 w 7645936"/>
                <a:gd name="connsiteY27" fmla="*/ 3863976 h 4314825"/>
                <a:gd name="connsiteX28" fmla="*/ 3001990 w 7645936"/>
                <a:gd name="connsiteY28" fmla="*/ 3863976 h 4314825"/>
                <a:gd name="connsiteX29" fmla="*/ 3142466 w 7645936"/>
                <a:gd name="connsiteY29" fmla="*/ 3723500 h 4314825"/>
                <a:gd name="connsiteX30" fmla="*/ 3142466 w 7645936"/>
                <a:gd name="connsiteY30" fmla="*/ 2783986 h 4314825"/>
                <a:gd name="connsiteX31" fmla="*/ 3001990 w 7645936"/>
                <a:gd name="connsiteY31" fmla="*/ 2643510 h 4314825"/>
                <a:gd name="connsiteX32" fmla="*/ 2108301 w 7645936"/>
                <a:gd name="connsiteY32" fmla="*/ 2643510 h 4314825"/>
                <a:gd name="connsiteX33" fmla="*/ 1967825 w 7645936"/>
                <a:gd name="connsiteY33" fmla="*/ 2783986 h 4314825"/>
                <a:gd name="connsiteX34" fmla="*/ 1967825 w 7645936"/>
                <a:gd name="connsiteY34" fmla="*/ 3723500 h 4314825"/>
                <a:gd name="connsiteX35" fmla="*/ 2108301 w 7645936"/>
                <a:gd name="connsiteY35" fmla="*/ 3863976 h 4314825"/>
                <a:gd name="connsiteX36" fmla="*/ 2195647 w 7645936"/>
                <a:gd name="connsiteY36" fmla="*/ 3863976 h 4314825"/>
                <a:gd name="connsiteX37" fmla="*/ 2336123 w 7645936"/>
                <a:gd name="connsiteY37" fmla="*/ 3723500 h 4314825"/>
                <a:gd name="connsiteX38" fmla="*/ 2336123 w 7645936"/>
                <a:gd name="connsiteY38" fmla="*/ 2783986 h 4314825"/>
                <a:gd name="connsiteX39" fmla="*/ 2195647 w 7645936"/>
                <a:gd name="connsiteY39" fmla="*/ 2643510 h 4314825"/>
                <a:gd name="connsiteX40" fmla="*/ 5312536 w 7645936"/>
                <a:gd name="connsiteY40" fmla="*/ 2564132 h 4314825"/>
                <a:gd name="connsiteX41" fmla="*/ 5442152 w 7645936"/>
                <a:gd name="connsiteY41" fmla="*/ 2564132 h 4314825"/>
                <a:gd name="connsiteX42" fmla="*/ 5650609 w 7645936"/>
                <a:gd name="connsiteY42" fmla="*/ 2772589 h 4314825"/>
                <a:gd name="connsiteX43" fmla="*/ 5650609 w 7645936"/>
                <a:gd name="connsiteY43" fmla="*/ 3734896 h 4314825"/>
                <a:gd name="connsiteX44" fmla="*/ 5442152 w 7645936"/>
                <a:gd name="connsiteY44" fmla="*/ 3943353 h 4314825"/>
                <a:gd name="connsiteX45" fmla="*/ 5312536 w 7645936"/>
                <a:gd name="connsiteY45" fmla="*/ 3943353 h 4314825"/>
                <a:gd name="connsiteX46" fmla="*/ 5104079 w 7645936"/>
                <a:gd name="connsiteY46" fmla="*/ 3734896 h 4314825"/>
                <a:gd name="connsiteX47" fmla="*/ 5104079 w 7645936"/>
                <a:gd name="connsiteY47" fmla="*/ 2772589 h 4314825"/>
                <a:gd name="connsiteX48" fmla="*/ 5312536 w 7645936"/>
                <a:gd name="connsiteY48" fmla="*/ 2564132 h 4314825"/>
                <a:gd name="connsiteX49" fmla="*/ 4506194 w 7645936"/>
                <a:gd name="connsiteY49" fmla="*/ 2564132 h 4314825"/>
                <a:gd name="connsiteX50" fmla="*/ 4635810 w 7645936"/>
                <a:gd name="connsiteY50" fmla="*/ 2564132 h 4314825"/>
                <a:gd name="connsiteX51" fmla="*/ 4844267 w 7645936"/>
                <a:gd name="connsiteY51" fmla="*/ 2772589 h 4314825"/>
                <a:gd name="connsiteX52" fmla="*/ 4844267 w 7645936"/>
                <a:gd name="connsiteY52" fmla="*/ 3734896 h 4314825"/>
                <a:gd name="connsiteX53" fmla="*/ 4635810 w 7645936"/>
                <a:gd name="connsiteY53" fmla="*/ 3943353 h 4314825"/>
                <a:gd name="connsiteX54" fmla="*/ 4506194 w 7645936"/>
                <a:gd name="connsiteY54" fmla="*/ 3943353 h 4314825"/>
                <a:gd name="connsiteX55" fmla="*/ 4297737 w 7645936"/>
                <a:gd name="connsiteY55" fmla="*/ 3734896 h 4314825"/>
                <a:gd name="connsiteX56" fmla="*/ 4297737 w 7645936"/>
                <a:gd name="connsiteY56" fmla="*/ 2772589 h 4314825"/>
                <a:gd name="connsiteX57" fmla="*/ 4506194 w 7645936"/>
                <a:gd name="connsiteY57" fmla="*/ 2564132 h 4314825"/>
                <a:gd name="connsiteX58" fmla="*/ 3699852 w 7645936"/>
                <a:gd name="connsiteY58" fmla="*/ 2564132 h 4314825"/>
                <a:gd name="connsiteX59" fmla="*/ 3829468 w 7645936"/>
                <a:gd name="connsiteY59" fmla="*/ 2564132 h 4314825"/>
                <a:gd name="connsiteX60" fmla="*/ 4037925 w 7645936"/>
                <a:gd name="connsiteY60" fmla="*/ 2772589 h 4314825"/>
                <a:gd name="connsiteX61" fmla="*/ 4037925 w 7645936"/>
                <a:gd name="connsiteY61" fmla="*/ 3734896 h 4314825"/>
                <a:gd name="connsiteX62" fmla="*/ 3829468 w 7645936"/>
                <a:gd name="connsiteY62" fmla="*/ 3943353 h 4314825"/>
                <a:gd name="connsiteX63" fmla="*/ 3699852 w 7645936"/>
                <a:gd name="connsiteY63" fmla="*/ 3943353 h 4314825"/>
                <a:gd name="connsiteX64" fmla="*/ 3491395 w 7645936"/>
                <a:gd name="connsiteY64" fmla="*/ 3734896 h 4314825"/>
                <a:gd name="connsiteX65" fmla="*/ 3491395 w 7645936"/>
                <a:gd name="connsiteY65" fmla="*/ 2772589 h 4314825"/>
                <a:gd name="connsiteX66" fmla="*/ 3699852 w 7645936"/>
                <a:gd name="connsiteY66" fmla="*/ 2564132 h 4314825"/>
                <a:gd name="connsiteX67" fmla="*/ 2893509 w 7645936"/>
                <a:gd name="connsiteY67" fmla="*/ 2564132 h 4314825"/>
                <a:gd name="connsiteX68" fmla="*/ 3023125 w 7645936"/>
                <a:gd name="connsiteY68" fmla="*/ 2564132 h 4314825"/>
                <a:gd name="connsiteX69" fmla="*/ 3231582 w 7645936"/>
                <a:gd name="connsiteY69" fmla="*/ 2772589 h 4314825"/>
                <a:gd name="connsiteX70" fmla="*/ 3231582 w 7645936"/>
                <a:gd name="connsiteY70" fmla="*/ 3734896 h 4314825"/>
                <a:gd name="connsiteX71" fmla="*/ 3023125 w 7645936"/>
                <a:gd name="connsiteY71" fmla="*/ 3943353 h 4314825"/>
                <a:gd name="connsiteX72" fmla="*/ 2893509 w 7645936"/>
                <a:gd name="connsiteY72" fmla="*/ 3943353 h 4314825"/>
                <a:gd name="connsiteX73" fmla="*/ 2685052 w 7645936"/>
                <a:gd name="connsiteY73" fmla="*/ 3734896 h 4314825"/>
                <a:gd name="connsiteX74" fmla="*/ 2685052 w 7645936"/>
                <a:gd name="connsiteY74" fmla="*/ 2772589 h 4314825"/>
                <a:gd name="connsiteX75" fmla="*/ 2893509 w 7645936"/>
                <a:gd name="connsiteY75" fmla="*/ 2564132 h 4314825"/>
                <a:gd name="connsiteX76" fmla="*/ 2087166 w 7645936"/>
                <a:gd name="connsiteY76" fmla="*/ 2564132 h 4314825"/>
                <a:gd name="connsiteX77" fmla="*/ 2216782 w 7645936"/>
                <a:gd name="connsiteY77" fmla="*/ 2564132 h 4314825"/>
                <a:gd name="connsiteX78" fmla="*/ 2425239 w 7645936"/>
                <a:gd name="connsiteY78" fmla="*/ 2772589 h 4314825"/>
                <a:gd name="connsiteX79" fmla="*/ 2425239 w 7645936"/>
                <a:gd name="connsiteY79" fmla="*/ 3734896 h 4314825"/>
                <a:gd name="connsiteX80" fmla="*/ 2216782 w 7645936"/>
                <a:gd name="connsiteY80" fmla="*/ 3943353 h 4314825"/>
                <a:gd name="connsiteX81" fmla="*/ 2087166 w 7645936"/>
                <a:gd name="connsiteY81" fmla="*/ 3943353 h 4314825"/>
                <a:gd name="connsiteX82" fmla="*/ 1878709 w 7645936"/>
                <a:gd name="connsiteY82" fmla="*/ 3734896 h 4314825"/>
                <a:gd name="connsiteX83" fmla="*/ 1878709 w 7645936"/>
                <a:gd name="connsiteY83" fmla="*/ 2772589 h 4314825"/>
                <a:gd name="connsiteX84" fmla="*/ 2087166 w 7645936"/>
                <a:gd name="connsiteY84" fmla="*/ 2564132 h 4314825"/>
                <a:gd name="connsiteX85" fmla="*/ 5082919 w 7645936"/>
                <a:gd name="connsiteY85" fmla="*/ 775812 h 4314825"/>
                <a:gd name="connsiteX86" fmla="*/ 4576665 w 7645936"/>
                <a:gd name="connsiteY86" fmla="*/ 1282066 h 4314825"/>
                <a:gd name="connsiteX87" fmla="*/ 5082919 w 7645936"/>
                <a:gd name="connsiteY87" fmla="*/ 1788320 h 4314825"/>
                <a:gd name="connsiteX88" fmla="*/ 5589173 w 7645936"/>
                <a:gd name="connsiteY88" fmla="*/ 1282066 h 4314825"/>
                <a:gd name="connsiteX89" fmla="*/ 5082919 w 7645936"/>
                <a:gd name="connsiteY89" fmla="*/ 775812 h 4314825"/>
                <a:gd name="connsiteX90" fmla="*/ 2408299 w 7645936"/>
                <a:gd name="connsiteY90" fmla="*/ 775812 h 4314825"/>
                <a:gd name="connsiteX91" fmla="*/ 1902046 w 7645936"/>
                <a:gd name="connsiteY91" fmla="*/ 1282066 h 4314825"/>
                <a:gd name="connsiteX92" fmla="*/ 2408299 w 7645936"/>
                <a:gd name="connsiteY92" fmla="*/ 1788320 h 4314825"/>
                <a:gd name="connsiteX93" fmla="*/ 2914553 w 7645936"/>
                <a:gd name="connsiteY93" fmla="*/ 1282066 h 4314825"/>
                <a:gd name="connsiteX94" fmla="*/ 2408299 w 7645936"/>
                <a:gd name="connsiteY94" fmla="*/ 775812 h 4314825"/>
                <a:gd name="connsiteX95" fmla="*/ 5082919 w 7645936"/>
                <a:gd name="connsiteY95" fmla="*/ 661036 h 4314825"/>
                <a:gd name="connsiteX96" fmla="*/ 5703949 w 7645936"/>
                <a:gd name="connsiteY96" fmla="*/ 1282066 h 4314825"/>
                <a:gd name="connsiteX97" fmla="*/ 5082919 w 7645936"/>
                <a:gd name="connsiteY97" fmla="*/ 1903096 h 4314825"/>
                <a:gd name="connsiteX98" fmla="*/ 4461889 w 7645936"/>
                <a:gd name="connsiteY98" fmla="*/ 1282066 h 4314825"/>
                <a:gd name="connsiteX99" fmla="*/ 5082919 w 7645936"/>
                <a:gd name="connsiteY99" fmla="*/ 661036 h 4314825"/>
                <a:gd name="connsiteX100" fmla="*/ 2408299 w 7645936"/>
                <a:gd name="connsiteY100" fmla="*/ 661036 h 4314825"/>
                <a:gd name="connsiteX101" fmla="*/ 3029329 w 7645936"/>
                <a:gd name="connsiteY101" fmla="*/ 1282066 h 4314825"/>
                <a:gd name="connsiteX102" fmla="*/ 2408299 w 7645936"/>
                <a:gd name="connsiteY102" fmla="*/ 1903096 h 4314825"/>
                <a:gd name="connsiteX103" fmla="*/ 1787269 w 7645936"/>
                <a:gd name="connsiteY103" fmla="*/ 1282066 h 4314825"/>
                <a:gd name="connsiteX104" fmla="*/ 2408299 w 7645936"/>
                <a:gd name="connsiteY104" fmla="*/ 661036 h 4314825"/>
                <a:gd name="connsiteX105" fmla="*/ 1164182 w 7645936"/>
                <a:gd name="connsiteY105" fmla="*/ 126434 h 4314825"/>
                <a:gd name="connsiteX106" fmla="*/ 1034158 w 7645936"/>
                <a:gd name="connsiteY106" fmla="*/ 256457 h 4314825"/>
                <a:gd name="connsiteX107" fmla="*/ 1034158 w 7645936"/>
                <a:gd name="connsiteY107" fmla="*/ 1603376 h 4314825"/>
                <a:gd name="connsiteX108" fmla="*/ 879743 w 7645936"/>
                <a:gd name="connsiteY108" fmla="*/ 1603376 h 4314825"/>
                <a:gd name="connsiteX109" fmla="*/ 478976 w 7645936"/>
                <a:gd name="connsiteY109" fmla="*/ 1603376 h 4314825"/>
                <a:gd name="connsiteX110" fmla="*/ 478976 w 7645936"/>
                <a:gd name="connsiteY110" fmla="*/ 1286475 h 4314825"/>
                <a:gd name="connsiteX111" fmla="*/ 89830 w 7645936"/>
                <a:gd name="connsiteY111" fmla="*/ 1286475 h 4314825"/>
                <a:gd name="connsiteX112" fmla="*/ 89830 w 7645936"/>
                <a:gd name="connsiteY112" fmla="*/ 2046729 h 4314825"/>
                <a:gd name="connsiteX113" fmla="*/ 478976 w 7645936"/>
                <a:gd name="connsiteY113" fmla="*/ 2046729 h 4314825"/>
                <a:gd name="connsiteX114" fmla="*/ 478976 w 7645936"/>
                <a:gd name="connsiteY114" fmla="*/ 1724026 h 4314825"/>
                <a:gd name="connsiteX115" fmla="*/ 879743 w 7645936"/>
                <a:gd name="connsiteY115" fmla="*/ 1724026 h 4314825"/>
                <a:gd name="connsiteX116" fmla="*/ 1034158 w 7645936"/>
                <a:gd name="connsiteY116" fmla="*/ 1724026 h 4314825"/>
                <a:gd name="connsiteX117" fmla="*/ 1034158 w 7645936"/>
                <a:gd name="connsiteY117" fmla="*/ 4058369 h 4314825"/>
                <a:gd name="connsiteX118" fmla="*/ 1164182 w 7645936"/>
                <a:gd name="connsiteY118" fmla="*/ 4188392 h 4314825"/>
                <a:gd name="connsiteX119" fmla="*/ 6481755 w 7645936"/>
                <a:gd name="connsiteY119" fmla="*/ 4188392 h 4314825"/>
                <a:gd name="connsiteX120" fmla="*/ 6611778 w 7645936"/>
                <a:gd name="connsiteY120" fmla="*/ 4058369 h 4314825"/>
                <a:gd name="connsiteX121" fmla="*/ 6611778 w 7645936"/>
                <a:gd name="connsiteY121" fmla="*/ 1724026 h 4314825"/>
                <a:gd name="connsiteX122" fmla="*/ 6766193 w 7645936"/>
                <a:gd name="connsiteY122" fmla="*/ 1724026 h 4314825"/>
                <a:gd name="connsiteX123" fmla="*/ 7166960 w 7645936"/>
                <a:gd name="connsiteY123" fmla="*/ 1724026 h 4314825"/>
                <a:gd name="connsiteX124" fmla="*/ 7166960 w 7645936"/>
                <a:gd name="connsiteY124" fmla="*/ 2046729 h 4314825"/>
                <a:gd name="connsiteX125" fmla="*/ 7556106 w 7645936"/>
                <a:gd name="connsiteY125" fmla="*/ 2046729 h 4314825"/>
                <a:gd name="connsiteX126" fmla="*/ 7556106 w 7645936"/>
                <a:gd name="connsiteY126" fmla="*/ 1286475 h 4314825"/>
                <a:gd name="connsiteX127" fmla="*/ 7166960 w 7645936"/>
                <a:gd name="connsiteY127" fmla="*/ 1286475 h 4314825"/>
                <a:gd name="connsiteX128" fmla="*/ 7166960 w 7645936"/>
                <a:gd name="connsiteY128" fmla="*/ 1603376 h 4314825"/>
                <a:gd name="connsiteX129" fmla="*/ 6766193 w 7645936"/>
                <a:gd name="connsiteY129" fmla="*/ 1603376 h 4314825"/>
                <a:gd name="connsiteX130" fmla="*/ 6611778 w 7645936"/>
                <a:gd name="connsiteY130" fmla="*/ 1603376 h 4314825"/>
                <a:gd name="connsiteX131" fmla="*/ 6611778 w 7645936"/>
                <a:gd name="connsiteY131" fmla="*/ 256457 h 4314825"/>
                <a:gd name="connsiteX132" fmla="*/ 6481755 w 7645936"/>
                <a:gd name="connsiteY132" fmla="*/ 126434 h 4314825"/>
                <a:gd name="connsiteX133" fmla="*/ 1011518 w 7645936"/>
                <a:gd name="connsiteY133" fmla="*/ 0 h 4314825"/>
                <a:gd name="connsiteX134" fmla="*/ 6634418 w 7645936"/>
                <a:gd name="connsiteY134" fmla="*/ 0 h 4314825"/>
                <a:gd name="connsiteX135" fmla="*/ 6766193 w 7645936"/>
                <a:gd name="connsiteY135" fmla="*/ 131775 h 4314825"/>
                <a:gd name="connsiteX136" fmla="*/ 6766193 w 7645936"/>
                <a:gd name="connsiteY136" fmla="*/ 1485987 h 4314825"/>
                <a:gd name="connsiteX137" fmla="*/ 7077129 w 7645936"/>
                <a:gd name="connsiteY137" fmla="*/ 1485987 h 4314825"/>
                <a:gd name="connsiteX138" fmla="*/ 7077129 w 7645936"/>
                <a:gd name="connsiteY138" fmla="*/ 1193887 h 4314825"/>
                <a:gd name="connsiteX139" fmla="*/ 7645936 w 7645936"/>
                <a:gd name="connsiteY139" fmla="*/ 1193887 h 4314825"/>
                <a:gd name="connsiteX140" fmla="*/ 7645936 w 7645936"/>
                <a:gd name="connsiteY140" fmla="*/ 2139317 h 4314825"/>
                <a:gd name="connsiteX141" fmla="*/ 7077129 w 7645936"/>
                <a:gd name="connsiteY141" fmla="*/ 2139317 h 4314825"/>
                <a:gd name="connsiteX142" fmla="*/ 7077129 w 7645936"/>
                <a:gd name="connsiteY142" fmla="*/ 1840719 h 4314825"/>
                <a:gd name="connsiteX143" fmla="*/ 6766193 w 7645936"/>
                <a:gd name="connsiteY143" fmla="*/ 1840719 h 4314825"/>
                <a:gd name="connsiteX144" fmla="*/ 6766193 w 7645936"/>
                <a:gd name="connsiteY144" fmla="*/ 4183050 h 4314825"/>
                <a:gd name="connsiteX145" fmla="*/ 6634418 w 7645936"/>
                <a:gd name="connsiteY145" fmla="*/ 4314825 h 4314825"/>
                <a:gd name="connsiteX146" fmla="*/ 1011518 w 7645936"/>
                <a:gd name="connsiteY146" fmla="*/ 4314825 h 4314825"/>
                <a:gd name="connsiteX147" fmla="*/ 879743 w 7645936"/>
                <a:gd name="connsiteY147" fmla="*/ 4183050 h 4314825"/>
                <a:gd name="connsiteX148" fmla="*/ 879743 w 7645936"/>
                <a:gd name="connsiteY148" fmla="*/ 1840719 h 4314825"/>
                <a:gd name="connsiteX149" fmla="*/ 568807 w 7645936"/>
                <a:gd name="connsiteY149" fmla="*/ 1840719 h 4314825"/>
                <a:gd name="connsiteX150" fmla="*/ 568807 w 7645936"/>
                <a:gd name="connsiteY150" fmla="*/ 2139317 h 4314825"/>
                <a:gd name="connsiteX151" fmla="*/ 0 w 7645936"/>
                <a:gd name="connsiteY151" fmla="*/ 2139317 h 4314825"/>
                <a:gd name="connsiteX152" fmla="*/ 0 w 7645936"/>
                <a:gd name="connsiteY152" fmla="*/ 1193887 h 4314825"/>
                <a:gd name="connsiteX153" fmla="*/ 568807 w 7645936"/>
                <a:gd name="connsiteY153" fmla="*/ 1193887 h 4314825"/>
                <a:gd name="connsiteX154" fmla="*/ 568807 w 7645936"/>
                <a:gd name="connsiteY154" fmla="*/ 1485987 h 4314825"/>
                <a:gd name="connsiteX155" fmla="*/ 879743 w 7645936"/>
                <a:gd name="connsiteY155" fmla="*/ 1485987 h 4314825"/>
                <a:gd name="connsiteX156" fmla="*/ 879743 w 7645936"/>
                <a:gd name="connsiteY156" fmla="*/ 131775 h 4314825"/>
                <a:gd name="connsiteX157" fmla="*/ 1011518 w 7645936"/>
                <a:gd name="connsiteY157" fmla="*/ 0 h 431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</a:cxnLst>
              <a:rect l="l" t="t" r="r" b="b"/>
              <a:pathLst>
                <a:path w="7645936" h="4314825">
                  <a:moveTo>
                    <a:pt x="5333671" y="2643510"/>
                  </a:moveTo>
                  <a:cubicBezTo>
                    <a:pt x="5256088" y="2643510"/>
                    <a:pt x="5193195" y="2706403"/>
                    <a:pt x="5193195" y="2783986"/>
                  </a:cubicBezTo>
                  <a:lnTo>
                    <a:pt x="5193195" y="3723500"/>
                  </a:lnTo>
                  <a:cubicBezTo>
                    <a:pt x="5193195" y="3801083"/>
                    <a:pt x="5256088" y="3863976"/>
                    <a:pt x="5333671" y="3863976"/>
                  </a:cubicBezTo>
                  <a:lnTo>
                    <a:pt x="5421017" y="3863976"/>
                  </a:lnTo>
                  <a:cubicBezTo>
                    <a:pt x="5498600" y="3863976"/>
                    <a:pt x="5561493" y="3801083"/>
                    <a:pt x="5561493" y="3723500"/>
                  </a:cubicBezTo>
                  <a:lnTo>
                    <a:pt x="5561493" y="2783986"/>
                  </a:lnTo>
                  <a:cubicBezTo>
                    <a:pt x="5561493" y="2706403"/>
                    <a:pt x="5498600" y="2643510"/>
                    <a:pt x="5421017" y="2643510"/>
                  </a:cubicBezTo>
                  <a:close/>
                  <a:moveTo>
                    <a:pt x="4527329" y="2643510"/>
                  </a:moveTo>
                  <a:cubicBezTo>
                    <a:pt x="4449746" y="2643510"/>
                    <a:pt x="4386853" y="2706403"/>
                    <a:pt x="4386853" y="2783986"/>
                  </a:cubicBezTo>
                  <a:lnTo>
                    <a:pt x="4386853" y="3723500"/>
                  </a:lnTo>
                  <a:cubicBezTo>
                    <a:pt x="4386853" y="3801083"/>
                    <a:pt x="4449746" y="3863976"/>
                    <a:pt x="4527329" y="3863976"/>
                  </a:cubicBezTo>
                  <a:lnTo>
                    <a:pt x="4614675" y="3863976"/>
                  </a:lnTo>
                  <a:cubicBezTo>
                    <a:pt x="4692258" y="3863976"/>
                    <a:pt x="4755151" y="3801083"/>
                    <a:pt x="4755151" y="3723500"/>
                  </a:cubicBezTo>
                  <a:lnTo>
                    <a:pt x="4755151" y="2783986"/>
                  </a:lnTo>
                  <a:cubicBezTo>
                    <a:pt x="4755151" y="2706403"/>
                    <a:pt x="4692258" y="2643510"/>
                    <a:pt x="4614675" y="2643510"/>
                  </a:cubicBezTo>
                  <a:close/>
                  <a:moveTo>
                    <a:pt x="3720987" y="2643510"/>
                  </a:moveTo>
                  <a:cubicBezTo>
                    <a:pt x="3643404" y="2643510"/>
                    <a:pt x="3580511" y="2706403"/>
                    <a:pt x="3580511" y="2783986"/>
                  </a:cubicBezTo>
                  <a:lnTo>
                    <a:pt x="3580511" y="3723500"/>
                  </a:lnTo>
                  <a:cubicBezTo>
                    <a:pt x="3580511" y="3801083"/>
                    <a:pt x="3643404" y="3863976"/>
                    <a:pt x="3720987" y="3863976"/>
                  </a:cubicBezTo>
                  <a:lnTo>
                    <a:pt x="3808333" y="3863976"/>
                  </a:lnTo>
                  <a:cubicBezTo>
                    <a:pt x="3885916" y="3863976"/>
                    <a:pt x="3948809" y="3801083"/>
                    <a:pt x="3948809" y="3723500"/>
                  </a:cubicBezTo>
                  <a:lnTo>
                    <a:pt x="3948809" y="2783986"/>
                  </a:lnTo>
                  <a:cubicBezTo>
                    <a:pt x="3948809" y="2706403"/>
                    <a:pt x="3885916" y="2643510"/>
                    <a:pt x="3808333" y="2643510"/>
                  </a:cubicBezTo>
                  <a:close/>
                  <a:moveTo>
                    <a:pt x="2914644" y="2643510"/>
                  </a:moveTo>
                  <a:cubicBezTo>
                    <a:pt x="2837061" y="2643510"/>
                    <a:pt x="2774168" y="2706403"/>
                    <a:pt x="2774168" y="2783986"/>
                  </a:cubicBezTo>
                  <a:lnTo>
                    <a:pt x="2774168" y="3723500"/>
                  </a:lnTo>
                  <a:cubicBezTo>
                    <a:pt x="2774168" y="3801083"/>
                    <a:pt x="2837061" y="3863976"/>
                    <a:pt x="2914644" y="3863976"/>
                  </a:cubicBezTo>
                  <a:lnTo>
                    <a:pt x="3001990" y="3863976"/>
                  </a:lnTo>
                  <a:cubicBezTo>
                    <a:pt x="3079573" y="3863976"/>
                    <a:pt x="3142466" y="3801083"/>
                    <a:pt x="3142466" y="3723500"/>
                  </a:cubicBezTo>
                  <a:lnTo>
                    <a:pt x="3142466" y="2783986"/>
                  </a:lnTo>
                  <a:cubicBezTo>
                    <a:pt x="3142466" y="2706403"/>
                    <a:pt x="3079573" y="2643510"/>
                    <a:pt x="3001990" y="2643510"/>
                  </a:cubicBezTo>
                  <a:close/>
                  <a:moveTo>
                    <a:pt x="2108301" y="2643510"/>
                  </a:moveTo>
                  <a:cubicBezTo>
                    <a:pt x="2030718" y="2643510"/>
                    <a:pt x="1967825" y="2706403"/>
                    <a:pt x="1967825" y="2783986"/>
                  </a:cubicBezTo>
                  <a:lnTo>
                    <a:pt x="1967825" y="3723500"/>
                  </a:lnTo>
                  <a:cubicBezTo>
                    <a:pt x="1967825" y="3801083"/>
                    <a:pt x="2030718" y="3863976"/>
                    <a:pt x="2108301" y="3863976"/>
                  </a:cubicBezTo>
                  <a:lnTo>
                    <a:pt x="2195647" y="3863976"/>
                  </a:lnTo>
                  <a:cubicBezTo>
                    <a:pt x="2273230" y="3863976"/>
                    <a:pt x="2336123" y="3801083"/>
                    <a:pt x="2336123" y="3723500"/>
                  </a:cubicBezTo>
                  <a:lnTo>
                    <a:pt x="2336123" y="2783986"/>
                  </a:lnTo>
                  <a:cubicBezTo>
                    <a:pt x="2336123" y="2706403"/>
                    <a:pt x="2273230" y="2643510"/>
                    <a:pt x="2195647" y="2643510"/>
                  </a:cubicBezTo>
                  <a:close/>
                  <a:moveTo>
                    <a:pt x="5312536" y="2564132"/>
                  </a:moveTo>
                  <a:lnTo>
                    <a:pt x="5442152" y="2564132"/>
                  </a:lnTo>
                  <a:cubicBezTo>
                    <a:pt x="5557280" y="2564132"/>
                    <a:pt x="5650609" y="2657461"/>
                    <a:pt x="5650609" y="2772589"/>
                  </a:cubicBezTo>
                  <a:lnTo>
                    <a:pt x="5650609" y="3734896"/>
                  </a:lnTo>
                  <a:cubicBezTo>
                    <a:pt x="5650609" y="3850024"/>
                    <a:pt x="5557280" y="3943353"/>
                    <a:pt x="5442152" y="3943353"/>
                  </a:cubicBezTo>
                  <a:lnTo>
                    <a:pt x="5312536" y="3943353"/>
                  </a:lnTo>
                  <a:cubicBezTo>
                    <a:pt x="5197408" y="3943353"/>
                    <a:pt x="5104079" y="3850024"/>
                    <a:pt x="5104079" y="3734896"/>
                  </a:cubicBezTo>
                  <a:lnTo>
                    <a:pt x="5104079" y="2772589"/>
                  </a:lnTo>
                  <a:cubicBezTo>
                    <a:pt x="5104079" y="2657461"/>
                    <a:pt x="5197408" y="2564132"/>
                    <a:pt x="5312536" y="2564132"/>
                  </a:cubicBezTo>
                  <a:close/>
                  <a:moveTo>
                    <a:pt x="4506194" y="2564132"/>
                  </a:moveTo>
                  <a:lnTo>
                    <a:pt x="4635810" y="2564132"/>
                  </a:lnTo>
                  <a:cubicBezTo>
                    <a:pt x="4750938" y="2564132"/>
                    <a:pt x="4844267" y="2657461"/>
                    <a:pt x="4844267" y="2772589"/>
                  </a:cubicBezTo>
                  <a:lnTo>
                    <a:pt x="4844267" y="3734896"/>
                  </a:lnTo>
                  <a:cubicBezTo>
                    <a:pt x="4844267" y="3850024"/>
                    <a:pt x="4750938" y="3943353"/>
                    <a:pt x="4635810" y="3943353"/>
                  </a:cubicBezTo>
                  <a:lnTo>
                    <a:pt x="4506194" y="3943353"/>
                  </a:lnTo>
                  <a:cubicBezTo>
                    <a:pt x="4391066" y="3943353"/>
                    <a:pt x="4297737" y="3850024"/>
                    <a:pt x="4297737" y="3734896"/>
                  </a:cubicBezTo>
                  <a:lnTo>
                    <a:pt x="4297737" y="2772589"/>
                  </a:lnTo>
                  <a:cubicBezTo>
                    <a:pt x="4297737" y="2657461"/>
                    <a:pt x="4391066" y="2564132"/>
                    <a:pt x="4506194" y="2564132"/>
                  </a:cubicBezTo>
                  <a:close/>
                  <a:moveTo>
                    <a:pt x="3699852" y="2564132"/>
                  </a:moveTo>
                  <a:lnTo>
                    <a:pt x="3829468" y="2564132"/>
                  </a:lnTo>
                  <a:cubicBezTo>
                    <a:pt x="3944596" y="2564132"/>
                    <a:pt x="4037925" y="2657461"/>
                    <a:pt x="4037925" y="2772589"/>
                  </a:cubicBezTo>
                  <a:lnTo>
                    <a:pt x="4037925" y="3734896"/>
                  </a:lnTo>
                  <a:cubicBezTo>
                    <a:pt x="4037925" y="3850024"/>
                    <a:pt x="3944596" y="3943353"/>
                    <a:pt x="3829468" y="3943353"/>
                  </a:cubicBezTo>
                  <a:lnTo>
                    <a:pt x="3699852" y="3943353"/>
                  </a:lnTo>
                  <a:cubicBezTo>
                    <a:pt x="3584724" y="3943353"/>
                    <a:pt x="3491395" y="3850024"/>
                    <a:pt x="3491395" y="3734896"/>
                  </a:cubicBezTo>
                  <a:lnTo>
                    <a:pt x="3491395" y="2772589"/>
                  </a:lnTo>
                  <a:cubicBezTo>
                    <a:pt x="3491395" y="2657461"/>
                    <a:pt x="3584724" y="2564132"/>
                    <a:pt x="3699852" y="2564132"/>
                  </a:cubicBezTo>
                  <a:close/>
                  <a:moveTo>
                    <a:pt x="2893509" y="2564132"/>
                  </a:moveTo>
                  <a:lnTo>
                    <a:pt x="3023125" y="2564132"/>
                  </a:lnTo>
                  <a:cubicBezTo>
                    <a:pt x="3138253" y="2564132"/>
                    <a:pt x="3231582" y="2657461"/>
                    <a:pt x="3231582" y="2772589"/>
                  </a:cubicBezTo>
                  <a:lnTo>
                    <a:pt x="3231582" y="3734896"/>
                  </a:lnTo>
                  <a:cubicBezTo>
                    <a:pt x="3231582" y="3850024"/>
                    <a:pt x="3138253" y="3943353"/>
                    <a:pt x="3023125" y="3943353"/>
                  </a:cubicBezTo>
                  <a:lnTo>
                    <a:pt x="2893509" y="3943353"/>
                  </a:lnTo>
                  <a:cubicBezTo>
                    <a:pt x="2778381" y="3943353"/>
                    <a:pt x="2685052" y="3850024"/>
                    <a:pt x="2685052" y="3734896"/>
                  </a:cubicBezTo>
                  <a:lnTo>
                    <a:pt x="2685052" y="2772589"/>
                  </a:lnTo>
                  <a:cubicBezTo>
                    <a:pt x="2685052" y="2657461"/>
                    <a:pt x="2778381" y="2564132"/>
                    <a:pt x="2893509" y="2564132"/>
                  </a:cubicBezTo>
                  <a:close/>
                  <a:moveTo>
                    <a:pt x="2087166" y="2564132"/>
                  </a:moveTo>
                  <a:lnTo>
                    <a:pt x="2216782" y="2564132"/>
                  </a:lnTo>
                  <a:cubicBezTo>
                    <a:pt x="2331910" y="2564132"/>
                    <a:pt x="2425239" y="2657461"/>
                    <a:pt x="2425239" y="2772589"/>
                  </a:cubicBezTo>
                  <a:lnTo>
                    <a:pt x="2425239" y="3734896"/>
                  </a:lnTo>
                  <a:cubicBezTo>
                    <a:pt x="2425239" y="3850024"/>
                    <a:pt x="2331910" y="3943353"/>
                    <a:pt x="2216782" y="3943353"/>
                  </a:cubicBezTo>
                  <a:lnTo>
                    <a:pt x="2087166" y="3943353"/>
                  </a:lnTo>
                  <a:cubicBezTo>
                    <a:pt x="1972038" y="3943353"/>
                    <a:pt x="1878709" y="3850024"/>
                    <a:pt x="1878709" y="3734896"/>
                  </a:cubicBezTo>
                  <a:lnTo>
                    <a:pt x="1878709" y="2772589"/>
                  </a:lnTo>
                  <a:cubicBezTo>
                    <a:pt x="1878709" y="2657461"/>
                    <a:pt x="1972038" y="2564132"/>
                    <a:pt x="2087166" y="2564132"/>
                  </a:cubicBezTo>
                  <a:close/>
                  <a:moveTo>
                    <a:pt x="5082919" y="775812"/>
                  </a:moveTo>
                  <a:cubicBezTo>
                    <a:pt x="4803323" y="775812"/>
                    <a:pt x="4576665" y="1002470"/>
                    <a:pt x="4576665" y="1282066"/>
                  </a:cubicBezTo>
                  <a:cubicBezTo>
                    <a:pt x="4576665" y="1561662"/>
                    <a:pt x="4803323" y="1788320"/>
                    <a:pt x="5082919" y="1788320"/>
                  </a:cubicBezTo>
                  <a:cubicBezTo>
                    <a:pt x="5362515" y="1788320"/>
                    <a:pt x="5589173" y="1561662"/>
                    <a:pt x="5589173" y="1282066"/>
                  </a:cubicBezTo>
                  <a:cubicBezTo>
                    <a:pt x="5589173" y="1002470"/>
                    <a:pt x="5362515" y="775812"/>
                    <a:pt x="5082919" y="775812"/>
                  </a:cubicBezTo>
                  <a:close/>
                  <a:moveTo>
                    <a:pt x="2408299" y="775812"/>
                  </a:moveTo>
                  <a:cubicBezTo>
                    <a:pt x="2128703" y="775812"/>
                    <a:pt x="1902046" y="1002470"/>
                    <a:pt x="1902046" y="1282066"/>
                  </a:cubicBezTo>
                  <a:cubicBezTo>
                    <a:pt x="1902046" y="1561662"/>
                    <a:pt x="2128703" y="1788320"/>
                    <a:pt x="2408299" y="1788320"/>
                  </a:cubicBezTo>
                  <a:cubicBezTo>
                    <a:pt x="2687895" y="1788320"/>
                    <a:pt x="2914553" y="1561662"/>
                    <a:pt x="2914553" y="1282066"/>
                  </a:cubicBezTo>
                  <a:cubicBezTo>
                    <a:pt x="2914553" y="1002470"/>
                    <a:pt x="2687895" y="775812"/>
                    <a:pt x="2408299" y="775812"/>
                  </a:cubicBezTo>
                  <a:close/>
                  <a:moveTo>
                    <a:pt x="5082919" y="661036"/>
                  </a:moveTo>
                  <a:cubicBezTo>
                    <a:pt x="5425904" y="661036"/>
                    <a:pt x="5703949" y="939081"/>
                    <a:pt x="5703949" y="1282066"/>
                  </a:cubicBezTo>
                  <a:cubicBezTo>
                    <a:pt x="5703949" y="1625051"/>
                    <a:pt x="5425904" y="1903096"/>
                    <a:pt x="5082919" y="1903096"/>
                  </a:cubicBezTo>
                  <a:cubicBezTo>
                    <a:pt x="4739934" y="1903096"/>
                    <a:pt x="4461889" y="1625051"/>
                    <a:pt x="4461889" y="1282066"/>
                  </a:cubicBezTo>
                  <a:cubicBezTo>
                    <a:pt x="4461889" y="939081"/>
                    <a:pt x="4739934" y="661036"/>
                    <a:pt x="5082919" y="661036"/>
                  </a:cubicBezTo>
                  <a:close/>
                  <a:moveTo>
                    <a:pt x="2408299" y="661036"/>
                  </a:moveTo>
                  <a:cubicBezTo>
                    <a:pt x="2751284" y="661036"/>
                    <a:pt x="3029329" y="939081"/>
                    <a:pt x="3029329" y="1282066"/>
                  </a:cubicBezTo>
                  <a:cubicBezTo>
                    <a:pt x="3029329" y="1625051"/>
                    <a:pt x="2751284" y="1903096"/>
                    <a:pt x="2408299" y="1903096"/>
                  </a:cubicBezTo>
                  <a:cubicBezTo>
                    <a:pt x="2065314" y="1903096"/>
                    <a:pt x="1787269" y="1625051"/>
                    <a:pt x="1787269" y="1282066"/>
                  </a:cubicBezTo>
                  <a:cubicBezTo>
                    <a:pt x="1787269" y="939081"/>
                    <a:pt x="2065314" y="661036"/>
                    <a:pt x="2408299" y="661036"/>
                  </a:cubicBezTo>
                  <a:close/>
                  <a:moveTo>
                    <a:pt x="1164182" y="126434"/>
                  </a:moveTo>
                  <a:cubicBezTo>
                    <a:pt x="1092372" y="126434"/>
                    <a:pt x="1034158" y="184647"/>
                    <a:pt x="1034158" y="256457"/>
                  </a:cubicBezTo>
                  <a:lnTo>
                    <a:pt x="1034158" y="1603376"/>
                  </a:lnTo>
                  <a:lnTo>
                    <a:pt x="879743" y="1603376"/>
                  </a:lnTo>
                  <a:lnTo>
                    <a:pt x="478976" y="1603376"/>
                  </a:lnTo>
                  <a:lnTo>
                    <a:pt x="478976" y="1286475"/>
                  </a:lnTo>
                  <a:lnTo>
                    <a:pt x="89830" y="1286475"/>
                  </a:lnTo>
                  <a:lnTo>
                    <a:pt x="89830" y="2046729"/>
                  </a:lnTo>
                  <a:lnTo>
                    <a:pt x="478976" y="2046729"/>
                  </a:lnTo>
                  <a:lnTo>
                    <a:pt x="478976" y="1724026"/>
                  </a:lnTo>
                  <a:lnTo>
                    <a:pt x="879743" y="1724026"/>
                  </a:lnTo>
                  <a:lnTo>
                    <a:pt x="1034158" y="1724026"/>
                  </a:lnTo>
                  <a:lnTo>
                    <a:pt x="1034158" y="4058369"/>
                  </a:lnTo>
                  <a:cubicBezTo>
                    <a:pt x="1034158" y="4130179"/>
                    <a:pt x="1092372" y="4188392"/>
                    <a:pt x="1164182" y="4188392"/>
                  </a:cubicBezTo>
                  <a:lnTo>
                    <a:pt x="6481755" y="4188392"/>
                  </a:lnTo>
                  <a:cubicBezTo>
                    <a:pt x="6553565" y="4188392"/>
                    <a:pt x="6611778" y="4130179"/>
                    <a:pt x="6611778" y="4058369"/>
                  </a:cubicBezTo>
                  <a:lnTo>
                    <a:pt x="6611778" y="1724026"/>
                  </a:lnTo>
                  <a:lnTo>
                    <a:pt x="6766193" y="1724026"/>
                  </a:lnTo>
                  <a:lnTo>
                    <a:pt x="7166960" y="1724026"/>
                  </a:lnTo>
                  <a:lnTo>
                    <a:pt x="7166960" y="2046729"/>
                  </a:lnTo>
                  <a:lnTo>
                    <a:pt x="7556106" y="2046729"/>
                  </a:lnTo>
                  <a:lnTo>
                    <a:pt x="7556106" y="1286475"/>
                  </a:lnTo>
                  <a:lnTo>
                    <a:pt x="7166960" y="1286475"/>
                  </a:lnTo>
                  <a:lnTo>
                    <a:pt x="7166960" y="1603376"/>
                  </a:lnTo>
                  <a:lnTo>
                    <a:pt x="6766193" y="1603376"/>
                  </a:lnTo>
                  <a:lnTo>
                    <a:pt x="6611778" y="1603376"/>
                  </a:lnTo>
                  <a:lnTo>
                    <a:pt x="6611778" y="256457"/>
                  </a:lnTo>
                  <a:cubicBezTo>
                    <a:pt x="6611778" y="184647"/>
                    <a:pt x="6553565" y="126434"/>
                    <a:pt x="6481755" y="126434"/>
                  </a:cubicBezTo>
                  <a:close/>
                  <a:moveTo>
                    <a:pt x="1011518" y="0"/>
                  </a:moveTo>
                  <a:lnTo>
                    <a:pt x="6634418" y="0"/>
                  </a:lnTo>
                  <a:cubicBezTo>
                    <a:pt x="6707195" y="0"/>
                    <a:pt x="6766193" y="58999"/>
                    <a:pt x="6766193" y="131775"/>
                  </a:cubicBezTo>
                  <a:lnTo>
                    <a:pt x="6766193" y="1485987"/>
                  </a:lnTo>
                  <a:lnTo>
                    <a:pt x="7077129" y="1485987"/>
                  </a:lnTo>
                  <a:lnTo>
                    <a:pt x="7077129" y="1193887"/>
                  </a:lnTo>
                  <a:lnTo>
                    <a:pt x="7645936" y="1193887"/>
                  </a:lnTo>
                  <a:lnTo>
                    <a:pt x="7645936" y="2139317"/>
                  </a:lnTo>
                  <a:lnTo>
                    <a:pt x="7077129" y="2139317"/>
                  </a:lnTo>
                  <a:lnTo>
                    <a:pt x="7077129" y="1840719"/>
                  </a:lnTo>
                  <a:lnTo>
                    <a:pt x="6766193" y="1840719"/>
                  </a:lnTo>
                  <a:lnTo>
                    <a:pt x="6766193" y="4183050"/>
                  </a:lnTo>
                  <a:cubicBezTo>
                    <a:pt x="6766193" y="4255827"/>
                    <a:pt x="6707195" y="4314825"/>
                    <a:pt x="6634418" y="4314825"/>
                  </a:cubicBezTo>
                  <a:lnTo>
                    <a:pt x="1011518" y="4314825"/>
                  </a:lnTo>
                  <a:cubicBezTo>
                    <a:pt x="938741" y="4314825"/>
                    <a:pt x="879743" y="4255827"/>
                    <a:pt x="879743" y="4183050"/>
                  </a:cubicBezTo>
                  <a:lnTo>
                    <a:pt x="879743" y="1840719"/>
                  </a:lnTo>
                  <a:lnTo>
                    <a:pt x="568807" y="1840719"/>
                  </a:lnTo>
                  <a:lnTo>
                    <a:pt x="568807" y="2139317"/>
                  </a:lnTo>
                  <a:lnTo>
                    <a:pt x="0" y="2139317"/>
                  </a:lnTo>
                  <a:lnTo>
                    <a:pt x="0" y="1193887"/>
                  </a:lnTo>
                  <a:lnTo>
                    <a:pt x="568807" y="1193887"/>
                  </a:lnTo>
                  <a:lnTo>
                    <a:pt x="568807" y="1485987"/>
                  </a:lnTo>
                  <a:lnTo>
                    <a:pt x="879743" y="1485987"/>
                  </a:lnTo>
                  <a:lnTo>
                    <a:pt x="879743" y="131775"/>
                  </a:lnTo>
                  <a:cubicBezTo>
                    <a:pt x="879743" y="58999"/>
                    <a:pt x="938741" y="0"/>
                    <a:pt x="1011518" y="0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accent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solidFill>
                  <a:prstClr val="white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EA8A5D6-65A4-439F-B9D1-749DD6535380}"/>
                </a:ext>
              </a:extLst>
            </p:cNvPr>
            <p:cNvCxnSpPr/>
            <p:nvPr/>
          </p:nvCxnSpPr>
          <p:spPr>
            <a:xfrm flipH="1">
              <a:off x="10669778" y="3119438"/>
              <a:ext cx="289008" cy="0"/>
            </a:xfrm>
            <a:prstGeom prst="lin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B25580A4-E09E-4D9B-9171-0D91D880FC0A}"/>
              </a:ext>
            </a:extLst>
          </p:cNvPr>
          <p:cNvSpPr/>
          <p:nvPr/>
        </p:nvSpPr>
        <p:spPr>
          <a:xfrm>
            <a:off x="6027719" y="1870942"/>
            <a:ext cx="272746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67"/>
            <a:r>
              <a:rPr lang="en-US" sz="1100" dirty="0">
                <a:solidFill>
                  <a:prstClr val="white"/>
                </a:solidFill>
                <a:latin typeface="Segoe UI"/>
                <a:cs typeface="Segoe UI Semilight" panose="020B0402040204020203" pitchFamily="34" charset="0"/>
              </a:rPr>
              <a:t>Data Factory (ETL, Data movement) </a:t>
            </a:r>
            <a:endParaRPr lang="en-US" sz="1100" dirty="0">
              <a:solidFill>
                <a:prstClr val="white"/>
              </a:solidFill>
              <a:latin typeface="Segoe UI"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4DA9034-E173-4AC9-B1DE-A2D4BF518053}"/>
              </a:ext>
            </a:extLst>
          </p:cNvPr>
          <p:cNvCxnSpPr/>
          <p:nvPr/>
        </p:nvCxnSpPr>
        <p:spPr>
          <a:xfrm>
            <a:off x="4504571" y="2293807"/>
            <a:ext cx="2085577" cy="0"/>
          </a:xfrm>
          <a:prstGeom prst="straightConnector1">
            <a:avLst/>
          </a:prstGeom>
          <a:ln>
            <a:solidFill>
              <a:schemeClr val="bg1"/>
            </a:solidFill>
            <a:headEnd type="none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1013E09-B9D7-4DD1-AB3B-E6EA7304FC32}"/>
              </a:ext>
            </a:extLst>
          </p:cNvPr>
          <p:cNvCxnSpPr/>
          <p:nvPr/>
        </p:nvCxnSpPr>
        <p:spPr>
          <a:xfrm>
            <a:off x="6590147" y="2293807"/>
            <a:ext cx="1960245" cy="0"/>
          </a:xfrm>
          <a:prstGeom prst="straightConnector1">
            <a:avLst/>
          </a:prstGeom>
          <a:ln>
            <a:solidFill>
              <a:schemeClr val="bg1"/>
            </a:solidFill>
            <a:headEnd type="none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DB00CC35-85E3-4ED9-8136-3FFD6DF645A6}"/>
              </a:ext>
            </a:extLst>
          </p:cNvPr>
          <p:cNvSpPr/>
          <p:nvPr/>
        </p:nvSpPr>
        <p:spPr>
          <a:xfrm>
            <a:off x="9195942" y="2569707"/>
            <a:ext cx="1190817" cy="429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67"/>
            <a:r>
              <a:rPr lang="en-US" sz="1100" dirty="0">
                <a:solidFill>
                  <a:prstClr val="white"/>
                </a:solidFill>
                <a:latin typeface="Segoe UI"/>
                <a:cs typeface="Segoe UI Semilight" panose="020B0402040204020203" pitchFamily="34" charset="0"/>
              </a:rPr>
              <a:t>SQL Data Warehouse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6A11579-3D2B-467F-82D1-DF4DF8C7336B}"/>
              </a:ext>
            </a:extLst>
          </p:cNvPr>
          <p:cNvCxnSpPr>
            <a:cxnSpLocks/>
          </p:cNvCxnSpPr>
          <p:nvPr/>
        </p:nvCxnSpPr>
        <p:spPr>
          <a:xfrm>
            <a:off x="7868264" y="3172173"/>
            <a:ext cx="584318" cy="158142"/>
          </a:xfrm>
          <a:prstGeom prst="straightConnector1">
            <a:avLst/>
          </a:prstGeom>
          <a:ln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0D71B6C7-D5F7-4CDA-B7A5-15315984C5AE}"/>
              </a:ext>
            </a:extLst>
          </p:cNvPr>
          <p:cNvSpPr/>
          <p:nvPr/>
        </p:nvSpPr>
        <p:spPr>
          <a:xfrm>
            <a:off x="4634801" y="2731728"/>
            <a:ext cx="1640556" cy="2597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67">
              <a:defRPr/>
            </a:pPr>
            <a:r>
              <a:rPr lang="en-US" sz="1100" dirty="0">
                <a:solidFill>
                  <a:prstClr val="white"/>
                </a:solidFill>
                <a:latin typeface="Segoe UI"/>
                <a:cs typeface="Segoe UI Semilight" panose="020B0402040204020203" pitchFamily="34" charset="0"/>
              </a:rPr>
              <a:t>Data Lake</a:t>
            </a:r>
          </a:p>
        </p:txBody>
      </p:sp>
      <p:pic>
        <p:nvPicPr>
          <p:cNvPr id="207" name="Graphic 206">
            <a:extLst>
              <a:ext uri="{FF2B5EF4-FFF2-40B4-BE49-F238E27FC236}">
                <a16:creationId xmlns:a16="http://schemas.microsoft.com/office/drawing/2014/main" id="{58F66E48-D9C4-42A6-AB2D-E8092E2D09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10210" y="2702773"/>
            <a:ext cx="320952" cy="320952"/>
          </a:xfrm>
          <a:prstGeom prst="rect">
            <a:avLst/>
          </a:prstGeom>
        </p:spPr>
      </p:pic>
      <p:pic>
        <p:nvPicPr>
          <p:cNvPr id="209" name="Graphic 208">
            <a:extLst>
              <a:ext uri="{FF2B5EF4-FFF2-40B4-BE49-F238E27FC236}">
                <a16:creationId xmlns:a16="http://schemas.microsoft.com/office/drawing/2014/main" id="{477F4965-466F-4719-9A7A-4D43B7C41F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80248" y="2470636"/>
            <a:ext cx="635328" cy="635328"/>
          </a:xfrm>
          <a:prstGeom prst="rect">
            <a:avLst/>
          </a:prstGeom>
        </p:spPr>
      </p:pic>
      <p:pic>
        <p:nvPicPr>
          <p:cNvPr id="213" name="Graphic 212">
            <a:extLst>
              <a:ext uri="{FF2B5EF4-FFF2-40B4-BE49-F238E27FC236}">
                <a16:creationId xmlns:a16="http://schemas.microsoft.com/office/drawing/2014/main" id="{4F750AFC-F41C-4D76-BB72-34AE06F573C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57496" y="3330315"/>
            <a:ext cx="476250" cy="476250"/>
          </a:xfrm>
          <a:prstGeom prst="rect">
            <a:avLst/>
          </a:prstGeom>
        </p:spPr>
      </p:pic>
      <p:pic>
        <p:nvPicPr>
          <p:cNvPr id="215" name="Graphic 214">
            <a:extLst>
              <a:ext uri="{FF2B5EF4-FFF2-40B4-BE49-F238E27FC236}">
                <a16:creationId xmlns:a16="http://schemas.microsoft.com/office/drawing/2014/main" id="{5280A884-7AB1-4CC8-A6B2-9460F5B2618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746786" y="2719378"/>
            <a:ext cx="1447800" cy="1123950"/>
          </a:xfrm>
          <a:prstGeom prst="rect">
            <a:avLst/>
          </a:prstGeom>
        </p:spPr>
      </p:pic>
      <p:pic>
        <p:nvPicPr>
          <p:cNvPr id="221" name="Graphic 220">
            <a:extLst>
              <a:ext uri="{FF2B5EF4-FFF2-40B4-BE49-F238E27FC236}">
                <a16:creationId xmlns:a16="http://schemas.microsoft.com/office/drawing/2014/main" id="{88B01806-E25C-4EF9-A2F9-3B8DEDE6C87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621586" y="1733476"/>
            <a:ext cx="395611" cy="395611"/>
          </a:xfrm>
          <a:prstGeom prst="rect">
            <a:avLst/>
          </a:prstGeom>
        </p:spPr>
      </p:pic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DA1F4DB3-6C62-4BD2-9117-58B8F40C61F5}"/>
              </a:ext>
            </a:extLst>
          </p:cNvPr>
          <p:cNvCxnSpPr>
            <a:cxnSpLocks/>
          </p:cNvCxnSpPr>
          <p:nvPr/>
        </p:nvCxnSpPr>
        <p:spPr>
          <a:xfrm flipV="1">
            <a:off x="1685036" y="3013440"/>
            <a:ext cx="2527763" cy="894647"/>
          </a:xfrm>
          <a:prstGeom prst="straightConnector1">
            <a:avLst/>
          </a:prstGeom>
          <a:ln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2" name="Picture 2" descr="Image result for azure databricks logo">
            <a:extLst>
              <a:ext uri="{FF2B5EF4-FFF2-40B4-BE49-F238E27FC236}">
                <a16:creationId xmlns:a16="http://schemas.microsoft.com/office/drawing/2014/main" id="{9F2955E0-6348-4725-8202-96139E685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226" y="2881652"/>
            <a:ext cx="688646" cy="36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3" name="Rectangle 232">
            <a:extLst>
              <a:ext uri="{FF2B5EF4-FFF2-40B4-BE49-F238E27FC236}">
                <a16:creationId xmlns:a16="http://schemas.microsoft.com/office/drawing/2014/main" id="{6D204860-9698-48CF-AA86-5981247271B4}"/>
              </a:ext>
            </a:extLst>
          </p:cNvPr>
          <p:cNvSpPr/>
          <p:nvPr/>
        </p:nvSpPr>
        <p:spPr>
          <a:xfrm>
            <a:off x="6890066" y="2830021"/>
            <a:ext cx="84979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67"/>
            <a:r>
              <a:rPr lang="en-US" sz="1100" dirty="0">
                <a:solidFill>
                  <a:prstClr val="white"/>
                </a:solidFill>
                <a:latin typeface="Segoe UI"/>
                <a:cs typeface="Segoe UI Semilight" panose="020B0402040204020203" pitchFamily="34" charset="0"/>
              </a:rPr>
              <a:t>Databricks (Spark)</a:t>
            </a: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1099FA74-D8FE-49D4-8DCB-1EEA50F26B17}"/>
              </a:ext>
            </a:extLst>
          </p:cNvPr>
          <p:cNvSpPr/>
          <p:nvPr/>
        </p:nvSpPr>
        <p:spPr>
          <a:xfrm rot="20414789">
            <a:off x="2313596" y="3196200"/>
            <a:ext cx="150175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67"/>
            <a:r>
              <a:rPr lang="en-US" sz="1000" dirty="0">
                <a:solidFill>
                  <a:prstClr val="white"/>
                </a:solidFill>
                <a:latin typeface="Segoe UI"/>
                <a:cs typeface="Segoe UI Semilight" panose="020B0402040204020203" pitchFamily="34" charset="0"/>
              </a:rPr>
              <a:t>Event Hubs Capture</a:t>
            </a:r>
            <a:endParaRPr lang="en-US" sz="1000" dirty="0">
              <a:solidFill>
                <a:prstClr val="white"/>
              </a:solidFill>
              <a:latin typeface="Segoe UI"/>
            </a:endParaRPr>
          </a:p>
        </p:txBody>
      </p: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51ABBB35-33BC-40EB-B45D-C3B70E8823B4}"/>
              </a:ext>
            </a:extLst>
          </p:cNvPr>
          <p:cNvGrpSpPr/>
          <p:nvPr/>
        </p:nvGrpSpPr>
        <p:grpSpPr>
          <a:xfrm>
            <a:off x="11122690" y="2899742"/>
            <a:ext cx="1021191" cy="271343"/>
            <a:chOff x="11061426" y="4341668"/>
            <a:chExt cx="1021191" cy="271343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2B23E59D-AB72-4CF7-9905-C846C8880B6D}"/>
                </a:ext>
              </a:extLst>
            </p:cNvPr>
            <p:cNvSpPr/>
            <p:nvPr/>
          </p:nvSpPr>
          <p:spPr>
            <a:xfrm>
              <a:off x="11348419" y="4341668"/>
              <a:ext cx="734198" cy="2713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367"/>
              <a:r>
                <a:rPr lang="en-US" sz="1100" dirty="0">
                  <a:solidFill>
                    <a:prstClr val="white"/>
                  </a:solidFill>
                  <a:latin typeface="Segoe UI"/>
                  <a:cs typeface="Segoe UI Semilight" panose="020B0402040204020203" pitchFamily="34" charset="0"/>
                </a:rPr>
                <a:t>Power BI</a:t>
              </a:r>
            </a:p>
          </p:txBody>
        </p:sp>
        <p:pic>
          <p:nvPicPr>
            <p:cNvPr id="240" name="Graphic 239">
              <a:extLst>
                <a:ext uri="{FF2B5EF4-FFF2-40B4-BE49-F238E27FC236}">
                  <a16:creationId xmlns:a16="http://schemas.microsoft.com/office/drawing/2014/main" id="{E37D5A34-1A9A-4A5F-A098-BE84D4F41C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061426" y="4360221"/>
              <a:ext cx="195008" cy="205694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40DA82FA-7B38-400F-AA84-5C14D7BAD40D}"/>
              </a:ext>
            </a:extLst>
          </p:cNvPr>
          <p:cNvSpPr/>
          <p:nvPr/>
        </p:nvSpPr>
        <p:spPr bwMode="auto">
          <a:xfrm>
            <a:off x="0" y="1075765"/>
            <a:ext cx="12192001" cy="5782235"/>
          </a:xfrm>
          <a:prstGeom prst="rect">
            <a:avLst/>
          </a:prstGeom>
          <a:solidFill>
            <a:schemeClr val="tx1">
              <a:alpha val="69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5633E2F-9342-4826-9A50-F343D399C545}"/>
              </a:ext>
            </a:extLst>
          </p:cNvPr>
          <p:cNvSpPr/>
          <p:nvPr/>
        </p:nvSpPr>
        <p:spPr>
          <a:xfrm>
            <a:off x="671745" y="3896048"/>
            <a:ext cx="1190817" cy="2597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67"/>
            <a:r>
              <a:rPr lang="en-US" sz="1100" dirty="0">
                <a:solidFill>
                  <a:prstClr val="white"/>
                </a:solidFill>
                <a:latin typeface="Segoe UI"/>
                <a:cs typeface="Segoe UI Semilight" panose="020B0402040204020203" pitchFamily="34" charset="0"/>
              </a:rPr>
              <a:t>Event Hubs</a:t>
            </a:r>
            <a:endParaRPr lang="en-US" sz="1100" dirty="0">
              <a:solidFill>
                <a:prstClr val="white"/>
              </a:solidFill>
              <a:latin typeface="Segoe UI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346ABD5A-7B52-4600-95F2-621E1DB1D52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flipH="1">
            <a:off x="1031476" y="1406921"/>
            <a:ext cx="1664912" cy="1248684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808A2B1-5757-409E-891A-B74BF8C2275E}"/>
              </a:ext>
            </a:extLst>
          </p:cNvPr>
          <p:cNvCxnSpPr>
            <a:cxnSpLocks/>
          </p:cNvCxnSpPr>
          <p:nvPr/>
        </p:nvCxnSpPr>
        <p:spPr>
          <a:xfrm flipH="1">
            <a:off x="671745" y="2597977"/>
            <a:ext cx="1083716" cy="1159169"/>
          </a:xfrm>
          <a:prstGeom prst="straightConnector1">
            <a:avLst/>
          </a:prstGeom>
          <a:ln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87A50972-E3A5-4E66-93EA-DD0EFCDB0D3A}"/>
              </a:ext>
            </a:extLst>
          </p:cNvPr>
          <p:cNvCxnSpPr>
            <a:cxnSpLocks/>
          </p:cNvCxnSpPr>
          <p:nvPr/>
        </p:nvCxnSpPr>
        <p:spPr>
          <a:xfrm flipH="1">
            <a:off x="595286" y="2927011"/>
            <a:ext cx="102074" cy="858470"/>
          </a:xfrm>
          <a:prstGeom prst="straightConnector1">
            <a:avLst/>
          </a:prstGeom>
          <a:ln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7" name="Picture 176">
            <a:extLst>
              <a:ext uri="{FF2B5EF4-FFF2-40B4-BE49-F238E27FC236}">
                <a16:creationId xmlns:a16="http://schemas.microsoft.com/office/drawing/2014/main" id="{EDA87A19-99B9-4A63-96D3-CB9A10AB75FD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23" y="3216607"/>
            <a:ext cx="265853" cy="265853"/>
          </a:xfrm>
          <a:prstGeom prst="rect">
            <a:avLst/>
          </a:prstGeom>
        </p:spPr>
      </p:pic>
      <p:grpSp>
        <p:nvGrpSpPr>
          <p:cNvPr id="178" name="Group 177">
            <a:extLst>
              <a:ext uri="{FF2B5EF4-FFF2-40B4-BE49-F238E27FC236}">
                <a16:creationId xmlns:a16="http://schemas.microsoft.com/office/drawing/2014/main" id="{C4B8E438-40AC-4CE1-883F-A52EF4323785}"/>
              </a:ext>
            </a:extLst>
          </p:cNvPr>
          <p:cNvGrpSpPr/>
          <p:nvPr/>
        </p:nvGrpSpPr>
        <p:grpSpPr>
          <a:xfrm>
            <a:off x="424499" y="2966657"/>
            <a:ext cx="705925" cy="452590"/>
            <a:chOff x="4276437" y="5195837"/>
            <a:chExt cx="720080" cy="461665"/>
          </a:xfrm>
        </p:grpSpPr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7B9C54F3-EB01-4A34-8666-4E1C64B606B4}"/>
                </a:ext>
              </a:extLst>
            </p:cNvPr>
            <p:cNvSpPr/>
            <p:nvPr/>
          </p:nvSpPr>
          <p:spPr bwMode="auto">
            <a:xfrm>
              <a:off x="4422870" y="5297462"/>
              <a:ext cx="427215" cy="216024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6064D4FF-D2B5-4B31-B9B7-408B343693AD}"/>
                </a:ext>
              </a:extLst>
            </p:cNvPr>
            <p:cNvSpPr txBox="1"/>
            <p:nvPr/>
          </p:nvSpPr>
          <p:spPr>
            <a:xfrm>
              <a:off x="4276437" y="5195837"/>
              <a:ext cx="720080" cy="461665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078" dirty="0">
                  <a:solidFill>
                    <a:prstClr val="black"/>
                  </a:solidFill>
                  <a:latin typeface="Segoe UI"/>
                </a:rPr>
                <a:t>JSON</a:t>
              </a:r>
            </a:p>
          </p:txBody>
        </p:sp>
      </p:grpSp>
      <p:pic>
        <p:nvPicPr>
          <p:cNvPr id="201" name="Graphic 200">
            <a:extLst>
              <a:ext uri="{FF2B5EF4-FFF2-40B4-BE49-F238E27FC236}">
                <a16:creationId xmlns:a16="http://schemas.microsoft.com/office/drawing/2014/main" id="{A838FD50-4C00-477C-8BB0-13A25A02217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78467" y="3834081"/>
            <a:ext cx="304800" cy="3048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8911B4E-373D-4118-A553-D960A0966D6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-266359" y="1660613"/>
            <a:ext cx="1664912" cy="1248684"/>
          </a:xfrm>
          <a:prstGeom prst="rect">
            <a:avLst/>
          </a:prstGeom>
        </p:spPr>
      </p:pic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10A442AF-785B-4D14-8A3F-9DA9B8EEFC07}"/>
              </a:ext>
            </a:extLst>
          </p:cNvPr>
          <p:cNvCxnSpPr>
            <a:cxnSpLocks/>
          </p:cNvCxnSpPr>
          <p:nvPr/>
        </p:nvCxnSpPr>
        <p:spPr>
          <a:xfrm>
            <a:off x="1696701" y="4008011"/>
            <a:ext cx="1387649" cy="0"/>
          </a:xfrm>
          <a:prstGeom prst="straightConnector1">
            <a:avLst/>
          </a:prstGeom>
          <a:ln w="1905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 188">
            <a:extLst>
              <a:ext uri="{FF2B5EF4-FFF2-40B4-BE49-F238E27FC236}">
                <a16:creationId xmlns:a16="http://schemas.microsoft.com/office/drawing/2014/main" id="{33AF51DF-239D-40DE-A692-1F489DDEA676}"/>
              </a:ext>
            </a:extLst>
          </p:cNvPr>
          <p:cNvSpPr/>
          <p:nvPr/>
        </p:nvSpPr>
        <p:spPr>
          <a:xfrm>
            <a:off x="8755188" y="4194259"/>
            <a:ext cx="119081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67"/>
            <a:r>
              <a:rPr lang="en-US" sz="1100" dirty="0">
                <a:solidFill>
                  <a:prstClr val="white"/>
                </a:solidFill>
                <a:latin typeface="Segoe UI"/>
                <a:cs typeface="Segoe UI Semilight" panose="020B0402040204020203" pitchFamily="34" charset="0"/>
              </a:rPr>
              <a:t>Cosmos DB</a:t>
            </a:r>
          </a:p>
        </p:txBody>
      </p:sp>
      <p:pic>
        <p:nvPicPr>
          <p:cNvPr id="219" name="Graphic 218">
            <a:extLst>
              <a:ext uri="{FF2B5EF4-FFF2-40B4-BE49-F238E27FC236}">
                <a16:creationId xmlns:a16="http://schemas.microsoft.com/office/drawing/2014/main" id="{080857D6-29DF-43BC-8F6E-8B8726A68DE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251703" y="4054047"/>
            <a:ext cx="551035" cy="551035"/>
          </a:xfrm>
          <a:prstGeom prst="rect">
            <a:avLst/>
          </a:prstGeom>
        </p:spPr>
      </p:pic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9DDF4482-1682-41A6-B324-A459BA022D6D}"/>
              </a:ext>
            </a:extLst>
          </p:cNvPr>
          <p:cNvCxnSpPr>
            <a:cxnSpLocks/>
          </p:cNvCxnSpPr>
          <p:nvPr/>
        </p:nvCxnSpPr>
        <p:spPr>
          <a:xfrm>
            <a:off x="5103628" y="4054047"/>
            <a:ext cx="3144762" cy="321076"/>
          </a:xfrm>
          <a:prstGeom prst="straightConnector1">
            <a:avLst/>
          </a:prstGeom>
          <a:ln w="1905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3" name="Picture 2" descr="Image result for azure databricks logo">
            <a:extLst>
              <a:ext uri="{FF2B5EF4-FFF2-40B4-BE49-F238E27FC236}">
                <a16:creationId xmlns:a16="http://schemas.microsoft.com/office/drawing/2014/main" id="{F56F2B50-09E2-48CE-A573-F4320718E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232" y="3834352"/>
            <a:ext cx="688646" cy="36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2" name="Rectangle 221">
            <a:extLst>
              <a:ext uri="{FF2B5EF4-FFF2-40B4-BE49-F238E27FC236}">
                <a16:creationId xmlns:a16="http://schemas.microsoft.com/office/drawing/2014/main" id="{A6276FDD-3714-437A-ABFA-561F9317663B}"/>
              </a:ext>
            </a:extLst>
          </p:cNvPr>
          <p:cNvSpPr/>
          <p:nvPr/>
        </p:nvSpPr>
        <p:spPr>
          <a:xfrm>
            <a:off x="3495505" y="3804659"/>
            <a:ext cx="176309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67"/>
            <a:r>
              <a:rPr lang="en-US" sz="1100" dirty="0">
                <a:solidFill>
                  <a:prstClr val="white"/>
                </a:solidFill>
                <a:latin typeface="Segoe UI"/>
                <a:cs typeface="Segoe UI Semilight" panose="020B0402040204020203" pitchFamily="34" charset="0"/>
              </a:rPr>
              <a:t>Databricks</a:t>
            </a:r>
          </a:p>
          <a:p>
            <a:pPr defTabSz="914367"/>
            <a:r>
              <a:rPr lang="en-US" sz="1100" dirty="0">
                <a:solidFill>
                  <a:prstClr val="white"/>
                </a:solidFill>
                <a:latin typeface="Segoe UI"/>
                <a:cs typeface="Segoe UI Semilight" panose="020B0402040204020203" pitchFamily="34" charset="0"/>
              </a:rPr>
              <a:t>(Structured Streaming)</a:t>
            </a:r>
          </a:p>
        </p:txBody>
      </p:sp>
    </p:spTree>
    <p:extLst>
      <p:ext uri="{BB962C8B-B14F-4D97-AF65-F5344CB8AC3E}">
        <p14:creationId xmlns:p14="http://schemas.microsoft.com/office/powerpoint/2010/main" val="3520748458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988ED-B6CF-421D-A084-D65AB8164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272A7-B693-4E64-866D-A9F91E24E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Event Hubs Connector for Apache Spark</a:t>
            </a:r>
          </a:p>
          <a:p>
            <a:pPr lvl="1"/>
            <a:r>
              <a:rPr lang="en-US" dirty="0"/>
              <a:t>Connect to the Azure Event Hub and ingest real-time events</a:t>
            </a:r>
          </a:p>
          <a:p>
            <a:pPr lvl="1"/>
            <a:r>
              <a:rPr lang="en-US" dirty="0">
                <a:hlinkClick r:id="rId2"/>
              </a:rPr>
              <a:t>https://github.com/Azure/azure-event-hubs-spark</a:t>
            </a:r>
            <a:r>
              <a:rPr lang="en-US" dirty="0"/>
              <a:t> </a:t>
            </a:r>
          </a:p>
          <a:p>
            <a:r>
              <a:rPr lang="en-US" dirty="0"/>
              <a:t>Spark Scala  &amp; Spark SQL</a:t>
            </a:r>
          </a:p>
          <a:p>
            <a:pPr lvl="1"/>
            <a:r>
              <a:rPr lang="en-US" dirty="0"/>
              <a:t>Enrich streaming dataset using reference datasets</a:t>
            </a:r>
          </a:p>
          <a:p>
            <a:pPr lvl="1"/>
            <a:r>
              <a:rPr lang="en-US" dirty="0"/>
              <a:t>Aggregate using SQL Window functions</a:t>
            </a:r>
          </a:p>
          <a:p>
            <a:r>
              <a:rPr lang="en-US" dirty="0"/>
              <a:t>Azure Cosmos DB Connector for Apache Spark</a:t>
            </a:r>
          </a:p>
          <a:p>
            <a:pPr lvl="1"/>
            <a:r>
              <a:rPr lang="en-US" dirty="0"/>
              <a:t>Write enriched, aggregated, streaming dataset out to Cosmos DB</a:t>
            </a:r>
          </a:p>
          <a:p>
            <a:pPr lvl="1"/>
            <a:r>
              <a:rPr lang="en-US" dirty="0">
                <a:hlinkClick r:id="rId3"/>
              </a:rPr>
              <a:t>https://github.com/Azure/azure-cosmosdb-spark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659987"/>
      </p:ext>
    </p:extLst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4BA65F4-5CE6-41DE-B7B0-1A4D2318BE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Cold Path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3E23A31-F33B-479E-B03A-41A5F68FB3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Azure Event Hub Capture</a:t>
            </a:r>
          </a:p>
          <a:p>
            <a:r>
              <a:rPr lang="en-US" dirty="0"/>
              <a:t>--&gt; AVRO files on Azure Blob Storage</a:t>
            </a:r>
            <a:br>
              <a:rPr lang="en-US" dirty="0"/>
            </a:br>
            <a:r>
              <a:rPr lang="en-US" dirty="0"/>
              <a:t>--&gt;Azure </a:t>
            </a:r>
            <a:r>
              <a:rPr lang="en-US" dirty="0" err="1"/>
              <a:t>Datalake</a:t>
            </a:r>
            <a:r>
              <a:rPr lang="en-US" dirty="0"/>
              <a:t> Gen2</a:t>
            </a:r>
            <a:br>
              <a:rPr lang="en-US" dirty="0"/>
            </a:br>
            <a:r>
              <a:rPr lang="en-US" dirty="0"/>
              <a:t>--&gt;SQL Data Warehouse</a:t>
            </a:r>
          </a:p>
        </p:txBody>
      </p:sp>
    </p:spTree>
    <p:extLst>
      <p:ext uri="{BB962C8B-B14F-4D97-AF65-F5344CB8AC3E}">
        <p14:creationId xmlns:p14="http://schemas.microsoft.com/office/powerpoint/2010/main" val="113760521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E98402-762C-4E15-A8AF-425A1CA73F43}"/>
              </a:ext>
            </a:extLst>
          </p:cNvPr>
          <p:cNvSpPr txBox="1"/>
          <p:nvPr/>
        </p:nvSpPr>
        <p:spPr>
          <a:xfrm>
            <a:off x="3023118" y="1380931"/>
            <a:ext cx="66993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wrangling with Azure Databricks</a:t>
            </a:r>
            <a:endParaRPr lang="en-US" dirty="0"/>
          </a:p>
          <a:p>
            <a:r>
              <a:rPr lang="en-US" dirty="0"/>
              <a:t>Track: AI, Azure</a:t>
            </a:r>
            <a:br>
              <a:rPr lang="en-US" dirty="0"/>
            </a:br>
            <a:r>
              <a:rPr lang="en-US" dirty="0"/>
              <a:t>Length: 75 minutes</a:t>
            </a:r>
            <a:br>
              <a:rPr lang="en-US" dirty="0"/>
            </a:br>
            <a:r>
              <a:rPr lang="en-US" dirty="0"/>
              <a:t>Level: 300 (Advanced)</a:t>
            </a:r>
          </a:p>
          <a:p>
            <a:r>
              <a:rPr lang="en-US" dirty="0"/>
              <a:t>In this session we’ll take a look at Azure Databricks and how you can use it to load, transform, and persist your data.</a:t>
            </a:r>
          </a:p>
          <a:p>
            <a:r>
              <a:rPr lang="en-US" dirty="0"/>
              <a:t>From connecting to storage and data sources (both sink and source), to manipulating and transforming </a:t>
            </a:r>
            <a:r>
              <a:rPr lang="en-US" dirty="0" err="1"/>
              <a:t>dataframes</a:t>
            </a:r>
            <a:r>
              <a:rPr lang="en-US" dirty="0"/>
              <a:t> using Scala, Python, and Spark SQL, and stream processing with Spark Structured Streaming.</a:t>
            </a:r>
          </a:p>
          <a:p>
            <a:r>
              <a:rPr lang="en-US" dirty="0"/>
              <a:t>We will also explore how to automate your data wrangling jobs using the Azure Databricks scheduled jobs, using Azure Data Factory, and by exporting code and running in a dedicated spark cluster in containers.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049646"/>
      </p:ext>
    </p:extLst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297B81BC-3402-43F5-A9F9-1FB2F0F5E591}"/>
              </a:ext>
            </a:extLst>
          </p:cNvPr>
          <p:cNvCxnSpPr>
            <a:cxnSpLocks/>
            <a:endCxn id="193" idx="1"/>
          </p:cNvCxnSpPr>
          <p:nvPr/>
        </p:nvCxnSpPr>
        <p:spPr>
          <a:xfrm flipV="1">
            <a:off x="1674032" y="4015122"/>
            <a:ext cx="1320200" cy="6522"/>
          </a:xfrm>
          <a:prstGeom prst="straightConnector1">
            <a:avLst/>
          </a:prstGeom>
          <a:ln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346ABD5A-7B52-4600-95F2-621E1DB1D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31476" y="1406921"/>
            <a:ext cx="1664912" cy="1248684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808A2B1-5757-409E-891A-B74BF8C2275E}"/>
              </a:ext>
            </a:extLst>
          </p:cNvPr>
          <p:cNvCxnSpPr>
            <a:cxnSpLocks/>
          </p:cNvCxnSpPr>
          <p:nvPr/>
        </p:nvCxnSpPr>
        <p:spPr>
          <a:xfrm flipH="1">
            <a:off x="671745" y="2597977"/>
            <a:ext cx="1083716" cy="1159169"/>
          </a:xfrm>
          <a:prstGeom prst="straightConnector1">
            <a:avLst/>
          </a:prstGeom>
          <a:ln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87A50972-E3A5-4E66-93EA-DD0EFCDB0D3A}"/>
              </a:ext>
            </a:extLst>
          </p:cNvPr>
          <p:cNvCxnSpPr>
            <a:cxnSpLocks/>
          </p:cNvCxnSpPr>
          <p:nvPr/>
        </p:nvCxnSpPr>
        <p:spPr>
          <a:xfrm flipH="1">
            <a:off x="595286" y="2927011"/>
            <a:ext cx="102074" cy="858470"/>
          </a:xfrm>
          <a:prstGeom prst="straightConnector1">
            <a:avLst/>
          </a:prstGeom>
          <a:ln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7" name="Picture 176">
            <a:extLst>
              <a:ext uri="{FF2B5EF4-FFF2-40B4-BE49-F238E27FC236}">
                <a16:creationId xmlns:a16="http://schemas.microsoft.com/office/drawing/2014/main" id="{EDA87A19-99B9-4A63-96D3-CB9A10AB75F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23" y="3216607"/>
            <a:ext cx="265853" cy="265853"/>
          </a:xfrm>
          <a:prstGeom prst="rect">
            <a:avLst/>
          </a:prstGeom>
        </p:spPr>
      </p:pic>
      <p:grpSp>
        <p:nvGrpSpPr>
          <p:cNvPr id="178" name="Group 177">
            <a:extLst>
              <a:ext uri="{FF2B5EF4-FFF2-40B4-BE49-F238E27FC236}">
                <a16:creationId xmlns:a16="http://schemas.microsoft.com/office/drawing/2014/main" id="{C4B8E438-40AC-4CE1-883F-A52EF4323785}"/>
              </a:ext>
            </a:extLst>
          </p:cNvPr>
          <p:cNvGrpSpPr/>
          <p:nvPr/>
        </p:nvGrpSpPr>
        <p:grpSpPr>
          <a:xfrm>
            <a:off x="424499" y="2966657"/>
            <a:ext cx="705925" cy="452590"/>
            <a:chOff x="4276437" y="5195837"/>
            <a:chExt cx="720080" cy="461665"/>
          </a:xfrm>
        </p:grpSpPr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7B9C54F3-EB01-4A34-8666-4E1C64B606B4}"/>
                </a:ext>
              </a:extLst>
            </p:cNvPr>
            <p:cNvSpPr/>
            <p:nvPr/>
          </p:nvSpPr>
          <p:spPr bwMode="auto">
            <a:xfrm>
              <a:off x="4422870" y="5297462"/>
              <a:ext cx="427215" cy="216024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6064D4FF-D2B5-4B31-B9B7-408B343693AD}"/>
                </a:ext>
              </a:extLst>
            </p:cNvPr>
            <p:cNvSpPr txBox="1"/>
            <p:nvPr/>
          </p:nvSpPr>
          <p:spPr>
            <a:xfrm>
              <a:off x="4276437" y="5195837"/>
              <a:ext cx="720080" cy="461665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078" dirty="0">
                  <a:solidFill>
                    <a:prstClr val="black"/>
                  </a:solidFill>
                  <a:latin typeface="Segoe UI"/>
                </a:rPr>
                <a:t>JSON</a:t>
              </a:r>
            </a:p>
          </p:txBody>
        </p:sp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B8911B4E-373D-4118-A553-D960A0966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6359" y="1660613"/>
            <a:ext cx="1664912" cy="1248684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D5633E2F-9342-4826-9A50-F343D399C545}"/>
              </a:ext>
            </a:extLst>
          </p:cNvPr>
          <p:cNvSpPr/>
          <p:nvPr/>
        </p:nvSpPr>
        <p:spPr>
          <a:xfrm>
            <a:off x="671745" y="3896048"/>
            <a:ext cx="1190817" cy="2597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67"/>
            <a:r>
              <a:rPr lang="en-US" sz="1100" dirty="0">
                <a:solidFill>
                  <a:prstClr val="white"/>
                </a:solidFill>
                <a:latin typeface="Segoe UI"/>
                <a:cs typeface="Segoe UI Semilight" panose="020B0402040204020203" pitchFamily="34" charset="0"/>
              </a:rPr>
              <a:t>Event Hubs</a:t>
            </a:r>
            <a:endParaRPr lang="en-US" sz="1100" dirty="0">
              <a:solidFill>
                <a:prstClr val="white"/>
              </a:solidFill>
              <a:latin typeface="Segoe UI"/>
            </a:endParaRPr>
          </a:p>
        </p:txBody>
      </p:sp>
      <p:pic>
        <p:nvPicPr>
          <p:cNvPr id="201" name="Graphic 200">
            <a:extLst>
              <a:ext uri="{FF2B5EF4-FFF2-40B4-BE49-F238E27FC236}">
                <a16:creationId xmlns:a16="http://schemas.microsoft.com/office/drawing/2014/main" id="{A838FD50-4C00-477C-8BB0-13A25A0221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8467" y="3834081"/>
            <a:ext cx="304800" cy="304800"/>
          </a:xfrm>
          <a:prstGeom prst="rect">
            <a:avLst/>
          </a:prstGeom>
        </p:spPr>
      </p:pic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9DDF4482-1682-41A6-B324-A459BA022D6D}"/>
              </a:ext>
            </a:extLst>
          </p:cNvPr>
          <p:cNvCxnSpPr>
            <a:cxnSpLocks/>
          </p:cNvCxnSpPr>
          <p:nvPr/>
        </p:nvCxnSpPr>
        <p:spPr>
          <a:xfrm>
            <a:off x="3682878" y="4316321"/>
            <a:ext cx="4565512" cy="58802"/>
          </a:xfrm>
          <a:prstGeom prst="straightConnector1">
            <a:avLst/>
          </a:prstGeom>
          <a:ln w="9525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3AFAA89-C91F-4B90-9248-451A238BA244}"/>
              </a:ext>
            </a:extLst>
          </p:cNvPr>
          <p:cNvCxnSpPr>
            <a:cxnSpLocks/>
          </p:cNvCxnSpPr>
          <p:nvPr/>
        </p:nvCxnSpPr>
        <p:spPr>
          <a:xfrm>
            <a:off x="3495505" y="4375123"/>
            <a:ext cx="943385" cy="1202298"/>
          </a:xfrm>
          <a:prstGeom prst="straightConnector1">
            <a:avLst/>
          </a:prstGeom>
          <a:ln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3" name="Picture 2" descr="Image result for azure databricks logo">
            <a:extLst>
              <a:ext uri="{FF2B5EF4-FFF2-40B4-BE49-F238E27FC236}">
                <a16:creationId xmlns:a16="http://schemas.microsoft.com/office/drawing/2014/main" id="{F56F2B50-09E2-48CE-A573-F4320718E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232" y="3834352"/>
            <a:ext cx="688646" cy="36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2" name="Rectangle 221">
            <a:extLst>
              <a:ext uri="{FF2B5EF4-FFF2-40B4-BE49-F238E27FC236}">
                <a16:creationId xmlns:a16="http://schemas.microsoft.com/office/drawing/2014/main" id="{A6276FDD-3714-437A-ABFA-561F9317663B}"/>
              </a:ext>
            </a:extLst>
          </p:cNvPr>
          <p:cNvSpPr/>
          <p:nvPr/>
        </p:nvSpPr>
        <p:spPr>
          <a:xfrm>
            <a:off x="3495505" y="3804659"/>
            <a:ext cx="176309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67"/>
            <a:r>
              <a:rPr lang="en-US" sz="1100" dirty="0">
                <a:solidFill>
                  <a:prstClr val="white"/>
                </a:solidFill>
                <a:latin typeface="Segoe UI"/>
                <a:cs typeface="Segoe UI Semilight" panose="020B0402040204020203" pitchFamily="34" charset="0"/>
              </a:rPr>
              <a:t>Databricks</a:t>
            </a:r>
          </a:p>
          <a:p>
            <a:pPr defTabSz="914367"/>
            <a:r>
              <a:rPr lang="en-US" sz="1100" dirty="0">
                <a:solidFill>
                  <a:prstClr val="white"/>
                </a:solidFill>
                <a:latin typeface="Segoe UI"/>
                <a:cs typeface="Segoe UI Semilight" panose="020B0402040204020203" pitchFamily="34" charset="0"/>
              </a:rPr>
              <a:t>(Structured Streaming)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1D9E21F-3765-4F8C-8D67-896A3CD35070}"/>
              </a:ext>
            </a:extLst>
          </p:cNvPr>
          <p:cNvSpPr/>
          <p:nvPr/>
        </p:nvSpPr>
        <p:spPr>
          <a:xfrm>
            <a:off x="4805825" y="5553967"/>
            <a:ext cx="1190817" cy="2597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67"/>
            <a:r>
              <a:rPr lang="en-US" sz="1100" dirty="0">
                <a:solidFill>
                  <a:prstClr val="white"/>
                </a:solidFill>
                <a:latin typeface="Segoe UI"/>
                <a:cs typeface="Segoe UI Semilight" panose="020B0402040204020203" pitchFamily="34" charset="0"/>
              </a:rPr>
              <a:t>Power BI</a:t>
            </a:r>
          </a:p>
        </p:txBody>
      </p:sp>
      <p:pic>
        <p:nvPicPr>
          <p:cNvPr id="197" name="Graphic 196">
            <a:extLst>
              <a:ext uri="{FF2B5EF4-FFF2-40B4-BE49-F238E27FC236}">
                <a16:creationId xmlns:a16="http://schemas.microsoft.com/office/drawing/2014/main" id="{BD4E252E-EA11-4A87-A387-967BAAEB16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88657" y="5461967"/>
            <a:ext cx="348358" cy="367446"/>
          </a:xfrm>
          <a:prstGeom prst="rect">
            <a:avLst/>
          </a:prstGeom>
        </p:spPr>
      </p:pic>
      <p:sp>
        <p:nvSpPr>
          <p:cNvPr id="27" name="Title 26">
            <a:extLst>
              <a:ext uri="{FF2B5EF4-FFF2-40B4-BE49-F238E27FC236}">
                <a16:creationId xmlns:a16="http://schemas.microsoft.com/office/drawing/2014/main" id="{61D071FF-3134-4033-A0C6-EDAD58666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2" y="320137"/>
            <a:ext cx="11655840" cy="899665"/>
          </a:xfrm>
        </p:spPr>
        <p:txBody>
          <a:bodyPr/>
          <a:lstStyle/>
          <a:p>
            <a:r>
              <a:rPr lang="en-US" dirty="0"/>
              <a:t>Lambda – the </a:t>
            </a:r>
            <a:r>
              <a:rPr lang="en-US" dirty="0">
                <a:solidFill>
                  <a:schemeClr val="accent1"/>
                </a:solidFill>
              </a:rPr>
              <a:t>cold</a:t>
            </a:r>
            <a:r>
              <a:rPr lang="en-US" dirty="0"/>
              <a:t> path</a:t>
            </a:r>
          </a:p>
        </p:txBody>
      </p: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D3879902-7A3B-41E3-A630-EDDEFA40AAD8}"/>
              </a:ext>
            </a:extLst>
          </p:cNvPr>
          <p:cNvGrpSpPr/>
          <p:nvPr/>
        </p:nvGrpSpPr>
        <p:grpSpPr>
          <a:xfrm>
            <a:off x="10250369" y="3534121"/>
            <a:ext cx="1760336" cy="1445432"/>
            <a:chOff x="10130119" y="2480240"/>
            <a:chExt cx="1760336" cy="144543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465D258-2B6F-4AAB-9E07-9728E93C4A97}"/>
                </a:ext>
              </a:extLst>
            </p:cNvPr>
            <p:cNvSpPr txBox="1"/>
            <p:nvPr/>
          </p:nvSpPr>
          <p:spPr>
            <a:xfrm>
              <a:off x="10130119" y="3230212"/>
              <a:ext cx="1021277" cy="461582"/>
            </a:xfrm>
            <a:prstGeom prst="rect">
              <a:avLst/>
            </a:prstGeom>
            <a:noFill/>
          </p:spPr>
          <p:txBody>
            <a:bodyPr wrap="square" lIns="182828" tIns="146262" rIns="182828" bIns="146262" rtlCol="0">
              <a:spAutoFit/>
            </a:bodyPr>
            <a:lstStyle/>
            <a:p>
              <a:pPr defTabSz="932384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1200" spc="-30" dirty="0">
                  <a:solidFill>
                    <a:prstClr val="white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Apps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B18765D1-A43D-43C0-8DC7-E8B0D56331A6}"/>
                </a:ext>
              </a:extLst>
            </p:cNvPr>
            <p:cNvGrpSpPr/>
            <p:nvPr/>
          </p:nvGrpSpPr>
          <p:grpSpPr>
            <a:xfrm>
              <a:off x="10225335" y="2933340"/>
              <a:ext cx="433219" cy="335100"/>
              <a:chOff x="5007615" y="2323753"/>
              <a:chExt cx="649029" cy="502032"/>
            </a:xfrm>
            <a:solidFill>
              <a:schemeClr val="accent2"/>
            </a:solidFill>
          </p:grpSpPr>
          <p:sp>
            <p:nvSpPr>
              <p:cNvPr id="66" name="Freeform 219">
                <a:extLst>
                  <a:ext uri="{FF2B5EF4-FFF2-40B4-BE49-F238E27FC236}">
                    <a16:creationId xmlns:a16="http://schemas.microsoft.com/office/drawing/2014/main" id="{6E95C9A0-9B88-408D-BF31-0E8470CB6B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5285" y="2455306"/>
                <a:ext cx="313688" cy="314768"/>
              </a:xfrm>
              <a:custGeom>
                <a:avLst/>
                <a:gdLst>
                  <a:gd name="connsiteX0" fmla="*/ 193673 w 319670"/>
                  <a:gd name="connsiteY0" fmla="*/ 280605 h 320770"/>
                  <a:gd name="connsiteX1" fmla="*/ 165888 w 319670"/>
                  <a:gd name="connsiteY1" fmla="*/ 281661 h 320770"/>
                  <a:gd name="connsiteX2" fmla="*/ 167460 w 319670"/>
                  <a:gd name="connsiteY2" fmla="*/ 307015 h 320770"/>
                  <a:gd name="connsiteX3" fmla="*/ 181091 w 319670"/>
                  <a:gd name="connsiteY3" fmla="*/ 305430 h 320770"/>
                  <a:gd name="connsiteX4" fmla="*/ 193673 w 319670"/>
                  <a:gd name="connsiteY4" fmla="*/ 280605 h 320770"/>
                  <a:gd name="connsiteX5" fmla="*/ 127923 w 319670"/>
                  <a:gd name="connsiteY5" fmla="*/ 280054 h 320770"/>
                  <a:gd name="connsiteX6" fmla="*/ 141657 w 319670"/>
                  <a:gd name="connsiteY6" fmla="*/ 305957 h 320770"/>
                  <a:gd name="connsiteX7" fmla="*/ 154333 w 319670"/>
                  <a:gd name="connsiteY7" fmla="*/ 307015 h 320770"/>
                  <a:gd name="connsiteX8" fmla="*/ 152749 w 319670"/>
                  <a:gd name="connsiteY8" fmla="*/ 281640 h 320770"/>
                  <a:gd name="connsiteX9" fmla="*/ 127923 w 319670"/>
                  <a:gd name="connsiteY9" fmla="*/ 280054 h 320770"/>
                  <a:gd name="connsiteX10" fmla="*/ 226960 w 319670"/>
                  <a:gd name="connsiteY10" fmla="*/ 275378 h 320770"/>
                  <a:gd name="connsiteX11" fmla="*/ 209629 w 319670"/>
                  <a:gd name="connsiteY11" fmla="*/ 278547 h 320770"/>
                  <a:gd name="connsiteX12" fmla="*/ 198075 w 319670"/>
                  <a:gd name="connsiteY12" fmla="*/ 301788 h 320770"/>
                  <a:gd name="connsiteX13" fmla="*/ 204377 w 319670"/>
                  <a:gd name="connsiteY13" fmla="*/ 300203 h 320770"/>
                  <a:gd name="connsiteX14" fmla="*/ 226960 w 319670"/>
                  <a:gd name="connsiteY14" fmla="*/ 275378 h 320770"/>
                  <a:gd name="connsiteX15" fmla="*/ 94911 w 319670"/>
                  <a:gd name="connsiteY15" fmla="*/ 274277 h 320770"/>
                  <a:gd name="connsiteX16" fmla="*/ 120163 w 319670"/>
                  <a:gd name="connsiteY16" fmla="*/ 301828 h 320770"/>
                  <a:gd name="connsiteX17" fmla="*/ 124897 w 319670"/>
                  <a:gd name="connsiteY17" fmla="*/ 302888 h 320770"/>
                  <a:gd name="connsiteX18" fmla="*/ 112797 w 319670"/>
                  <a:gd name="connsiteY18" fmla="*/ 277456 h 320770"/>
                  <a:gd name="connsiteX19" fmla="*/ 94911 w 319670"/>
                  <a:gd name="connsiteY19" fmla="*/ 274277 h 320770"/>
                  <a:gd name="connsiteX20" fmla="*/ 261623 w 319670"/>
                  <a:gd name="connsiteY20" fmla="*/ 266024 h 320770"/>
                  <a:gd name="connsiteX21" fmla="*/ 247511 w 319670"/>
                  <a:gd name="connsiteY21" fmla="*/ 270781 h 320770"/>
                  <a:gd name="connsiteX22" fmla="*/ 235489 w 319670"/>
                  <a:gd name="connsiteY22" fmla="*/ 286107 h 320770"/>
                  <a:gd name="connsiteX23" fmla="*/ 261623 w 319670"/>
                  <a:gd name="connsiteY23" fmla="*/ 266024 h 320770"/>
                  <a:gd name="connsiteX24" fmla="*/ 53646 w 319670"/>
                  <a:gd name="connsiteY24" fmla="*/ 261072 h 320770"/>
                  <a:gd name="connsiteX25" fmla="*/ 90509 w 319670"/>
                  <a:gd name="connsiteY25" fmla="*/ 289683 h 320770"/>
                  <a:gd name="connsiteX26" fmla="*/ 74184 w 319670"/>
                  <a:gd name="connsiteY26" fmla="*/ 268490 h 320770"/>
                  <a:gd name="connsiteX27" fmla="*/ 53646 w 319670"/>
                  <a:gd name="connsiteY27" fmla="*/ 261072 h 320770"/>
                  <a:gd name="connsiteX28" fmla="*/ 213205 w 319670"/>
                  <a:gd name="connsiteY28" fmla="*/ 224209 h 320770"/>
                  <a:gd name="connsiteX29" fmla="*/ 163687 w 319670"/>
                  <a:gd name="connsiteY29" fmla="*/ 228957 h 320770"/>
                  <a:gd name="connsiteX30" fmla="*/ 165267 w 319670"/>
                  <a:gd name="connsiteY30" fmla="*/ 269051 h 320770"/>
                  <a:gd name="connsiteX31" fmla="*/ 200035 w 319670"/>
                  <a:gd name="connsiteY31" fmla="*/ 266413 h 320770"/>
                  <a:gd name="connsiteX32" fmla="*/ 213205 w 319670"/>
                  <a:gd name="connsiteY32" fmla="*/ 224209 h 320770"/>
                  <a:gd name="connsiteX33" fmla="*/ 108941 w 319670"/>
                  <a:gd name="connsiteY33" fmla="*/ 224209 h 320770"/>
                  <a:gd name="connsiteX34" fmla="*/ 122109 w 319670"/>
                  <a:gd name="connsiteY34" fmla="*/ 265864 h 320770"/>
                  <a:gd name="connsiteX35" fmla="*/ 152132 w 319670"/>
                  <a:gd name="connsiteY35" fmla="*/ 268500 h 320770"/>
                  <a:gd name="connsiteX36" fmla="*/ 150552 w 319670"/>
                  <a:gd name="connsiteY36" fmla="*/ 228954 h 320770"/>
                  <a:gd name="connsiteX37" fmla="*/ 108941 w 319670"/>
                  <a:gd name="connsiteY37" fmla="*/ 224209 h 320770"/>
                  <a:gd name="connsiteX38" fmla="*/ 58322 w 319670"/>
                  <a:gd name="connsiteY38" fmla="*/ 209903 h 320770"/>
                  <a:gd name="connsiteX39" fmla="*/ 82669 w 319670"/>
                  <a:gd name="connsiteY39" fmla="*/ 257461 h 320770"/>
                  <a:gd name="connsiteX40" fmla="*/ 107016 w 319670"/>
                  <a:gd name="connsiteY40" fmla="*/ 263273 h 320770"/>
                  <a:gd name="connsiteX41" fmla="*/ 94842 w 319670"/>
                  <a:gd name="connsiteY41" fmla="*/ 221000 h 320770"/>
                  <a:gd name="connsiteX42" fmla="*/ 58322 w 319670"/>
                  <a:gd name="connsiteY42" fmla="*/ 209903 h 320770"/>
                  <a:gd name="connsiteX43" fmla="*/ 264925 w 319670"/>
                  <a:gd name="connsiteY43" fmla="*/ 209078 h 320770"/>
                  <a:gd name="connsiteX44" fmla="*/ 227505 w 319670"/>
                  <a:gd name="connsiteY44" fmla="*/ 221190 h 320770"/>
                  <a:gd name="connsiteX45" fmla="*/ 214856 w 319670"/>
                  <a:gd name="connsiteY45" fmla="*/ 264374 h 320770"/>
                  <a:gd name="connsiteX46" fmla="*/ 239100 w 319670"/>
                  <a:gd name="connsiteY46" fmla="*/ 259634 h 320770"/>
                  <a:gd name="connsiteX47" fmla="*/ 264925 w 319670"/>
                  <a:gd name="connsiteY47" fmla="*/ 209078 h 320770"/>
                  <a:gd name="connsiteX48" fmla="*/ 303989 w 319670"/>
                  <a:gd name="connsiteY48" fmla="*/ 187895 h 320770"/>
                  <a:gd name="connsiteX49" fmla="*/ 280765 w 319670"/>
                  <a:gd name="connsiteY49" fmla="*/ 201624 h 320770"/>
                  <a:gd name="connsiteX50" fmla="*/ 258597 w 319670"/>
                  <a:gd name="connsiteY50" fmla="*/ 253370 h 320770"/>
                  <a:gd name="connsiteX51" fmla="*/ 279710 w 319670"/>
                  <a:gd name="connsiteY51" fmla="*/ 244921 h 320770"/>
                  <a:gd name="connsiteX52" fmla="*/ 303989 w 319670"/>
                  <a:gd name="connsiteY52" fmla="*/ 187895 h 320770"/>
                  <a:gd name="connsiteX53" fmla="*/ 15131 w 319670"/>
                  <a:gd name="connsiteY53" fmla="*/ 186244 h 320770"/>
                  <a:gd name="connsiteX54" fmla="*/ 35764 w 319670"/>
                  <a:gd name="connsiteY54" fmla="*/ 239029 h 320770"/>
                  <a:gd name="connsiteX55" fmla="*/ 63274 w 319670"/>
                  <a:gd name="connsiteY55" fmla="*/ 251169 h 320770"/>
                  <a:gd name="connsiteX56" fmla="*/ 42641 w 319670"/>
                  <a:gd name="connsiteY56" fmla="*/ 202607 h 320770"/>
                  <a:gd name="connsiteX57" fmla="*/ 15131 w 319670"/>
                  <a:gd name="connsiteY57" fmla="*/ 186244 h 320770"/>
                  <a:gd name="connsiteX58" fmla="*/ 220633 w 319670"/>
                  <a:gd name="connsiteY58" fmla="*/ 169463 h 320770"/>
                  <a:gd name="connsiteX59" fmla="*/ 162861 w 319670"/>
                  <a:gd name="connsiteY59" fmla="*/ 176816 h 320770"/>
                  <a:gd name="connsiteX60" fmla="*/ 163386 w 319670"/>
                  <a:gd name="connsiteY60" fmla="*/ 215680 h 320770"/>
                  <a:gd name="connsiteX61" fmla="*/ 216431 w 319670"/>
                  <a:gd name="connsiteY61" fmla="*/ 209903 h 320770"/>
                  <a:gd name="connsiteX62" fmla="*/ 220633 w 319670"/>
                  <a:gd name="connsiteY62" fmla="*/ 169463 h 320770"/>
                  <a:gd name="connsiteX63" fmla="*/ 101513 w 319670"/>
                  <a:gd name="connsiteY63" fmla="*/ 169463 h 320770"/>
                  <a:gd name="connsiteX64" fmla="*/ 105748 w 319670"/>
                  <a:gd name="connsiteY64" fmla="*/ 210428 h 320770"/>
                  <a:gd name="connsiteX65" fmla="*/ 150207 w 319670"/>
                  <a:gd name="connsiteY65" fmla="*/ 215680 h 320770"/>
                  <a:gd name="connsiteX66" fmla="*/ 149678 w 319670"/>
                  <a:gd name="connsiteY66" fmla="*/ 176291 h 320770"/>
                  <a:gd name="connsiteX67" fmla="*/ 101513 w 319670"/>
                  <a:gd name="connsiteY67" fmla="*/ 169463 h 320770"/>
                  <a:gd name="connsiteX68" fmla="*/ 51121 w 319670"/>
                  <a:gd name="connsiteY68" fmla="*/ 149931 h 320770"/>
                  <a:gd name="connsiteX69" fmla="*/ 50069 w 319670"/>
                  <a:gd name="connsiteY69" fmla="*/ 159953 h 320770"/>
                  <a:gd name="connsiteX70" fmla="*/ 53752 w 319670"/>
                  <a:gd name="connsiteY70" fmla="*/ 193713 h 320770"/>
                  <a:gd name="connsiteX71" fmla="*/ 92160 w 319670"/>
                  <a:gd name="connsiteY71" fmla="*/ 207427 h 320770"/>
                  <a:gd name="connsiteX72" fmla="*/ 89003 w 319670"/>
                  <a:gd name="connsiteY72" fmla="*/ 166283 h 320770"/>
                  <a:gd name="connsiteX73" fmla="*/ 51121 w 319670"/>
                  <a:gd name="connsiteY73" fmla="*/ 149931 h 320770"/>
                  <a:gd name="connsiteX74" fmla="*/ 271850 w 319670"/>
                  <a:gd name="connsiteY74" fmla="*/ 148830 h 320770"/>
                  <a:gd name="connsiteX75" fmla="*/ 233420 w 319670"/>
                  <a:gd name="connsiteY75" fmla="*/ 165717 h 320770"/>
                  <a:gd name="connsiteX76" fmla="*/ 230262 w 319670"/>
                  <a:gd name="connsiteY76" fmla="*/ 206877 h 320770"/>
                  <a:gd name="connsiteX77" fmla="*/ 269218 w 319670"/>
                  <a:gd name="connsiteY77" fmla="*/ 193157 h 320770"/>
                  <a:gd name="connsiteX78" fmla="*/ 272903 w 319670"/>
                  <a:gd name="connsiteY78" fmla="*/ 159912 h 320770"/>
                  <a:gd name="connsiteX79" fmla="*/ 271850 w 319670"/>
                  <a:gd name="connsiteY79" fmla="*/ 148830 h 320770"/>
                  <a:gd name="connsiteX80" fmla="*/ 302793 w 319670"/>
                  <a:gd name="connsiteY80" fmla="*/ 126547 h 320770"/>
                  <a:gd name="connsiteX81" fmla="*/ 284431 w 319670"/>
                  <a:gd name="connsiteY81" fmla="*/ 141328 h 320770"/>
                  <a:gd name="connsiteX82" fmla="*/ 286005 w 319670"/>
                  <a:gd name="connsiteY82" fmla="*/ 159805 h 320770"/>
                  <a:gd name="connsiteX83" fmla="*/ 283907 w 319670"/>
                  <a:gd name="connsiteY83" fmla="*/ 185144 h 320770"/>
                  <a:gd name="connsiteX84" fmla="*/ 306465 w 319670"/>
                  <a:gd name="connsiteY84" fmla="*/ 169835 h 320770"/>
                  <a:gd name="connsiteX85" fmla="*/ 306465 w 319670"/>
                  <a:gd name="connsiteY85" fmla="*/ 160333 h 320770"/>
                  <a:gd name="connsiteX86" fmla="*/ 302793 w 319670"/>
                  <a:gd name="connsiteY86" fmla="*/ 126547 h 320770"/>
                  <a:gd name="connsiteX87" fmla="*/ 17427 w 319670"/>
                  <a:gd name="connsiteY87" fmla="*/ 125172 h 320770"/>
                  <a:gd name="connsiteX88" fmla="*/ 13205 w 319670"/>
                  <a:gd name="connsiteY88" fmla="*/ 160446 h 320770"/>
                  <a:gd name="connsiteX89" fmla="*/ 13205 w 319670"/>
                  <a:gd name="connsiteY89" fmla="*/ 168870 h 320770"/>
                  <a:gd name="connsiteX90" fmla="*/ 39065 w 319670"/>
                  <a:gd name="connsiteY90" fmla="*/ 186244 h 320770"/>
                  <a:gd name="connsiteX91" fmla="*/ 36954 w 319670"/>
                  <a:gd name="connsiteY91" fmla="*/ 159920 h 320770"/>
                  <a:gd name="connsiteX92" fmla="*/ 38537 w 319670"/>
                  <a:gd name="connsiteY92" fmla="*/ 142546 h 320770"/>
                  <a:gd name="connsiteX93" fmla="*/ 17427 w 319670"/>
                  <a:gd name="connsiteY93" fmla="*/ 125172 h 320770"/>
                  <a:gd name="connsiteX94" fmla="*/ 215883 w 319670"/>
                  <a:gd name="connsiteY94" fmla="*/ 122420 h 320770"/>
                  <a:gd name="connsiteX95" fmla="*/ 165486 w 319670"/>
                  <a:gd name="connsiteY95" fmla="*/ 128769 h 320770"/>
                  <a:gd name="connsiteX96" fmla="*/ 163386 w 319670"/>
                  <a:gd name="connsiteY96" fmla="*/ 128769 h 320770"/>
                  <a:gd name="connsiteX97" fmla="*/ 162861 w 319670"/>
                  <a:gd name="connsiteY97" fmla="*/ 155221 h 320770"/>
                  <a:gd name="connsiteX98" fmla="*/ 162861 w 319670"/>
                  <a:gd name="connsiteY98" fmla="*/ 163686 h 320770"/>
                  <a:gd name="connsiteX99" fmla="*/ 220083 w 319670"/>
                  <a:gd name="connsiteY99" fmla="*/ 155750 h 320770"/>
                  <a:gd name="connsiteX100" fmla="*/ 215883 w 319670"/>
                  <a:gd name="connsiteY100" fmla="*/ 122420 h 320770"/>
                  <a:gd name="connsiteX101" fmla="*/ 106825 w 319670"/>
                  <a:gd name="connsiteY101" fmla="*/ 120220 h 320770"/>
                  <a:gd name="connsiteX102" fmla="*/ 102064 w 319670"/>
                  <a:gd name="connsiteY102" fmla="*/ 156248 h 320770"/>
                  <a:gd name="connsiteX103" fmla="*/ 149678 w 319670"/>
                  <a:gd name="connsiteY103" fmla="*/ 163136 h 320770"/>
                  <a:gd name="connsiteX104" fmla="*/ 149678 w 319670"/>
                  <a:gd name="connsiteY104" fmla="*/ 155188 h 320770"/>
                  <a:gd name="connsiteX105" fmla="*/ 150207 w 319670"/>
                  <a:gd name="connsiteY105" fmla="*/ 128167 h 320770"/>
                  <a:gd name="connsiteX106" fmla="*/ 106825 w 319670"/>
                  <a:gd name="connsiteY106" fmla="*/ 120220 h 320770"/>
                  <a:gd name="connsiteX107" fmla="*/ 259617 w 319670"/>
                  <a:gd name="connsiteY107" fmla="*/ 103988 h 320770"/>
                  <a:gd name="connsiteX108" fmla="*/ 228611 w 319670"/>
                  <a:gd name="connsiteY108" fmla="*/ 118717 h 320770"/>
                  <a:gd name="connsiteX109" fmla="*/ 233341 w 319670"/>
                  <a:gd name="connsiteY109" fmla="*/ 151856 h 320770"/>
                  <a:gd name="connsiteX110" fmla="*/ 269602 w 319670"/>
                  <a:gd name="connsiteY110" fmla="*/ 135024 h 320770"/>
                  <a:gd name="connsiteX111" fmla="*/ 259617 w 319670"/>
                  <a:gd name="connsiteY111" fmla="*/ 103988 h 320770"/>
                  <a:gd name="connsiteX112" fmla="*/ 65249 w 319670"/>
                  <a:gd name="connsiteY112" fmla="*/ 99862 h 320770"/>
                  <a:gd name="connsiteX113" fmla="*/ 52545 w 319670"/>
                  <a:gd name="connsiteY113" fmla="*/ 136118 h 320770"/>
                  <a:gd name="connsiteX114" fmla="*/ 89068 w 319670"/>
                  <a:gd name="connsiteY114" fmla="*/ 152407 h 320770"/>
                  <a:gd name="connsiteX115" fmla="*/ 94361 w 319670"/>
                  <a:gd name="connsiteY115" fmla="*/ 115625 h 320770"/>
                  <a:gd name="connsiteX116" fmla="*/ 65249 w 319670"/>
                  <a:gd name="connsiteY116" fmla="*/ 99862 h 320770"/>
                  <a:gd name="connsiteX117" fmla="*/ 285381 w 319670"/>
                  <a:gd name="connsiteY117" fmla="*/ 83906 h 320770"/>
                  <a:gd name="connsiteX118" fmla="*/ 270702 w 319670"/>
                  <a:gd name="connsiteY118" fmla="*/ 96554 h 320770"/>
                  <a:gd name="connsiteX119" fmla="*/ 281711 w 319670"/>
                  <a:gd name="connsiteY119" fmla="*/ 127648 h 320770"/>
                  <a:gd name="connsiteX120" fmla="*/ 298487 w 319670"/>
                  <a:gd name="connsiteY120" fmla="*/ 112365 h 320770"/>
                  <a:gd name="connsiteX121" fmla="*/ 285381 w 319670"/>
                  <a:gd name="connsiteY121" fmla="*/ 83906 h 320770"/>
                  <a:gd name="connsiteX122" fmla="*/ 39411 w 319670"/>
                  <a:gd name="connsiteY122" fmla="*/ 75928 h 320770"/>
                  <a:gd name="connsiteX123" fmla="*/ 21458 w 319670"/>
                  <a:gd name="connsiteY123" fmla="*/ 111317 h 320770"/>
                  <a:gd name="connsiteX124" fmla="*/ 40995 w 319670"/>
                  <a:gd name="connsiteY124" fmla="*/ 128748 h 320770"/>
                  <a:gd name="connsiteX125" fmla="*/ 54196 w 319670"/>
                  <a:gd name="connsiteY125" fmla="*/ 91774 h 320770"/>
                  <a:gd name="connsiteX126" fmla="*/ 39411 w 319670"/>
                  <a:gd name="connsiteY126" fmla="*/ 75928 h 320770"/>
                  <a:gd name="connsiteX127" fmla="*/ 201616 w 319670"/>
                  <a:gd name="connsiteY127" fmla="*/ 73452 h 320770"/>
                  <a:gd name="connsiteX128" fmla="*/ 165267 w 319670"/>
                  <a:gd name="connsiteY128" fmla="*/ 78187 h 320770"/>
                  <a:gd name="connsiteX129" fmla="*/ 164740 w 319670"/>
                  <a:gd name="connsiteY129" fmla="*/ 78187 h 320770"/>
                  <a:gd name="connsiteX130" fmla="*/ 163687 w 319670"/>
                  <a:gd name="connsiteY130" fmla="*/ 115543 h 320770"/>
                  <a:gd name="connsiteX131" fmla="*/ 165267 w 319670"/>
                  <a:gd name="connsiteY131" fmla="*/ 115543 h 320770"/>
                  <a:gd name="connsiteX132" fmla="*/ 213205 w 319670"/>
                  <a:gd name="connsiteY132" fmla="*/ 109756 h 320770"/>
                  <a:gd name="connsiteX133" fmla="*/ 201616 w 319670"/>
                  <a:gd name="connsiteY133" fmla="*/ 73452 h 320770"/>
                  <a:gd name="connsiteX134" fmla="*/ 121592 w 319670"/>
                  <a:gd name="connsiteY134" fmla="*/ 70701 h 320770"/>
                  <a:gd name="connsiteX135" fmla="*/ 109491 w 319670"/>
                  <a:gd name="connsiteY135" fmla="*/ 107084 h 320770"/>
                  <a:gd name="connsiteX136" fmla="*/ 150530 w 319670"/>
                  <a:gd name="connsiteY136" fmla="*/ 114993 h 320770"/>
                  <a:gd name="connsiteX137" fmla="*/ 151582 w 319670"/>
                  <a:gd name="connsiteY137" fmla="*/ 77028 h 320770"/>
                  <a:gd name="connsiteX138" fmla="*/ 121592 w 319670"/>
                  <a:gd name="connsiteY138" fmla="*/ 70701 h 320770"/>
                  <a:gd name="connsiteX139" fmla="*/ 233321 w 319670"/>
                  <a:gd name="connsiteY139" fmla="*/ 59697 h 320770"/>
                  <a:gd name="connsiteX140" fmla="*/ 214306 w 319670"/>
                  <a:gd name="connsiteY140" fmla="*/ 69207 h 320770"/>
                  <a:gd name="connsiteX141" fmla="*/ 225926 w 319670"/>
                  <a:gd name="connsiteY141" fmla="*/ 106189 h 320770"/>
                  <a:gd name="connsiteX142" fmla="*/ 253921 w 319670"/>
                  <a:gd name="connsiteY142" fmla="*/ 92453 h 320770"/>
                  <a:gd name="connsiteX143" fmla="*/ 233321 w 319670"/>
                  <a:gd name="connsiteY143" fmla="*/ 59697 h 320770"/>
                  <a:gd name="connsiteX144" fmla="*/ 92595 w 319670"/>
                  <a:gd name="connsiteY144" fmla="*/ 55846 h 320770"/>
                  <a:gd name="connsiteX145" fmla="*/ 70977 w 319670"/>
                  <a:gd name="connsiteY145" fmla="*/ 88088 h 320770"/>
                  <a:gd name="connsiteX146" fmla="*/ 97341 w 319670"/>
                  <a:gd name="connsiteY146" fmla="*/ 102888 h 320770"/>
                  <a:gd name="connsiteX147" fmla="*/ 108941 w 319670"/>
                  <a:gd name="connsiteY147" fmla="*/ 65360 h 320770"/>
                  <a:gd name="connsiteX148" fmla="*/ 92595 w 319670"/>
                  <a:gd name="connsiteY148" fmla="*/ 55846 h 320770"/>
                  <a:gd name="connsiteX149" fmla="*/ 251144 w 319670"/>
                  <a:gd name="connsiteY149" fmla="*/ 44842 h 320770"/>
                  <a:gd name="connsiteX150" fmla="*/ 243742 w 319670"/>
                  <a:gd name="connsiteY150" fmla="*/ 51712 h 320770"/>
                  <a:gd name="connsiteX151" fmla="*/ 264890 w 319670"/>
                  <a:gd name="connsiteY151" fmla="*/ 85007 h 320770"/>
                  <a:gd name="connsiteX152" fmla="*/ 277579 w 319670"/>
                  <a:gd name="connsiteY152" fmla="*/ 72851 h 320770"/>
                  <a:gd name="connsiteX153" fmla="*/ 251144 w 319670"/>
                  <a:gd name="connsiteY153" fmla="*/ 44842 h 320770"/>
                  <a:gd name="connsiteX154" fmla="*/ 75908 w 319670"/>
                  <a:gd name="connsiteY154" fmla="*/ 39614 h 320770"/>
                  <a:gd name="connsiteX155" fmla="*/ 47868 w 319670"/>
                  <a:gd name="connsiteY155" fmla="*/ 65510 h 320770"/>
                  <a:gd name="connsiteX156" fmla="*/ 60565 w 319670"/>
                  <a:gd name="connsiteY156" fmla="*/ 79779 h 320770"/>
                  <a:gd name="connsiteX157" fmla="*/ 82256 w 319670"/>
                  <a:gd name="connsiteY157" fmla="*/ 47013 h 320770"/>
                  <a:gd name="connsiteX158" fmla="*/ 75908 w 319670"/>
                  <a:gd name="connsiteY158" fmla="*/ 39614 h 320770"/>
                  <a:gd name="connsiteX159" fmla="*/ 224484 w 319670"/>
                  <a:gd name="connsiteY159" fmla="*/ 28060 h 320770"/>
                  <a:gd name="connsiteX160" fmla="*/ 236003 w 319670"/>
                  <a:gd name="connsiteY160" fmla="*/ 41815 h 320770"/>
                  <a:gd name="connsiteX161" fmla="*/ 240716 w 319670"/>
                  <a:gd name="connsiteY161" fmla="*/ 37583 h 320770"/>
                  <a:gd name="connsiteX162" fmla="*/ 224484 w 319670"/>
                  <a:gd name="connsiteY162" fmla="*/ 28060 h 320770"/>
                  <a:gd name="connsiteX163" fmla="*/ 101238 w 319670"/>
                  <a:gd name="connsiteY163" fmla="*/ 25309 h 320770"/>
                  <a:gd name="connsiteX164" fmla="*/ 86933 w 319670"/>
                  <a:gd name="connsiteY164" fmla="*/ 32662 h 320770"/>
                  <a:gd name="connsiteX165" fmla="*/ 90642 w 319670"/>
                  <a:gd name="connsiteY165" fmla="*/ 36863 h 320770"/>
                  <a:gd name="connsiteX166" fmla="*/ 101238 w 319670"/>
                  <a:gd name="connsiteY166" fmla="*/ 25309 h 320770"/>
                  <a:gd name="connsiteX167" fmla="*/ 189546 w 319670"/>
                  <a:gd name="connsiteY167" fmla="*/ 16506 h 320770"/>
                  <a:gd name="connsiteX168" fmla="*/ 209532 w 319670"/>
                  <a:gd name="connsiteY168" fmla="*/ 56946 h 320770"/>
                  <a:gd name="connsiteX169" fmla="*/ 225310 w 319670"/>
                  <a:gd name="connsiteY169" fmla="*/ 49068 h 320770"/>
                  <a:gd name="connsiteX170" fmla="*/ 194280 w 319670"/>
                  <a:gd name="connsiteY170" fmla="*/ 17556 h 320770"/>
                  <a:gd name="connsiteX171" fmla="*/ 189546 w 319670"/>
                  <a:gd name="connsiteY171" fmla="*/ 16506 h 320770"/>
                  <a:gd name="connsiteX172" fmla="*/ 132600 w 319670"/>
                  <a:gd name="connsiteY172" fmla="*/ 15955 h 320770"/>
                  <a:gd name="connsiteX173" fmla="*/ 128938 w 319670"/>
                  <a:gd name="connsiteY173" fmla="*/ 16483 h 320770"/>
                  <a:gd name="connsiteX174" fmla="*/ 100688 w 319670"/>
                  <a:gd name="connsiteY174" fmla="*/ 46010 h 320770"/>
                  <a:gd name="connsiteX175" fmla="*/ 114290 w 319670"/>
                  <a:gd name="connsiteY175" fmla="*/ 53920 h 320770"/>
                  <a:gd name="connsiteX176" fmla="*/ 132600 w 319670"/>
                  <a:gd name="connsiteY176" fmla="*/ 15955 h 320770"/>
                  <a:gd name="connsiteX177" fmla="*/ 167974 w 319670"/>
                  <a:gd name="connsiteY177" fmla="*/ 13204 h 320770"/>
                  <a:gd name="connsiteX178" fmla="*/ 165337 w 319670"/>
                  <a:gd name="connsiteY178" fmla="*/ 64924 h 320770"/>
                  <a:gd name="connsiteX179" fmla="*/ 196974 w 319670"/>
                  <a:gd name="connsiteY179" fmla="*/ 60702 h 320770"/>
                  <a:gd name="connsiteX180" fmla="*/ 173247 w 319670"/>
                  <a:gd name="connsiteY180" fmla="*/ 13732 h 320770"/>
                  <a:gd name="connsiteX181" fmla="*/ 167974 w 319670"/>
                  <a:gd name="connsiteY181" fmla="*/ 13204 h 320770"/>
                  <a:gd name="connsiteX182" fmla="*/ 149585 w 319670"/>
                  <a:gd name="connsiteY182" fmla="*/ 13204 h 320770"/>
                  <a:gd name="connsiteX183" fmla="*/ 126273 w 319670"/>
                  <a:gd name="connsiteY183" fmla="*/ 58551 h 320770"/>
                  <a:gd name="connsiteX184" fmla="*/ 152764 w 319670"/>
                  <a:gd name="connsiteY184" fmla="*/ 63823 h 320770"/>
                  <a:gd name="connsiteX185" fmla="*/ 154883 w 319670"/>
                  <a:gd name="connsiteY185" fmla="*/ 13204 h 320770"/>
                  <a:gd name="connsiteX186" fmla="*/ 149585 w 319670"/>
                  <a:gd name="connsiteY186" fmla="*/ 13204 h 320770"/>
                  <a:gd name="connsiteX187" fmla="*/ 160099 w 319670"/>
                  <a:gd name="connsiteY187" fmla="*/ 0 h 320770"/>
                  <a:gd name="connsiteX188" fmla="*/ 248047 w 319670"/>
                  <a:gd name="connsiteY188" fmla="*/ 26906 h 320770"/>
                  <a:gd name="connsiteX189" fmla="*/ 259107 w 319670"/>
                  <a:gd name="connsiteY189" fmla="*/ 34293 h 320770"/>
                  <a:gd name="connsiteX190" fmla="*/ 285965 w 319670"/>
                  <a:gd name="connsiteY190" fmla="*/ 61727 h 320770"/>
                  <a:gd name="connsiteX191" fmla="*/ 293865 w 319670"/>
                  <a:gd name="connsiteY191" fmla="*/ 72806 h 320770"/>
                  <a:gd name="connsiteX192" fmla="*/ 308084 w 319670"/>
                  <a:gd name="connsiteY192" fmla="*/ 100768 h 320770"/>
                  <a:gd name="connsiteX193" fmla="*/ 313350 w 319670"/>
                  <a:gd name="connsiteY193" fmla="*/ 115013 h 320770"/>
                  <a:gd name="connsiteX194" fmla="*/ 319670 w 319670"/>
                  <a:gd name="connsiteY194" fmla="*/ 157747 h 320770"/>
                  <a:gd name="connsiteX195" fmla="*/ 319670 w 319670"/>
                  <a:gd name="connsiteY195" fmla="*/ 160385 h 320770"/>
                  <a:gd name="connsiteX196" fmla="*/ 319144 w 319670"/>
                  <a:gd name="connsiteY196" fmla="*/ 176212 h 320770"/>
                  <a:gd name="connsiteX197" fmla="*/ 302291 w 319670"/>
                  <a:gd name="connsiteY197" fmla="*/ 232664 h 320770"/>
                  <a:gd name="connsiteX198" fmla="*/ 288598 w 319670"/>
                  <a:gd name="connsiteY198" fmla="*/ 254822 h 320770"/>
                  <a:gd name="connsiteX199" fmla="*/ 160099 w 319670"/>
                  <a:gd name="connsiteY199" fmla="*/ 320242 h 320770"/>
                  <a:gd name="connsiteX200" fmla="*/ 159572 w 319670"/>
                  <a:gd name="connsiteY200" fmla="*/ 320242 h 320770"/>
                  <a:gd name="connsiteX201" fmla="*/ 155359 w 319670"/>
                  <a:gd name="connsiteY201" fmla="*/ 320770 h 320770"/>
                  <a:gd name="connsiteX202" fmla="*/ 155359 w 319670"/>
                  <a:gd name="connsiteY202" fmla="*/ 320242 h 320770"/>
                  <a:gd name="connsiteX203" fmla="*/ 26332 w 319670"/>
                  <a:gd name="connsiteY203" fmla="*/ 248491 h 320770"/>
                  <a:gd name="connsiteX204" fmla="*/ 13693 w 319670"/>
                  <a:gd name="connsiteY204" fmla="*/ 225278 h 320770"/>
                  <a:gd name="connsiteX205" fmla="*/ 527 w 319670"/>
                  <a:gd name="connsiteY205" fmla="*/ 174630 h 320770"/>
                  <a:gd name="connsiteX206" fmla="*/ 0 w 319670"/>
                  <a:gd name="connsiteY206" fmla="*/ 160385 h 320770"/>
                  <a:gd name="connsiteX207" fmla="*/ 0 w 319670"/>
                  <a:gd name="connsiteY207" fmla="*/ 156164 h 320770"/>
                  <a:gd name="connsiteX208" fmla="*/ 6847 w 319670"/>
                  <a:gd name="connsiteY208" fmla="*/ 113958 h 320770"/>
                  <a:gd name="connsiteX209" fmla="*/ 12113 w 319670"/>
                  <a:gd name="connsiteY209" fmla="*/ 99185 h 320770"/>
                  <a:gd name="connsiteX210" fmla="*/ 32125 w 319670"/>
                  <a:gd name="connsiteY210" fmla="*/ 64365 h 320770"/>
                  <a:gd name="connsiteX211" fmla="*/ 41078 w 319670"/>
                  <a:gd name="connsiteY211" fmla="*/ 52758 h 320770"/>
                  <a:gd name="connsiteX212" fmla="*/ 68990 w 319670"/>
                  <a:gd name="connsiteY212" fmla="*/ 28489 h 320770"/>
                  <a:gd name="connsiteX213" fmla="*/ 80576 w 319670"/>
                  <a:gd name="connsiteY213" fmla="*/ 21103 h 320770"/>
                  <a:gd name="connsiteX214" fmla="*/ 160099 w 319670"/>
                  <a:gd name="connsiteY214" fmla="*/ 0 h 320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</a:cxnLst>
                <a:rect l="l" t="t" r="r" b="b"/>
                <a:pathLst>
                  <a:path w="319670" h="320770">
                    <a:moveTo>
                      <a:pt x="193673" y="280605"/>
                    </a:moveTo>
                    <a:cubicBezTo>
                      <a:pt x="184761" y="281133"/>
                      <a:pt x="175324" y="281661"/>
                      <a:pt x="165888" y="281661"/>
                    </a:cubicBezTo>
                    <a:cubicBezTo>
                      <a:pt x="166412" y="292225"/>
                      <a:pt x="166936" y="300676"/>
                      <a:pt x="167460" y="307015"/>
                    </a:cubicBezTo>
                    <a:cubicBezTo>
                      <a:pt x="172179" y="306486"/>
                      <a:pt x="176373" y="305958"/>
                      <a:pt x="181091" y="305430"/>
                    </a:cubicBezTo>
                    <a:cubicBezTo>
                      <a:pt x="183188" y="301733"/>
                      <a:pt x="188430" y="292753"/>
                      <a:pt x="193673" y="280605"/>
                    </a:cubicBezTo>
                    <a:close/>
                    <a:moveTo>
                      <a:pt x="127923" y="280054"/>
                    </a:moveTo>
                    <a:cubicBezTo>
                      <a:pt x="133734" y="293270"/>
                      <a:pt x="139016" y="302257"/>
                      <a:pt x="141657" y="305957"/>
                    </a:cubicBezTo>
                    <a:cubicBezTo>
                      <a:pt x="145882" y="306486"/>
                      <a:pt x="150108" y="307015"/>
                      <a:pt x="154333" y="307015"/>
                    </a:cubicBezTo>
                    <a:cubicBezTo>
                      <a:pt x="153805" y="300671"/>
                      <a:pt x="153277" y="291684"/>
                      <a:pt x="152749" y="281640"/>
                    </a:cubicBezTo>
                    <a:cubicBezTo>
                      <a:pt x="144298" y="281640"/>
                      <a:pt x="135846" y="280583"/>
                      <a:pt x="127923" y="280054"/>
                    </a:cubicBezTo>
                    <a:close/>
                    <a:moveTo>
                      <a:pt x="226960" y="275378"/>
                    </a:moveTo>
                    <a:cubicBezTo>
                      <a:pt x="221183" y="276962"/>
                      <a:pt x="215406" y="277491"/>
                      <a:pt x="209629" y="278547"/>
                    </a:cubicBezTo>
                    <a:cubicBezTo>
                      <a:pt x="205427" y="288055"/>
                      <a:pt x="201226" y="295978"/>
                      <a:pt x="198075" y="301788"/>
                    </a:cubicBezTo>
                    <a:cubicBezTo>
                      <a:pt x="200175" y="301260"/>
                      <a:pt x="202276" y="300731"/>
                      <a:pt x="204377" y="300203"/>
                    </a:cubicBezTo>
                    <a:cubicBezTo>
                      <a:pt x="208053" y="296506"/>
                      <a:pt x="216982" y="288055"/>
                      <a:pt x="226960" y="275378"/>
                    </a:cubicBezTo>
                    <a:close/>
                    <a:moveTo>
                      <a:pt x="94911" y="274277"/>
                    </a:moveTo>
                    <a:cubicBezTo>
                      <a:pt x="107537" y="290172"/>
                      <a:pt x="118584" y="300239"/>
                      <a:pt x="120163" y="301828"/>
                    </a:cubicBezTo>
                    <a:cubicBezTo>
                      <a:pt x="121741" y="302358"/>
                      <a:pt x="123319" y="302358"/>
                      <a:pt x="124897" y="302888"/>
                    </a:cubicBezTo>
                    <a:cubicBezTo>
                      <a:pt x="121215" y="296530"/>
                      <a:pt x="117006" y="288053"/>
                      <a:pt x="112797" y="277456"/>
                    </a:cubicBezTo>
                    <a:cubicBezTo>
                      <a:pt x="106485" y="276927"/>
                      <a:pt x="100698" y="275337"/>
                      <a:pt x="94911" y="274277"/>
                    </a:cubicBezTo>
                    <a:close/>
                    <a:moveTo>
                      <a:pt x="261623" y="266024"/>
                    </a:moveTo>
                    <a:cubicBezTo>
                      <a:pt x="256919" y="267610"/>
                      <a:pt x="252215" y="269195"/>
                      <a:pt x="247511" y="270781"/>
                    </a:cubicBezTo>
                    <a:cubicBezTo>
                      <a:pt x="243329" y="276066"/>
                      <a:pt x="239670" y="281351"/>
                      <a:pt x="235489" y="286107"/>
                    </a:cubicBezTo>
                    <a:cubicBezTo>
                      <a:pt x="244897" y="280294"/>
                      <a:pt x="253783" y="273952"/>
                      <a:pt x="261623" y="266024"/>
                    </a:cubicBezTo>
                    <a:close/>
                    <a:moveTo>
                      <a:pt x="53646" y="261072"/>
                    </a:moveTo>
                    <a:cubicBezTo>
                      <a:pt x="64178" y="272729"/>
                      <a:pt x="76817" y="282266"/>
                      <a:pt x="90509" y="289683"/>
                    </a:cubicBezTo>
                    <a:cubicBezTo>
                      <a:pt x="85243" y="283855"/>
                      <a:pt x="79977" y="276438"/>
                      <a:pt x="74184" y="268490"/>
                    </a:cubicBezTo>
                    <a:cubicBezTo>
                      <a:pt x="66811" y="266371"/>
                      <a:pt x="59965" y="264252"/>
                      <a:pt x="53646" y="261072"/>
                    </a:cubicBezTo>
                    <a:close/>
                    <a:moveTo>
                      <a:pt x="213205" y="224209"/>
                    </a:moveTo>
                    <a:cubicBezTo>
                      <a:pt x="197402" y="226846"/>
                      <a:pt x="180544" y="228429"/>
                      <a:pt x="163687" y="228957"/>
                    </a:cubicBezTo>
                    <a:cubicBezTo>
                      <a:pt x="163687" y="243201"/>
                      <a:pt x="164740" y="256917"/>
                      <a:pt x="165267" y="269051"/>
                    </a:cubicBezTo>
                    <a:cubicBezTo>
                      <a:pt x="176857" y="268523"/>
                      <a:pt x="188446" y="267996"/>
                      <a:pt x="200035" y="266413"/>
                    </a:cubicBezTo>
                    <a:cubicBezTo>
                      <a:pt x="204777" y="254279"/>
                      <a:pt x="209518" y="240035"/>
                      <a:pt x="213205" y="224209"/>
                    </a:cubicBezTo>
                    <a:close/>
                    <a:moveTo>
                      <a:pt x="108941" y="224209"/>
                    </a:moveTo>
                    <a:cubicBezTo>
                      <a:pt x="112628" y="240027"/>
                      <a:pt x="117369" y="253736"/>
                      <a:pt x="122109" y="265864"/>
                    </a:cubicBezTo>
                    <a:cubicBezTo>
                      <a:pt x="131590" y="267446"/>
                      <a:pt x="141598" y="267973"/>
                      <a:pt x="152132" y="268500"/>
                    </a:cubicBezTo>
                    <a:cubicBezTo>
                      <a:pt x="151606" y="256373"/>
                      <a:pt x="151079" y="243191"/>
                      <a:pt x="150552" y="228954"/>
                    </a:cubicBezTo>
                    <a:cubicBezTo>
                      <a:pt x="135804" y="228427"/>
                      <a:pt x="122109" y="226845"/>
                      <a:pt x="108941" y="224209"/>
                    </a:cubicBezTo>
                    <a:close/>
                    <a:moveTo>
                      <a:pt x="58322" y="209903"/>
                    </a:moveTo>
                    <a:cubicBezTo>
                      <a:pt x="64673" y="227869"/>
                      <a:pt x="73671" y="243722"/>
                      <a:pt x="82669" y="257461"/>
                    </a:cubicBezTo>
                    <a:cubicBezTo>
                      <a:pt x="90608" y="260103"/>
                      <a:pt x="98547" y="261688"/>
                      <a:pt x="107016" y="263273"/>
                    </a:cubicBezTo>
                    <a:cubicBezTo>
                      <a:pt x="102252" y="251120"/>
                      <a:pt x="98018" y="236852"/>
                      <a:pt x="94842" y="221000"/>
                    </a:cubicBezTo>
                    <a:cubicBezTo>
                      <a:pt x="82140" y="218358"/>
                      <a:pt x="69966" y="214131"/>
                      <a:pt x="58322" y="209903"/>
                    </a:cubicBezTo>
                    <a:close/>
                    <a:moveTo>
                      <a:pt x="264925" y="209078"/>
                    </a:moveTo>
                    <a:cubicBezTo>
                      <a:pt x="253330" y="213818"/>
                      <a:pt x="240681" y="218031"/>
                      <a:pt x="227505" y="221190"/>
                    </a:cubicBezTo>
                    <a:cubicBezTo>
                      <a:pt x="224343" y="236989"/>
                      <a:pt x="219599" y="251735"/>
                      <a:pt x="214856" y="264374"/>
                    </a:cubicBezTo>
                    <a:cubicBezTo>
                      <a:pt x="223289" y="263320"/>
                      <a:pt x="231194" y="261214"/>
                      <a:pt x="239100" y="259634"/>
                    </a:cubicBezTo>
                    <a:cubicBezTo>
                      <a:pt x="248586" y="245415"/>
                      <a:pt x="258073" y="228037"/>
                      <a:pt x="264925" y="209078"/>
                    </a:cubicBezTo>
                    <a:close/>
                    <a:moveTo>
                      <a:pt x="303989" y="187895"/>
                    </a:moveTo>
                    <a:cubicBezTo>
                      <a:pt x="297128" y="192647"/>
                      <a:pt x="289211" y="197399"/>
                      <a:pt x="280765" y="201624"/>
                    </a:cubicBezTo>
                    <a:cubicBezTo>
                      <a:pt x="275487" y="220632"/>
                      <a:pt x="267570" y="238057"/>
                      <a:pt x="258597" y="253370"/>
                    </a:cubicBezTo>
                    <a:cubicBezTo>
                      <a:pt x="265987" y="250729"/>
                      <a:pt x="273376" y="248089"/>
                      <a:pt x="279710" y="244921"/>
                    </a:cubicBezTo>
                    <a:cubicBezTo>
                      <a:pt x="291850" y="228025"/>
                      <a:pt x="300295" y="209016"/>
                      <a:pt x="303989" y="187895"/>
                    </a:cubicBezTo>
                    <a:close/>
                    <a:moveTo>
                      <a:pt x="15131" y="186244"/>
                    </a:moveTo>
                    <a:cubicBezTo>
                      <a:pt x="18834" y="205247"/>
                      <a:pt x="25712" y="223193"/>
                      <a:pt x="35764" y="239029"/>
                    </a:cubicBezTo>
                    <a:cubicBezTo>
                      <a:pt x="44229" y="243251"/>
                      <a:pt x="53751" y="247474"/>
                      <a:pt x="63274" y="251169"/>
                    </a:cubicBezTo>
                    <a:cubicBezTo>
                      <a:pt x="54810" y="236917"/>
                      <a:pt x="47403" y="220554"/>
                      <a:pt x="42641" y="202607"/>
                    </a:cubicBezTo>
                    <a:cubicBezTo>
                      <a:pt x="32590" y="197857"/>
                      <a:pt x="23596" y="192578"/>
                      <a:pt x="15131" y="186244"/>
                    </a:cubicBezTo>
                    <a:close/>
                    <a:moveTo>
                      <a:pt x="220633" y="169463"/>
                    </a:moveTo>
                    <a:cubicBezTo>
                      <a:pt x="202251" y="174190"/>
                      <a:pt x="182819" y="176291"/>
                      <a:pt x="162861" y="176816"/>
                    </a:cubicBezTo>
                    <a:cubicBezTo>
                      <a:pt x="162861" y="189946"/>
                      <a:pt x="162861" y="203076"/>
                      <a:pt x="163386" y="215680"/>
                    </a:cubicBezTo>
                    <a:cubicBezTo>
                      <a:pt x="181768" y="215680"/>
                      <a:pt x="199625" y="213580"/>
                      <a:pt x="216431" y="209903"/>
                    </a:cubicBezTo>
                    <a:cubicBezTo>
                      <a:pt x="218532" y="197298"/>
                      <a:pt x="220108" y="183643"/>
                      <a:pt x="220633" y="169463"/>
                    </a:cubicBezTo>
                    <a:close/>
                    <a:moveTo>
                      <a:pt x="101513" y="169463"/>
                    </a:moveTo>
                    <a:cubicBezTo>
                      <a:pt x="102043" y="183643"/>
                      <a:pt x="103631" y="197298"/>
                      <a:pt x="105748" y="210428"/>
                    </a:cubicBezTo>
                    <a:cubicBezTo>
                      <a:pt x="120038" y="213054"/>
                      <a:pt x="134858" y="215155"/>
                      <a:pt x="150207" y="215680"/>
                    </a:cubicBezTo>
                    <a:cubicBezTo>
                      <a:pt x="149678" y="203076"/>
                      <a:pt x="149678" y="189946"/>
                      <a:pt x="149678" y="176291"/>
                    </a:cubicBezTo>
                    <a:cubicBezTo>
                      <a:pt x="132741" y="175765"/>
                      <a:pt x="116862" y="173139"/>
                      <a:pt x="101513" y="169463"/>
                    </a:cubicBezTo>
                    <a:close/>
                    <a:moveTo>
                      <a:pt x="51121" y="149931"/>
                    </a:moveTo>
                    <a:cubicBezTo>
                      <a:pt x="50595" y="153623"/>
                      <a:pt x="50069" y="156788"/>
                      <a:pt x="50069" y="159953"/>
                    </a:cubicBezTo>
                    <a:cubicBezTo>
                      <a:pt x="50069" y="171558"/>
                      <a:pt x="51647" y="183163"/>
                      <a:pt x="53752" y="193713"/>
                    </a:cubicBezTo>
                    <a:cubicBezTo>
                      <a:pt x="65853" y="198988"/>
                      <a:pt x="78480" y="203735"/>
                      <a:pt x="92160" y="207427"/>
                    </a:cubicBezTo>
                    <a:cubicBezTo>
                      <a:pt x="90055" y="194240"/>
                      <a:pt x="88477" y="180525"/>
                      <a:pt x="89003" y="166283"/>
                    </a:cubicBezTo>
                    <a:cubicBezTo>
                      <a:pt x="75324" y="161536"/>
                      <a:pt x="62170" y="156261"/>
                      <a:pt x="51121" y="149931"/>
                    </a:cubicBezTo>
                    <a:close/>
                    <a:moveTo>
                      <a:pt x="271850" y="148830"/>
                    </a:moveTo>
                    <a:cubicBezTo>
                      <a:pt x="260269" y="155690"/>
                      <a:pt x="247634" y="161495"/>
                      <a:pt x="233420" y="165717"/>
                    </a:cubicBezTo>
                    <a:cubicBezTo>
                      <a:pt x="233947" y="179965"/>
                      <a:pt x="232367" y="193685"/>
                      <a:pt x="230262" y="206877"/>
                    </a:cubicBezTo>
                    <a:cubicBezTo>
                      <a:pt x="244475" y="203183"/>
                      <a:pt x="257110" y="198434"/>
                      <a:pt x="269218" y="193157"/>
                    </a:cubicBezTo>
                    <a:cubicBezTo>
                      <a:pt x="271850" y="182603"/>
                      <a:pt x="272903" y="171521"/>
                      <a:pt x="272903" y="159912"/>
                    </a:cubicBezTo>
                    <a:cubicBezTo>
                      <a:pt x="272903" y="156218"/>
                      <a:pt x="272376" y="152524"/>
                      <a:pt x="271850" y="148830"/>
                    </a:cubicBezTo>
                    <a:close/>
                    <a:moveTo>
                      <a:pt x="302793" y="126547"/>
                    </a:moveTo>
                    <a:cubicBezTo>
                      <a:pt x="297022" y="131826"/>
                      <a:pt x="290727" y="136577"/>
                      <a:pt x="284431" y="141328"/>
                    </a:cubicBezTo>
                    <a:cubicBezTo>
                      <a:pt x="284956" y="147135"/>
                      <a:pt x="286005" y="153470"/>
                      <a:pt x="286005" y="159805"/>
                    </a:cubicBezTo>
                    <a:cubicBezTo>
                      <a:pt x="286005" y="168251"/>
                      <a:pt x="285481" y="176698"/>
                      <a:pt x="283907" y="185144"/>
                    </a:cubicBezTo>
                    <a:cubicBezTo>
                      <a:pt x="292301" y="180393"/>
                      <a:pt x="299645" y="175642"/>
                      <a:pt x="306465" y="169835"/>
                    </a:cubicBezTo>
                    <a:cubicBezTo>
                      <a:pt x="306465" y="166668"/>
                      <a:pt x="306465" y="163500"/>
                      <a:pt x="306465" y="160333"/>
                    </a:cubicBezTo>
                    <a:cubicBezTo>
                      <a:pt x="306465" y="148719"/>
                      <a:pt x="305416" y="137105"/>
                      <a:pt x="302793" y="126547"/>
                    </a:cubicBezTo>
                    <a:close/>
                    <a:moveTo>
                      <a:pt x="17427" y="125172"/>
                    </a:moveTo>
                    <a:cubicBezTo>
                      <a:pt x="14789" y="136754"/>
                      <a:pt x="13205" y="148337"/>
                      <a:pt x="13205" y="160446"/>
                    </a:cubicBezTo>
                    <a:cubicBezTo>
                      <a:pt x="13205" y="163079"/>
                      <a:pt x="13205" y="165711"/>
                      <a:pt x="13205" y="168870"/>
                    </a:cubicBezTo>
                    <a:cubicBezTo>
                      <a:pt x="21122" y="175188"/>
                      <a:pt x="29565" y="180979"/>
                      <a:pt x="39065" y="186244"/>
                    </a:cubicBezTo>
                    <a:cubicBezTo>
                      <a:pt x="37482" y="177821"/>
                      <a:pt x="36954" y="168870"/>
                      <a:pt x="36954" y="159920"/>
                    </a:cubicBezTo>
                    <a:cubicBezTo>
                      <a:pt x="37482" y="154128"/>
                      <a:pt x="38009" y="148337"/>
                      <a:pt x="38537" y="142546"/>
                    </a:cubicBezTo>
                    <a:cubicBezTo>
                      <a:pt x="30621" y="137281"/>
                      <a:pt x="23760" y="131489"/>
                      <a:pt x="17427" y="125172"/>
                    </a:cubicBezTo>
                    <a:close/>
                    <a:moveTo>
                      <a:pt x="215883" y="122420"/>
                    </a:moveTo>
                    <a:cubicBezTo>
                      <a:pt x="200134" y="126653"/>
                      <a:pt x="183335" y="128769"/>
                      <a:pt x="165486" y="128769"/>
                    </a:cubicBezTo>
                    <a:cubicBezTo>
                      <a:pt x="164961" y="128769"/>
                      <a:pt x="164436" y="128769"/>
                      <a:pt x="163386" y="128769"/>
                    </a:cubicBezTo>
                    <a:cubicBezTo>
                      <a:pt x="163386" y="137763"/>
                      <a:pt x="163386" y="146228"/>
                      <a:pt x="162861" y="155221"/>
                    </a:cubicBezTo>
                    <a:cubicBezTo>
                      <a:pt x="162861" y="157866"/>
                      <a:pt x="162861" y="161041"/>
                      <a:pt x="162861" y="163686"/>
                    </a:cubicBezTo>
                    <a:cubicBezTo>
                      <a:pt x="183335" y="163157"/>
                      <a:pt x="202234" y="160512"/>
                      <a:pt x="220083" y="155750"/>
                    </a:cubicBezTo>
                    <a:cubicBezTo>
                      <a:pt x="219558" y="144640"/>
                      <a:pt x="217983" y="133530"/>
                      <a:pt x="215883" y="122420"/>
                    </a:cubicBezTo>
                    <a:close/>
                    <a:moveTo>
                      <a:pt x="106825" y="120220"/>
                    </a:moveTo>
                    <a:cubicBezTo>
                      <a:pt x="104180" y="131876"/>
                      <a:pt x="102593" y="144062"/>
                      <a:pt x="102064" y="156248"/>
                    </a:cubicBezTo>
                    <a:cubicBezTo>
                      <a:pt x="116877" y="159957"/>
                      <a:pt x="132748" y="162606"/>
                      <a:pt x="149678" y="163136"/>
                    </a:cubicBezTo>
                    <a:cubicBezTo>
                      <a:pt x="149678" y="160487"/>
                      <a:pt x="149678" y="157837"/>
                      <a:pt x="149678" y="155188"/>
                    </a:cubicBezTo>
                    <a:cubicBezTo>
                      <a:pt x="150207" y="146181"/>
                      <a:pt x="150207" y="137174"/>
                      <a:pt x="150207" y="128167"/>
                    </a:cubicBezTo>
                    <a:cubicBezTo>
                      <a:pt x="134864" y="127107"/>
                      <a:pt x="120051" y="124458"/>
                      <a:pt x="106825" y="120220"/>
                    </a:cubicBezTo>
                    <a:close/>
                    <a:moveTo>
                      <a:pt x="259617" y="103988"/>
                    </a:moveTo>
                    <a:cubicBezTo>
                      <a:pt x="250157" y="109775"/>
                      <a:pt x="240173" y="115035"/>
                      <a:pt x="228611" y="118717"/>
                    </a:cubicBezTo>
                    <a:cubicBezTo>
                      <a:pt x="230713" y="129238"/>
                      <a:pt x="232290" y="140810"/>
                      <a:pt x="233341" y="151856"/>
                    </a:cubicBezTo>
                    <a:cubicBezTo>
                      <a:pt x="246479" y="147648"/>
                      <a:pt x="258566" y="141862"/>
                      <a:pt x="269602" y="135024"/>
                    </a:cubicBezTo>
                    <a:cubicBezTo>
                      <a:pt x="267500" y="124503"/>
                      <a:pt x="263821" y="113983"/>
                      <a:pt x="259617" y="103988"/>
                    </a:cubicBezTo>
                    <a:close/>
                    <a:moveTo>
                      <a:pt x="65249" y="99862"/>
                    </a:moveTo>
                    <a:cubicBezTo>
                      <a:pt x="59956" y="111422"/>
                      <a:pt x="55192" y="123507"/>
                      <a:pt x="52545" y="136118"/>
                    </a:cubicBezTo>
                    <a:cubicBezTo>
                      <a:pt x="63661" y="142423"/>
                      <a:pt x="75835" y="148203"/>
                      <a:pt x="89068" y="152407"/>
                    </a:cubicBezTo>
                    <a:cubicBezTo>
                      <a:pt x="90126" y="139796"/>
                      <a:pt x="91714" y="127185"/>
                      <a:pt x="94361" y="115625"/>
                    </a:cubicBezTo>
                    <a:cubicBezTo>
                      <a:pt x="83774" y="111422"/>
                      <a:pt x="73718" y="106167"/>
                      <a:pt x="65249" y="99862"/>
                    </a:cubicBezTo>
                    <a:close/>
                    <a:moveTo>
                      <a:pt x="285381" y="83906"/>
                    </a:moveTo>
                    <a:cubicBezTo>
                      <a:pt x="280663" y="88122"/>
                      <a:pt x="275944" y="92338"/>
                      <a:pt x="270702" y="96554"/>
                    </a:cubicBezTo>
                    <a:cubicBezTo>
                      <a:pt x="275420" y="106567"/>
                      <a:pt x="279090" y="116581"/>
                      <a:pt x="281711" y="127648"/>
                    </a:cubicBezTo>
                    <a:cubicBezTo>
                      <a:pt x="288002" y="122905"/>
                      <a:pt x="293769" y="117635"/>
                      <a:pt x="298487" y="112365"/>
                    </a:cubicBezTo>
                    <a:cubicBezTo>
                      <a:pt x="295342" y="102351"/>
                      <a:pt x="290624" y="92865"/>
                      <a:pt x="285381" y="83906"/>
                    </a:cubicBezTo>
                    <a:close/>
                    <a:moveTo>
                      <a:pt x="39411" y="75928"/>
                    </a:moveTo>
                    <a:cubicBezTo>
                      <a:pt x="32019" y="87020"/>
                      <a:pt x="25683" y="98640"/>
                      <a:pt x="21458" y="111317"/>
                    </a:cubicBezTo>
                    <a:cubicBezTo>
                      <a:pt x="26739" y="117656"/>
                      <a:pt x="33603" y="122938"/>
                      <a:pt x="40995" y="128748"/>
                    </a:cubicBezTo>
                    <a:cubicBezTo>
                      <a:pt x="44163" y="115543"/>
                      <a:pt x="48916" y="103394"/>
                      <a:pt x="54196" y="91774"/>
                    </a:cubicBezTo>
                    <a:cubicBezTo>
                      <a:pt x="48916" y="87020"/>
                      <a:pt x="43635" y="81738"/>
                      <a:pt x="39411" y="75928"/>
                    </a:cubicBezTo>
                    <a:close/>
                    <a:moveTo>
                      <a:pt x="201616" y="73452"/>
                    </a:moveTo>
                    <a:cubicBezTo>
                      <a:pt x="190553" y="76083"/>
                      <a:pt x="178437" y="78187"/>
                      <a:pt x="165267" y="78187"/>
                    </a:cubicBezTo>
                    <a:cubicBezTo>
                      <a:pt x="165267" y="78187"/>
                      <a:pt x="165267" y="78187"/>
                      <a:pt x="164740" y="78187"/>
                    </a:cubicBezTo>
                    <a:cubicBezTo>
                      <a:pt x="164740" y="89762"/>
                      <a:pt x="164214" y="102390"/>
                      <a:pt x="163687" y="115543"/>
                    </a:cubicBezTo>
                    <a:cubicBezTo>
                      <a:pt x="164214" y="115543"/>
                      <a:pt x="164740" y="115543"/>
                      <a:pt x="165267" y="115543"/>
                    </a:cubicBezTo>
                    <a:cubicBezTo>
                      <a:pt x="182125" y="115543"/>
                      <a:pt x="198455" y="113438"/>
                      <a:pt x="213205" y="109756"/>
                    </a:cubicBezTo>
                    <a:cubicBezTo>
                      <a:pt x="210044" y="96602"/>
                      <a:pt x="205830" y="84501"/>
                      <a:pt x="201616" y="73452"/>
                    </a:cubicBezTo>
                    <a:close/>
                    <a:moveTo>
                      <a:pt x="121592" y="70701"/>
                    </a:moveTo>
                    <a:cubicBezTo>
                      <a:pt x="116857" y="81774"/>
                      <a:pt x="113174" y="94429"/>
                      <a:pt x="109491" y="107084"/>
                    </a:cubicBezTo>
                    <a:cubicBezTo>
                      <a:pt x="122119" y="111302"/>
                      <a:pt x="136324" y="113938"/>
                      <a:pt x="150530" y="114993"/>
                    </a:cubicBezTo>
                    <a:cubicBezTo>
                      <a:pt x="151056" y="101811"/>
                      <a:pt x="151582" y="88629"/>
                      <a:pt x="151582" y="77028"/>
                    </a:cubicBezTo>
                    <a:cubicBezTo>
                      <a:pt x="141060" y="75974"/>
                      <a:pt x="131063" y="73865"/>
                      <a:pt x="121592" y="70701"/>
                    </a:cubicBezTo>
                    <a:close/>
                    <a:moveTo>
                      <a:pt x="233321" y="59697"/>
                    </a:moveTo>
                    <a:cubicBezTo>
                      <a:pt x="227511" y="63395"/>
                      <a:pt x="221172" y="66565"/>
                      <a:pt x="214306" y="69207"/>
                    </a:cubicBezTo>
                    <a:cubicBezTo>
                      <a:pt x="218531" y="80302"/>
                      <a:pt x="222757" y="92981"/>
                      <a:pt x="225926" y="106189"/>
                    </a:cubicBezTo>
                    <a:cubicBezTo>
                      <a:pt x="235962" y="102491"/>
                      <a:pt x="245469" y="97736"/>
                      <a:pt x="253921" y="92453"/>
                    </a:cubicBezTo>
                    <a:cubicBezTo>
                      <a:pt x="247582" y="80302"/>
                      <a:pt x="240716" y="69207"/>
                      <a:pt x="233321" y="59697"/>
                    </a:cubicBezTo>
                    <a:close/>
                    <a:moveTo>
                      <a:pt x="92595" y="55846"/>
                    </a:moveTo>
                    <a:cubicBezTo>
                      <a:pt x="85214" y="65360"/>
                      <a:pt x="77832" y="76460"/>
                      <a:pt x="70977" y="88088"/>
                    </a:cubicBezTo>
                    <a:cubicBezTo>
                      <a:pt x="78886" y="93902"/>
                      <a:pt x="87323" y="98660"/>
                      <a:pt x="97341" y="102888"/>
                    </a:cubicBezTo>
                    <a:cubicBezTo>
                      <a:pt x="100505" y="89674"/>
                      <a:pt x="104723" y="76988"/>
                      <a:pt x="108941" y="65360"/>
                    </a:cubicBezTo>
                    <a:cubicBezTo>
                      <a:pt x="103141" y="62717"/>
                      <a:pt x="97341" y="59546"/>
                      <a:pt x="92595" y="55846"/>
                    </a:cubicBezTo>
                    <a:close/>
                    <a:moveTo>
                      <a:pt x="251144" y="44842"/>
                    </a:moveTo>
                    <a:cubicBezTo>
                      <a:pt x="248500" y="47484"/>
                      <a:pt x="246385" y="49598"/>
                      <a:pt x="243742" y="51712"/>
                    </a:cubicBezTo>
                    <a:cubicBezTo>
                      <a:pt x="251144" y="61225"/>
                      <a:pt x="258546" y="72323"/>
                      <a:pt x="264890" y="85007"/>
                    </a:cubicBezTo>
                    <a:cubicBezTo>
                      <a:pt x="269649" y="80779"/>
                      <a:pt x="273878" y="77079"/>
                      <a:pt x="277579" y="72851"/>
                    </a:cubicBezTo>
                    <a:cubicBezTo>
                      <a:pt x="270177" y="62282"/>
                      <a:pt x="261189" y="52769"/>
                      <a:pt x="251144" y="44842"/>
                    </a:cubicBezTo>
                    <a:close/>
                    <a:moveTo>
                      <a:pt x="75908" y="39614"/>
                    </a:moveTo>
                    <a:cubicBezTo>
                      <a:pt x="65327" y="47013"/>
                      <a:pt x="55804" y="55469"/>
                      <a:pt x="47868" y="65510"/>
                    </a:cubicBezTo>
                    <a:cubicBezTo>
                      <a:pt x="51043" y="70795"/>
                      <a:pt x="55804" y="75551"/>
                      <a:pt x="60565" y="79779"/>
                    </a:cubicBezTo>
                    <a:cubicBezTo>
                      <a:pt x="67443" y="67624"/>
                      <a:pt x="74850" y="56526"/>
                      <a:pt x="82256" y="47013"/>
                    </a:cubicBezTo>
                    <a:cubicBezTo>
                      <a:pt x="80140" y="44899"/>
                      <a:pt x="78024" y="42257"/>
                      <a:pt x="75908" y="39614"/>
                    </a:cubicBezTo>
                    <a:close/>
                    <a:moveTo>
                      <a:pt x="224484" y="28060"/>
                    </a:moveTo>
                    <a:cubicBezTo>
                      <a:pt x="228150" y="32293"/>
                      <a:pt x="231815" y="36525"/>
                      <a:pt x="236003" y="41815"/>
                    </a:cubicBezTo>
                    <a:cubicBezTo>
                      <a:pt x="237574" y="40228"/>
                      <a:pt x="239145" y="38641"/>
                      <a:pt x="240716" y="37583"/>
                    </a:cubicBezTo>
                    <a:cubicBezTo>
                      <a:pt x="235480" y="33880"/>
                      <a:pt x="230244" y="31234"/>
                      <a:pt x="224484" y="28060"/>
                    </a:cubicBezTo>
                    <a:close/>
                    <a:moveTo>
                      <a:pt x="101238" y="25309"/>
                    </a:moveTo>
                    <a:cubicBezTo>
                      <a:pt x="95940" y="27410"/>
                      <a:pt x="91172" y="30036"/>
                      <a:pt x="86933" y="32662"/>
                    </a:cubicBezTo>
                    <a:cubicBezTo>
                      <a:pt x="87993" y="34237"/>
                      <a:pt x="89582" y="35288"/>
                      <a:pt x="90642" y="36863"/>
                    </a:cubicBezTo>
                    <a:cubicBezTo>
                      <a:pt x="94350" y="32662"/>
                      <a:pt x="97529" y="28985"/>
                      <a:pt x="101238" y="25309"/>
                    </a:cubicBezTo>
                    <a:close/>
                    <a:moveTo>
                      <a:pt x="189546" y="16506"/>
                    </a:moveTo>
                    <a:cubicBezTo>
                      <a:pt x="195332" y="25959"/>
                      <a:pt x="202695" y="39614"/>
                      <a:pt x="209532" y="56946"/>
                    </a:cubicBezTo>
                    <a:cubicBezTo>
                      <a:pt x="215317" y="54845"/>
                      <a:pt x="220576" y="52219"/>
                      <a:pt x="225310" y="49068"/>
                    </a:cubicBezTo>
                    <a:cubicBezTo>
                      <a:pt x="210584" y="31736"/>
                      <a:pt x="197961" y="20707"/>
                      <a:pt x="194280" y="17556"/>
                    </a:cubicBezTo>
                    <a:cubicBezTo>
                      <a:pt x="192702" y="17031"/>
                      <a:pt x="191124" y="16506"/>
                      <a:pt x="189546" y="16506"/>
                    </a:cubicBezTo>
                    <a:close/>
                    <a:moveTo>
                      <a:pt x="132600" y="15955"/>
                    </a:moveTo>
                    <a:cubicBezTo>
                      <a:pt x="131554" y="15955"/>
                      <a:pt x="130507" y="15955"/>
                      <a:pt x="128938" y="16483"/>
                    </a:cubicBezTo>
                    <a:cubicBezTo>
                      <a:pt x="128938" y="17010"/>
                      <a:pt x="115859" y="27556"/>
                      <a:pt x="100688" y="46010"/>
                    </a:cubicBezTo>
                    <a:cubicBezTo>
                      <a:pt x="104873" y="48647"/>
                      <a:pt x="109058" y="51283"/>
                      <a:pt x="114290" y="53920"/>
                    </a:cubicBezTo>
                    <a:cubicBezTo>
                      <a:pt x="121091" y="37574"/>
                      <a:pt x="127892" y="24919"/>
                      <a:pt x="132600" y="15955"/>
                    </a:cubicBezTo>
                    <a:close/>
                    <a:moveTo>
                      <a:pt x="167974" y="13204"/>
                    </a:moveTo>
                    <a:cubicBezTo>
                      <a:pt x="167447" y="22704"/>
                      <a:pt x="166392" y="40647"/>
                      <a:pt x="165337" y="64924"/>
                    </a:cubicBezTo>
                    <a:cubicBezTo>
                      <a:pt x="176410" y="64924"/>
                      <a:pt x="186956" y="63341"/>
                      <a:pt x="196974" y="60702"/>
                    </a:cubicBezTo>
                    <a:cubicBezTo>
                      <a:pt x="187483" y="38009"/>
                      <a:pt x="177465" y="21121"/>
                      <a:pt x="173247" y="13732"/>
                    </a:cubicBezTo>
                    <a:cubicBezTo>
                      <a:pt x="171665" y="13732"/>
                      <a:pt x="169556" y="13732"/>
                      <a:pt x="167974" y="13204"/>
                    </a:cubicBezTo>
                    <a:close/>
                    <a:moveTo>
                      <a:pt x="149585" y="13204"/>
                    </a:moveTo>
                    <a:cubicBezTo>
                      <a:pt x="145346" y="20059"/>
                      <a:pt x="135810" y="36405"/>
                      <a:pt x="126273" y="58551"/>
                    </a:cubicBezTo>
                    <a:cubicBezTo>
                      <a:pt x="134220" y="61187"/>
                      <a:pt x="143227" y="63296"/>
                      <a:pt x="152764" y="63823"/>
                    </a:cubicBezTo>
                    <a:cubicBezTo>
                      <a:pt x="153294" y="40623"/>
                      <a:pt x="154354" y="22696"/>
                      <a:pt x="154883" y="13204"/>
                    </a:cubicBezTo>
                    <a:cubicBezTo>
                      <a:pt x="153294" y="13204"/>
                      <a:pt x="151175" y="13204"/>
                      <a:pt x="149585" y="13204"/>
                    </a:cubicBezTo>
                    <a:close/>
                    <a:moveTo>
                      <a:pt x="160099" y="0"/>
                    </a:moveTo>
                    <a:cubicBezTo>
                      <a:pt x="192750" y="0"/>
                      <a:pt x="222769" y="10024"/>
                      <a:pt x="248047" y="26906"/>
                    </a:cubicBezTo>
                    <a:cubicBezTo>
                      <a:pt x="251734" y="29017"/>
                      <a:pt x="255420" y="31655"/>
                      <a:pt x="259107" y="34293"/>
                    </a:cubicBezTo>
                    <a:cubicBezTo>
                      <a:pt x="269113" y="42206"/>
                      <a:pt x="278066" y="51703"/>
                      <a:pt x="285965" y="61727"/>
                    </a:cubicBezTo>
                    <a:cubicBezTo>
                      <a:pt x="288598" y="65420"/>
                      <a:pt x="291232" y="69113"/>
                      <a:pt x="293865" y="72806"/>
                    </a:cubicBezTo>
                    <a:cubicBezTo>
                      <a:pt x="299658" y="81775"/>
                      <a:pt x="304398" y="90744"/>
                      <a:pt x="308084" y="100768"/>
                    </a:cubicBezTo>
                    <a:cubicBezTo>
                      <a:pt x="310191" y="105516"/>
                      <a:pt x="311771" y="110264"/>
                      <a:pt x="313350" y="115013"/>
                    </a:cubicBezTo>
                    <a:cubicBezTo>
                      <a:pt x="317564" y="128730"/>
                      <a:pt x="319670" y="142975"/>
                      <a:pt x="319670" y="157747"/>
                    </a:cubicBezTo>
                    <a:cubicBezTo>
                      <a:pt x="319670" y="158275"/>
                      <a:pt x="319670" y="159330"/>
                      <a:pt x="319670" y="160385"/>
                    </a:cubicBezTo>
                    <a:cubicBezTo>
                      <a:pt x="319670" y="165661"/>
                      <a:pt x="319670" y="170937"/>
                      <a:pt x="319144" y="176212"/>
                    </a:cubicBezTo>
                    <a:cubicBezTo>
                      <a:pt x="317037" y="196260"/>
                      <a:pt x="311244" y="215253"/>
                      <a:pt x="302291" y="232664"/>
                    </a:cubicBezTo>
                    <a:cubicBezTo>
                      <a:pt x="298605" y="240577"/>
                      <a:pt x="293865" y="247964"/>
                      <a:pt x="288598" y="254822"/>
                    </a:cubicBezTo>
                    <a:cubicBezTo>
                      <a:pt x="259633" y="294391"/>
                      <a:pt x="212763" y="320242"/>
                      <a:pt x="160099" y="320242"/>
                    </a:cubicBezTo>
                    <a:cubicBezTo>
                      <a:pt x="159572" y="320242"/>
                      <a:pt x="159572" y="320242"/>
                      <a:pt x="159572" y="320242"/>
                    </a:cubicBezTo>
                    <a:cubicBezTo>
                      <a:pt x="159572" y="320242"/>
                      <a:pt x="159572" y="320242"/>
                      <a:pt x="155359" y="320770"/>
                    </a:cubicBezTo>
                    <a:cubicBezTo>
                      <a:pt x="155359" y="320770"/>
                      <a:pt x="155359" y="320242"/>
                      <a:pt x="155359" y="320242"/>
                    </a:cubicBezTo>
                    <a:cubicBezTo>
                      <a:pt x="101642" y="318660"/>
                      <a:pt x="54244" y="290698"/>
                      <a:pt x="26332" y="248491"/>
                    </a:cubicBezTo>
                    <a:cubicBezTo>
                      <a:pt x="21593" y="241105"/>
                      <a:pt x="17379" y="233191"/>
                      <a:pt x="13693" y="225278"/>
                    </a:cubicBezTo>
                    <a:cubicBezTo>
                      <a:pt x="6847" y="209450"/>
                      <a:pt x="2107" y="192567"/>
                      <a:pt x="527" y="174630"/>
                    </a:cubicBezTo>
                    <a:cubicBezTo>
                      <a:pt x="0" y="169881"/>
                      <a:pt x="0" y="165133"/>
                      <a:pt x="0" y="160385"/>
                    </a:cubicBezTo>
                    <a:cubicBezTo>
                      <a:pt x="0" y="158802"/>
                      <a:pt x="0" y="157219"/>
                      <a:pt x="0" y="156164"/>
                    </a:cubicBezTo>
                    <a:cubicBezTo>
                      <a:pt x="527" y="141392"/>
                      <a:pt x="2634" y="127147"/>
                      <a:pt x="6847" y="113958"/>
                    </a:cubicBezTo>
                    <a:cubicBezTo>
                      <a:pt x="8427" y="108682"/>
                      <a:pt x="10006" y="103934"/>
                      <a:pt x="12113" y="99185"/>
                    </a:cubicBezTo>
                    <a:cubicBezTo>
                      <a:pt x="17379" y="86523"/>
                      <a:pt x="23699" y="74916"/>
                      <a:pt x="32125" y="64365"/>
                    </a:cubicBezTo>
                    <a:cubicBezTo>
                      <a:pt x="34758" y="60144"/>
                      <a:pt x="37918" y="56451"/>
                      <a:pt x="41078" y="52758"/>
                    </a:cubicBezTo>
                    <a:cubicBezTo>
                      <a:pt x="49505" y="43789"/>
                      <a:pt x="58984" y="35348"/>
                      <a:pt x="68990" y="28489"/>
                    </a:cubicBezTo>
                    <a:cubicBezTo>
                      <a:pt x="72677" y="25851"/>
                      <a:pt x="76363" y="23213"/>
                      <a:pt x="80576" y="21103"/>
                    </a:cubicBezTo>
                    <a:cubicBezTo>
                      <a:pt x="103748" y="7913"/>
                      <a:pt x="131133" y="0"/>
                      <a:pt x="16009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914367"/>
                <a:endParaRPr lang="en-US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67" name="Freeform 220">
                <a:extLst>
                  <a:ext uri="{FF2B5EF4-FFF2-40B4-BE49-F238E27FC236}">
                    <a16:creationId xmlns:a16="http://schemas.microsoft.com/office/drawing/2014/main" id="{F6C6C766-B748-4FCE-9CE7-C7E75A76F8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7615" y="2323753"/>
                <a:ext cx="649029" cy="502032"/>
              </a:xfrm>
              <a:custGeom>
                <a:avLst/>
                <a:gdLst>
                  <a:gd name="connsiteX0" fmla="*/ 33287 w 649029"/>
                  <a:gd name="connsiteY0" fmla="*/ 88963 h 502032"/>
                  <a:gd name="connsiteX1" fmla="*/ 21098 w 649029"/>
                  <a:gd name="connsiteY1" fmla="*/ 102250 h 502032"/>
                  <a:gd name="connsiteX2" fmla="*/ 21098 w 649029"/>
                  <a:gd name="connsiteY2" fmla="*/ 467370 h 502032"/>
                  <a:gd name="connsiteX3" fmla="*/ 33287 w 649029"/>
                  <a:gd name="connsiteY3" fmla="*/ 480657 h 502032"/>
                  <a:gd name="connsiteX4" fmla="*/ 615742 w 649029"/>
                  <a:gd name="connsiteY4" fmla="*/ 480657 h 502032"/>
                  <a:gd name="connsiteX5" fmla="*/ 627932 w 649029"/>
                  <a:gd name="connsiteY5" fmla="*/ 467370 h 502032"/>
                  <a:gd name="connsiteX6" fmla="*/ 627932 w 649029"/>
                  <a:gd name="connsiteY6" fmla="*/ 102250 h 502032"/>
                  <a:gd name="connsiteX7" fmla="*/ 615742 w 649029"/>
                  <a:gd name="connsiteY7" fmla="*/ 88963 h 502032"/>
                  <a:gd name="connsiteX8" fmla="*/ 71744 w 649029"/>
                  <a:gd name="connsiteY8" fmla="*/ 21375 h 502032"/>
                  <a:gd name="connsiteX9" fmla="*/ 61676 w 649029"/>
                  <a:gd name="connsiteY9" fmla="*/ 31460 h 502032"/>
                  <a:gd name="connsiteX10" fmla="*/ 61676 w 649029"/>
                  <a:gd name="connsiteY10" fmla="*/ 67588 h 502032"/>
                  <a:gd name="connsiteX11" fmla="*/ 281061 w 649029"/>
                  <a:gd name="connsiteY11" fmla="*/ 67588 h 502032"/>
                  <a:gd name="connsiteX12" fmla="*/ 281061 w 649029"/>
                  <a:gd name="connsiteY12" fmla="*/ 31460 h 502032"/>
                  <a:gd name="connsiteX13" fmla="*/ 270993 w 649029"/>
                  <a:gd name="connsiteY13" fmla="*/ 21375 h 502032"/>
                  <a:gd name="connsiteX14" fmla="*/ 71826 w 649029"/>
                  <a:gd name="connsiteY14" fmla="*/ 0 h 502032"/>
                  <a:gd name="connsiteX15" fmla="*/ 271010 w 649029"/>
                  <a:gd name="connsiteY15" fmla="*/ 0 h 502032"/>
                  <a:gd name="connsiteX16" fmla="*/ 302265 w 649029"/>
                  <a:gd name="connsiteY16" fmla="*/ 31399 h 502032"/>
                  <a:gd name="connsiteX17" fmla="*/ 302265 w 649029"/>
                  <a:gd name="connsiteY17" fmla="*/ 59604 h 502032"/>
                  <a:gd name="connsiteX18" fmla="*/ 614285 w 649029"/>
                  <a:gd name="connsiteY18" fmla="*/ 59604 h 502032"/>
                  <a:gd name="connsiteX19" fmla="*/ 625873 w 649029"/>
                  <a:gd name="connsiteY19" fmla="*/ 64461 h 502032"/>
                  <a:gd name="connsiteX20" fmla="*/ 629657 w 649029"/>
                  <a:gd name="connsiteY20" fmla="*/ 73573 h 502032"/>
                  <a:gd name="connsiteX21" fmla="*/ 639294 w 649029"/>
                  <a:gd name="connsiteY21" fmla="*/ 77692 h 502032"/>
                  <a:gd name="connsiteX22" fmla="*/ 649029 w 649029"/>
                  <a:gd name="connsiteY22" fmla="*/ 102152 h 502032"/>
                  <a:gd name="connsiteX23" fmla="*/ 649029 w 649029"/>
                  <a:gd name="connsiteY23" fmla="*/ 467468 h 502032"/>
                  <a:gd name="connsiteX24" fmla="*/ 615651 w 649029"/>
                  <a:gd name="connsiteY24" fmla="*/ 502032 h 502032"/>
                  <a:gd name="connsiteX25" fmla="*/ 33379 w 649029"/>
                  <a:gd name="connsiteY25" fmla="*/ 502032 h 502032"/>
                  <a:gd name="connsiteX26" fmla="*/ 0 w 649029"/>
                  <a:gd name="connsiteY26" fmla="*/ 467468 h 502032"/>
                  <a:gd name="connsiteX27" fmla="*/ 0 w 649029"/>
                  <a:gd name="connsiteY27" fmla="*/ 102152 h 502032"/>
                  <a:gd name="connsiteX28" fmla="*/ 9735 w 649029"/>
                  <a:gd name="connsiteY28" fmla="*/ 77692 h 502032"/>
                  <a:gd name="connsiteX29" fmla="*/ 19371 w 649029"/>
                  <a:gd name="connsiteY29" fmla="*/ 73574 h 502032"/>
                  <a:gd name="connsiteX30" fmla="*/ 23155 w 649029"/>
                  <a:gd name="connsiteY30" fmla="*/ 64461 h 502032"/>
                  <a:gd name="connsiteX31" fmla="*/ 34744 w 649029"/>
                  <a:gd name="connsiteY31" fmla="*/ 59604 h 502032"/>
                  <a:gd name="connsiteX32" fmla="*/ 40571 w 649029"/>
                  <a:gd name="connsiteY32" fmla="*/ 59604 h 502032"/>
                  <a:gd name="connsiteX33" fmla="*/ 40571 w 649029"/>
                  <a:gd name="connsiteY33" fmla="*/ 31399 h 502032"/>
                  <a:gd name="connsiteX34" fmla="*/ 71826 w 649029"/>
                  <a:gd name="connsiteY34" fmla="*/ 0 h 502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649029" h="502032">
                    <a:moveTo>
                      <a:pt x="33287" y="88963"/>
                    </a:moveTo>
                    <a:cubicBezTo>
                      <a:pt x="26398" y="88963"/>
                      <a:pt x="21098" y="94809"/>
                      <a:pt x="21098" y="102250"/>
                    </a:cubicBezTo>
                    <a:lnTo>
                      <a:pt x="21098" y="467370"/>
                    </a:lnTo>
                    <a:cubicBezTo>
                      <a:pt x="21098" y="474811"/>
                      <a:pt x="26398" y="480657"/>
                      <a:pt x="33287" y="480657"/>
                    </a:cubicBezTo>
                    <a:lnTo>
                      <a:pt x="615742" y="480657"/>
                    </a:lnTo>
                    <a:cubicBezTo>
                      <a:pt x="622632" y="480657"/>
                      <a:pt x="627932" y="474811"/>
                      <a:pt x="627932" y="467370"/>
                    </a:cubicBezTo>
                    <a:lnTo>
                      <a:pt x="627932" y="102250"/>
                    </a:lnTo>
                    <a:cubicBezTo>
                      <a:pt x="627932" y="94809"/>
                      <a:pt x="622632" y="88963"/>
                      <a:pt x="615742" y="88963"/>
                    </a:cubicBezTo>
                    <a:close/>
                    <a:moveTo>
                      <a:pt x="71744" y="21375"/>
                    </a:moveTo>
                    <a:cubicBezTo>
                      <a:pt x="66445" y="21375"/>
                      <a:pt x="61676" y="26152"/>
                      <a:pt x="61676" y="31460"/>
                    </a:cubicBezTo>
                    <a:lnTo>
                      <a:pt x="61676" y="67588"/>
                    </a:lnTo>
                    <a:lnTo>
                      <a:pt x="281061" y="67588"/>
                    </a:lnTo>
                    <a:lnTo>
                      <a:pt x="281061" y="31460"/>
                    </a:lnTo>
                    <a:cubicBezTo>
                      <a:pt x="281061" y="26152"/>
                      <a:pt x="276292" y="21375"/>
                      <a:pt x="270993" y="21375"/>
                    </a:cubicBezTo>
                    <a:close/>
                    <a:moveTo>
                      <a:pt x="71826" y="0"/>
                    </a:moveTo>
                    <a:lnTo>
                      <a:pt x="271010" y="0"/>
                    </a:lnTo>
                    <a:cubicBezTo>
                      <a:pt x="287962" y="0"/>
                      <a:pt x="302265" y="14369"/>
                      <a:pt x="302265" y="31399"/>
                    </a:cubicBezTo>
                    <a:lnTo>
                      <a:pt x="302265" y="59604"/>
                    </a:lnTo>
                    <a:lnTo>
                      <a:pt x="614285" y="59604"/>
                    </a:lnTo>
                    <a:cubicBezTo>
                      <a:pt x="618788" y="59604"/>
                      <a:pt x="622894" y="61467"/>
                      <a:pt x="625873" y="64461"/>
                    </a:cubicBezTo>
                    <a:lnTo>
                      <a:pt x="629657" y="73573"/>
                    </a:lnTo>
                    <a:lnTo>
                      <a:pt x="639294" y="77692"/>
                    </a:lnTo>
                    <a:cubicBezTo>
                      <a:pt x="645320" y="83940"/>
                      <a:pt x="649029" y="92581"/>
                      <a:pt x="649029" y="102152"/>
                    </a:cubicBezTo>
                    <a:lnTo>
                      <a:pt x="649029" y="467468"/>
                    </a:lnTo>
                    <a:cubicBezTo>
                      <a:pt x="649029" y="486611"/>
                      <a:pt x="634194" y="502032"/>
                      <a:pt x="615651" y="502032"/>
                    </a:cubicBezTo>
                    <a:lnTo>
                      <a:pt x="33379" y="502032"/>
                    </a:lnTo>
                    <a:cubicBezTo>
                      <a:pt x="14835" y="502032"/>
                      <a:pt x="0" y="486611"/>
                      <a:pt x="0" y="467468"/>
                    </a:cubicBezTo>
                    <a:lnTo>
                      <a:pt x="0" y="102152"/>
                    </a:lnTo>
                    <a:cubicBezTo>
                      <a:pt x="0" y="92581"/>
                      <a:pt x="3709" y="83940"/>
                      <a:pt x="9735" y="77692"/>
                    </a:cubicBezTo>
                    <a:lnTo>
                      <a:pt x="19371" y="73574"/>
                    </a:lnTo>
                    <a:lnTo>
                      <a:pt x="23155" y="64461"/>
                    </a:lnTo>
                    <a:cubicBezTo>
                      <a:pt x="26135" y="61467"/>
                      <a:pt x="30241" y="59604"/>
                      <a:pt x="34744" y="59604"/>
                    </a:cubicBezTo>
                    <a:lnTo>
                      <a:pt x="40571" y="59604"/>
                    </a:lnTo>
                    <a:lnTo>
                      <a:pt x="40571" y="31399"/>
                    </a:lnTo>
                    <a:cubicBezTo>
                      <a:pt x="40571" y="14369"/>
                      <a:pt x="54344" y="0"/>
                      <a:pt x="7182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914367"/>
                <a:endParaRPr lang="en-US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64BFC19-ABBF-4582-943A-2885BCF583D2}"/>
                </a:ext>
              </a:extLst>
            </p:cNvPr>
            <p:cNvSpPr/>
            <p:nvPr/>
          </p:nvSpPr>
          <p:spPr bwMode="auto">
            <a:xfrm>
              <a:off x="10965857" y="2480240"/>
              <a:ext cx="924598" cy="1445432"/>
            </a:xfrm>
            <a:prstGeom prst="rect">
              <a:avLst/>
            </a:prstGeom>
            <a:noFill/>
            <a:ln>
              <a:solidFill>
                <a:schemeClr val="bg1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solidFill>
                  <a:prstClr val="white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9570994-E50B-4A82-86C0-3B0D1B92A2DF}"/>
                </a:ext>
              </a:extLst>
            </p:cNvPr>
            <p:cNvSpPr txBox="1"/>
            <p:nvPr/>
          </p:nvSpPr>
          <p:spPr>
            <a:xfrm>
              <a:off x="11381077" y="2607851"/>
              <a:ext cx="443519" cy="1615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932384">
                <a:spcBef>
                  <a:spcPct val="0"/>
                </a:spcBef>
                <a:spcAft>
                  <a:spcPts val="600"/>
                </a:spcAft>
              </a:pPr>
              <a:r>
                <a:rPr lang="en-US" sz="1050" dirty="0">
                  <a:solidFill>
                    <a:prstClr val="white"/>
                  </a:solidFill>
                  <a:latin typeface="Segoe UI"/>
                  <a:cs typeface="Segoe UI Semilight" panose="020B0402040204020203" pitchFamily="34" charset="0"/>
                </a:rPr>
                <a:t>Web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266B532-0490-45C5-9064-488E140BA7EE}"/>
                </a:ext>
              </a:extLst>
            </p:cNvPr>
            <p:cNvSpPr txBox="1"/>
            <p:nvPr/>
          </p:nvSpPr>
          <p:spPr>
            <a:xfrm>
              <a:off x="11381077" y="3100890"/>
              <a:ext cx="443519" cy="1615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932384">
                <a:spcBef>
                  <a:spcPct val="0"/>
                </a:spcBef>
                <a:spcAft>
                  <a:spcPts val="600"/>
                </a:spcAft>
              </a:pPr>
              <a:r>
                <a:rPr lang="en-US" sz="1050" dirty="0">
                  <a:solidFill>
                    <a:prstClr val="white"/>
                  </a:solidFill>
                  <a:latin typeface="Segoe UI"/>
                  <a:cs typeface="Segoe UI Semilight" panose="020B0402040204020203" pitchFamily="34" charset="0"/>
                </a:rPr>
                <a:t>Mobile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E518D77-9BA5-498F-B0A0-7A444E8F45B0}"/>
                </a:ext>
              </a:extLst>
            </p:cNvPr>
            <p:cNvSpPr txBox="1"/>
            <p:nvPr/>
          </p:nvSpPr>
          <p:spPr>
            <a:xfrm>
              <a:off x="11391963" y="3640159"/>
              <a:ext cx="443519" cy="1615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932384">
                <a:spcBef>
                  <a:spcPct val="0"/>
                </a:spcBef>
                <a:spcAft>
                  <a:spcPts val="600"/>
                </a:spcAft>
              </a:pPr>
              <a:r>
                <a:rPr lang="en-US" sz="1050" dirty="0">
                  <a:solidFill>
                    <a:prstClr val="white"/>
                  </a:solidFill>
                  <a:latin typeface="Segoe UI"/>
                  <a:cs typeface="Segoe UI Semilight" panose="020B0402040204020203" pitchFamily="34" charset="0"/>
                </a:rPr>
                <a:t>Bots</a:t>
              </a:r>
            </a:p>
          </p:txBody>
        </p:sp>
        <p:sp>
          <p:nvSpPr>
            <p:cNvPr id="62" name="Freeform 226">
              <a:extLst>
                <a:ext uri="{FF2B5EF4-FFF2-40B4-BE49-F238E27FC236}">
                  <a16:creationId xmlns:a16="http://schemas.microsoft.com/office/drawing/2014/main" id="{0631F534-FB88-4471-849E-59A8DA3CAF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1007" y="2571225"/>
              <a:ext cx="175846" cy="175846"/>
            </a:xfrm>
            <a:custGeom>
              <a:avLst/>
              <a:gdLst>
                <a:gd name="connsiteX0" fmla="*/ 2240514 w 3214688"/>
                <a:gd name="connsiteY0" fmla="*/ 2452692 h 3214688"/>
                <a:gd name="connsiteX1" fmla="*/ 2164154 w 3214688"/>
                <a:gd name="connsiteY1" fmla="*/ 2577661 h 3214688"/>
                <a:gd name="connsiteX2" fmla="*/ 2066550 w 3214688"/>
                <a:gd name="connsiteY2" fmla="*/ 2716118 h 3214688"/>
                <a:gd name="connsiteX3" fmla="*/ 1754615 w 3214688"/>
                <a:gd name="connsiteY3" fmla="*/ 3074168 h 3214688"/>
                <a:gd name="connsiteX4" fmla="*/ 1740871 w 3214688"/>
                <a:gd name="connsiteY4" fmla="*/ 3087292 h 3214688"/>
                <a:gd name="connsiteX5" fmla="*/ 1759187 w 3214688"/>
                <a:gd name="connsiteY5" fmla="*/ 3086367 h 3214688"/>
                <a:gd name="connsiteX6" fmla="*/ 2552008 w 3214688"/>
                <a:gd name="connsiteY6" fmla="*/ 2754731 h 3214688"/>
                <a:gd name="connsiteX7" fmla="*/ 2647815 w 3214688"/>
                <a:gd name="connsiteY7" fmla="*/ 2667609 h 3214688"/>
                <a:gd name="connsiteX8" fmla="*/ 2533366 w 3214688"/>
                <a:gd name="connsiteY8" fmla="*/ 2587696 h 3214688"/>
                <a:gd name="connsiteX9" fmla="*/ 2342448 w 3214688"/>
                <a:gd name="connsiteY9" fmla="*/ 2491033 h 3214688"/>
                <a:gd name="connsiteX10" fmla="*/ 974642 w 3214688"/>
                <a:gd name="connsiteY10" fmla="*/ 2452516 h 3214688"/>
                <a:gd name="connsiteX11" fmla="*/ 872242 w 3214688"/>
                <a:gd name="connsiteY11" fmla="*/ 2491033 h 3214688"/>
                <a:gd name="connsiteX12" fmla="*/ 681324 w 3214688"/>
                <a:gd name="connsiteY12" fmla="*/ 2587696 h 3214688"/>
                <a:gd name="connsiteX13" fmla="*/ 566873 w 3214688"/>
                <a:gd name="connsiteY13" fmla="*/ 2667611 h 3214688"/>
                <a:gd name="connsiteX14" fmla="*/ 662678 w 3214688"/>
                <a:gd name="connsiteY14" fmla="*/ 2754731 h 3214688"/>
                <a:gd name="connsiteX15" fmla="*/ 1455500 w 3214688"/>
                <a:gd name="connsiteY15" fmla="*/ 3086367 h 3214688"/>
                <a:gd name="connsiteX16" fmla="*/ 1473960 w 3214688"/>
                <a:gd name="connsiteY16" fmla="*/ 3087299 h 3214688"/>
                <a:gd name="connsiteX17" fmla="*/ 1460208 w 3214688"/>
                <a:gd name="connsiteY17" fmla="*/ 3074168 h 3214688"/>
                <a:gd name="connsiteX18" fmla="*/ 1148273 w 3214688"/>
                <a:gd name="connsiteY18" fmla="*/ 2716118 h 3214688"/>
                <a:gd name="connsiteX19" fmla="*/ 1050800 w 3214688"/>
                <a:gd name="connsiteY19" fmla="*/ 2577661 h 3214688"/>
                <a:gd name="connsiteX20" fmla="*/ 1668463 w 3214688"/>
                <a:gd name="connsiteY20" fmla="*/ 2349078 h 3214688"/>
                <a:gd name="connsiteX21" fmla="*/ 1668463 w 3214688"/>
                <a:gd name="connsiteY21" fmla="*/ 2987045 h 3214688"/>
                <a:gd name="connsiteX22" fmla="*/ 1686282 w 3214688"/>
                <a:gd name="connsiteY22" fmla="*/ 2969732 h 3214688"/>
                <a:gd name="connsiteX23" fmla="*/ 2047573 w 3214688"/>
                <a:gd name="connsiteY23" fmla="*/ 2532767 h 3214688"/>
                <a:gd name="connsiteX24" fmla="*/ 2118389 w 3214688"/>
                <a:gd name="connsiteY24" fmla="*/ 2414793 h 3214688"/>
                <a:gd name="connsiteX25" fmla="*/ 2062644 w 3214688"/>
                <a:gd name="connsiteY25" fmla="*/ 2398957 h 3214688"/>
                <a:gd name="connsiteX26" fmla="*/ 1838838 w 3214688"/>
                <a:gd name="connsiteY26" fmla="*/ 2359062 h 3214688"/>
                <a:gd name="connsiteX27" fmla="*/ 1546226 w 3214688"/>
                <a:gd name="connsiteY27" fmla="*/ 2349078 h 3214688"/>
                <a:gd name="connsiteX28" fmla="*/ 1375851 w 3214688"/>
                <a:gd name="connsiteY28" fmla="*/ 2359062 h 3214688"/>
                <a:gd name="connsiteX29" fmla="*/ 1152046 w 3214688"/>
                <a:gd name="connsiteY29" fmla="*/ 2398957 h 3214688"/>
                <a:gd name="connsiteX30" fmla="*/ 1097994 w 3214688"/>
                <a:gd name="connsiteY30" fmla="*/ 2414312 h 3214688"/>
                <a:gd name="connsiteX31" fmla="*/ 1168773 w 3214688"/>
                <a:gd name="connsiteY31" fmla="*/ 2532767 h 3214688"/>
                <a:gd name="connsiteX32" fmla="*/ 1528675 w 3214688"/>
                <a:gd name="connsiteY32" fmla="*/ 2969732 h 3214688"/>
                <a:gd name="connsiteX33" fmla="*/ 1546226 w 3214688"/>
                <a:gd name="connsiteY33" fmla="*/ 2986822 h 3214688"/>
                <a:gd name="connsiteX34" fmla="*/ 2486262 w 3214688"/>
                <a:gd name="connsiteY34" fmla="*/ 1668463 h 3214688"/>
                <a:gd name="connsiteX35" fmla="*/ 2482389 w 3214688"/>
                <a:gd name="connsiteY35" fmla="*/ 1744921 h 3214688"/>
                <a:gd name="connsiteX36" fmla="*/ 2321876 w 3214688"/>
                <a:gd name="connsiteY36" fmla="*/ 2298467 h 3214688"/>
                <a:gd name="connsiteX37" fmla="*/ 2297383 w 3214688"/>
                <a:gd name="connsiteY37" fmla="*/ 2345664 h 3214688"/>
                <a:gd name="connsiteX38" fmla="*/ 2392218 w 3214688"/>
                <a:gd name="connsiteY38" fmla="*/ 2381629 h 3214688"/>
                <a:gd name="connsiteX39" fmla="*/ 2596737 w 3214688"/>
                <a:gd name="connsiteY39" fmla="*/ 2485449 h 3214688"/>
                <a:gd name="connsiteX40" fmla="*/ 2730520 w 3214688"/>
                <a:gd name="connsiteY40" fmla="*/ 2578412 h 3214688"/>
                <a:gd name="connsiteX41" fmla="*/ 2753323 w 3214688"/>
                <a:gd name="connsiteY41" fmla="*/ 2553309 h 3214688"/>
                <a:gd name="connsiteX42" fmla="*/ 3084782 w 3214688"/>
                <a:gd name="connsiteY42" fmla="*/ 1760063 h 3214688"/>
                <a:gd name="connsiteX43" fmla="*/ 3089405 w 3214688"/>
                <a:gd name="connsiteY43" fmla="*/ 1668463 h 3214688"/>
                <a:gd name="connsiteX44" fmla="*/ 1668463 w 3214688"/>
                <a:gd name="connsiteY44" fmla="*/ 1668463 h 3214688"/>
                <a:gd name="connsiteX45" fmla="*/ 1668463 w 3214688"/>
                <a:gd name="connsiteY45" fmla="*/ 2227749 h 3214688"/>
                <a:gd name="connsiteX46" fmla="*/ 1854174 w 3214688"/>
                <a:gd name="connsiteY46" fmla="*/ 2238874 h 3214688"/>
                <a:gd name="connsiteX47" fmla="*/ 2093075 w 3214688"/>
                <a:gd name="connsiteY47" fmla="*/ 2282190 h 3214688"/>
                <a:gd name="connsiteX48" fmla="*/ 2180461 w 3214688"/>
                <a:gd name="connsiteY48" fmla="*/ 2307322 h 3214688"/>
                <a:gd name="connsiteX49" fmla="*/ 2223231 w 3214688"/>
                <a:gd name="connsiteY49" fmla="*/ 2220775 h 3214688"/>
                <a:gd name="connsiteX50" fmla="*/ 2360202 w 3214688"/>
                <a:gd name="connsiteY50" fmla="*/ 1739141 h 3214688"/>
                <a:gd name="connsiteX51" fmla="*/ 2363915 w 3214688"/>
                <a:gd name="connsiteY51" fmla="*/ 1668463 h 3214688"/>
                <a:gd name="connsiteX52" fmla="*/ 853934 w 3214688"/>
                <a:gd name="connsiteY52" fmla="*/ 1668463 h 3214688"/>
                <a:gd name="connsiteX53" fmla="*/ 857628 w 3214688"/>
                <a:gd name="connsiteY53" fmla="*/ 1739141 h 3214688"/>
                <a:gd name="connsiteX54" fmla="*/ 993929 w 3214688"/>
                <a:gd name="connsiteY54" fmla="*/ 2220775 h 3214688"/>
                <a:gd name="connsiteX55" fmla="*/ 1036215 w 3214688"/>
                <a:gd name="connsiteY55" fmla="*/ 2306750 h 3214688"/>
                <a:gd name="connsiteX56" fmla="*/ 1121614 w 3214688"/>
                <a:gd name="connsiteY56" fmla="*/ 2282190 h 3214688"/>
                <a:gd name="connsiteX57" fmla="*/ 1360516 w 3214688"/>
                <a:gd name="connsiteY57" fmla="*/ 2238874 h 3214688"/>
                <a:gd name="connsiteX58" fmla="*/ 1546226 w 3214688"/>
                <a:gd name="connsiteY58" fmla="*/ 2227749 h 3214688"/>
                <a:gd name="connsiteX59" fmla="*/ 1546226 w 3214688"/>
                <a:gd name="connsiteY59" fmla="*/ 1668463 h 3214688"/>
                <a:gd name="connsiteX60" fmla="*/ 125282 w 3214688"/>
                <a:gd name="connsiteY60" fmla="*/ 1668463 h 3214688"/>
                <a:gd name="connsiteX61" fmla="*/ 129905 w 3214688"/>
                <a:gd name="connsiteY61" fmla="*/ 1760063 h 3214688"/>
                <a:gd name="connsiteX62" fmla="*/ 461363 w 3214688"/>
                <a:gd name="connsiteY62" fmla="*/ 2553309 h 3214688"/>
                <a:gd name="connsiteX63" fmla="*/ 484168 w 3214688"/>
                <a:gd name="connsiteY63" fmla="*/ 2578414 h 3214688"/>
                <a:gd name="connsiteX64" fmla="*/ 617953 w 3214688"/>
                <a:gd name="connsiteY64" fmla="*/ 2485449 h 3214688"/>
                <a:gd name="connsiteX65" fmla="*/ 822472 w 3214688"/>
                <a:gd name="connsiteY65" fmla="*/ 2381629 h 3214688"/>
                <a:gd name="connsiteX66" fmla="*/ 918086 w 3214688"/>
                <a:gd name="connsiteY66" fmla="*/ 2345368 h 3214688"/>
                <a:gd name="connsiteX67" fmla="*/ 893910 w 3214688"/>
                <a:gd name="connsiteY67" fmla="*/ 2298467 h 3214688"/>
                <a:gd name="connsiteX68" fmla="*/ 735344 w 3214688"/>
                <a:gd name="connsiteY68" fmla="*/ 1744921 h 3214688"/>
                <a:gd name="connsiteX69" fmla="*/ 731546 w 3214688"/>
                <a:gd name="connsiteY69" fmla="*/ 1668463 h 3214688"/>
                <a:gd name="connsiteX70" fmla="*/ 1036436 w 3214688"/>
                <a:gd name="connsiteY70" fmla="*/ 911460 h 3214688"/>
                <a:gd name="connsiteX71" fmla="*/ 993929 w 3214688"/>
                <a:gd name="connsiteY71" fmla="*/ 998077 h 3214688"/>
                <a:gd name="connsiteX72" fmla="*/ 857628 w 3214688"/>
                <a:gd name="connsiteY72" fmla="*/ 1481228 h 3214688"/>
                <a:gd name="connsiteX73" fmla="*/ 854245 w 3214688"/>
                <a:gd name="connsiteY73" fmla="*/ 1546225 h 3214688"/>
                <a:gd name="connsiteX74" fmla="*/ 1546226 w 3214688"/>
                <a:gd name="connsiteY74" fmla="*/ 1546225 h 3214688"/>
                <a:gd name="connsiteX75" fmla="*/ 1546226 w 3214688"/>
                <a:gd name="connsiteY75" fmla="*/ 990118 h 3214688"/>
                <a:gd name="connsiteX76" fmla="*/ 1360255 w 3214688"/>
                <a:gd name="connsiteY76" fmla="*/ 978989 h 3214688"/>
                <a:gd name="connsiteX77" fmla="*/ 1120814 w 3214688"/>
                <a:gd name="connsiteY77" fmla="*/ 935673 h 3214688"/>
                <a:gd name="connsiteX78" fmla="*/ 2180241 w 3214688"/>
                <a:gd name="connsiteY78" fmla="*/ 910890 h 3214688"/>
                <a:gd name="connsiteX79" fmla="*/ 2093876 w 3214688"/>
                <a:gd name="connsiteY79" fmla="*/ 935673 h 3214688"/>
                <a:gd name="connsiteX80" fmla="*/ 1854434 w 3214688"/>
                <a:gd name="connsiteY80" fmla="*/ 978989 h 3214688"/>
                <a:gd name="connsiteX81" fmla="*/ 1668463 w 3214688"/>
                <a:gd name="connsiteY81" fmla="*/ 990118 h 3214688"/>
                <a:gd name="connsiteX82" fmla="*/ 1668463 w 3214688"/>
                <a:gd name="connsiteY82" fmla="*/ 1546225 h 3214688"/>
                <a:gd name="connsiteX83" fmla="*/ 2363603 w 3214688"/>
                <a:gd name="connsiteY83" fmla="*/ 1546225 h 3214688"/>
                <a:gd name="connsiteX84" fmla="*/ 2360202 w 3214688"/>
                <a:gd name="connsiteY84" fmla="*/ 1481228 h 3214688"/>
                <a:gd name="connsiteX85" fmla="*/ 2223231 w 3214688"/>
                <a:gd name="connsiteY85" fmla="*/ 998077 h 3214688"/>
                <a:gd name="connsiteX86" fmla="*/ 2731519 w 3214688"/>
                <a:gd name="connsiteY86" fmla="*/ 638964 h 3214688"/>
                <a:gd name="connsiteX87" fmla="*/ 2597865 w 3214688"/>
                <a:gd name="connsiteY87" fmla="*/ 732415 h 3214688"/>
                <a:gd name="connsiteX88" fmla="*/ 2393553 w 3214688"/>
                <a:gd name="connsiteY88" fmla="*/ 836234 h 3214688"/>
                <a:gd name="connsiteX89" fmla="*/ 2297528 w 3214688"/>
                <a:gd name="connsiteY89" fmla="*/ 872602 h 3214688"/>
                <a:gd name="connsiteX90" fmla="*/ 2321876 w 3214688"/>
                <a:gd name="connsiteY90" fmla="*/ 919557 h 3214688"/>
                <a:gd name="connsiteX91" fmla="*/ 2482389 w 3214688"/>
                <a:gd name="connsiteY91" fmla="*/ 1474977 h 3214688"/>
                <a:gd name="connsiteX92" fmla="*/ 2485971 w 3214688"/>
                <a:gd name="connsiteY92" fmla="*/ 1546225 h 3214688"/>
                <a:gd name="connsiteX93" fmla="*/ 3089325 w 3214688"/>
                <a:gd name="connsiteY93" fmla="*/ 1546225 h 3214688"/>
                <a:gd name="connsiteX94" fmla="*/ 3084782 w 3214688"/>
                <a:gd name="connsiteY94" fmla="*/ 1456213 h 3214688"/>
                <a:gd name="connsiteX95" fmla="*/ 2753323 w 3214688"/>
                <a:gd name="connsiteY95" fmla="*/ 662968 h 3214688"/>
                <a:gd name="connsiteX96" fmla="*/ 483169 w 3214688"/>
                <a:gd name="connsiteY96" fmla="*/ 638963 h 3214688"/>
                <a:gd name="connsiteX97" fmla="*/ 461363 w 3214688"/>
                <a:gd name="connsiteY97" fmla="*/ 662968 h 3214688"/>
                <a:gd name="connsiteX98" fmla="*/ 129905 w 3214688"/>
                <a:gd name="connsiteY98" fmla="*/ 1456213 h 3214688"/>
                <a:gd name="connsiteX99" fmla="*/ 125362 w 3214688"/>
                <a:gd name="connsiteY99" fmla="*/ 1546225 h 3214688"/>
                <a:gd name="connsiteX100" fmla="*/ 731831 w 3214688"/>
                <a:gd name="connsiteY100" fmla="*/ 1546225 h 3214688"/>
                <a:gd name="connsiteX101" fmla="*/ 735344 w 3214688"/>
                <a:gd name="connsiteY101" fmla="*/ 1474977 h 3214688"/>
                <a:gd name="connsiteX102" fmla="*/ 893910 w 3214688"/>
                <a:gd name="connsiteY102" fmla="*/ 919557 h 3214688"/>
                <a:gd name="connsiteX103" fmla="*/ 917942 w 3214688"/>
                <a:gd name="connsiteY103" fmla="*/ 872897 h 3214688"/>
                <a:gd name="connsiteX104" fmla="*/ 821137 w 3214688"/>
                <a:gd name="connsiteY104" fmla="*/ 836234 h 3214688"/>
                <a:gd name="connsiteX105" fmla="*/ 616825 w 3214688"/>
                <a:gd name="connsiteY105" fmla="*/ 732415 h 3214688"/>
                <a:gd name="connsiteX106" fmla="*/ 1546226 w 3214688"/>
                <a:gd name="connsiteY106" fmla="*/ 231046 h 3214688"/>
                <a:gd name="connsiteX107" fmla="*/ 1528675 w 3214688"/>
                <a:gd name="connsiteY107" fmla="*/ 248139 h 3214688"/>
                <a:gd name="connsiteX108" fmla="*/ 1168773 w 3214688"/>
                <a:gd name="connsiteY108" fmla="*/ 685478 h 3214688"/>
                <a:gd name="connsiteX109" fmla="*/ 1098769 w 3214688"/>
                <a:gd name="connsiteY109" fmla="*/ 802845 h 3214688"/>
                <a:gd name="connsiteX110" fmla="*/ 1152046 w 3214688"/>
                <a:gd name="connsiteY110" fmla="*/ 818106 h 3214688"/>
                <a:gd name="connsiteX111" fmla="*/ 1375851 w 3214688"/>
                <a:gd name="connsiteY111" fmla="*/ 858541 h 3214688"/>
                <a:gd name="connsiteX112" fmla="*/ 1546226 w 3214688"/>
                <a:gd name="connsiteY112" fmla="*/ 868716 h 3214688"/>
                <a:gd name="connsiteX113" fmla="*/ 1668463 w 3214688"/>
                <a:gd name="connsiteY113" fmla="*/ 230823 h 3214688"/>
                <a:gd name="connsiteX114" fmla="*/ 1668463 w 3214688"/>
                <a:gd name="connsiteY114" fmla="*/ 868716 h 3214688"/>
                <a:gd name="connsiteX115" fmla="*/ 1838838 w 3214688"/>
                <a:gd name="connsiteY115" fmla="*/ 858541 h 3214688"/>
                <a:gd name="connsiteX116" fmla="*/ 2062644 w 3214688"/>
                <a:gd name="connsiteY116" fmla="*/ 818106 h 3214688"/>
                <a:gd name="connsiteX117" fmla="*/ 2117610 w 3214688"/>
                <a:gd name="connsiteY117" fmla="*/ 802362 h 3214688"/>
                <a:gd name="connsiteX118" fmla="*/ 2047573 w 3214688"/>
                <a:gd name="connsiteY118" fmla="*/ 685478 h 3214688"/>
                <a:gd name="connsiteX119" fmla="*/ 1686282 w 3214688"/>
                <a:gd name="connsiteY119" fmla="*/ 248139 h 3214688"/>
                <a:gd name="connsiteX120" fmla="*/ 1739116 w 3214688"/>
                <a:gd name="connsiteY120" fmla="*/ 128896 h 3214688"/>
                <a:gd name="connsiteX121" fmla="*/ 1754615 w 3214688"/>
                <a:gd name="connsiteY121" fmla="*/ 143696 h 3214688"/>
                <a:gd name="connsiteX122" fmla="*/ 2066550 w 3214688"/>
                <a:gd name="connsiteY122" fmla="*/ 501745 h 3214688"/>
                <a:gd name="connsiteX123" fmla="*/ 2164154 w 3214688"/>
                <a:gd name="connsiteY123" fmla="*/ 640209 h 3214688"/>
                <a:gd name="connsiteX124" fmla="*/ 2239903 w 3214688"/>
                <a:gd name="connsiteY124" fmla="*/ 764214 h 3214688"/>
                <a:gd name="connsiteX125" fmla="*/ 2342448 w 3214688"/>
                <a:gd name="connsiteY125" fmla="*/ 725496 h 3214688"/>
                <a:gd name="connsiteX126" fmla="*/ 2533366 w 3214688"/>
                <a:gd name="connsiteY126" fmla="*/ 629040 h 3214688"/>
                <a:gd name="connsiteX127" fmla="*/ 2648575 w 3214688"/>
                <a:gd name="connsiteY127" fmla="*/ 549358 h 3214688"/>
                <a:gd name="connsiteX128" fmla="*/ 2552008 w 3214688"/>
                <a:gd name="connsiteY128" fmla="*/ 461545 h 3214688"/>
                <a:gd name="connsiteX129" fmla="*/ 1759187 w 3214688"/>
                <a:gd name="connsiteY129" fmla="*/ 129910 h 3214688"/>
                <a:gd name="connsiteX130" fmla="*/ 1475715 w 3214688"/>
                <a:gd name="connsiteY130" fmla="*/ 128888 h 3214688"/>
                <a:gd name="connsiteX131" fmla="*/ 1455500 w 3214688"/>
                <a:gd name="connsiteY131" fmla="*/ 129910 h 3214688"/>
                <a:gd name="connsiteX132" fmla="*/ 662678 w 3214688"/>
                <a:gd name="connsiteY132" fmla="*/ 461545 h 3214688"/>
                <a:gd name="connsiteX133" fmla="*/ 566113 w 3214688"/>
                <a:gd name="connsiteY133" fmla="*/ 549357 h 3214688"/>
                <a:gd name="connsiteX134" fmla="*/ 681324 w 3214688"/>
                <a:gd name="connsiteY134" fmla="*/ 629040 h 3214688"/>
                <a:gd name="connsiteX135" fmla="*/ 872242 w 3214688"/>
                <a:gd name="connsiteY135" fmla="*/ 725496 h 3214688"/>
                <a:gd name="connsiteX136" fmla="*/ 975251 w 3214688"/>
                <a:gd name="connsiteY136" fmla="*/ 764389 h 3214688"/>
                <a:gd name="connsiteX137" fmla="*/ 1050800 w 3214688"/>
                <a:gd name="connsiteY137" fmla="*/ 640209 h 3214688"/>
                <a:gd name="connsiteX138" fmla="*/ 1148273 w 3214688"/>
                <a:gd name="connsiteY138" fmla="*/ 501745 h 3214688"/>
                <a:gd name="connsiteX139" fmla="*/ 1460208 w 3214688"/>
                <a:gd name="connsiteY139" fmla="*/ 143696 h 3214688"/>
                <a:gd name="connsiteX140" fmla="*/ 1607344 w 3214688"/>
                <a:gd name="connsiteY140" fmla="*/ 0 h 3214688"/>
                <a:gd name="connsiteX141" fmla="*/ 3214688 w 3214688"/>
                <a:gd name="connsiteY141" fmla="*/ 1607344 h 3214688"/>
                <a:gd name="connsiteX142" fmla="*/ 1607344 w 3214688"/>
                <a:gd name="connsiteY142" fmla="*/ 3214688 h 3214688"/>
                <a:gd name="connsiteX143" fmla="*/ 0 w 3214688"/>
                <a:gd name="connsiteY143" fmla="*/ 1607344 h 3214688"/>
                <a:gd name="connsiteX144" fmla="*/ 1607344 w 3214688"/>
                <a:gd name="connsiteY144" fmla="*/ 0 h 321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</a:cxnLst>
              <a:rect l="l" t="t" r="r" b="b"/>
              <a:pathLst>
                <a:path w="3214688" h="3214688">
                  <a:moveTo>
                    <a:pt x="2240514" y="2452692"/>
                  </a:moveTo>
                  <a:lnTo>
                    <a:pt x="2164154" y="2577661"/>
                  </a:lnTo>
                  <a:cubicBezTo>
                    <a:pt x="2133682" y="2623995"/>
                    <a:pt x="2101138" y="2670175"/>
                    <a:pt x="2066550" y="2716118"/>
                  </a:cubicBezTo>
                  <a:cubicBezTo>
                    <a:pt x="1950245" y="2873312"/>
                    <a:pt x="1834903" y="2995905"/>
                    <a:pt x="1754615" y="3074168"/>
                  </a:cubicBezTo>
                  <a:lnTo>
                    <a:pt x="1740871" y="3087292"/>
                  </a:lnTo>
                  <a:lnTo>
                    <a:pt x="1759187" y="3086367"/>
                  </a:lnTo>
                  <a:cubicBezTo>
                    <a:pt x="2058736" y="3055930"/>
                    <a:pt x="2331968" y="2936422"/>
                    <a:pt x="2552008" y="2754731"/>
                  </a:cubicBezTo>
                  <a:lnTo>
                    <a:pt x="2647815" y="2667609"/>
                  </a:lnTo>
                  <a:lnTo>
                    <a:pt x="2533366" y="2587696"/>
                  </a:lnTo>
                  <a:cubicBezTo>
                    <a:pt x="2472930" y="2551687"/>
                    <a:pt x="2409077" y="2519400"/>
                    <a:pt x="2342448" y="2491033"/>
                  </a:cubicBezTo>
                  <a:close/>
                  <a:moveTo>
                    <a:pt x="974642" y="2452516"/>
                  </a:moveTo>
                  <a:lnTo>
                    <a:pt x="872242" y="2491033"/>
                  </a:lnTo>
                  <a:cubicBezTo>
                    <a:pt x="805613" y="2519400"/>
                    <a:pt x="741760" y="2551687"/>
                    <a:pt x="681324" y="2587696"/>
                  </a:cubicBezTo>
                  <a:lnTo>
                    <a:pt x="566873" y="2667611"/>
                  </a:lnTo>
                  <a:lnTo>
                    <a:pt x="662678" y="2754731"/>
                  </a:lnTo>
                  <a:cubicBezTo>
                    <a:pt x="882719" y="2936422"/>
                    <a:pt x="1155951" y="3055930"/>
                    <a:pt x="1455500" y="3086367"/>
                  </a:cubicBezTo>
                  <a:lnTo>
                    <a:pt x="1473960" y="3087299"/>
                  </a:lnTo>
                  <a:lnTo>
                    <a:pt x="1460208" y="3074168"/>
                  </a:lnTo>
                  <a:cubicBezTo>
                    <a:pt x="1379921" y="2995905"/>
                    <a:pt x="1264578" y="2873312"/>
                    <a:pt x="1148273" y="2716118"/>
                  </a:cubicBezTo>
                  <a:cubicBezTo>
                    <a:pt x="1113686" y="2670175"/>
                    <a:pt x="1081189" y="2623995"/>
                    <a:pt x="1050800" y="2577661"/>
                  </a:cubicBezTo>
                  <a:close/>
                  <a:moveTo>
                    <a:pt x="1668463" y="2349078"/>
                  </a:moveTo>
                  <a:lnTo>
                    <a:pt x="1668463" y="2987045"/>
                  </a:lnTo>
                  <a:lnTo>
                    <a:pt x="1686282" y="2969732"/>
                  </a:lnTo>
                  <a:cubicBezTo>
                    <a:pt x="1781612" y="2874931"/>
                    <a:pt x="1920253" y="2723080"/>
                    <a:pt x="2047573" y="2532767"/>
                  </a:cubicBezTo>
                  <a:lnTo>
                    <a:pt x="2118389" y="2414793"/>
                  </a:lnTo>
                  <a:lnTo>
                    <a:pt x="2062644" y="2398957"/>
                  </a:lnTo>
                  <a:cubicBezTo>
                    <a:pt x="1989750" y="2381404"/>
                    <a:pt x="1914935" y="2368039"/>
                    <a:pt x="1838838" y="2359062"/>
                  </a:cubicBezTo>
                  <a:close/>
                  <a:moveTo>
                    <a:pt x="1546226" y="2349078"/>
                  </a:moveTo>
                  <a:lnTo>
                    <a:pt x="1375851" y="2359062"/>
                  </a:lnTo>
                  <a:cubicBezTo>
                    <a:pt x="1299755" y="2368039"/>
                    <a:pt x="1224940" y="2381404"/>
                    <a:pt x="1152046" y="2398957"/>
                  </a:cubicBezTo>
                  <a:lnTo>
                    <a:pt x="1097994" y="2414312"/>
                  </a:lnTo>
                  <a:lnTo>
                    <a:pt x="1168773" y="2532767"/>
                  </a:lnTo>
                  <a:cubicBezTo>
                    <a:pt x="1295523" y="2723080"/>
                    <a:pt x="1433595" y="2874931"/>
                    <a:pt x="1528675" y="2969732"/>
                  </a:cubicBezTo>
                  <a:lnTo>
                    <a:pt x="1546226" y="2986822"/>
                  </a:lnTo>
                  <a:close/>
                  <a:moveTo>
                    <a:pt x="2486262" y="1668463"/>
                  </a:moveTo>
                  <a:lnTo>
                    <a:pt x="2482389" y="1744921"/>
                  </a:lnTo>
                  <a:cubicBezTo>
                    <a:pt x="2464263" y="1925703"/>
                    <a:pt x="2410126" y="2111990"/>
                    <a:pt x="2321876" y="2298467"/>
                  </a:cubicBezTo>
                  <a:lnTo>
                    <a:pt x="2297383" y="2345664"/>
                  </a:lnTo>
                  <a:lnTo>
                    <a:pt x="2392218" y="2381629"/>
                  </a:lnTo>
                  <a:cubicBezTo>
                    <a:pt x="2463528" y="2412174"/>
                    <a:pt x="2531927" y="2446867"/>
                    <a:pt x="2596737" y="2485449"/>
                  </a:cubicBezTo>
                  <a:lnTo>
                    <a:pt x="2730520" y="2578412"/>
                  </a:lnTo>
                  <a:lnTo>
                    <a:pt x="2753323" y="2553309"/>
                  </a:lnTo>
                  <a:cubicBezTo>
                    <a:pt x="2934917" y="2333150"/>
                    <a:pt x="3054361" y="2059772"/>
                    <a:pt x="3084782" y="1760063"/>
                  </a:cubicBezTo>
                  <a:lnTo>
                    <a:pt x="3089405" y="1668463"/>
                  </a:lnTo>
                  <a:close/>
                  <a:moveTo>
                    <a:pt x="1668463" y="1668463"/>
                  </a:moveTo>
                  <a:lnTo>
                    <a:pt x="1668463" y="2227749"/>
                  </a:lnTo>
                  <a:lnTo>
                    <a:pt x="1854174" y="2238874"/>
                  </a:lnTo>
                  <a:cubicBezTo>
                    <a:pt x="1935356" y="2248644"/>
                    <a:pt x="2015217" y="2263170"/>
                    <a:pt x="2093075" y="2282190"/>
                  </a:cubicBezTo>
                  <a:lnTo>
                    <a:pt x="2180461" y="2307322"/>
                  </a:lnTo>
                  <a:lnTo>
                    <a:pt x="2223231" y="2220775"/>
                  </a:lnTo>
                  <a:cubicBezTo>
                    <a:pt x="2291457" y="2071357"/>
                    <a:pt x="2342510" y="1908976"/>
                    <a:pt x="2360202" y="1739141"/>
                  </a:cubicBezTo>
                  <a:lnTo>
                    <a:pt x="2363915" y="1668463"/>
                  </a:lnTo>
                  <a:close/>
                  <a:moveTo>
                    <a:pt x="853934" y="1668463"/>
                  </a:moveTo>
                  <a:lnTo>
                    <a:pt x="857628" y="1739141"/>
                  </a:lnTo>
                  <a:cubicBezTo>
                    <a:pt x="875231" y="1908976"/>
                    <a:pt x="926029" y="2071357"/>
                    <a:pt x="993929" y="2220775"/>
                  </a:cubicBezTo>
                  <a:lnTo>
                    <a:pt x="1036215" y="2306750"/>
                  </a:lnTo>
                  <a:lnTo>
                    <a:pt x="1121614" y="2282190"/>
                  </a:lnTo>
                  <a:cubicBezTo>
                    <a:pt x="1199473" y="2263170"/>
                    <a:pt x="1279334" y="2248644"/>
                    <a:pt x="1360516" y="2238874"/>
                  </a:cubicBezTo>
                  <a:lnTo>
                    <a:pt x="1546226" y="2227749"/>
                  </a:lnTo>
                  <a:lnTo>
                    <a:pt x="1546226" y="1668463"/>
                  </a:lnTo>
                  <a:close/>
                  <a:moveTo>
                    <a:pt x="125282" y="1668463"/>
                  </a:moveTo>
                  <a:lnTo>
                    <a:pt x="129905" y="1760063"/>
                  </a:lnTo>
                  <a:cubicBezTo>
                    <a:pt x="160326" y="2059772"/>
                    <a:pt x="279770" y="2333150"/>
                    <a:pt x="461363" y="2553309"/>
                  </a:cubicBezTo>
                  <a:lnTo>
                    <a:pt x="484168" y="2578414"/>
                  </a:lnTo>
                  <a:lnTo>
                    <a:pt x="617953" y="2485449"/>
                  </a:lnTo>
                  <a:cubicBezTo>
                    <a:pt x="682763" y="2446867"/>
                    <a:pt x="751163" y="2412174"/>
                    <a:pt x="822472" y="2381629"/>
                  </a:cubicBezTo>
                  <a:lnTo>
                    <a:pt x="918086" y="2345368"/>
                  </a:lnTo>
                  <a:lnTo>
                    <a:pt x="893910" y="2298467"/>
                  </a:lnTo>
                  <a:cubicBezTo>
                    <a:pt x="806372" y="2111990"/>
                    <a:pt x="753137" y="1925703"/>
                    <a:pt x="735344" y="1744921"/>
                  </a:cubicBezTo>
                  <a:lnTo>
                    <a:pt x="731546" y="1668463"/>
                  </a:lnTo>
                  <a:close/>
                  <a:moveTo>
                    <a:pt x="1036436" y="911460"/>
                  </a:moveTo>
                  <a:lnTo>
                    <a:pt x="993929" y="998077"/>
                  </a:lnTo>
                  <a:cubicBezTo>
                    <a:pt x="926029" y="1147854"/>
                    <a:pt x="875231" y="1310725"/>
                    <a:pt x="857628" y="1481228"/>
                  </a:cubicBezTo>
                  <a:lnTo>
                    <a:pt x="854245" y="1546225"/>
                  </a:lnTo>
                  <a:lnTo>
                    <a:pt x="1546226" y="1546225"/>
                  </a:lnTo>
                  <a:lnTo>
                    <a:pt x="1546226" y="990118"/>
                  </a:lnTo>
                  <a:lnTo>
                    <a:pt x="1360255" y="978989"/>
                  </a:lnTo>
                  <a:cubicBezTo>
                    <a:pt x="1278920" y="969219"/>
                    <a:pt x="1198859" y="954694"/>
                    <a:pt x="1120814" y="935673"/>
                  </a:cubicBezTo>
                  <a:close/>
                  <a:moveTo>
                    <a:pt x="2180241" y="910890"/>
                  </a:moveTo>
                  <a:lnTo>
                    <a:pt x="2093876" y="935673"/>
                  </a:lnTo>
                  <a:cubicBezTo>
                    <a:pt x="2015831" y="954694"/>
                    <a:pt x="1935770" y="969219"/>
                    <a:pt x="1854434" y="978989"/>
                  </a:cubicBezTo>
                  <a:lnTo>
                    <a:pt x="1668463" y="990118"/>
                  </a:lnTo>
                  <a:lnTo>
                    <a:pt x="1668463" y="1546225"/>
                  </a:lnTo>
                  <a:lnTo>
                    <a:pt x="2363603" y="1546225"/>
                  </a:lnTo>
                  <a:lnTo>
                    <a:pt x="2360202" y="1481228"/>
                  </a:lnTo>
                  <a:cubicBezTo>
                    <a:pt x="2342510" y="1310725"/>
                    <a:pt x="2291457" y="1147854"/>
                    <a:pt x="2223231" y="998077"/>
                  </a:cubicBezTo>
                  <a:close/>
                  <a:moveTo>
                    <a:pt x="2731519" y="638964"/>
                  </a:moveTo>
                  <a:lnTo>
                    <a:pt x="2597865" y="732415"/>
                  </a:lnTo>
                  <a:cubicBezTo>
                    <a:pt x="2533258" y="770996"/>
                    <a:pt x="2464907" y="805689"/>
                    <a:pt x="2393553" y="836234"/>
                  </a:cubicBezTo>
                  <a:lnTo>
                    <a:pt x="2297528" y="872602"/>
                  </a:lnTo>
                  <a:lnTo>
                    <a:pt x="2321876" y="919557"/>
                  </a:lnTo>
                  <a:cubicBezTo>
                    <a:pt x="2410126" y="1106247"/>
                    <a:pt x="2464263" y="1293033"/>
                    <a:pt x="2482389" y="1474977"/>
                  </a:cubicBezTo>
                  <a:lnTo>
                    <a:pt x="2485971" y="1546225"/>
                  </a:lnTo>
                  <a:lnTo>
                    <a:pt x="3089325" y="1546225"/>
                  </a:lnTo>
                  <a:lnTo>
                    <a:pt x="3084782" y="1456213"/>
                  </a:lnTo>
                  <a:cubicBezTo>
                    <a:pt x="3054361" y="1156504"/>
                    <a:pt x="2934917" y="883126"/>
                    <a:pt x="2753323" y="662968"/>
                  </a:cubicBezTo>
                  <a:close/>
                  <a:moveTo>
                    <a:pt x="483169" y="638963"/>
                  </a:moveTo>
                  <a:lnTo>
                    <a:pt x="461363" y="662968"/>
                  </a:lnTo>
                  <a:cubicBezTo>
                    <a:pt x="279770" y="883126"/>
                    <a:pt x="160326" y="1156504"/>
                    <a:pt x="129905" y="1456213"/>
                  </a:cubicBezTo>
                  <a:lnTo>
                    <a:pt x="125362" y="1546225"/>
                  </a:lnTo>
                  <a:lnTo>
                    <a:pt x="731831" y="1546225"/>
                  </a:lnTo>
                  <a:lnTo>
                    <a:pt x="735344" y="1474977"/>
                  </a:lnTo>
                  <a:cubicBezTo>
                    <a:pt x="753137" y="1293033"/>
                    <a:pt x="806372" y="1106247"/>
                    <a:pt x="893910" y="919557"/>
                  </a:cubicBezTo>
                  <a:lnTo>
                    <a:pt x="917942" y="872897"/>
                  </a:lnTo>
                  <a:lnTo>
                    <a:pt x="821137" y="836234"/>
                  </a:lnTo>
                  <a:cubicBezTo>
                    <a:pt x="749783" y="805689"/>
                    <a:pt x="681432" y="770996"/>
                    <a:pt x="616825" y="732415"/>
                  </a:cubicBezTo>
                  <a:close/>
                  <a:moveTo>
                    <a:pt x="1546226" y="231046"/>
                  </a:moveTo>
                  <a:lnTo>
                    <a:pt x="1528675" y="248139"/>
                  </a:lnTo>
                  <a:cubicBezTo>
                    <a:pt x="1433595" y="342957"/>
                    <a:pt x="1295523" y="494880"/>
                    <a:pt x="1168773" y="685478"/>
                  </a:cubicBezTo>
                  <a:lnTo>
                    <a:pt x="1098769" y="802845"/>
                  </a:lnTo>
                  <a:lnTo>
                    <a:pt x="1152046" y="818106"/>
                  </a:lnTo>
                  <a:cubicBezTo>
                    <a:pt x="1224940" y="835846"/>
                    <a:pt x="1299755" y="849411"/>
                    <a:pt x="1375851" y="858541"/>
                  </a:cubicBezTo>
                  <a:lnTo>
                    <a:pt x="1546226" y="868716"/>
                  </a:lnTo>
                  <a:close/>
                  <a:moveTo>
                    <a:pt x="1668463" y="230823"/>
                  </a:moveTo>
                  <a:lnTo>
                    <a:pt x="1668463" y="868716"/>
                  </a:lnTo>
                  <a:lnTo>
                    <a:pt x="1838838" y="858541"/>
                  </a:lnTo>
                  <a:cubicBezTo>
                    <a:pt x="1914935" y="849411"/>
                    <a:pt x="1989750" y="835846"/>
                    <a:pt x="2062644" y="818106"/>
                  </a:cubicBezTo>
                  <a:lnTo>
                    <a:pt x="2117610" y="802362"/>
                  </a:lnTo>
                  <a:lnTo>
                    <a:pt x="2047573" y="685478"/>
                  </a:lnTo>
                  <a:cubicBezTo>
                    <a:pt x="1920253" y="494880"/>
                    <a:pt x="1781612" y="342957"/>
                    <a:pt x="1686282" y="248139"/>
                  </a:cubicBezTo>
                  <a:close/>
                  <a:moveTo>
                    <a:pt x="1739116" y="128896"/>
                  </a:moveTo>
                  <a:lnTo>
                    <a:pt x="1754615" y="143696"/>
                  </a:lnTo>
                  <a:cubicBezTo>
                    <a:pt x="1834903" y="221959"/>
                    <a:pt x="1950245" y="344552"/>
                    <a:pt x="2066550" y="501745"/>
                  </a:cubicBezTo>
                  <a:cubicBezTo>
                    <a:pt x="2101138" y="547688"/>
                    <a:pt x="2133682" y="593868"/>
                    <a:pt x="2164154" y="640209"/>
                  </a:cubicBezTo>
                  <a:lnTo>
                    <a:pt x="2239903" y="764214"/>
                  </a:lnTo>
                  <a:lnTo>
                    <a:pt x="2342448" y="725496"/>
                  </a:lnTo>
                  <a:cubicBezTo>
                    <a:pt x="2409077" y="697086"/>
                    <a:pt x="2472930" y="664847"/>
                    <a:pt x="2533366" y="629040"/>
                  </a:cubicBezTo>
                  <a:lnTo>
                    <a:pt x="2648575" y="549358"/>
                  </a:lnTo>
                  <a:lnTo>
                    <a:pt x="2552008" y="461545"/>
                  </a:lnTo>
                  <a:cubicBezTo>
                    <a:pt x="2331968" y="279855"/>
                    <a:pt x="2058736" y="160347"/>
                    <a:pt x="1759187" y="129910"/>
                  </a:cubicBezTo>
                  <a:close/>
                  <a:moveTo>
                    <a:pt x="1475715" y="128888"/>
                  </a:moveTo>
                  <a:lnTo>
                    <a:pt x="1455500" y="129910"/>
                  </a:lnTo>
                  <a:cubicBezTo>
                    <a:pt x="1155951" y="160347"/>
                    <a:pt x="882719" y="279855"/>
                    <a:pt x="662678" y="461545"/>
                  </a:cubicBezTo>
                  <a:lnTo>
                    <a:pt x="566113" y="549357"/>
                  </a:lnTo>
                  <a:lnTo>
                    <a:pt x="681324" y="629040"/>
                  </a:lnTo>
                  <a:cubicBezTo>
                    <a:pt x="741760" y="664847"/>
                    <a:pt x="805613" y="697086"/>
                    <a:pt x="872242" y="725496"/>
                  </a:cubicBezTo>
                  <a:lnTo>
                    <a:pt x="975251" y="764389"/>
                  </a:lnTo>
                  <a:lnTo>
                    <a:pt x="1050800" y="640209"/>
                  </a:lnTo>
                  <a:cubicBezTo>
                    <a:pt x="1081189" y="593868"/>
                    <a:pt x="1113686" y="547688"/>
                    <a:pt x="1148273" y="501745"/>
                  </a:cubicBezTo>
                  <a:cubicBezTo>
                    <a:pt x="1264578" y="344552"/>
                    <a:pt x="1379921" y="221959"/>
                    <a:pt x="1460208" y="143696"/>
                  </a:cubicBezTo>
                  <a:close/>
                  <a:moveTo>
                    <a:pt x="1607344" y="0"/>
                  </a:moveTo>
                  <a:cubicBezTo>
                    <a:pt x="2495056" y="0"/>
                    <a:pt x="3214688" y="719632"/>
                    <a:pt x="3214688" y="1607344"/>
                  </a:cubicBezTo>
                  <a:cubicBezTo>
                    <a:pt x="3214688" y="2495056"/>
                    <a:pt x="2495056" y="3214688"/>
                    <a:pt x="1607344" y="3214688"/>
                  </a:cubicBezTo>
                  <a:cubicBezTo>
                    <a:pt x="719632" y="3214688"/>
                    <a:pt x="0" y="2495056"/>
                    <a:pt x="0" y="1607344"/>
                  </a:cubicBezTo>
                  <a:cubicBezTo>
                    <a:pt x="0" y="719632"/>
                    <a:pt x="719632" y="0"/>
                    <a:pt x="160734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367"/>
              <a:endParaRPr lang="en-US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3" name="Freeform 227">
              <a:extLst>
                <a:ext uri="{FF2B5EF4-FFF2-40B4-BE49-F238E27FC236}">
                  <a16:creationId xmlns:a16="http://schemas.microsoft.com/office/drawing/2014/main" id="{7E33F277-CEC9-4BAE-A072-98CA4A88F9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97459" y="3092497"/>
              <a:ext cx="122942" cy="220917"/>
            </a:xfrm>
            <a:custGeom>
              <a:avLst/>
              <a:gdLst>
                <a:gd name="connsiteX0" fmla="*/ 930274 w 1860550"/>
                <a:gd name="connsiteY0" fmla="*/ 2997199 h 3343276"/>
                <a:gd name="connsiteX1" fmla="*/ 898524 w 1860550"/>
                <a:gd name="connsiteY1" fmla="*/ 3030537 h 3343276"/>
                <a:gd name="connsiteX2" fmla="*/ 930274 w 1860550"/>
                <a:gd name="connsiteY2" fmla="*/ 3063875 h 3343276"/>
                <a:gd name="connsiteX3" fmla="*/ 962024 w 1860550"/>
                <a:gd name="connsiteY3" fmla="*/ 3030537 h 3343276"/>
                <a:gd name="connsiteX4" fmla="*/ 930274 w 1860550"/>
                <a:gd name="connsiteY4" fmla="*/ 2997199 h 3343276"/>
                <a:gd name="connsiteX5" fmla="*/ 930275 w 1860550"/>
                <a:gd name="connsiteY5" fmla="*/ 2874962 h 3343276"/>
                <a:gd name="connsiteX6" fmla="*/ 1084263 w 1860550"/>
                <a:gd name="connsiteY6" fmla="*/ 3029744 h 3343276"/>
                <a:gd name="connsiteX7" fmla="*/ 930275 w 1860550"/>
                <a:gd name="connsiteY7" fmla="*/ 3184526 h 3343276"/>
                <a:gd name="connsiteX8" fmla="*/ 776287 w 1860550"/>
                <a:gd name="connsiteY8" fmla="*/ 3029744 h 3343276"/>
                <a:gd name="connsiteX9" fmla="*/ 930275 w 1860550"/>
                <a:gd name="connsiteY9" fmla="*/ 2874962 h 3343276"/>
                <a:gd name="connsiteX10" fmla="*/ 122238 w 1860550"/>
                <a:gd name="connsiteY10" fmla="*/ 2844800 h 3343276"/>
                <a:gd name="connsiteX11" fmla="*/ 122238 w 1860550"/>
                <a:gd name="connsiteY11" fmla="*/ 2858922 h 3343276"/>
                <a:gd name="connsiteX12" fmla="*/ 122238 w 1860550"/>
                <a:gd name="connsiteY12" fmla="*/ 2919914 h 3343276"/>
                <a:gd name="connsiteX13" fmla="*/ 122238 w 1860550"/>
                <a:gd name="connsiteY13" fmla="*/ 2937881 h 3343276"/>
                <a:gd name="connsiteX14" fmla="*/ 122238 w 1860550"/>
                <a:gd name="connsiteY14" fmla="*/ 2976361 h 3343276"/>
                <a:gd name="connsiteX15" fmla="*/ 122238 w 1860550"/>
                <a:gd name="connsiteY15" fmla="*/ 2994458 h 3343276"/>
                <a:gd name="connsiteX16" fmla="*/ 122238 w 1860550"/>
                <a:gd name="connsiteY16" fmla="*/ 3016807 h 3343276"/>
                <a:gd name="connsiteX17" fmla="*/ 122238 w 1860550"/>
                <a:gd name="connsiteY17" fmla="*/ 3032384 h 3343276"/>
                <a:gd name="connsiteX18" fmla="*/ 122238 w 1860550"/>
                <a:gd name="connsiteY18" fmla="*/ 3043919 h 3343276"/>
                <a:gd name="connsiteX19" fmla="*/ 122238 w 1860550"/>
                <a:gd name="connsiteY19" fmla="*/ 3055388 h 3343276"/>
                <a:gd name="connsiteX20" fmla="*/ 122238 w 1860550"/>
                <a:gd name="connsiteY20" fmla="*/ 3067200 h 3343276"/>
                <a:gd name="connsiteX21" fmla="*/ 122238 w 1860550"/>
                <a:gd name="connsiteY21" fmla="*/ 3068809 h 3343276"/>
                <a:gd name="connsiteX22" fmla="*/ 122238 w 1860550"/>
                <a:gd name="connsiteY22" fmla="*/ 3072174 h 3343276"/>
                <a:gd name="connsiteX23" fmla="*/ 268324 w 1860550"/>
                <a:gd name="connsiteY23" fmla="*/ 3221038 h 3343276"/>
                <a:gd name="connsiteX24" fmla="*/ 1589184 w 1860550"/>
                <a:gd name="connsiteY24" fmla="*/ 3221038 h 3343276"/>
                <a:gd name="connsiteX25" fmla="*/ 1738313 w 1860550"/>
                <a:gd name="connsiteY25" fmla="*/ 3072174 h 3343276"/>
                <a:gd name="connsiteX26" fmla="*/ 1738313 w 1860550"/>
                <a:gd name="connsiteY26" fmla="*/ 2997250 h 3343276"/>
                <a:gd name="connsiteX27" fmla="*/ 1738313 w 1860550"/>
                <a:gd name="connsiteY27" fmla="*/ 2940804 h 3343276"/>
                <a:gd name="connsiteX28" fmla="*/ 1738313 w 1860550"/>
                <a:gd name="connsiteY28" fmla="*/ 2900358 h 3343276"/>
                <a:gd name="connsiteX29" fmla="*/ 1738313 w 1860550"/>
                <a:gd name="connsiteY29" fmla="*/ 2873246 h 3343276"/>
                <a:gd name="connsiteX30" fmla="*/ 1738313 w 1860550"/>
                <a:gd name="connsiteY30" fmla="*/ 2848356 h 3343276"/>
                <a:gd name="connsiteX31" fmla="*/ 1738313 w 1860550"/>
                <a:gd name="connsiteY31" fmla="*/ 2844800 h 3343276"/>
                <a:gd name="connsiteX32" fmla="*/ 122238 w 1860550"/>
                <a:gd name="connsiteY32" fmla="*/ 461963 h 3343276"/>
                <a:gd name="connsiteX33" fmla="*/ 122238 w 1860550"/>
                <a:gd name="connsiteY33" fmla="*/ 525582 h 3343276"/>
                <a:gd name="connsiteX34" fmla="*/ 122238 w 1860550"/>
                <a:gd name="connsiteY34" fmla="*/ 2618936 h 3343276"/>
                <a:gd name="connsiteX35" fmla="*/ 122238 w 1860550"/>
                <a:gd name="connsiteY35" fmla="*/ 2722563 h 3343276"/>
                <a:gd name="connsiteX36" fmla="*/ 169032 w 1860550"/>
                <a:gd name="connsiteY36" fmla="*/ 2722563 h 3343276"/>
                <a:gd name="connsiteX37" fmla="*/ 1704747 w 1860550"/>
                <a:gd name="connsiteY37" fmla="*/ 2722563 h 3343276"/>
                <a:gd name="connsiteX38" fmla="*/ 1738313 w 1860550"/>
                <a:gd name="connsiteY38" fmla="*/ 2722563 h 3343276"/>
                <a:gd name="connsiteX39" fmla="*/ 1738313 w 1860550"/>
                <a:gd name="connsiteY39" fmla="*/ 2521894 h 3343276"/>
                <a:gd name="connsiteX40" fmla="*/ 1738313 w 1860550"/>
                <a:gd name="connsiteY40" fmla="*/ 505665 h 3343276"/>
                <a:gd name="connsiteX41" fmla="*/ 1738313 w 1860550"/>
                <a:gd name="connsiteY41" fmla="*/ 461963 h 3343276"/>
                <a:gd name="connsiteX42" fmla="*/ 1691518 w 1860550"/>
                <a:gd name="connsiteY42" fmla="*/ 461963 h 3343276"/>
                <a:gd name="connsiteX43" fmla="*/ 155803 w 1860550"/>
                <a:gd name="connsiteY43" fmla="*/ 461963 h 3343276"/>
                <a:gd name="connsiteX44" fmla="*/ 721442 w 1860550"/>
                <a:gd name="connsiteY44" fmla="*/ 169863 h 3343276"/>
                <a:gd name="connsiteX45" fmla="*/ 1072433 w 1860550"/>
                <a:gd name="connsiteY45" fmla="*/ 169863 h 3343276"/>
                <a:gd name="connsiteX46" fmla="*/ 1133475 w 1860550"/>
                <a:gd name="connsiteY46" fmla="*/ 230982 h 3343276"/>
                <a:gd name="connsiteX47" fmla="*/ 1072433 w 1860550"/>
                <a:gd name="connsiteY47" fmla="*/ 292101 h 3343276"/>
                <a:gd name="connsiteX48" fmla="*/ 721442 w 1860550"/>
                <a:gd name="connsiteY48" fmla="*/ 292101 h 3343276"/>
                <a:gd name="connsiteX49" fmla="*/ 660400 w 1860550"/>
                <a:gd name="connsiteY49" fmla="*/ 230982 h 3343276"/>
                <a:gd name="connsiteX50" fmla="*/ 721442 w 1860550"/>
                <a:gd name="connsiteY50" fmla="*/ 169863 h 3343276"/>
                <a:gd name="connsiteX51" fmla="*/ 1281907 w 1860550"/>
                <a:gd name="connsiteY51" fmla="*/ 149225 h 3343276"/>
                <a:gd name="connsiteX52" fmla="*/ 1363664 w 1860550"/>
                <a:gd name="connsiteY52" fmla="*/ 229394 h 3343276"/>
                <a:gd name="connsiteX53" fmla="*/ 1281907 w 1860550"/>
                <a:gd name="connsiteY53" fmla="*/ 309563 h 3343276"/>
                <a:gd name="connsiteX54" fmla="*/ 1200150 w 1860550"/>
                <a:gd name="connsiteY54" fmla="*/ 229394 h 3343276"/>
                <a:gd name="connsiteX55" fmla="*/ 1281907 w 1860550"/>
                <a:gd name="connsiteY55" fmla="*/ 149225 h 3343276"/>
                <a:gd name="connsiteX56" fmla="*/ 268324 w 1860550"/>
                <a:gd name="connsiteY56" fmla="*/ 122238 h 3343276"/>
                <a:gd name="connsiteX57" fmla="*/ 122238 w 1860550"/>
                <a:gd name="connsiteY57" fmla="*/ 271331 h 3343276"/>
                <a:gd name="connsiteX58" fmla="*/ 122238 w 1860550"/>
                <a:gd name="connsiteY58" fmla="*/ 341313 h 3343276"/>
                <a:gd name="connsiteX59" fmla="*/ 1738313 w 1860550"/>
                <a:gd name="connsiteY59" fmla="*/ 341313 h 3343276"/>
                <a:gd name="connsiteX60" fmla="*/ 1738313 w 1860550"/>
                <a:gd name="connsiteY60" fmla="*/ 314869 h 3343276"/>
                <a:gd name="connsiteX61" fmla="*/ 1738313 w 1860550"/>
                <a:gd name="connsiteY61" fmla="*/ 300855 h 3343276"/>
                <a:gd name="connsiteX62" fmla="*/ 1738313 w 1860550"/>
                <a:gd name="connsiteY62" fmla="*/ 289566 h 3343276"/>
                <a:gd name="connsiteX63" fmla="*/ 1738313 w 1860550"/>
                <a:gd name="connsiteY63" fmla="*/ 280079 h 3343276"/>
                <a:gd name="connsiteX64" fmla="*/ 1738313 w 1860550"/>
                <a:gd name="connsiteY64" fmla="*/ 276573 h 3343276"/>
                <a:gd name="connsiteX65" fmla="*/ 1738313 w 1860550"/>
                <a:gd name="connsiteY65" fmla="*/ 271331 h 3343276"/>
                <a:gd name="connsiteX66" fmla="*/ 1589184 w 1860550"/>
                <a:gd name="connsiteY66" fmla="*/ 122238 h 3343276"/>
                <a:gd name="connsiteX67" fmla="*/ 1469183 w 1860550"/>
                <a:gd name="connsiteY67" fmla="*/ 122238 h 3343276"/>
                <a:gd name="connsiteX68" fmla="*/ 1356679 w 1860550"/>
                <a:gd name="connsiteY68" fmla="*/ 122238 h 3343276"/>
                <a:gd name="connsiteX69" fmla="*/ 1153197 w 1860550"/>
                <a:gd name="connsiteY69" fmla="*/ 122238 h 3343276"/>
                <a:gd name="connsiteX70" fmla="*/ 976803 w 1860550"/>
                <a:gd name="connsiteY70" fmla="*/ 122238 h 3343276"/>
                <a:gd name="connsiteX71" fmla="*/ 825562 w 1860550"/>
                <a:gd name="connsiteY71" fmla="*/ 122238 h 3343276"/>
                <a:gd name="connsiteX72" fmla="*/ 697539 w 1860550"/>
                <a:gd name="connsiteY72" fmla="*/ 122238 h 3343276"/>
                <a:gd name="connsiteX73" fmla="*/ 590799 w 1860550"/>
                <a:gd name="connsiteY73" fmla="*/ 122238 h 3343276"/>
                <a:gd name="connsiteX74" fmla="*/ 503408 w 1860550"/>
                <a:gd name="connsiteY74" fmla="*/ 122238 h 3343276"/>
                <a:gd name="connsiteX75" fmla="*/ 433431 w 1860550"/>
                <a:gd name="connsiteY75" fmla="*/ 122238 h 3343276"/>
                <a:gd name="connsiteX76" fmla="*/ 378933 w 1860550"/>
                <a:gd name="connsiteY76" fmla="*/ 122238 h 3343276"/>
                <a:gd name="connsiteX77" fmla="*/ 337979 w 1860550"/>
                <a:gd name="connsiteY77" fmla="*/ 122238 h 3343276"/>
                <a:gd name="connsiteX78" fmla="*/ 308633 w 1860550"/>
                <a:gd name="connsiteY78" fmla="*/ 122238 h 3343276"/>
                <a:gd name="connsiteX79" fmla="*/ 288962 w 1860550"/>
                <a:gd name="connsiteY79" fmla="*/ 122238 h 3343276"/>
                <a:gd name="connsiteX80" fmla="*/ 277031 w 1860550"/>
                <a:gd name="connsiteY80" fmla="*/ 122238 h 3343276"/>
                <a:gd name="connsiteX81" fmla="*/ 270904 w 1860550"/>
                <a:gd name="connsiteY81" fmla="*/ 122238 h 3343276"/>
                <a:gd name="connsiteX82" fmla="*/ 267968 w 1860550"/>
                <a:gd name="connsiteY82" fmla="*/ 0 h 3343276"/>
                <a:gd name="connsiteX83" fmla="*/ 1589537 w 1860550"/>
                <a:gd name="connsiteY83" fmla="*/ 0 h 3343276"/>
                <a:gd name="connsiteX84" fmla="*/ 1860550 w 1860550"/>
                <a:gd name="connsiteY84" fmla="*/ 270492 h 3343276"/>
                <a:gd name="connsiteX85" fmla="*/ 1860550 w 1860550"/>
                <a:gd name="connsiteY85" fmla="*/ 270501 h 3343276"/>
                <a:gd name="connsiteX86" fmla="*/ 1860550 w 1860550"/>
                <a:gd name="connsiteY86" fmla="*/ 461963 h 3343276"/>
                <a:gd name="connsiteX87" fmla="*/ 1860550 w 1860550"/>
                <a:gd name="connsiteY87" fmla="*/ 525090 h 3343276"/>
                <a:gd name="connsiteX88" fmla="*/ 1860550 w 1860550"/>
                <a:gd name="connsiteY88" fmla="*/ 2619341 h 3343276"/>
                <a:gd name="connsiteX89" fmla="*/ 1860550 w 1860550"/>
                <a:gd name="connsiteY89" fmla="*/ 2722563 h 3343276"/>
                <a:gd name="connsiteX90" fmla="*/ 1860550 w 1860550"/>
                <a:gd name="connsiteY90" fmla="*/ 2754314 h 3343276"/>
                <a:gd name="connsiteX91" fmla="*/ 1860550 w 1860550"/>
                <a:gd name="connsiteY91" fmla="*/ 2838062 h 3343276"/>
                <a:gd name="connsiteX92" fmla="*/ 1860550 w 1860550"/>
                <a:gd name="connsiteY92" fmla="*/ 2859431 h 3343276"/>
                <a:gd name="connsiteX93" fmla="*/ 1860550 w 1860550"/>
                <a:gd name="connsiteY93" fmla="*/ 2924856 h 3343276"/>
                <a:gd name="connsiteX94" fmla="*/ 1860550 w 1860550"/>
                <a:gd name="connsiteY94" fmla="*/ 2938424 h 3343276"/>
                <a:gd name="connsiteX95" fmla="*/ 1860550 w 1860550"/>
                <a:gd name="connsiteY95" fmla="*/ 2987047 h 3343276"/>
                <a:gd name="connsiteX96" fmla="*/ 1860550 w 1860550"/>
                <a:gd name="connsiteY96" fmla="*/ 2995025 h 3343276"/>
                <a:gd name="connsiteX97" fmla="*/ 1860550 w 1860550"/>
                <a:gd name="connsiteY97" fmla="*/ 3028736 h 3343276"/>
                <a:gd name="connsiteX98" fmla="*/ 1860550 w 1860550"/>
                <a:gd name="connsiteY98" fmla="*/ 3032967 h 3343276"/>
                <a:gd name="connsiteX99" fmla="*/ 1860550 w 1860550"/>
                <a:gd name="connsiteY99" fmla="*/ 3054023 h 3343276"/>
                <a:gd name="connsiteX100" fmla="*/ 1860550 w 1860550"/>
                <a:gd name="connsiteY100" fmla="*/ 3055980 h 3343276"/>
                <a:gd name="connsiteX101" fmla="*/ 1860550 w 1860550"/>
                <a:gd name="connsiteY101" fmla="*/ 3067008 h 3343276"/>
                <a:gd name="connsiteX102" fmla="*/ 1860550 w 1860550"/>
                <a:gd name="connsiteY102" fmla="*/ 3067798 h 3343276"/>
                <a:gd name="connsiteX103" fmla="*/ 1860550 w 1860550"/>
                <a:gd name="connsiteY103" fmla="*/ 3072475 h 3343276"/>
                <a:gd name="connsiteX104" fmla="*/ 1860550 w 1860550"/>
                <a:gd name="connsiteY104" fmla="*/ 3072774 h 3343276"/>
                <a:gd name="connsiteX105" fmla="*/ 1694831 w 1860550"/>
                <a:gd name="connsiteY105" fmla="*/ 3321952 h 3343276"/>
                <a:gd name="connsiteX106" fmla="*/ 1593989 w 1860550"/>
                <a:gd name="connsiteY106" fmla="*/ 3342374 h 3343276"/>
                <a:gd name="connsiteX107" fmla="*/ 1589537 w 1860550"/>
                <a:gd name="connsiteY107" fmla="*/ 3343276 h 3343276"/>
                <a:gd name="connsiteX108" fmla="*/ 267968 w 1860550"/>
                <a:gd name="connsiteY108" fmla="*/ 3343276 h 3343276"/>
                <a:gd name="connsiteX109" fmla="*/ 263590 w 1860550"/>
                <a:gd name="connsiteY109" fmla="*/ 3342374 h 3343276"/>
                <a:gd name="connsiteX110" fmla="*/ 164435 w 1860550"/>
                <a:gd name="connsiteY110" fmla="*/ 3321952 h 3343276"/>
                <a:gd name="connsiteX111" fmla="*/ 0 w 1860550"/>
                <a:gd name="connsiteY111" fmla="*/ 3072774 h 3343276"/>
                <a:gd name="connsiteX112" fmla="*/ 0 w 1860550"/>
                <a:gd name="connsiteY112" fmla="*/ 3072475 h 3343276"/>
                <a:gd name="connsiteX113" fmla="*/ 0 w 1860550"/>
                <a:gd name="connsiteY113" fmla="*/ 2956977 h 3343276"/>
                <a:gd name="connsiteX114" fmla="*/ 0 w 1860550"/>
                <a:gd name="connsiteY114" fmla="*/ 2870182 h 3343276"/>
                <a:gd name="connsiteX115" fmla="*/ 0 w 1860550"/>
                <a:gd name="connsiteY115" fmla="*/ 2807991 h 3343276"/>
                <a:gd name="connsiteX116" fmla="*/ 0 w 1860550"/>
                <a:gd name="connsiteY116" fmla="*/ 2787491 h 3343276"/>
                <a:gd name="connsiteX117" fmla="*/ 0 w 1860550"/>
                <a:gd name="connsiteY117" fmla="*/ 2766302 h 3343276"/>
                <a:gd name="connsiteX118" fmla="*/ 0 w 1860550"/>
                <a:gd name="connsiteY118" fmla="*/ 2741016 h 3343276"/>
                <a:gd name="connsiteX119" fmla="*/ 0 w 1860550"/>
                <a:gd name="connsiteY119" fmla="*/ 2728031 h 3343276"/>
                <a:gd name="connsiteX120" fmla="*/ 0 w 1860550"/>
                <a:gd name="connsiteY120" fmla="*/ 2722563 h 3343276"/>
                <a:gd name="connsiteX121" fmla="*/ 0 w 1860550"/>
                <a:gd name="connsiteY121" fmla="*/ 2522258 h 3343276"/>
                <a:gd name="connsiteX122" fmla="*/ 0 w 1860550"/>
                <a:gd name="connsiteY122" fmla="*/ 505164 h 3343276"/>
                <a:gd name="connsiteX123" fmla="*/ 0 w 1860550"/>
                <a:gd name="connsiteY123" fmla="*/ 461963 h 3343276"/>
                <a:gd name="connsiteX124" fmla="*/ 0 w 1860550"/>
                <a:gd name="connsiteY124" fmla="*/ 418277 h 3343276"/>
                <a:gd name="connsiteX125" fmla="*/ 0 w 1860550"/>
                <a:gd name="connsiteY125" fmla="*/ 398763 h 3343276"/>
                <a:gd name="connsiteX126" fmla="*/ 0 w 1860550"/>
                <a:gd name="connsiteY126" fmla="*/ 356020 h 3343276"/>
                <a:gd name="connsiteX127" fmla="*/ 0 w 1860550"/>
                <a:gd name="connsiteY127" fmla="*/ 351269 h 3343276"/>
                <a:gd name="connsiteX128" fmla="*/ 0 w 1860550"/>
                <a:gd name="connsiteY128" fmla="*/ 314287 h 3343276"/>
                <a:gd name="connsiteX129" fmla="*/ 0 w 1860550"/>
                <a:gd name="connsiteY129" fmla="*/ 294426 h 3343276"/>
                <a:gd name="connsiteX130" fmla="*/ 0 w 1860550"/>
                <a:gd name="connsiteY130" fmla="*/ 288973 h 3343276"/>
                <a:gd name="connsiteX131" fmla="*/ 0 w 1860550"/>
                <a:gd name="connsiteY131" fmla="*/ 275975 h 3343276"/>
                <a:gd name="connsiteX132" fmla="*/ 0 w 1860550"/>
                <a:gd name="connsiteY132" fmla="*/ 273484 h 3343276"/>
                <a:gd name="connsiteX133" fmla="*/ 0 w 1860550"/>
                <a:gd name="connsiteY133" fmla="*/ 270501 h 3343276"/>
                <a:gd name="connsiteX134" fmla="*/ 0 w 1860550"/>
                <a:gd name="connsiteY134" fmla="*/ 270492 h 3343276"/>
                <a:gd name="connsiteX135" fmla="*/ 267968 w 1860550"/>
                <a:gd name="connsiteY135" fmla="*/ 0 h 3343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1860550" h="3343276">
                  <a:moveTo>
                    <a:pt x="930274" y="2997199"/>
                  </a:moveTo>
                  <a:cubicBezTo>
                    <a:pt x="912739" y="2997199"/>
                    <a:pt x="898524" y="3012125"/>
                    <a:pt x="898524" y="3030537"/>
                  </a:cubicBezTo>
                  <a:cubicBezTo>
                    <a:pt x="898524" y="3048949"/>
                    <a:pt x="912739" y="3063875"/>
                    <a:pt x="930274" y="3063875"/>
                  </a:cubicBezTo>
                  <a:cubicBezTo>
                    <a:pt x="947809" y="3063875"/>
                    <a:pt x="962024" y="3048949"/>
                    <a:pt x="962024" y="3030537"/>
                  </a:cubicBezTo>
                  <a:cubicBezTo>
                    <a:pt x="962024" y="3012125"/>
                    <a:pt x="947809" y="2997199"/>
                    <a:pt x="930274" y="2997199"/>
                  </a:cubicBezTo>
                  <a:close/>
                  <a:moveTo>
                    <a:pt x="930275" y="2874962"/>
                  </a:moveTo>
                  <a:cubicBezTo>
                    <a:pt x="1015320" y="2874962"/>
                    <a:pt x="1084263" y="2944260"/>
                    <a:pt x="1084263" y="3029744"/>
                  </a:cubicBezTo>
                  <a:cubicBezTo>
                    <a:pt x="1084263" y="3115228"/>
                    <a:pt x="1015320" y="3184526"/>
                    <a:pt x="930275" y="3184526"/>
                  </a:cubicBezTo>
                  <a:cubicBezTo>
                    <a:pt x="845230" y="3184526"/>
                    <a:pt x="776287" y="3115228"/>
                    <a:pt x="776287" y="3029744"/>
                  </a:cubicBezTo>
                  <a:cubicBezTo>
                    <a:pt x="776287" y="2944260"/>
                    <a:pt x="845230" y="2874962"/>
                    <a:pt x="930275" y="2874962"/>
                  </a:cubicBezTo>
                  <a:close/>
                  <a:moveTo>
                    <a:pt x="122238" y="2844800"/>
                  </a:moveTo>
                  <a:lnTo>
                    <a:pt x="122238" y="2858922"/>
                  </a:lnTo>
                  <a:lnTo>
                    <a:pt x="122238" y="2919914"/>
                  </a:lnTo>
                  <a:lnTo>
                    <a:pt x="122238" y="2937881"/>
                  </a:lnTo>
                  <a:lnTo>
                    <a:pt x="122238" y="2976361"/>
                  </a:lnTo>
                  <a:lnTo>
                    <a:pt x="122238" y="2994458"/>
                  </a:lnTo>
                  <a:lnTo>
                    <a:pt x="122238" y="3016807"/>
                  </a:lnTo>
                  <a:lnTo>
                    <a:pt x="122238" y="3032384"/>
                  </a:lnTo>
                  <a:lnTo>
                    <a:pt x="122238" y="3043919"/>
                  </a:lnTo>
                  <a:lnTo>
                    <a:pt x="122238" y="3055388"/>
                  </a:lnTo>
                  <a:cubicBezTo>
                    <a:pt x="122238" y="3060983"/>
                    <a:pt x="122238" y="3064714"/>
                    <a:pt x="122238" y="3067200"/>
                  </a:cubicBezTo>
                  <a:lnTo>
                    <a:pt x="122238" y="3068809"/>
                  </a:lnTo>
                  <a:lnTo>
                    <a:pt x="122238" y="3072174"/>
                  </a:lnTo>
                  <a:cubicBezTo>
                    <a:pt x="122238" y="3154201"/>
                    <a:pt x="189194" y="3221038"/>
                    <a:pt x="268324" y="3221038"/>
                  </a:cubicBezTo>
                  <a:cubicBezTo>
                    <a:pt x="1589184" y="3221038"/>
                    <a:pt x="1589184" y="3221038"/>
                    <a:pt x="1589184" y="3221038"/>
                  </a:cubicBezTo>
                  <a:cubicBezTo>
                    <a:pt x="1671357" y="3221038"/>
                    <a:pt x="1738313" y="3154201"/>
                    <a:pt x="1738313" y="3072174"/>
                  </a:cubicBezTo>
                  <a:lnTo>
                    <a:pt x="1738313" y="2997250"/>
                  </a:lnTo>
                  <a:lnTo>
                    <a:pt x="1738313" y="2940804"/>
                  </a:lnTo>
                  <a:lnTo>
                    <a:pt x="1738313" y="2900358"/>
                  </a:lnTo>
                  <a:lnTo>
                    <a:pt x="1738313" y="2873246"/>
                  </a:lnTo>
                  <a:lnTo>
                    <a:pt x="1738313" y="2848356"/>
                  </a:lnTo>
                  <a:lnTo>
                    <a:pt x="1738313" y="2844800"/>
                  </a:lnTo>
                  <a:close/>
                  <a:moveTo>
                    <a:pt x="122238" y="461963"/>
                  </a:moveTo>
                  <a:lnTo>
                    <a:pt x="122238" y="525582"/>
                  </a:lnTo>
                  <a:cubicBezTo>
                    <a:pt x="122238" y="1639716"/>
                    <a:pt x="122238" y="2266416"/>
                    <a:pt x="122238" y="2618936"/>
                  </a:cubicBezTo>
                  <a:lnTo>
                    <a:pt x="122238" y="2722563"/>
                  </a:lnTo>
                  <a:lnTo>
                    <a:pt x="169032" y="2722563"/>
                  </a:lnTo>
                  <a:cubicBezTo>
                    <a:pt x="1096639" y="2722563"/>
                    <a:pt x="1515558" y="2722563"/>
                    <a:pt x="1704747" y="2722563"/>
                  </a:cubicBezTo>
                  <a:lnTo>
                    <a:pt x="1738313" y="2722563"/>
                  </a:lnTo>
                  <a:lnTo>
                    <a:pt x="1738313" y="2521894"/>
                  </a:lnTo>
                  <a:cubicBezTo>
                    <a:pt x="1738313" y="1330298"/>
                    <a:pt x="1738313" y="769547"/>
                    <a:pt x="1738313" y="505665"/>
                  </a:cubicBezTo>
                  <a:lnTo>
                    <a:pt x="1738313" y="461963"/>
                  </a:lnTo>
                  <a:lnTo>
                    <a:pt x="1691518" y="461963"/>
                  </a:lnTo>
                  <a:cubicBezTo>
                    <a:pt x="763911" y="461963"/>
                    <a:pt x="344992" y="461963"/>
                    <a:pt x="155803" y="461963"/>
                  </a:cubicBezTo>
                  <a:close/>
                  <a:moveTo>
                    <a:pt x="721442" y="169863"/>
                  </a:moveTo>
                  <a:cubicBezTo>
                    <a:pt x="1072433" y="169863"/>
                    <a:pt x="1072433" y="169863"/>
                    <a:pt x="1072433" y="169863"/>
                  </a:cubicBezTo>
                  <a:cubicBezTo>
                    <a:pt x="1106006" y="169863"/>
                    <a:pt x="1133475" y="197367"/>
                    <a:pt x="1133475" y="230982"/>
                  </a:cubicBezTo>
                  <a:cubicBezTo>
                    <a:pt x="1133475" y="264598"/>
                    <a:pt x="1106006" y="292101"/>
                    <a:pt x="1072433" y="292101"/>
                  </a:cubicBezTo>
                  <a:cubicBezTo>
                    <a:pt x="721442" y="292101"/>
                    <a:pt x="721442" y="292101"/>
                    <a:pt x="721442" y="292101"/>
                  </a:cubicBezTo>
                  <a:cubicBezTo>
                    <a:pt x="687869" y="292101"/>
                    <a:pt x="660400" y="264598"/>
                    <a:pt x="660400" y="230982"/>
                  </a:cubicBezTo>
                  <a:cubicBezTo>
                    <a:pt x="660400" y="197367"/>
                    <a:pt x="687869" y="169863"/>
                    <a:pt x="721442" y="169863"/>
                  </a:cubicBezTo>
                  <a:close/>
                  <a:moveTo>
                    <a:pt x="1281907" y="149225"/>
                  </a:moveTo>
                  <a:cubicBezTo>
                    <a:pt x="1327060" y="149225"/>
                    <a:pt x="1363664" y="185118"/>
                    <a:pt x="1363664" y="229394"/>
                  </a:cubicBezTo>
                  <a:cubicBezTo>
                    <a:pt x="1363664" y="273670"/>
                    <a:pt x="1327060" y="309563"/>
                    <a:pt x="1281907" y="309563"/>
                  </a:cubicBezTo>
                  <a:cubicBezTo>
                    <a:pt x="1236754" y="309563"/>
                    <a:pt x="1200150" y="273670"/>
                    <a:pt x="1200150" y="229394"/>
                  </a:cubicBezTo>
                  <a:cubicBezTo>
                    <a:pt x="1200150" y="185118"/>
                    <a:pt x="1236754" y="149225"/>
                    <a:pt x="1281907" y="149225"/>
                  </a:cubicBezTo>
                  <a:close/>
                  <a:moveTo>
                    <a:pt x="268324" y="122238"/>
                  </a:moveTo>
                  <a:cubicBezTo>
                    <a:pt x="189194" y="122238"/>
                    <a:pt x="122238" y="189178"/>
                    <a:pt x="122238" y="271331"/>
                  </a:cubicBezTo>
                  <a:lnTo>
                    <a:pt x="122238" y="341313"/>
                  </a:lnTo>
                  <a:cubicBezTo>
                    <a:pt x="1738313" y="341313"/>
                    <a:pt x="1738313" y="341313"/>
                    <a:pt x="1738313" y="341313"/>
                  </a:cubicBezTo>
                  <a:lnTo>
                    <a:pt x="1738313" y="314869"/>
                  </a:lnTo>
                  <a:lnTo>
                    <a:pt x="1738313" y="300855"/>
                  </a:lnTo>
                  <a:lnTo>
                    <a:pt x="1738313" y="289566"/>
                  </a:lnTo>
                  <a:lnTo>
                    <a:pt x="1738313" y="280079"/>
                  </a:lnTo>
                  <a:lnTo>
                    <a:pt x="1738313" y="276573"/>
                  </a:lnTo>
                  <a:lnTo>
                    <a:pt x="1738313" y="271331"/>
                  </a:lnTo>
                  <a:cubicBezTo>
                    <a:pt x="1738313" y="189178"/>
                    <a:pt x="1671357" y="122238"/>
                    <a:pt x="1589184" y="122238"/>
                  </a:cubicBezTo>
                  <a:lnTo>
                    <a:pt x="1469183" y="122238"/>
                  </a:lnTo>
                  <a:lnTo>
                    <a:pt x="1356679" y="122238"/>
                  </a:lnTo>
                  <a:lnTo>
                    <a:pt x="1153197" y="122238"/>
                  </a:lnTo>
                  <a:lnTo>
                    <a:pt x="976803" y="122238"/>
                  </a:lnTo>
                  <a:lnTo>
                    <a:pt x="825562" y="122238"/>
                  </a:lnTo>
                  <a:lnTo>
                    <a:pt x="697539" y="122238"/>
                  </a:lnTo>
                  <a:lnTo>
                    <a:pt x="590799" y="122238"/>
                  </a:lnTo>
                  <a:lnTo>
                    <a:pt x="503408" y="122238"/>
                  </a:lnTo>
                  <a:lnTo>
                    <a:pt x="433431" y="122238"/>
                  </a:lnTo>
                  <a:lnTo>
                    <a:pt x="378933" y="122238"/>
                  </a:lnTo>
                  <a:lnTo>
                    <a:pt x="337979" y="122238"/>
                  </a:lnTo>
                  <a:lnTo>
                    <a:pt x="308633" y="122238"/>
                  </a:lnTo>
                  <a:lnTo>
                    <a:pt x="288962" y="122238"/>
                  </a:lnTo>
                  <a:lnTo>
                    <a:pt x="277031" y="122238"/>
                  </a:lnTo>
                  <a:lnTo>
                    <a:pt x="270904" y="122238"/>
                  </a:lnTo>
                  <a:close/>
                  <a:moveTo>
                    <a:pt x="267968" y="0"/>
                  </a:moveTo>
                  <a:cubicBezTo>
                    <a:pt x="1589537" y="0"/>
                    <a:pt x="1589537" y="0"/>
                    <a:pt x="1589537" y="0"/>
                  </a:cubicBezTo>
                  <a:cubicBezTo>
                    <a:pt x="1738747" y="0"/>
                    <a:pt x="1860550" y="121569"/>
                    <a:pt x="1860550" y="270492"/>
                  </a:cubicBezTo>
                  <a:lnTo>
                    <a:pt x="1860550" y="270501"/>
                  </a:lnTo>
                  <a:lnTo>
                    <a:pt x="1860550" y="461963"/>
                  </a:lnTo>
                  <a:lnTo>
                    <a:pt x="1860550" y="525090"/>
                  </a:lnTo>
                  <a:cubicBezTo>
                    <a:pt x="1860550" y="1639702"/>
                    <a:pt x="1860550" y="2266671"/>
                    <a:pt x="1860550" y="2619341"/>
                  </a:cubicBezTo>
                  <a:lnTo>
                    <a:pt x="1860550" y="2722563"/>
                  </a:lnTo>
                  <a:lnTo>
                    <a:pt x="1860550" y="2754314"/>
                  </a:lnTo>
                  <a:lnTo>
                    <a:pt x="1860550" y="2838062"/>
                  </a:lnTo>
                  <a:lnTo>
                    <a:pt x="1860550" y="2859431"/>
                  </a:lnTo>
                  <a:lnTo>
                    <a:pt x="1860550" y="2924856"/>
                  </a:lnTo>
                  <a:lnTo>
                    <a:pt x="1860550" y="2938424"/>
                  </a:lnTo>
                  <a:lnTo>
                    <a:pt x="1860550" y="2987047"/>
                  </a:lnTo>
                  <a:lnTo>
                    <a:pt x="1860550" y="2995025"/>
                  </a:lnTo>
                  <a:lnTo>
                    <a:pt x="1860550" y="3028736"/>
                  </a:lnTo>
                  <a:lnTo>
                    <a:pt x="1860550" y="3032967"/>
                  </a:lnTo>
                  <a:lnTo>
                    <a:pt x="1860550" y="3054023"/>
                  </a:lnTo>
                  <a:lnTo>
                    <a:pt x="1860550" y="3055980"/>
                  </a:lnTo>
                  <a:lnTo>
                    <a:pt x="1860550" y="3067008"/>
                  </a:lnTo>
                  <a:lnTo>
                    <a:pt x="1860550" y="3067798"/>
                  </a:lnTo>
                  <a:lnTo>
                    <a:pt x="1860550" y="3072475"/>
                  </a:lnTo>
                  <a:lnTo>
                    <a:pt x="1860550" y="3072774"/>
                  </a:lnTo>
                  <a:cubicBezTo>
                    <a:pt x="1860550" y="3184470"/>
                    <a:pt x="1792036" y="3280779"/>
                    <a:pt x="1694831" y="3321952"/>
                  </a:cubicBezTo>
                  <a:lnTo>
                    <a:pt x="1593989" y="3342374"/>
                  </a:lnTo>
                  <a:lnTo>
                    <a:pt x="1589537" y="3343276"/>
                  </a:lnTo>
                  <a:cubicBezTo>
                    <a:pt x="267968" y="3343276"/>
                    <a:pt x="267968" y="3343276"/>
                    <a:pt x="267968" y="3343276"/>
                  </a:cubicBezTo>
                  <a:lnTo>
                    <a:pt x="263590" y="3342374"/>
                  </a:lnTo>
                  <a:lnTo>
                    <a:pt x="164435" y="3321952"/>
                  </a:lnTo>
                  <a:cubicBezTo>
                    <a:pt x="68515" y="3280779"/>
                    <a:pt x="0" y="3184470"/>
                    <a:pt x="0" y="3072774"/>
                  </a:cubicBezTo>
                  <a:lnTo>
                    <a:pt x="0" y="3072475"/>
                  </a:lnTo>
                  <a:lnTo>
                    <a:pt x="0" y="2956977"/>
                  </a:lnTo>
                  <a:lnTo>
                    <a:pt x="0" y="2870182"/>
                  </a:lnTo>
                  <a:lnTo>
                    <a:pt x="0" y="2807991"/>
                  </a:lnTo>
                  <a:lnTo>
                    <a:pt x="0" y="2787491"/>
                  </a:lnTo>
                  <a:lnTo>
                    <a:pt x="0" y="2766302"/>
                  </a:lnTo>
                  <a:lnTo>
                    <a:pt x="0" y="2741016"/>
                  </a:lnTo>
                  <a:lnTo>
                    <a:pt x="0" y="2728031"/>
                  </a:lnTo>
                  <a:lnTo>
                    <a:pt x="0" y="2722563"/>
                  </a:lnTo>
                  <a:lnTo>
                    <a:pt x="0" y="2522258"/>
                  </a:lnTo>
                  <a:cubicBezTo>
                    <a:pt x="0" y="1330151"/>
                    <a:pt x="0" y="769160"/>
                    <a:pt x="0" y="505164"/>
                  </a:cubicBezTo>
                  <a:lnTo>
                    <a:pt x="0" y="461963"/>
                  </a:lnTo>
                  <a:lnTo>
                    <a:pt x="0" y="418277"/>
                  </a:lnTo>
                  <a:lnTo>
                    <a:pt x="0" y="398763"/>
                  </a:lnTo>
                  <a:lnTo>
                    <a:pt x="0" y="356020"/>
                  </a:lnTo>
                  <a:lnTo>
                    <a:pt x="0" y="351269"/>
                  </a:lnTo>
                  <a:lnTo>
                    <a:pt x="0" y="314287"/>
                  </a:lnTo>
                  <a:lnTo>
                    <a:pt x="0" y="294426"/>
                  </a:lnTo>
                  <a:lnTo>
                    <a:pt x="0" y="288973"/>
                  </a:lnTo>
                  <a:cubicBezTo>
                    <a:pt x="0" y="282816"/>
                    <a:pt x="0" y="278711"/>
                    <a:pt x="0" y="275975"/>
                  </a:cubicBezTo>
                  <a:lnTo>
                    <a:pt x="0" y="273484"/>
                  </a:lnTo>
                  <a:lnTo>
                    <a:pt x="0" y="270501"/>
                  </a:lnTo>
                  <a:lnTo>
                    <a:pt x="0" y="270492"/>
                  </a:lnTo>
                  <a:cubicBezTo>
                    <a:pt x="0" y="121569"/>
                    <a:pt x="121804" y="0"/>
                    <a:pt x="26796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367"/>
              <a:endParaRPr lang="en-US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4" name="Freeform 228">
              <a:extLst>
                <a:ext uri="{FF2B5EF4-FFF2-40B4-BE49-F238E27FC236}">
                  <a16:creationId xmlns:a16="http://schemas.microsoft.com/office/drawing/2014/main" id="{92A4E419-8A86-442F-9932-4C8A227FEBE2}"/>
                </a:ext>
              </a:extLst>
            </p:cNvPr>
            <p:cNvSpPr/>
            <p:nvPr/>
          </p:nvSpPr>
          <p:spPr bwMode="auto">
            <a:xfrm>
              <a:off x="11042554" y="3643933"/>
              <a:ext cx="232752" cy="131350"/>
            </a:xfrm>
            <a:custGeom>
              <a:avLst/>
              <a:gdLst>
                <a:gd name="connsiteX0" fmla="*/ 5333671 w 7645936"/>
                <a:gd name="connsiteY0" fmla="*/ 2643510 h 4314825"/>
                <a:gd name="connsiteX1" fmla="*/ 5193195 w 7645936"/>
                <a:gd name="connsiteY1" fmla="*/ 2783986 h 4314825"/>
                <a:gd name="connsiteX2" fmla="*/ 5193195 w 7645936"/>
                <a:gd name="connsiteY2" fmla="*/ 3723500 h 4314825"/>
                <a:gd name="connsiteX3" fmla="*/ 5333671 w 7645936"/>
                <a:gd name="connsiteY3" fmla="*/ 3863976 h 4314825"/>
                <a:gd name="connsiteX4" fmla="*/ 5421017 w 7645936"/>
                <a:gd name="connsiteY4" fmla="*/ 3863976 h 4314825"/>
                <a:gd name="connsiteX5" fmla="*/ 5561493 w 7645936"/>
                <a:gd name="connsiteY5" fmla="*/ 3723500 h 4314825"/>
                <a:gd name="connsiteX6" fmla="*/ 5561493 w 7645936"/>
                <a:gd name="connsiteY6" fmla="*/ 2783986 h 4314825"/>
                <a:gd name="connsiteX7" fmla="*/ 5421017 w 7645936"/>
                <a:gd name="connsiteY7" fmla="*/ 2643510 h 4314825"/>
                <a:gd name="connsiteX8" fmla="*/ 4527329 w 7645936"/>
                <a:gd name="connsiteY8" fmla="*/ 2643510 h 4314825"/>
                <a:gd name="connsiteX9" fmla="*/ 4386853 w 7645936"/>
                <a:gd name="connsiteY9" fmla="*/ 2783986 h 4314825"/>
                <a:gd name="connsiteX10" fmla="*/ 4386853 w 7645936"/>
                <a:gd name="connsiteY10" fmla="*/ 3723500 h 4314825"/>
                <a:gd name="connsiteX11" fmla="*/ 4527329 w 7645936"/>
                <a:gd name="connsiteY11" fmla="*/ 3863976 h 4314825"/>
                <a:gd name="connsiteX12" fmla="*/ 4614675 w 7645936"/>
                <a:gd name="connsiteY12" fmla="*/ 3863976 h 4314825"/>
                <a:gd name="connsiteX13" fmla="*/ 4755151 w 7645936"/>
                <a:gd name="connsiteY13" fmla="*/ 3723500 h 4314825"/>
                <a:gd name="connsiteX14" fmla="*/ 4755151 w 7645936"/>
                <a:gd name="connsiteY14" fmla="*/ 2783986 h 4314825"/>
                <a:gd name="connsiteX15" fmla="*/ 4614675 w 7645936"/>
                <a:gd name="connsiteY15" fmla="*/ 2643510 h 4314825"/>
                <a:gd name="connsiteX16" fmla="*/ 3720987 w 7645936"/>
                <a:gd name="connsiteY16" fmla="*/ 2643510 h 4314825"/>
                <a:gd name="connsiteX17" fmla="*/ 3580511 w 7645936"/>
                <a:gd name="connsiteY17" fmla="*/ 2783986 h 4314825"/>
                <a:gd name="connsiteX18" fmla="*/ 3580511 w 7645936"/>
                <a:gd name="connsiteY18" fmla="*/ 3723500 h 4314825"/>
                <a:gd name="connsiteX19" fmla="*/ 3720987 w 7645936"/>
                <a:gd name="connsiteY19" fmla="*/ 3863976 h 4314825"/>
                <a:gd name="connsiteX20" fmla="*/ 3808333 w 7645936"/>
                <a:gd name="connsiteY20" fmla="*/ 3863976 h 4314825"/>
                <a:gd name="connsiteX21" fmla="*/ 3948809 w 7645936"/>
                <a:gd name="connsiteY21" fmla="*/ 3723500 h 4314825"/>
                <a:gd name="connsiteX22" fmla="*/ 3948809 w 7645936"/>
                <a:gd name="connsiteY22" fmla="*/ 2783986 h 4314825"/>
                <a:gd name="connsiteX23" fmla="*/ 3808333 w 7645936"/>
                <a:gd name="connsiteY23" fmla="*/ 2643510 h 4314825"/>
                <a:gd name="connsiteX24" fmla="*/ 2914644 w 7645936"/>
                <a:gd name="connsiteY24" fmla="*/ 2643510 h 4314825"/>
                <a:gd name="connsiteX25" fmla="*/ 2774168 w 7645936"/>
                <a:gd name="connsiteY25" fmla="*/ 2783986 h 4314825"/>
                <a:gd name="connsiteX26" fmla="*/ 2774168 w 7645936"/>
                <a:gd name="connsiteY26" fmla="*/ 3723500 h 4314825"/>
                <a:gd name="connsiteX27" fmla="*/ 2914644 w 7645936"/>
                <a:gd name="connsiteY27" fmla="*/ 3863976 h 4314825"/>
                <a:gd name="connsiteX28" fmla="*/ 3001990 w 7645936"/>
                <a:gd name="connsiteY28" fmla="*/ 3863976 h 4314825"/>
                <a:gd name="connsiteX29" fmla="*/ 3142466 w 7645936"/>
                <a:gd name="connsiteY29" fmla="*/ 3723500 h 4314825"/>
                <a:gd name="connsiteX30" fmla="*/ 3142466 w 7645936"/>
                <a:gd name="connsiteY30" fmla="*/ 2783986 h 4314825"/>
                <a:gd name="connsiteX31" fmla="*/ 3001990 w 7645936"/>
                <a:gd name="connsiteY31" fmla="*/ 2643510 h 4314825"/>
                <a:gd name="connsiteX32" fmla="*/ 2108301 w 7645936"/>
                <a:gd name="connsiteY32" fmla="*/ 2643510 h 4314825"/>
                <a:gd name="connsiteX33" fmla="*/ 1967825 w 7645936"/>
                <a:gd name="connsiteY33" fmla="*/ 2783986 h 4314825"/>
                <a:gd name="connsiteX34" fmla="*/ 1967825 w 7645936"/>
                <a:gd name="connsiteY34" fmla="*/ 3723500 h 4314825"/>
                <a:gd name="connsiteX35" fmla="*/ 2108301 w 7645936"/>
                <a:gd name="connsiteY35" fmla="*/ 3863976 h 4314825"/>
                <a:gd name="connsiteX36" fmla="*/ 2195647 w 7645936"/>
                <a:gd name="connsiteY36" fmla="*/ 3863976 h 4314825"/>
                <a:gd name="connsiteX37" fmla="*/ 2336123 w 7645936"/>
                <a:gd name="connsiteY37" fmla="*/ 3723500 h 4314825"/>
                <a:gd name="connsiteX38" fmla="*/ 2336123 w 7645936"/>
                <a:gd name="connsiteY38" fmla="*/ 2783986 h 4314825"/>
                <a:gd name="connsiteX39" fmla="*/ 2195647 w 7645936"/>
                <a:gd name="connsiteY39" fmla="*/ 2643510 h 4314825"/>
                <a:gd name="connsiteX40" fmla="*/ 5312536 w 7645936"/>
                <a:gd name="connsiteY40" fmla="*/ 2564132 h 4314825"/>
                <a:gd name="connsiteX41" fmla="*/ 5442152 w 7645936"/>
                <a:gd name="connsiteY41" fmla="*/ 2564132 h 4314825"/>
                <a:gd name="connsiteX42" fmla="*/ 5650609 w 7645936"/>
                <a:gd name="connsiteY42" fmla="*/ 2772589 h 4314825"/>
                <a:gd name="connsiteX43" fmla="*/ 5650609 w 7645936"/>
                <a:gd name="connsiteY43" fmla="*/ 3734896 h 4314825"/>
                <a:gd name="connsiteX44" fmla="*/ 5442152 w 7645936"/>
                <a:gd name="connsiteY44" fmla="*/ 3943353 h 4314825"/>
                <a:gd name="connsiteX45" fmla="*/ 5312536 w 7645936"/>
                <a:gd name="connsiteY45" fmla="*/ 3943353 h 4314825"/>
                <a:gd name="connsiteX46" fmla="*/ 5104079 w 7645936"/>
                <a:gd name="connsiteY46" fmla="*/ 3734896 h 4314825"/>
                <a:gd name="connsiteX47" fmla="*/ 5104079 w 7645936"/>
                <a:gd name="connsiteY47" fmla="*/ 2772589 h 4314825"/>
                <a:gd name="connsiteX48" fmla="*/ 5312536 w 7645936"/>
                <a:gd name="connsiteY48" fmla="*/ 2564132 h 4314825"/>
                <a:gd name="connsiteX49" fmla="*/ 4506194 w 7645936"/>
                <a:gd name="connsiteY49" fmla="*/ 2564132 h 4314825"/>
                <a:gd name="connsiteX50" fmla="*/ 4635810 w 7645936"/>
                <a:gd name="connsiteY50" fmla="*/ 2564132 h 4314825"/>
                <a:gd name="connsiteX51" fmla="*/ 4844267 w 7645936"/>
                <a:gd name="connsiteY51" fmla="*/ 2772589 h 4314825"/>
                <a:gd name="connsiteX52" fmla="*/ 4844267 w 7645936"/>
                <a:gd name="connsiteY52" fmla="*/ 3734896 h 4314825"/>
                <a:gd name="connsiteX53" fmla="*/ 4635810 w 7645936"/>
                <a:gd name="connsiteY53" fmla="*/ 3943353 h 4314825"/>
                <a:gd name="connsiteX54" fmla="*/ 4506194 w 7645936"/>
                <a:gd name="connsiteY54" fmla="*/ 3943353 h 4314825"/>
                <a:gd name="connsiteX55" fmla="*/ 4297737 w 7645936"/>
                <a:gd name="connsiteY55" fmla="*/ 3734896 h 4314825"/>
                <a:gd name="connsiteX56" fmla="*/ 4297737 w 7645936"/>
                <a:gd name="connsiteY56" fmla="*/ 2772589 h 4314825"/>
                <a:gd name="connsiteX57" fmla="*/ 4506194 w 7645936"/>
                <a:gd name="connsiteY57" fmla="*/ 2564132 h 4314825"/>
                <a:gd name="connsiteX58" fmla="*/ 3699852 w 7645936"/>
                <a:gd name="connsiteY58" fmla="*/ 2564132 h 4314825"/>
                <a:gd name="connsiteX59" fmla="*/ 3829468 w 7645936"/>
                <a:gd name="connsiteY59" fmla="*/ 2564132 h 4314825"/>
                <a:gd name="connsiteX60" fmla="*/ 4037925 w 7645936"/>
                <a:gd name="connsiteY60" fmla="*/ 2772589 h 4314825"/>
                <a:gd name="connsiteX61" fmla="*/ 4037925 w 7645936"/>
                <a:gd name="connsiteY61" fmla="*/ 3734896 h 4314825"/>
                <a:gd name="connsiteX62" fmla="*/ 3829468 w 7645936"/>
                <a:gd name="connsiteY62" fmla="*/ 3943353 h 4314825"/>
                <a:gd name="connsiteX63" fmla="*/ 3699852 w 7645936"/>
                <a:gd name="connsiteY63" fmla="*/ 3943353 h 4314825"/>
                <a:gd name="connsiteX64" fmla="*/ 3491395 w 7645936"/>
                <a:gd name="connsiteY64" fmla="*/ 3734896 h 4314825"/>
                <a:gd name="connsiteX65" fmla="*/ 3491395 w 7645936"/>
                <a:gd name="connsiteY65" fmla="*/ 2772589 h 4314825"/>
                <a:gd name="connsiteX66" fmla="*/ 3699852 w 7645936"/>
                <a:gd name="connsiteY66" fmla="*/ 2564132 h 4314825"/>
                <a:gd name="connsiteX67" fmla="*/ 2893509 w 7645936"/>
                <a:gd name="connsiteY67" fmla="*/ 2564132 h 4314825"/>
                <a:gd name="connsiteX68" fmla="*/ 3023125 w 7645936"/>
                <a:gd name="connsiteY68" fmla="*/ 2564132 h 4314825"/>
                <a:gd name="connsiteX69" fmla="*/ 3231582 w 7645936"/>
                <a:gd name="connsiteY69" fmla="*/ 2772589 h 4314825"/>
                <a:gd name="connsiteX70" fmla="*/ 3231582 w 7645936"/>
                <a:gd name="connsiteY70" fmla="*/ 3734896 h 4314825"/>
                <a:gd name="connsiteX71" fmla="*/ 3023125 w 7645936"/>
                <a:gd name="connsiteY71" fmla="*/ 3943353 h 4314825"/>
                <a:gd name="connsiteX72" fmla="*/ 2893509 w 7645936"/>
                <a:gd name="connsiteY72" fmla="*/ 3943353 h 4314825"/>
                <a:gd name="connsiteX73" fmla="*/ 2685052 w 7645936"/>
                <a:gd name="connsiteY73" fmla="*/ 3734896 h 4314825"/>
                <a:gd name="connsiteX74" fmla="*/ 2685052 w 7645936"/>
                <a:gd name="connsiteY74" fmla="*/ 2772589 h 4314825"/>
                <a:gd name="connsiteX75" fmla="*/ 2893509 w 7645936"/>
                <a:gd name="connsiteY75" fmla="*/ 2564132 h 4314825"/>
                <a:gd name="connsiteX76" fmla="*/ 2087166 w 7645936"/>
                <a:gd name="connsiteY76" fmla="*/ 2564132 h 4314825"/>
                <a:gd name="connsiteX77" fmla="*/ 2216782 w 7645936"/>
                <a:gd name="connsiteY77" fmla="*/ 2564132 h 4314825"/>
                <a:gd name="connsiteX78" fmla="*/ 2425239 w 7645936"/>
                <a:gd name="connsiteY78" fmla="*/ 2772589 h 4314825"/>
                <a:gd name="connsiteX79" fmla="*/ 2425239 w 7645936"/>
                <a:gd name="connsiteY79" fmla="*/ 3734896 h 4314825"/>
                <a:gd name="connsiteX80" fmla="*/ 2216782 w 7645936"/>
                <a:gd name="connsiteY80" fmla="*/ 3943353 h 4314825"/>
                <a:gd name="connsiteX81" fmla="*/ 2087166 w 7645936"/>
                <a:gd name="connsiteY81" fmla="*/ 3943353 h 4314825"/>
                <a:gd name="connsiteX82" fmla="*/ 1878709 w 7645936"/>
                <a:gd name="connsiteY82" fmla="*/ 3734896 h 4314825"/>
                <a:gd name="connsiteX83" fmla="*/ 1878709 w 7645936"/>
                <a:gd name="connsiteY83" fmla="*/ 2772589 h 4314825"/>
                <a:gd name="connsiteX84" fmla="*/ 2087166 w 7645936"/>
                <a:gd name="connsiteY84" fmla="*/ 2564132 h 4314825"/>
                <a:gd name="connsiteX85" fmla="*/ 5082919 w 7645936"/>
                <a:gd name="connsiteY85" fmla="*/ 775812 h 4314825"/>
                <a:gd name="connsiteX86" fmla="*/ 4576665 w 7645936"/>
                <a:gd name="connsiteY86" fmla="*/ 1282066 h 4314825"/>
                <a:gd name="connsiteX87" fmla="*/ 5082919 w 7645936"/>
                <a:gd name="connsiteY87" fmla="*/ 1788320 h 4314825"/>
                <a:gd name="connsiteX88" fmla="*/ 5589173 w 7645936"/>
                <a:gd name="connsiteY88" fmla="*/ 1282066 h 4314825"/>
                <a:gd name="connsiteX89" fmla="*/ 5082919 w 7645936"/>
                <a:gd name="connsiteY89" fmla="*/ 775812 h 4314825"/>
                <a:gd name="connsiteX90" fmla="*/ 2408299 w 7645936"/>
                <a:gd name="connsiteY90" fmla="*/ 775812 h 4314825"/>
                <a:gd name="connsiteX91" fmla="*/ 1902046 w 7645936"/>
                <a:gd name="connsiteY91" fmla="*/ 1282066 h 4314825"/>
                <a:gd name="connsiteX92" fmla="*/ 2408299 w 7645936"/>
                <a:gd name="connsiteY92" fmla="*/ 1788320 h 4314825"/>
                <a:gd name="connsiteX93" fmla="*/ 2914553 w 7645936"/>
                <a:gd name="connsiteY93" fmla="*/ 1282066 h 4314825"/>
                <a:gd name="connsiteX94" fmla="*/ 2408299 w 7645936"/>
                <a:gd name="connsiteY94" fmla="*/ 775812 h 4314825"/>
                <a:gd name="connsiteX95" fmla="*/ 5082919 w 7645936"/>
                <a:gd name="connsiteY95" fmla="*/ 661036 h 4314825"/>
                <a:gd name="connsiteX96" fmla="*/ 5703949 w 7645936"/>
                <a:gd name="connsiteY96" fmla="*/ 1282066 h 4314825"/>
                <a:gd name="connsiteX97" fmla="*/ 5082919 w 7645936"/>
                <a:gd name="connsiteY97" fmla="*/ 1903096 h 4314825"/>
                <a:gd name="connsiteX98" fmla="*/ 4461889 w 7645936"/>
                <a:gd name="connsiteY98" fmla="*/ 1282066 h 4314825"/>
                <a:gd name="connsiteX99" fmla="*/ 5082919 w 7645936"/>
                <a:gd name="connsiteY99" fmla="*/ 661036 h 4314825"/>
                <a:gd name="connsiteX100" fmla="*/ 2408299 w 7645936"/>
                <a:gd name="connsiteY100" fmla="*/ 661036 h 4314825"/>
                <a:gd name="connsiteX101" fmla="*/ 3029329 w 7645936"/>
                <a:gd name="connsiteY101" fmla="*/ 1282066 h 4314825"/>
                <a:gd name="connsiteX102" fmla="*/ 2408299 w 7645936"/>
                <a:gd name="connsiteY102" fmla="*/ 1903096 h 4314825"/>
                <a:gd name="connsiteX103" fmla="*/ 1787269 w 7645936"/>
                <a:gd name="connsiteY103" fmla="*/ 1282066 h 4314825"/>
                <a:gd name="connsiteX104" fmla="*/ 2408299 w 7645936"/>
                <a:gd name="connsiteY104" fmla="*/ 661036 h 4314825"/>
                <a:gd name="connsiteX105" fmla="*/ 1164182 w 7645936"/>
                <a:gd name="connsiteY105" fmla="*/ 126434 h 4314825"/>
                <a:gd name="connsiteX106" fmla="*/ 1034158 w 7645936"/>
                <a:gd name="connsiteY106" fmla="*/ 256457 h 4314825"/>
                <a:gd name="connsiteX107" fmla="*/ 1034158 w 7645936"/>
                <a:gd name="connsiteY107" fmla="*/ 1603376 h 4314825"/>
                <a:gd name="connsiteX108" fmla="*/ 879743 w 7645936"/>
                <a:gd name="connsiteY108" fmla="*/ 1603376 h 4314825"/>
                <a:gd name="connsiteX109" fmla="*/ 478976 w 7645936"/>
                <a:gd name="connsiteY109" fmla="*/ 1603376 h 4314825"/>
                <a:gd name="connsiteX110" fmla="*/ 478976 w 7645936"/>
                <a:gd name="connsiteY110" fmla="*/ 1286475 h 4314825"/>
                <a:gd name="connsiteX111" fmla="*/ 89830 w 7645936"/>
                <a:gd name="connsiteY111" fmla="*/ 1286475 h 4314825"/>
                <a:gd name="connsiteX112" fmla="*/ 89830 w 7645936"/>
                <a:gd name="connsiteY112" fmla="*/ 2046729 h 4314825"/>
                <a:gd name="connsiteX113" fmla="*/ 478976 w 7645936"/>
                <a:gd name="connsiteY113" fmla="*/ 2046729 h 4314825"/>
                <a:gd name="connsiteX114" fmla="*/ 478976 w 7645936"/>
                <a:gd name="connsiteY114" fmla="*/ 1724026 h 4314825"/>
                <a:gd name="connsiteX115" fmla="*/ 879743 w 7645936"/>
                <a:gd name="connsiteY115" fmla="*/ 1724026 h 4314825"/>
                <a:gd name="connsiteX116" fmla="*/ 1034158 w 7645936"/>
                <a:gd name="connsiteY116" fmla="*/ 1724026 h 4314825"/>
                <a:gd name="connsiteX117" fmla="*/ 1034158 w 7645936"/>
                <a:gd name="connsiteY117" fmla="*/ 4058369 h 4314825"/>
                <a:gd name="connsiteX118" fmla="*/ 1164182 w 7645936"/>
                <a:gd name="connsiteY118" fmla="*/ 4188392 h 4314825"/>
                <a:gd name="connsiteX119" fmla="*/ 6481755 w 7645936"/>
                <a:gd name="connsiteY119" fmla="*/ 4188392 h 4314825"/>
                <a:gd name="connsiteX120" fmla="*/ 6611778 w 7645936"/>
                <a:gd name="connsiteY120" fmla="*/ 4058369 h 4314825"/>
                <a:gd name="connsiteX121" fmla="*/ 6611778 w 7645936"/>
                <a:gd name="connsiteY121" fmla="*/ 1724026 h 4314825"/>
                <a:gd name="connsiteX122" fmla="*/ 6766193 w 7645936"/>
                <a:gd name="connsiteY122" fmla="*/ 1724026 h 4314825"/>
                <a:gd name="connsiteX123" fmla="*/ 7166960 w 7645936"/>
                <a:gd name="connsiteY123" fmla="*/ 1724026 h 4314825"/>
                <a:gd name="connsiteX124" fmla="*/ 7166960 w 7645936"/>
                <a:gd name="connsiteY124" fmla="*/ 2046729 h 4314825"/>
                <a:gd name="connsiteX125" fmla="*/ 7556106 w 7645936"/>
                <a:gd name="connsiteY125" fmla="*/ 2046729 h 4314825"/>
                <a:gd name="connsiteX126" fmla="*/ 7556106 w 7645936"/>
                <a:gd name="connsiteY126" fmla="*/ 1286475 h 4314825"/>
                <a:gd name="connsiteX127" fmla="*/ 7166960 w 7645936"/>
                <a:gd name="connsiteY127" fmla="*/ 1286475 h 4314825"/>
                <a:gd name="connsiteX128" fmla="*/ 7166960 w 7645936"/>
                <a:gd name="connsiteY128" fmla="*/ 1603376 h 4314825"/>
                <a:gd name="connsiteX129" fmla="*/ 6766193 w 7645936"/>
                <a:gd name="connsiteY129" fmla="*/ 1603376 h 4314825"/>
                <a:gd name="connsiteX130" fmla="*/ 6611778 w 7645936"/>
                <a:gd name="connsiteY130" fmla="*/ 1603376 h 4314825"/>
                <a:gd name="connsiteX131" fmla="*/ 6611778 w 7645936"/>
                <a:gd name="connsiteY131" fmla="*/ 256457 h 4314825"/>
                <a:gd name="connsiteX132" fmla="*/ 6481755 w 7645936"/>
                <a:gd name="connsiteY132" fmla="*/ 126434 h 4314825"/>
                <a:gd name="connsiteX133" fmla="*/ 1011518 w 7645936"/>
                <a:gd name="connsiteY133" fmla="*/ 0 h 4314825"/>
                <a:gd name="connsiteX134" fmla="*/ 6634418 w 7645936"/>
                <a:gd name="connsiteY134" fmla="*/ 0 h 4314825"/>
                <a:gd name="connsiteX135" fmla="*/ 6766193 w 7645936"/>
                <a:gd name="connsiteY135" fmla="*/ 131775 h 4314825"/>
                <a:gd name="connsiteX136" fmla="*/ 6766193 w 7645936"/>
                <a:gd name="connsiteY136" fmla="*/ 1485987 h 4314825"/>
                <a:gd name="connsiteX137" fmla="*/ 7077129 w 7645936"/>
                <a:gd name="connsiteY137" fmla="*/ 1485987 h 4314825"/>
                <a:gd name="connsiteX138" fmla="*/ 7077129 w 7645936"/>
                <a:gd name="connsiteY138" fmla="*/ 1193887 h 4314825"/>
                <a:gd name="connsiteX139" fmla="*/ 7645936 w 7645936"/>
                <a:gd name="connsiteY139" fmla="*/ 1193887 h 4314825"/>
                <a:gd name="connsiteX140" fmla="*/ 7645936 w 7645936"/>
                <a:gd name="connsiteY140" fmla="*/ 2139317 h 4314825"/>
                <a:gd name="connsiteX141" fmla="*/ 7077129 w 7645936"/>
                <a:gd name="connsiteY141" fmla="*/ 2139317 h 4314825"/>
                <a:gd name="connsiteX142" fmla="*/ 7077129 w 7645936"/>
                <a:gd name="connsiteY142" fmla="*/ 1840719 h 4314825"/>
                <a:gd name="connsiteX143" fmla="*/ 6766193 w 7645936"/>
                <a:gd name="connsiteY143" fmla="*/ 1840719 h 4314825"/>
                <a:gd name="connsiteX144" fmla="*/ 6766193 w 7645936"/>
                <a:gd name="connsiteY144" fmla="*/ 4183050 h 4314825"/>
                <a:gd name="connsiteX145" fmla="*/ 6634418 w 7645936"/>
                <a:gd name="connsiteY145" fmla="*/ 4314825 h 4314825"/>
                <a:gd name="connsiteX146" fmla="*/ 1011518 w 7645936"/>
                <a:gd name="connsiteY146" fmla="*/ 4314825 h 4314825"/>
                <a:gd name="connsiteX147" fmla="*/ 879743 w 7645936"/>
                <a:gd name="connsiteY147" fmla="*/ 4183050 h 4314825"/>
                <a:gd name="connsiteX148" fmla="*/ 879743 w 7645936"/>
                <a:gd name="connsiteY148" fmla="*/ 1840719 h 4314825"/>
                <a:gd name="connsiteX149" fmla="*/ 568807 w 7645936"/>
                <a:gd name="connsiteY149" fmla="*/ 1840719 h 4314825"/>
                <a:gd name="connsiteX150" fmla="*/ 568807 w 7645936"/>
                <a:gd name="connsiteY150" fmla="*/ 2139317 h 4314825"/>
                <a:gd name="connsiteX151" fmla="*/ 0 w 7645936"/>
                <a:gd name="connsiteY151" fmla="*/ 2139317 h 4314825"/>
                <a:gd name="connsiteX152" fmla="*/ 0 w 7645936"/>
                <a:gd name="connsiteY152" fmla="*/ 1193887 h 4314825"/>
                <a:gd name="connsiteX153" fmla="*/ 568807 w 7645936"/>
                <a:gd name="connsiteY153" fmla="*/ 1193887 h 4314825"/>
                <a:gd name="connsiteX154" fmla="*/ 568807 w 7645936"/>
                <a:gd name="connsiteY154" fmla="*/ 1485987 h 4314825"/>
                <a:gd name="connsiteX155" fmla="*/ 879743 w 7645936"/>
                <a:gd name="connsiteY155" fmla="*/ 1485987 h 4314825"/>
                <a:gd name="connsiteX156" fmla="*/ 879743 w 7645936"/>
                <a:gd name="connsiteY156" fmla="*/ 131775 h 4314825"/>
                <a:gd name="connsiteX157" fmla="*/ 1011518 w 7645936"/>
                <a:gd name="connsiteY157" fmla="*/ 0 h 431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</a:cxnLst>
              <a:rect l="l" t="t" r="r" b="b"/>
              <a:pathLst>
                <a:path w="7645936" h="4314825">
                  <a:moveTo>
                    <a:pt x="5333671" y="2643510"/>
                  </a:moveTo>
                  <a:cubicBezTo>
                    <a:pt x="5256088" y="2643510"/>
                    <a:pt x="5193195" y="2706403"/>
                    <a:pt x="5193195" y="2783986"/>
                  </a:cubicBezTo>
                  <a:lnTo>
                    <a:pt x="5193195" y="3723500"/>
                  </a:lnTo>
                  <a:cubicBezTo>
                    <a:pt x="5193195" y="3801083"/>
                    <a:pt x="5256088" y="3863976"/>
                    <a:pt x="5333671" y="3863976"/>
                  </a:cubicBezTo>
                  <a:lnTo>
                    <a:pt x="5421017" y="3863976"/>
                  </a:lnTo>
                  <a:cubicBezTo>
                    <a:pt x="5498600" y="3863976"/>
                    <a:pt x="5561493" y="3801083"/>
                    <a:pt x="5561493" y="3723500"/>
                  </a:cubicBezTo>
                  <a:lnTo>
                    <a:pt x="5561493" y="2783986"/>
                  </a:lnTo>
                  <a:cubicBezTo>
                    <a:pt x="5561493" y="2706403"/>
                    <a:pt x="5498600" y="2643510"/>
                    <a:pt x="5421017" y="2643510"/>
                  </a:cubicBezTo>
                  <a:close/>
                  <a:moveTo>
                    <a:pt x="4527329" y="2643510"/>
                  </a:moveTo>
                  <a:cubicBezTo>
                    <a:pt x="4449746" y="2643510"/>
                    <a:pt x="4386853" y="2706403"/>
                    <a:pt x="4386853" y="2783986"/>
                  </a:cubicBezTo>
                  <a:lnTo>
                    <a:pt x="4386853" y="3723500"/>
                  </a:lnTo>
                  <a:cubicBezTo>
                    <a:pt x="4386853" y="3801083"/>
                    <a:pt x="4449746" y="3863976"/>
                    <a:pt x="4527329" y="3863976"/>
                  </a:cubicBezTo>
                  <a:lnTo>
                    <a:pt x="4614675" y="3863976"/>
                  </a:lnTo>
                  <a:cubicBezTo>
                    <a:pt x="4692258" y="3863976"/>
                    <a:pt x="4755151" y="3801083"/>
                    <a:pt x="4755151" y="3723500"/>
                  </a:cubicBezTo>
                  <a:lnTo>
                    <a:pt x="4755151" y="2783986"/>
                  </a:lnTo>
                  <a:cubicBezTo>
                    <a:pt x="4755151" y="2706403"/>
                    <a:pt x="4692258" y="2643510"/>
                    <a:pt x="4614675" y="2643510"/>
                  </a:cubicBezTo>
                  <a:close/>
                  <a:moveTo>
                    <a:pt x="3720987" y="2643510"/>
                  </a:moveTo>
                  <a:cubicBezTo>
                    <a:pt x="3643404" y="2643510"/>
                    <a:pt x="3580511" y="2706403"/>
                    <a:pt x="3580511" y="2783986"/>
                  </a:cubicBezTo>
                  <a:lnTo>
                    <a:pt x="3580511" y="3723500"/>
                  </a:lnTo>
                  <a:cubicBezTo>
                    <a:pt x="3580511" y="3801083"/>
                    <a:pt x="3643404" y="3863976"/>
                    <a:pt x="3720987" y="3863976"/>
                  </a:cubicBezTo>
                  <a:lnTo>
                    <a:pt x="3808333" y="3863976"/>
                  </a:lnTo>
                  <a:cubicBezTo>
                    <a:pt x="3885916" y="3863976"/>
                    <a:pt x="3948809" y="3801083"/>
                    <a:pt x="3948809" y="3723500"/>
                  </a:cubicBezTo>
                  <a:lnTo>
                    <a:pt x="3948809" y="2783986"/>
                  </a:lnTo>
                  <a:cubicBezTo>
                    <a:pt x="3948809" y="2706403"/>
                    <a:pt x="3885916" y="2643510"/>
                    <a:pt x="3808333" y="2643510"/>
                  </a:cubicBezTo>
                  <a:close/>
                  <a:moveTo>
                    <a:pt x="2914644" y="2643510"/>
                  </a:moveTo>
                  <a:cubicBezTo>
                    <a:pt x="2837061" y="2643510"/>
                    <a:pt x="2774168" y="2706403"/>
                    <a:pt x="2774168" y="2783986"/>
                  </a:cubicBezTo>
                  <a:lnTo>
                    <a:pt x="2774168" y="3723500"/>
                  </a:lnTo>
                  <a:cubicBezTo>
                    <a:pt x="2774168" y="3801083"/>
                    <a:pt x="2837061" y="3863976"/>
                    <a:pt x="2914644" y="3863976"/>
                  </a:cubicBezTo>
                  <a:lnTo>
                    <a:pt x="3001990" y="3863976"/>
                  </a:lnTo>
                  <a:cubicBezTo>
                    <a:pt x="3079573" y="3863976"/>
                    <a:pt x="3142466" y="3801083"/>
                    <a:pt x="3142466" y="3723500"/>
                  </a:cubicBezTo>
                  <a:lnTo>
                    <a:pt x="3142466" y="2783986"/>
                  </a:lnTo>
                  <a:cubicBezTo>
                    <a:pt x="3142466" y="2706403"/>
                    <a:pt x="3079573" y="2643510"/>
                    <a:pt x="3001990" y="2643510"/>
                  </a:cubicBezTo>
                  <a:close/>
                  <a:moveTo>
                    <a:pt x="2108301" y="2643510"/>
                  </a:moveTo>
                  <a:cubicBezTo>
                    <a:pt x="2030718" y="2643510"/>
                    <a:pt x="1967825" y="2706403"/>
                    <a:pt x="1967825" y="2783986"/>
                  </a:cubicBezTo>
                  <a:lnTo>
                    <a:pt x="1967825" y="3723500"/>
                  </a:lnTo>
                  <a:cubicBezTo>
                    <a:pt x="1967825" y="3801083"/>
                    <a:pt x="2030718" y="3863976"/>
                    <a:pt x="2108301" y="3863976"/>
                  </a:cubicBezTo>
                  <a:lnTo>
                    <a:pt x="2195647" y="3863976"/>
                  </a:lnTo>
                  <a:cubicBezTo>
                    <a:pt x="2273230" y="3863976"/>
                    <a:pt x="2336123" y="3801083"/>
                    <a:pt x="2336123" y="3723500"/>
                  </a:cubicBezTo>
                  <a:lnTo>
                    <a:pt x="2336123" y="2783986"/>
                  </a:lnTo>
                  <a:cubicBezTo>
                    <a:pt x="2336123" y="2706403"/>
                    <a:pt x="2273230" y="2643510"/>
                    <a:pt x="2195647" y="2643510"/>
                  </a:cubicBezTo>
                  <a:close/>
                  <a:moveTo>
                    <a:pt x="5312536" y="2564132"/>
                  </a:moveTo>
                  <a:lnTo>
                    <a:pt x="5442152" y="2564132"/>
                  </a:lnTo>
                  <a:cubicBezTo>
                    <a:pt x="5557280" y="2564132"/>
                    <a:pt x="5650609" y="2657461"/>
                    <a:pt x="5650609" y="2772589"/>
                  </a:cubicBezTo>
                  <a:lnTo>
                    <a:pt x="5650609" y="3734896"/>
                  </a:lnTo>
                  <a:cubicBezTo>
                    <a:pt x="5650609" y="3850024"/>
                    <a:pt x="5557280" y="3943353"/>
                    <a:pt x="5442152" y="3943353"/>
                  </a:cubicBezTo>
                  <a:lnTo>
                    <a:pt x="5312536" y="3943353"/>
                  </a:lnTo>
                  <a:cubicBezTo>
                    <a:pt x="5197408" y="3943353"/>
                    <a:pt x="5104079" y="3850024"/>
                    <a:pt x="5104079" y="3734896"/>
                  </a:cubicBezTo>
                  <a:lnTo>
                    <a:pt x="5104079" y="2772589"/>
                  </a:lnTo>
                  <a:cubicBezTo>
                    <a:pt x="5104079" y="2657461"/>
                    <a:pt x="5197408" y="2564132"/>
                    <a:pt x="5312536" y="2564132"/>
                  </a:cubicBezTo>
                  <a:close/>
                  <a:moveTo>
                    <a:pt x="4506194" y="2564132"/>
                  </a:moveTo>
                  <a:lnTo>
                    <a:pt x="4635810" y="2564132"/>
                  </a:lnTo>
                  <a:cubicBezTo>
                    <a:pt x="4750938" y="2564132"/>
                    <a:pt x="4844267" y="2657461"/>
                    <a:pt x="4844267" y="2772589"/>
                  </a:cubicBezTo>
                  <a:lnTo>
                    <a:pt x="4844267" y="3734896"/>
                  </a:lnTo>
                  <a:cubicBezTo>
                    <a:pt x="4844267" y="3850024"/>
                    <a:pt x="4750938" y="3943353"/>
                    <a:pt x="4635810" y="3943353"/>
                  </a:cubicBezTo>
                  <a:lnTo>
                    <a:pt x="4506194" y="3943353"/>
                  </a:lnTo>
                  <a:cubicBezTo>
                    <a:pt x="4391066" y="3943353"/>
                    <a:pt x="4297737" y="3850024"/>
                    <a:pt x="4297737" y="3734896"/>
                  </a:cubicBezTo>
                  <a:lnTo>
                    <a:pt x="4297737" y="2772589"/>
                  </a:lnTo>
                  <a:cubicBezTo>
                    <a:pt x="4297737" y="2657461"/>
                    <a:pt x="4391066" y="2564132"/>
                    <a:pt x="4506194" y="2564132"/>
                  </a:cubicBezTo>
                  <a:close/>
                  <a:moveTo>
                    <a:pt x="3699852" y="2564132"/>
                  </a:moveTo>
                  <a:lnTo>
                    <a:pt x="3829468" y="2564132"/>
                  </a:lnTo>
                  <a:cubicBezTo>
                    <a:pt x="3944596" y="2564132"/>
                    <a:pt x="4037925" y="2657461"/>
                    <a:pt x="4037925" y="2772589"/>
                  </a:cubicBezTo>
                  <a:lnTo>
                    <a:pt x="4037925" y="3734896"/>
                  </a:lnTo>
                  <a:cubicBezTo>
                    <a:pt x="4037925" y="3850024"/>
                    <a:pt x="3944596" y="3943353"/>
                    <a:pt x="3829468" y="3943353"/>
                  </a:cubicBezTo>
                  <a:lnTo>
                    <a:pt x="3699852" y="3943353"/>
                  </a:lnTo>
                  <a:cubicBezTo>
                    <a:pt x="3584724" y="3943353"/>
                    <a:pt x="3491395" y="3850024"/>
                    <a:pt x="3491395" y="3734896"/>
                  </a:cubicBezTo>
                  <a:lnTo>
                    <a:pt x="3491395" y="2772589"/>
                  </a:lnTo>
                  <a:cubicBezTo>
                    <a:pt x="3491395" y="2657461"/>
                    <a:pt x="3584724" y="2564132"/>
                    <a:pt x="3699852" y="2564132"/>
                  </a:cubicBezTo>
                  <a:close/>
                  <a:moveTo>
                    <a:pt x="2893509" y="2564132"/>
                  </a:moveTo>
                  <a:lnTo>
                    <a:pt x="3023125" y="2564132"/>
                  </a:lnTo>
                  <a:cubicBezTo>
                    <a:pt x="3138253" y="2564132"/>
                    <a:pt x="3231582" y="2657461"/>
                    <a:pt x="3231582" y="2772589"/>
                  </a:cubicBezTo>
                  <a:lnTo>
                    <a:pt x="3231582" y="3734896"/>
                  </a:lnTo>
                  <a:cubicBezTo>
                    <a:pt x="3231582" y="3850024"/>
                    <a:pt x="3138253" y="3943353"/>
                    <a:pt x="3023125" y="3943353"/>
                  </a:cubicBezTo>
                  <a:lnTo>
                    <a:pt x="2893509" y="3943353"/>
                  </a:lnTo>
                  <a:cubicBezTo>
                    <a:pt x="2778381" y="3943353"/>
                    <a:pt x="2685052" y="3850024"/>
                    <a:pt x="2685052" y="3734896"/>
                  </a:cubicBezTo>
                  <a:lnTo>
                    <a:pt x="2685052" y="2772589"/>
                  </a:lnTo>
                  <a:cubicBezTo>
                    <a:pt x="2685052" y="2657461"/>
                    <a:pt x="2778381" y="2564132"/>
                    <a:pt x="2893509" y="2564132"/>
                  </a:cubicBezTo>
                  <a:close/>
                  <a:moveTo>
                    <a:pt x="2087166" y="2564132"/>
                  </a:moveTo>
                  <a:lnTo>
                    <a:pt x="2216782" y="2564132"/>
                  </a:lnTo>
                  <a:cubicBezTo>
                    <a:pt x="2331910" y="2564132"/>
                    <a:pt x="2425239" y="2657461"/>
                    <a:pt x="2425239" y="2772589"/>
                  </a:cubicBezTo>
                  <a:lnTo>
                    <a:pt x="2425239" y="3734896"/>
                  </a:lnTo>
                  <a:cubicBezTo>
                    <a:pt x="2425239" y="3850024"/>
                    <a:pt x="2331910" y="3943353"/>
                    <a:pt x="2216782" y="3943353"/>
                  </a:cubicBezTo>
                  <a:lnTo>
                    <a:pt x="2087166" y="3943353"/>
                  </a:lnTo>
                  <a:cubicBezTo>
                    <a:pt x="1972038" y="3943353"/>
                    <a:pt x="1878709" y="3850024"/>
                    <a:pt x="1878709" y="3734896"/>
                  </a:cubicBezTo>
                  <a:lnTo>
                    <a:pt x="1878709" y="2772589"/>
                  </a:lnTo>
                  <a:cubicBezTo>
                    <a:pt x="1878709" y="2657461"/>
                    <a:pt x="1972038" y="2564132"/>
                    <a:pt x="2087166" y="2564132"/>
                  </a:cubicBezTo>
                  <a:close/>
                  <a:moveTo>
                    <a:pt x="5082919" y="775812"/>
                  </a:moveTo>
                  <a:cubicBezTo>
                    <a:pt x="4803323" y="775812"/>
                    <a:pt x="4576665" y="1002470"/>
                    <a:pt x="4576665" y="1282066"/>
                  </a:cubicBezTo>
                  <a:cubicBezTo>
                    <a:pt x="4576665" y="1561662"/>
                    <a:pt x="4803323" y="1788320"/>
                    <a:pt x="5082919" y="1788320"/>
                  </a:cubicBezTo>
                  <a:cubicBezTo>
                    <a:pt x="5362515" y="1788320"/>
                    <a:pt x="5589173" y="1561662"/>
                    <a:pt x="5589173" y="1282066"/>
                  </a:cubicBezTo>
                  <a:cubicBezTo>
                    <a:pt x="5589173" y="1002470"/>
                    <a:pt x="5362515" y="775812"/>
                    <a:pt x="5082919" y="775812"/>
                  </a:cubicBezTo>
                  <a:close/>
                  <a:moveTo>
                    <a:pt x="2408299" y="775812"/>
                  </a:moveTo>
                  <a:cubicBezTo>
                    <a:pt x="2128703" y="775812"/>
                    <a:pt x="1902046" y="1002470"/>
                    <a:pt x="1902046" y="1282066"/>
                  </a:cubicBezTo>
                  <a:cubicBezTo>
                    <a:pt x="1902046" y="1561662"/>
                    <a:pt x="2128703" y="1788320"/>
                    <a:pt x="2408299" y="1788320"/>
                  </a:cubicBezTo>
                  <a:cubicBezTo>
                    <a:pt x="2687895" y="1788320"/>
                    <a:pt x="2914553" y="1561662"/>
                    <a:pt x="2914553" y="1282066"/>
                  </a:cubicBezTo>
                  <a:cubicBezTo>
                    <a:pt x="2914553" y="1002470"/>
                    <a:pt x="2687895" y="775812"/>
                    <a:pt x="2408299" y="775812"/>
                  </a:cubicBezTo>
                  <a:close/>
                  <a:moveTo>
                    <a:pt x="5082919" y="661036"/>
                  </a:moveTo>
                  <a:cubicBezTo>
                    <a:pt x="5425904" y="661036"/>
                    <a:pt x="5703949" y="939081"/>
                    <a:pt x="5703949" y="1282066"/>
                  </a:cubicBezTo>
                  <a:cubicBezTo>
                    <a:pt x="5703949" y="1625051"/>
                    <a:pt x="5425904" y="1903096"/>
                    <a:pt x="5082919" y="1903096"/>
                  </a:cubicBezTo>
                  <a:cubicBezTo>
                    <a:pt x="4739934" y="1903096"/>
                    <a:pt x="4461889" y="1625051"/>
                    <a:pt x="4461889" y="1282066"/>
                  </a:cubicBezTo>
                  <a:cubicBezTo>
                    <a:pt x="4461889" y="939081"/>
                    <a:pt x="4739934" y="661036"/>
                    <a:pt x="5082919" y="661036"/>
                  </a:cubicBezTo>
                  <a:close/>
                  <a:moveTo>
                    <a:pt x="2408299" y="661036"/>
                  </a:moveTo>
                  <a:cubicBezTo>
                    <a:pt x="2751284" y="661036"/>
                    <a:pt x="3029329" y="939081"/>
                    <a:pt x="3029329" y="1282066"/>
                  </a:cubicBezTo>
                  <a:cubicBezTo>
                    <a:pt x="3029329" y="1625051"/>
                    <a:pt x="2751284" y="1903096"/>
                    <a:pt x="2408299" y="1903096"/>
                  </a:cubicBezTo>
                  <a:cubicBezTo>
                    <a:pt x="2065314" y="1903096"/>
                    <a:pt x="1787269" y="1625051"/>
                    <a:pt x="1787269" y="1282066"/>
                  </a:cubicBezTo>
                  <a:cubicBezTo>
                    <a:pt x="1787269" y="939081"/>
                    <a:pt x="2065314" y="661036"/>
                    <a:pt x="2408299" y="661036"/>
                  </a:cubicBezTo>
                  <a:close/>
                  <a:moveTo>
                    <a:pt x="1164182" y="126434"/>
                  </a:moveTo>
                  <a:cubicBezTo>
                    <a:pt x="1092372" y="126434"/>
                    <a:pt x="1034158" y="184647"/>
                    <a:pt x="1034158" y="256457"/>
                  </a:cubicBezTo>
                  <a:lnTo>
                    <a:pt x="1034158" y="1603376"/>
                  </a:lnTo>
                  <a:lnTo>
                    <a:pt x="879743" y="1603376"/>
                  </a:lnTo>
                  <a:lnTo>
                    <a:pt x="478976" y="1603376"/>
                  </a:lnTo>
                  <a:lnTo>
                    <a:pt x="478976" y="1286475"/>
                  </a:lnTo>
                  <a:lnTo>
                    <a:pt x="89830" y="1286475"/>
                  </a:lnTo>
                  <a:lnTo>
                    <a:pt x="89830" y="2046729"/>
                  </a:lnTo>
                  <a:lnTo>
                    <a:pt x="478976" y="2046729"/>
                  </a:lnTo>
                  <a:lnTo>
                    <a:pt x="478976" y="1724026"/>
                  </a:lnTo>
                  <a:lnTo>
                    <a:pt x="879743" y="1724026"/>
                  </a:lnTo>
                  <a:lnTo>
                    <a:pt x="1034158" y="1724026"/>
                  </a:lnTo>
                  <a:lnTo>
                    <a:pt x="1034158" y="4058369"/>
                  </a:lnTo>
                  <a:cubicBezTo>
                    <a:pt x="1034158" y="4130179"/>
                    <a:pt x="1092372" y="4188392"/>
                    <a:pt x="1164182" y="4188392"/>
                  </a:cubicBezTo>
                  <a:lnTo>
                    <a:pt x="6481755" y="4188392"/>
                  </a:lnTo>
                  <a:cubicBezTo>
                    <a:pt x="6553565" y="4188392"/>
                    <a:pt x="6611778" y="4130179"/>
                    <a:pt x="6611778" y="4058369"/>
                  </a:cubicBezTo>
                  <a:lnTo>
                    <a:pt x="6611778" y="1724026"/>
                  </a:lnTo>
                  <a:lnTo>
                    <a:pt x="6766193" y="1724026"/>
                  </a:lnTo>
                  <a:lnTo>
                    <a:pt x="7166960" y="1724026"/>
                  </a:lnTo>
                  <a:lnTo>
                    <a:pt x="7166960" y="2046729"/>
                  </a:lnTo>
                  <a:lnTo>
                    <a:pt x="7556106" y="2046729"/>
                  </a:lnTo>
                  <a:lnTo>
                    <a:pt x="7556106" y="1286475"/>
                  </a:lnTo>
                  <a:lnTo>
                    <a:pt x="7166960" y="1286475"/>
                  </a:lnTo>
                  <a:lnTo>
                    <a:pt x="7166960" y="1603376"/>
                  </a:lnTo>
                  <a:lnTo>
                    <a:pt x="6766193" y="1603376"/>
                  </a:lnTo>
                  <a:lnTo>
                    <a:pt x="6611778" y="1603376"/>
                  </a:lnTo>
                  <a:lnTo>
                    <a:pt x="6611778" y="256457"/>
                  </a:lnTo>
                  <a:cubicBezTo>
                    <a:pt x="6611778" y="184647"/>
                    <a:pt x="6553565" y="126434"/>
                    <a:pt x="6481755" y="126434"/>
                  </a:cubicBezTo>
                  <a:close/>
                  <a:moveTo>
                    <a:pt x="1011518" y="0"/>
                  </a:moveTo>
                  <a:lnTo>
                    <a:pt x="6634418" y="0"/>
                  </a:lnTo>
                  <a:cubicBezTo>
                    <a:pt x="6707195" y="0"/>
                    <a:pt x="6766193" y="58999"/>
                    <a:pt x="6766193" y="131775"/>
                  </a:cubicBezTo>
                  <a:lnTo>
                    <a:pt x="6766193" y="1485987"/>
                  </a:lnTo>
                  <a:lnTo>
                    <a:pt x="7077129" y="1485987"/>
                  </a:lnTo>
                  <a:lnTo>
                    <a:pt x="7077129" y="1193887"/>
                  </a:lnTo>
                  <a:lnTo>
                    <a:pt x="7645936" y="1193887"/>
                  </a:lnTo>
                  <a:lnTo>
                    <a:pt x="7645936" y="2139317"/>
                  </a:lnTo>
                  <a:lnTo>
                    <a:pt x="7077129" y="2139317"/>
                  </a:lnTo>
                  <a:lnTo>
                    <a:pt x="7077129" y="1840719"/>
                  </a:lnTo>
                  <a:lnTo>
                    <a:pt x="6766193" y="1840719"/>
                  </a:lnTo>
                  <a:lnTo>
                    <a:pt x="6766193" y="4183050"/>
                  </a:lnTo>
                  <a:cubicBezTo>
                    <a:pt x="6766193" y="4255827"/>
                    <a:pt x="6707195" y="4314825"/>
                    <a:pt x="6634418" y="4314825"/>
                  </a:cubicBezTo>
                  <a:lnTo>
                    <a:pt x="1011518" y="4314825"/>
                  </a:lnTo>
                  <a:cubicBezTo>
                    <a:pt x="938741" y="4314825"/>
                    <a:pt x="879743" y="4255827"/>
                    <a:pt x="879743" y="4183050"/>
                  </a:cubicBezTo>
                  <a:lnTo>
                    <a:pt x="879743" y="1840719"/>
                  </a:lnTo>
                  <a:lnTo>
                    <a:pt x="568807" y="1840719"/>
                  </a:lnTo>
                  <a:lnTo>
                    <a:pt x="568807" y="2139317"/>
                  </a:lnTo>
                  <a:lnTo>
                    <a:pt x="0" y="2139317"/>
                  </a:lnTo>
                  <a:lnTo>
                    <a:pt x="0" y="1193887"/>
                  </a:lnTo>
                  <a:lnTo>
                    <a:pt x="568807" y="1193887"/>
                  </a:lnTo>
                  <a:lnTo>
                    <a:pt x="568807" y="1485987"/>
                  </a:lnTo>
                  <a:lnTo>
                    <a:pt x="879743" y="1485987"/>
                  </a:lnTo>
                  <a:lnTo>
                    <a:pt x="879743" y="131775"/>
                  </a:lnTo>
                  <a:cubicBezTo>
                    <a:pt x="879743" y="58999"/>
                    <a:pt x="938741" y="0"/>
                    <a:pt x="1011518" y="0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accent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solidFill>
                  <a:prstClr val="white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EA8A5D6-65A4-439F-B9D1-749DD6535380}"/>
                </a:ext>
              </a:extLst>
            </p:cNvPr>
            <p:cNvCxnSpPr/>
            <p:nvPr/>
          </p:nvCxnSpPr>
          <p:spPr>
            <a:xfrm flipH="1">
              <a:off x="10669778" y="3119438"/>
              <a:ext cx="289008" cy="0"/>
            </a:xfrm>
            <a:prstGeom prst="lin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</p:grp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DA1F4DB3-6C62-4BD2-9117-58B8F40C61F5}"/>
              </a:ext>
            </a:extLst>
          </p:cNvPr>
          <p:cNvCxnSpPr>
            <a:cxnSpLocks/>
          </p:cNvCxnSpPr>
          <p:nvPr/>
        </p:nvCxnSpPr>
        <p:spPr>
          <a:xfrm flipV="1">
            <a:off x="1685036" y="3013440"/>
            <a:ext cx="2527763" cy="894647"/>
          </a:xfrm>
          <a:prstGeom prst="straightConnector1">
            <a:avLst/>
          </a:prstGeom>
          <a:ln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ectangle 234">
            <a:extLst>
              <a:ext uri="{FF2B5EF4-FFF2-40B4-BE49-F238E27FC236}">
                <a16:creationId xmlns:a16="http://schemas.microsoft.com/office/drawing/2014/main" id="{1099FA74-D8FE-49D4-8DCB-1EEA50F26B17}"/>
              </a:ext>
            </a:extLst>
          </p:cNvPr>
          <p:cNvSpPr/>
          <p:nvPr/>
        </p:nvSpPr>
        <p:spPr>
          <a:xfrm rot="20414789">
            <a:off x="2313596" y="3196200"/>
            <a:ext cx="150175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67"/>
            <a:r>
              <a:rPr lang="en-US" sz="1000" dirty="0">
                <a:solidFill>
                  <a:prstClr val="white"/>
                </a:solidFill>
                <a:latin typeface="Segoe UI"/>
                <a:cs typeface="Segoe UI Semilight" panose="020B0402040204020203" pitchFamily="34" charset="0"/>
              </a:rPr>
              <a:t>Event Hubs Capture</a:t>
            </a:r>
            <a:endParaRPr lang="en-US" sz="1000" dirty="0">
              <a:solidFill>
                <a:prstClr val="white"/>
              </a:solidFill>
              <a:latin typeface="Segoe UI"/>
            </a:endParaRPr>
          </a:p>
        </p:txBody>
      </p: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51ABBB35-33BC-40EB-B45D-C3B70E8823B4}"/>
              </a:ext>
            </a:extLst>
          </p:cNvPr>
          <p:cNvGrpSpPr/>
          <p:nvPr/>
        </p:nvGrpSpPr>
        <p:grpSpPr>
          <a:xfrm>
            <a:off x="11122690" y="2899742"/>
            <a:ext cx="1021191" cy="271343"/>
            <a:chOff x="11061426" y="4341668"/>
            <a:chExt cx="1021191" cy="271343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2B23E59D-AB72-4CF7-9905-C846C8880B6D}"/>
                </a:ext>
              </a:extLst>
            </p:cNvPr>
            <p:cNvSpPr/>
            <p:nvPr/>
          </p:nvSpPr>
          <p:spPr>
            <a:xfrm>
              <a:off x="11348419" y="4341668"/>
              <a:ext cx="734198" cy="2713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367"/>
              <a:r>
                <a:rPr lang="en-US" sz="1100" dirty="0">
                  <a:solidFill>
                    <a:prstClr val="white"/>
                  </a:solidFill>
                  <a:latin typeface="Segoe UI"/>
                  <a:cs typeface="Segoe UI Semilight" panose="020B0402040204020203" pitchFamily="34" charset="0"/>
                </a:rPr>
                <a:t>Power BI</a:t>
              </a:r>
            </a:p>
          </p:txBody>
        </p:sp>
        <p:pic>
          <p:nvPicPr>
            <p:cNvPr id="240" name="Graphic 239">
              <a:extLst>
                <a:ext uri="{FF2B5EF4-FFF2-40B4-BE49-F238E27FC236}">
                  <a16:creationId xmlns:a16="http://schemas.microsoft.com/office/drawing/2014/main" id="{E37D5A34-1A9A-4A5F-A098-BE84D4F41C2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061426" y="4360221"/>
              <a:ext cx="195008" cy="205694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40DA82FA-7B38-400F-AA84-5C14D7BAD40D}"/>
              </a:ext>
            </a:extLst>
          </p:cNvPr>
          <p:cNvSpPr/>
          <p:nvPr/>
        </p:nvSpPr>
        <p:spPr bwMode="auto">
          <a:xfrm>
            <a:off x="0" y="1075765"/>
            <a:ext cx="12192001" cy="5782235"/>
          </a:xfrm>
          <a:prstGeom prst="rect">
            <a:avLst/>
          </a:prstGeom>
          <a:solidFill>
            <a:schemeClr val="tx1">
              <a:alpha val="69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33AF51DF-239D-40DE-A692-1F489DDEA676}"/>
              </a:ext>
            </a:extLst>
          </p:cNvPr>
          <p:cNvSpPr/>
          <p:nvPr/>
        </p:nvSpPr>
        <p:spPr>
          <a:xfrm>
            <a:off x="8755188" y="4194259"/>
            <a:ext cx="119081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67"/>
            <a:r>
              <a:rPr lang="en-US" sz="1100" dirty="0">
                <a:solidFill>
                  <a:prstClr val="white"/>
                </a:solidFill>
                <a:latin typeface="Segoe UI"/>
                <a:cs typeface="Segoe UI Semilight" panose="020B0402040204020203" pitchFamily="34" charset="0"/>
              </a:rPr>
              <a:t>Cosmos DB</a:t>
            </a:r>
          </a:p>
        </p:txBody>
      </p:sp>
      <p:pic>
        <p:nvPicPr>
          <p:cNvPr id="219" name="Graphic 218">
            <a:extLst>
              <a:ext uri="{FF2B5EF4-FFF2-40B4-BE49-F238E27FC236}">
                <a16:creationId xmlns:a16="http://schemas.microsoft.com/office/drawing/2014/main" id="{080857D6-29DF-43BC-8F6E-8B8726A68DE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251703" y="4054047"/>
            <a:ext cx="551035" cy="551035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AB5EA868-E058-4141-9412-0F0E48CA2359}"/>
              </a:ext>
            </a:extLst>
          </p:cNvPr>
          <p:cNvSpPr/>
          <p:nvPr/>
        </p:nvSpPr>
        <p:spPr>
          <a:xfrm>
            <a:off x="4624609" y="3112855"/>
            <a:ext cx="1190817" cy="2597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67"/>
            <a:r>
              <a:rPr lang="en-US" sz="1100" dirty="0">
                <a:solidFill>
                  <a:prstClr val="white"/>
                </a:solidFill>
                <a:latin typeface="Segoe UI"/>
                <a:cs typeface="Segoe UI Semilight" panose="020B0402040204020203" pitchFamily="34" charset="0"/>
              </a:rPr>
              <a:t>Blob Storage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267FF61-7246-40BE-BAC4-033E6AFE20BD}"/>
              </a:ext>
            </a:extLst>
          </p:cNvPr>
          <p:cNvCxnSpPr>
            <a:cxnSpLocks/>
          </p:cNvCxnSpPr>
          <p:nvPr/>
        </p:nvCxnSpPr>
        <p:spPr>
          <a:xfrm>
            <a:off x="7766714" y="3675674"/>
            <a:ext cx="473765" cy="399357"/>
          </a:xfrm>
          <a:prstGeom prst="straightConnector1">
            <a:avLst/>
          </a:prstGeom>
          <a:ln w="1905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3FDBA16-99BB-42F7-B020-9833ADC57153}"/>
              </a:ext>
            </a:extLst>
          </p:cNvPr>
          <p:cNvCxnSpPr>
            <a:cxnSpLocks/>
          </p:cNvCxnSpPr>
          <p:nvPr/>
        </p:nvCxnSpPr>
        <p:spPr>
          <a:xfrm>
            <a:off x="5483768" y="3066284"/>
            <a:ext cx="941657" cy="0"/>
          </a:xfrm>
          <a:prstGeom prst="straightConnector1">
            <a:avLst/>
          </a:prstGeom>
          <a:ln w="1905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DE8E0A7B-BC6C-426E-AE00-27471141BA0B}"/>
              </a:ext>
            </a:extLst>
          </p:cNvPr>
          <p:cNvSpPr/>
          <p:nvPr/>
        </p:nvSpPr>
        <p:spPr>
          <a:xfrm>
            <a:off x="9005040" y="3438073"/>
            <a:ext cx="94096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67"/>
            <a:r>
              <a:rPr lang="en-US" sz="1100" dirty="0">
                <a:solidFill>
                  <a:prstClr val="white"/>
                </a:solidFill>
                <a:latin typeface="Segoe UI"/>
                <a:cs typeface="Segoe UI Semilight" panose="020B0402040204020203" pitchFamily="34" charset="0"/>
              </a:rPr>
              <a:t>SQL Server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0D3FA77-6FEE-4DC6-9070-4F09C52FA16D}"/>
              </a:ext>
            </a:extLst>
          </p:cNvPr>
          <p:cNvCxnSpPr/>
          <p:nvPr/>
        </p:nvCxnSpPr>
        <p:spPr>
          <a:xfrm flipV="1">
            <a:off x="7885740" y="2650764"/>
            <a:ext cx="456643" cy="255571"/>
          </a:xfrm>
          <a:prstGeom prst="straightConnector1">
            <a:avLst/>
          </a:prstGeom>
          <a:ln w="1905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B25580A4-E09E-4D9B-9171-0D91D880FC0A}"/>
              </a:ext>
            </a:extLst>
          </p:cNvPr>
          <p:cNvSpPr/>
          <p:nvPr/>
        </p:nvSpPr>
        <p:spPr>
          <a:xfrm>
            <a:off x="6027719" y="1870942"/>
            <a:ext cx="272746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67"/>
            <a:r>
              <a:rPr lang="en-US" sz="1100" dirty="0">
                <a:solidFill>
                  <a:prstClr val="white"/>
                </a:solidFill>
                <a:latin typeface="Segoe UI"/>
                <a:cs typeface="Segoe UI Semilight" panose="020B0402040204020203" pitchFamily="34" charset="0"/>
              </a:rPr>
              <a:t>Data Factory (ETL, Data movement) </a:t>
            </a:r>
            <a:endParaRPr lang="en-US" sz="1100" dirty="0">
              <a:solidFill>
                <a:prstClr val="white"/>
              </a:solidFill>
              <a:latin typeface="Segoe UI"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4DA9034-E173-4AC9-B1DE-A2D4BF518053}"/>
              </a:ext>
            </a:extLst>
          </p:cNvPr>
          <p:cNvCxnSpPr/>
          <p:nvPr/>
        </p:nvCxnSpPr>
        <p:spPr>
          <a:xfrm>
            <a:off x="4504571" y="2293807"/>
            <a:ext cx="2085577" cy="0"/>
          </a:xfrm>
          <a:prstGeom prst="straightConnector1">
            <a:avLst/>
          </a:prstGeom>
          <a:ln w="19050">
            <a:solidFill>
              <a:schemeClr val="tx2"/>
            </a:solidFill>
            <a:headEnd type="none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1013E09-B9D7-4DD1-AB3B-E6EA7304FC32}"/>
              </a:ext>
            </a:extLst>
          </p:cNvPr>
          <p:cNvCxnSpPr/>
          <p:nvPr/>
        </p:nvCxnSpPr>
        <p:spPr>
          <a:xfrm>
            <a:off x="6590147" y="2293807"/>
            <a:ext cx="1960245" cy="0"/>
          </a:xfrm>
          <a:prstGeom prst="straightConnector1">
            <a:avLst/>
          </a:prstGeom>
          <a:ln w="19050">
            <a:solidFill>
              <a:schemeClr val="tx2"/>
            </a:solidFill>
            <a:headEnd type="none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DB00CC35-85E3-4ED9-8136-3FFD6DF645A6}"/>
              </a:ext>
            </a:extLst>
          </p:cNvPr>
          <p:cNvSpPr/>
          <p:nvPr/>
        </p:nvSpPr>
        <p:spPr>
          <a:xfrm>
            <a:off x="9195942" y="2569707"/>
            <a:ext cx="1190817" cy="429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67"/>
            <a:r>
              <a:rPr lang="en-US" sz="1100" dirty="0">
                <a:solidFill>
                  <a:prstClr val="white"/>
                </a:solidFill>
                <a:latin typeface="Segoe UI"/>
                <a:cs typeface="Segoe UI Semilight" panose="020B0402040204020203" pitchFamily="34" charset="0"/>
              </a:rPr>
              <a:t>SQL Data Warehouse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6A11579-3D2B-467F-82D1-DF4DF8C7336B}"/>
              </a:ext>
            </a:extLst>
          </p:cNvPr>
          <p:cNvCxnSpPr>
            <a:cxnSpLocks/>
          </p:cNvCxnSpPr>
          <p:nvPr/>
        </p:nvCxnSpPr>
        <p:spPr>
          <a:xfrm>
            <a:off x="7868264" y="3172173"/>
            <a:ext cx="584318" cy="158142"/>
          </a:xfrm>
          <a:prstGeom prst="straightConnector1">
            <a:avLst/>
          </a:prstGeom>
          <a:ln w="1905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0D71B6C7-D5F7-4CDA-B7A5-15315984C5AE}"/>
              </a:ext>
            </a:extLst>
          </p:cNvPr>
          <p:cNvSpPr/>
          <p:nvPr/>
        </p:nvSpPr>
        <p:spPr>
          <a:xfrm>
            <a:off x="4634801" y="2731728"/>
            <a:ext cx="1640556" cy="2597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67">
              <a:defRPr/>
            </a:pPr>
            <a:r>
              <a:rPr lang="en-US" sz="1100" dirty="0">
                <a:solidFill>
                  <a:prstClr val="white"/>
                </a:solidFill>
                <a:latin typeface="Segoe UI"/>
                <a:cs typeface="Segoe UI Semilight" panose="020B0402040204020203" pitchFamily="34" charset="0"/>
              </a:rPr>
              <a:t>Data Lake</a:t>
            </a:r>
          </a:p>
        </p:txBody>
      </p:sp>
      <p:pic>
        <p:nvPicPr>
          <p:cNvPr id="207" name="Graphic 206">
            <a:extLst>
              <a:ext uri="{FF2B5EF4-FFF2-40B4-BE49-F238E27FC236}">
                <a16:creationId xmlns:a16="http://schemas.microsoft.com/office/drawing/2014/main" id="{58F66E48-D9C4-42A6-AB2D-E8092E2D099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10210" y="2702773"/>
            <a:ext cx="320952" cy="320952"/>
          </a:xfrm>
          <a:prstGeom prst="rect">
            <a:avLst/>
          </a:prstGeom>
        </p:spPr>
      </p:pic>
      <p:pic>
        <p:nvPicPr>
          <p:cNvPr id="209" name="Graphic 208">
            <a:extLst>
              <a:ext uri="{FF2B5EF4-FFF2-40B4-BE49-F238E27FC236}">
                <a16:creationId xmlns:a16="http://schemas.microsoft.com/office/drawing/2014/main" id="{477F4965-466F-4719-9A7A-4D43B7C41F2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580248" y="2470636"/>
            <a:ext cx="635328" cy="635328"/>
          </a:xfrm>
          <a:prstGeom prst="rect">
            <a:avLst/>
          </a:prstGeom>
        </p:spPr>
      </p:pic>
      <p:pic>
        <p:nvPicPr>
          <p:cNvPr id="213" name="Graphic 212">
            <a:extLst>
              <a:ext uri="{FF2B5EF4-FFF2-40B4-BE49-F238E27FC236}">
                <a16:creationId xmlns:a16="http://schemas.microsoft.com/office/drawing/2014/main" id="{4F750AFC-F41C-4D76-BB72-34AE06F573C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557496" y="3330315"/>
            <a:ext cx="476250" cy="476250"/>
          </a:xfrm>
          <a:prstGeom prst="rect">
            <a:avLst/>
          </a:prstGeom>
        </p:spPr>
      </p:pic>
      <p:pic>
        <p:nvPicPr>
          <p:cNvPr id="215" name="Graphic 214">
            <a:extLst>
              <a:ext uri="{FF2B5EF4-FFF2-40B4-BE49-F238E27FC236}">
                <a16:creationId xmlns:a16="http://schemas.microsoft.com/office/drawing/2014/main" id="{5280A884-7AB1-4CC8-A6B2-9460F5B2618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746786" y="2719378"/>
            <a:ext cx="1447800" cy="1123950"/>
          </a:xfrm>
          <a:prstGeom prst="rect">
            <a:avLst/>
          </a:prstGeom>
        </p:spPr>
      </p:pic>
      <p:pic>
        <p:nvPicPr>
          <p:cNvPr id="221" name="Graphic 220">
            <a:extLst>
              <a:ext uri="{FF2B5EF4-FFF2-40B4-BE49-F238E27FC236}">
                <a16:creationId xmlns:a16="http://schemas.microsoft.com/office/drawing/2014/main" id="{88B01806-E25C-4EF9-A2F9-3B8DEDE6C87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621586" y="1733476"/>
            <a:ext cx="395611" cy="395611"/>
          </a:xfrm>
          <a:prstGeom prst="rect">
            <a:avLst/>
          </a:prstGeom>
        </p:spPr>
      </p:pic>
      <p:pic>
        <p:nvPicPr>
          <p:cNvPr id="232" name="Picture 2" descr="Image result for azure databricks logo">
            <a:extLst>
              <a:ext uri="{FF2B5EF4-FFF2-40B4-BE49-F238E27FC236}">
                <a16:creationId xmlns:a16="http://schemas.microsoft.com/office/drawing/2014/main" id="{9F2955E0-6348-4725-8202-96139E685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226" y="2902911"/>
            <a:ext cx="688646" cy="36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3" name="Rectangle 232">
            <a:extLst>
              <a:ext uri="{FF2B5EF4-FFF2-40B4-BE49-F238E27FC236}">
                <a16:creationId xmlns:a16="http://schemas.microsoft.com/office/drawing/2014/main" id="{6D204860-9698-48CF-AA86-5981247271B4}"/>
              </a:ext>
            </a:extLst>
          </p:cNvPr>
          <p:cNvSpPr/>
          <p:nvPr/>
        </p:nvSpPr>
        <p:spPr>
          <a:xfrm>
            <a:off x="6890066" y="2851280"/>
            <a:ext cx="84979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67"/>
            <a:r>
              <a:rPr lang="en-US" sz="1100" dirty="0">
                <a:solidFill>
                  <a:prstClr val="white"/>
                </a:solidFill>
                <a:latin typeface="Segoe UI"/>
                <a:cs typeface="Segoe UI Semilight" panose="020B0402040204020203" pitchFamily="34" charset="0"/>
              </a:rPr>
              <a:t>Databricks (Spark)</a:t>
            </a:r>
          </a:p>
        </p:txBody>
      </p:sp>
    </p:spTree>
    <p:extLst>
      <p:ext uri="{BB962C8B-B14F-4D97-AF65-F5344CB8AC3E}">
        <p14:creationId xmlns:p14="http://schemas.microsoft.com/office/powerpoint/2010/main" val="3544025431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988ED-B6CF-421D-A084-D65AB8164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Cold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272A7-B693-4E64-866D-A9F91E24E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Azure Event Hubs Capture</a:t>
            </a:r>
          </a:p>
          <a:p>
            <a:pPr lvl="1"/>
            <a:r>
              <a:rPr lang="en-US" dirty="0"/>
              <a:t>Built-in option to capture to Azure Blob Storage in AVRO format</a:t>
            </a:r>
          </a:p>
          <a:p>
            <a:pPr lvl="1"/>
            <a:r>
              <a:rPr lang="en-US" dirty="0">
                <a:hlinkClick r:id="rId2"/>
              </a:rPr>
              <a:t>https://docs.microsoft.com/en-us/azure/event-hubs/event-hubs-capture-overview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ORCHESTRATED USING AZURE DATA FACTORY:</a:t>
            </a:r>
          </a:p>
          <a:p>
            <a:r>
              <a:rPr lang="en-US" dirty="0"/>
              <a:t>Spark Scala &amp; Spark SQL</a:t>
            </a:r>
          </a:p>
          <a:p>
            <a:pPr lvl="1"/>
            <a:r>
              <a:rPr lang="en-US" dirty="0"/>
              <a:t>Load AVRO files into </a:t>
            </a:r>
            <a:r>
              <a:rPr lang="en-US" dirty="0" err="1"/>
              <a:t>dataframe</a:t>
            </a:r>
            <a:endParaRPr lang="en-US" dirty="0"/>
          </a:p>
          <a:p>
            <a:pPr lvl="1"/>
            <a:r>
              <a:rPr lang="en-US" dirty="0"/>
              <a:t>Enrich and Aggregate using SQL</a:t>
            </a:r>
          </a:p>
          <a:p>
            <a:pPr lvl="1"/>
            <a:r>
              <a:rPr lang="en-US" dirty="0"/>
              <a:t>Write PARQUET files out to storage (blob or </a:t>
            </a:r>
            <a:r>
              <a:rPr lang="en-US" dirty="0" err="1"/>
              <a:t>datalake</a:t>
            </a:r>
            <a:r>
              <a:rPr lang="en-US" dirty="0"/>
              <a:t>)</a:t>
            </a:r>
          </a:p>
          <a:p>
            <a:r>
              <a:rPr lang="en-US" dirty="0"/>
              <a:t>Azure SQL Data Warehouse</a:t>
            </a:r>
          </a:p>
          <a:p>
            <a:pPr lvl="1"/>
            <a:r>
              <a:rPr lang="en-US" dirty="0"/>
              <a:t>Load the data from the PARQUET files into SQL Data Warehouse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759557"/>
      </p:ext>
    </p:extLst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3D801-8EC4-4654-A246-864140281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Ignite Sessions on YouTube™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80078-6998-4E5D-8853-4D37DF3B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Introduction to big data processing with Azure Databricks</a:t>
            </a:r>
          </a:p>
          <a:p>
            <a:pPr lvl="1"/>
            <a:r>
              <a:rPr lang="en-US" dirty="0"/>
              <a:t>THR2182 - Nishant Thacker - </a:t>
            </a:r>
            <a:r>
              <a:rPr lang="en-US" dirty="0">
                <a:hlinkClick r:id="rId2"/>
              </a:rPr>
              <a:t>http://bit.ly/ignite-thr2182</a:t>
            </a:r>
            <a:endParaRPr lang="en-US" dirty="0"/>
          </a:p>
          <a:p>
            <a:r>
              <a:rPr lang="en-US" dirty="0"/>
              <a:t>Azure Databricks for data engineers and data developers</a:t>
            </a:r>
          </a:p>
          <a:p>
            <a:pPr lvl="1"/>
            <a:r>
              <a:rPr lang="en-US" dirty="0"/>
              <a:t>BRK3313 – Bhanu Prakash - </a:t>
            </a:r>
            <a:r>
              <a:rPr lang="en-US" dirty="0">
                <a:hlinkClick r:id="rId3"/>
              </a:rPr>
              <a:t>http://bit.ly/ignite-brk3313</a:t>
            </a:r>
            <a:endParaRPr lang="en-US" dirty="0"/>
          </a:p>
          <a:p>
            <a:r>
              <a:rPr lang="en-US" dirty="0"/>
              <a:t>Real-time analytics with Azure Databricks and Azure Event Hubs</a:t>
            </a:r>
          </a:p>
          <a:p>
            <a:pPr lvl="1"/>
            <a:r>
              <a:rPr lang="en-US" dirty="0"/>
              <a:t>BRK3202 – Bhanu Prakash and Abhinav Garg - </a:t>
            </a:r>
            <a:r>
              <a:rPr lang="en-US" dirty="0">
                <a:hlinkClick r:id="rId4"/>
              </a:rPr>
              <a:t>http://bit.ly/ignite-brk3202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640364"/>
      </p:ext>
    </p:extLst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85D0C-2D6A-4E95-B40B-2EB32D8DC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726" y="3262958"/>
            <a:ext cx="10963671" cy="2716023"/>
          </a:xfrm>
        </p:spPr>
        <p:txBody>
          <a:bodyPr anchor="ctr">
            <a:normAutofit/>
          </a:bodyPr>
          <a:lstStyle/>
          <a:p>
            <a:r>
              <a:rPr lang="en-NZ" sz="2800" dirty="0"/>
              <a:t>https://github.com/nzregs/DifinityTelecom</a:t>
            </a:r>
            <a:br>
              <a:rPr lang="en-NZ" sz="2800" dirty="0"/>
            </a:br>
            <a:br>
              <a:rPr lang="en-NZ" sz="2800" dirty="0"/>
            </a:br>
            <a:r>
              <a:rPr lang="en-NZ" sz="2800" dirty="0"/>
              <a:t>https://hub.docker.com/r/nzregs/datagennetcore</a:t>
            </a:r>
            <a:br>
              <a:rPr lang="en-NZ" sz="2800" dirty="0"/>
            </a:br>
            <a:br>
              <a:rPr lang="en-NZ" sz="2800" dirty="0"/>
            </a:br>
            <a:r>
              <a:rPr lang="en-NZ" sz="2800" dirty="0"/>
              <a:t>https://github.com/nzregs/slidedecks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5ABE50-9010-4ECE-BC2F-9B91F5CF44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8397" y="1176414"/>
            <a:ext cx="9144000" cy="1655762"/>
          </a:xfrm>
        </p:spPr>
        <p:txBody>
          <a:bodyPr/>
          <a:lstStyle/>
          <a:p>
            <a:r>
              <a:rPr lang="en-NZ" sz="2800" dirty="0"/>
              <a:t>Regan Murphy</a:t>
            </a:r>
          </a:p>
          <a:p>
            <a:r>
              <a:rPr lang="en-NZ" dirty="0"/>
              <a:t>Software Engineer, Microsoft</a:t>
            </a:r>
          </a:p>
          <a:p>
            <a:r>
              <a:rPr lang="en-NZ" dirty="0"/>
              <a:t>@nzregs           regan.murphy@microsoft.com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E8DD24-7F57-46AB-BE14-F913C53BD44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28303B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3747346" y="2084186"/>
            <a:ext cx="548640" cy="5486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E53444-66CF-49F1-9002-6D07527B777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28303B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5514505" y="2084186"/>
            <a:ext cx="548640" cy="5486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0290B0-0826-48B6-B039-12107074BF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868" y="745632"/>
            <a:ext cx="2232366" cy="2407454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424102845"/>
      </p:ext>
    </p:extLst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5CD26-A5C1-4A8B-A1E1-A2C0BB625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17490"/>
          </a:xfrm>
        </p:spPr>
        <p:txBody>
          <a:bodyPr/>
          <a:lstStyle/>
          <a:p>
            <a:r>
              <a:rPr lang="en-NZ" dirty="0"/>
              <a:t>Evaluate Sessions and Win a </a:t>
            </a:r>
            <a:r>
              <a:rPr lang="en-NZ" dirty="0">
                <a:solidFill>
                  <a:srgbClr val="C00000"/>
                </a:solidFill>
              </a:rPr>
              <a:t>Prize!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37439E-0049-40DC-929D-C7CCBEAFCCF9}"/>
              </a:ext>
            </a:extLst>
          </p:cNvPr>
          <p:cNvSpPr txBox="1"/>
          <p:nvPr/>
        </p:nvSpPr>
        <p:spPr>
          <a:xfrm>
            <a:off x="2461846" y="5077282"/>
            <a:ext cx="499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hlinkClick r:id="rId2"/>
              </a:rPr>
              <a:t>https://www.surveymonkey.com/r/5LR9LFB</a:t>
            </a:r>
            <a:r>
              <a:rPr lang="en-NZ" dirty="0"/>
              <a:t> </a:t>
            </a:r>
          </a:p>
        </p:txBody>
      </p:sp>
      <p:pic>
        <p:nvPicPr>
          <p:cNvPr id="5" name="Picture 4" descr="A picture containing black, object&#10;&#10;Description generated with high confidence">
            <a:extLst>
              <a:ext uri="{FF2B5EF4-FFF2-40B4-BE49-F238E27FC236}">
                <a16:creationId xmlns:a16="http://schemas.microsoft.com/office/drawing/2014/main" id="{DE0D0F70-795B-4363-90C2-4146FFC1E7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992" y="2065490"/>
            <a:ext cx="2438400" cy="2438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EF7E62-5E9B-4567-862D-97A0DDC203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548349" y="858364"/>
            <a:ext cx="1448503" cy="144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537106"/>
      </p:ext>
    </p:extLst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361" y="365125"/>
            <a:ext cx="10515600" cy="834455"/>
          </a:xfrm>
        </p:spPr>
        <p:txBody>
          <a:bodyPr/>
          <a:lstStyle/>
          <a:p>
            <a:r>
              <a:rPr lang="en-US" dirty="0"/>
              <a:t>Thanks to our sponsors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92" y="2506910"/>
            <a:ext cx="3807439" cy="14005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518" y="2149034"/>
            <a:ext cx="1943193" cy="194319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40211" y="1221893"/>
            <a:ext cx="1438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Silver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7990" y="1221893"/>
            <a:ext cx="4361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Platinum Sponsors</a:t>
            </a:r>
          </a:p>
        </p:txBody>
      </p:sp>
      <p:pic>
        <p:nvPicPr>
          <p:cNvPr id="6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CCE8EC81-9D9E-48ED-8405-C9226B2FE2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829" y="2494863"/>
            <a:ext cx="2514985" cy="9341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5B9DD17-0B54-463F-9C8F-50AF9D1281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311" y="5240139"/>
            <a:ext cx="2178930" cy="44087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355F9C6-EFF5-46C1-8D25-C9D9E7857B17}"/>
              </a:ext>
            </a:extLst>
          </p:cNvPr>
          <p:cNvSpPr txBox="1"/>
          <p:nvPr/>
        </p:nvSpPr>
        <p:spPr>
          <a:xfrm>
            <a:off x="0" y="4407639"/>
            <a:ext cx="2946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Exhibitor</a:t>
            </a:r>
          </a:p>
        </p:txBody>
      </p:sp>
    </p:spTree>
    <p:extLst>
      <p:ext uri="{BB962C8B-B14F-4D97-AF65-F5344CB8AC3E}">
        <p14:creationId xmlns:p14="http://schemas.microsoft.com/office/powerpoint/2010/main" val="3017845301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88E9B-FE3C-4E52-909E-1F5F7B090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DECFA-5B00-4752-BA13-2B6C2EF1E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 to Azure Databricks</a:t>
            </a:r>
          </a:p>
          <a:p>
            <a:r>
              <a:rPr lang="en-US" dirty="0"/>
              <a:t>Scenario</a:t>
            </a:r>
          </a:p>
          <a:p>
            <a:r>
              <a:rPr lang="en-US" dirty="0"/>
              <a:t>Technical Demos</a:t>
            </a:r>
          </a:p>
          <a:p>
            <a:pPr lvl="1"/>
            <a:r>
              <a:rPr lang="en-US" dirty="0"/>
              <a:t>Secrets</a:t>
            </a:r>
          </a:p>
          <a:p>
            <a:pPr lvl="1"/>
            <a:r>
              <a:rPr lang="en-US" dirty="0"/>
              <a:t>Hot Path to Power BI</a:t>
            </a:r>
          </a:p>
          <a:p>
            <a:pPr lvl="2"/>
            <a:r>
              <a:rPr lang="en-US" dirty="0"/>
              <a:t>Structured Streaming – Azure Event Hubs Ingestion</a:t>
            </a:r>
          </a:p>
          <a:p>
            <a:pPr lvl="1"/>
            <a:r>
              <a:rPr lang="en-US" dirty="0"/>
              <a:t>Warm Path to Cosmos DB</a:t>
            </a:r>
          </a:p>
          <a:p>
            <a:pPr lvl="2"/>
            <a:r>
              <a:rPr lang="en-US" dirty="0"/>
              <a:t>Structured Streaming – Azure Event Hubs Ingestion</a:t>
            </a:r>
          </a:p>
          <a:p>
            <a:pPr lvl="1"/>
            <a:r>
              <a:rPr lang="en-US" dirty="0"/>
              <a:t>Cold Path, via storage, to SQL Data Warehouse</a:t>
            </a:r>
          </a:p>
          <a:p>
            <a:pPr lvl="2"/>
            <a:r>
              <a:rPr lang="en-US" dirty="0"/>
              <a:t>Azure Event Hub Capture, Blob Storage, ADLS Gen 2, Azure Data Factory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096941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E7117-9BB4-4302-BE6E-F85A85BD9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Intro to Azure Databricks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33B0E-0A5C-4422-803A-B323A047CD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29139850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4"/>
          <p:cNvSpPr txBox="1">
            <a:spLocks noGrp="1"/>
          </p:cNvSpPr>
          <p:nvPr>
            <p:ph type="title" idx="4294967295"/>
          </p:nvPr>
        </p:nvSpPr>
        <p:spPr>
          <a:xfrm>
            <a:off x="1174750" y="457200"/>
            <a:ext cx="11017250" cy="55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What is Azure Databricks ? </a:t>
            </a:r>
            <a:endParaRPr/>
          </a:p>
        </p:txBody>
      </p:sp>
      <p:sp>
        <p:nvSpPr>
          <p:cNvPr id="236" name="Google Shape;236;p44"/>
          <p:cNvSpPr/>
          <p:nvPr/>
        </p:nvSpPr>
        <p:spPr>
          <a:xfrm>
            <a:off x="1079863" y="1236091"/>
            <a:ext cx="10032274" cy="341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8D7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78D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 fast, easy and collaborative Apache® Spark™ based analytics platform optimized for Azure</a:t>
            </a:r>
            <a:endParaRPr/>
          </a:p>
        </p:txBody>
      </p:sp>
      <p:sp>
        <p:nvSpPr>
          <p:cNvPr id="237" name="Google Shape;237;p44"/>
          <p:cNvSpPr/>
          <p:nvPr/>
        </p:nvSpPr>
        <p:spPr>
          <a:xfrm>
            <a:off x="2490651" y="2610217"/>
            <a:ext cx="3070090" cy="627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146300" rIns="182875" bIns="1463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Best of Databricks</a:t>
            </a:r>
            <a:endParaRPr/>
          </a:p>
        </p:txBody>
      </p:sp>
      <p:sp>
        <p:nvSpPr>
          <p:cNvPr id="238" name="Google Shape;238;p44"/>
          <p:cNvSpPr/>
          <p:nvPr/>
        </p:nvSpPr>
        <p:spPr>
          <a:xfrm>
            <a:off x="6631259" y="2641905"/>
            <a:ext cx="3070090" cy="627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146300" rIns="182875" bIns="1463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Best of Microsoft</a:t>
            </a:r>
            <a:endParaRPr/>
          </a:p>
        </p:txBody>
      </p:sp>
      <p:sp>
        <p:nvSpPr>
          <p:cNvPr id="239" name="Google Shape;239;p44"/>
          <p:cNvSpPr/>
          <p:nvPr/>
        </p:nvSpPr>
        <p:spPr>
          <a:xfrm>
            <a:off x="5907776" y="2418328"/>
            <a:ext cx="400590" cy="383778"/>
          </a:xfrm>
          <a:prstGeom prst="mathPlus">
            <a:avLst>
              <a:gd name="adj1" fmla="val 4595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82875" tIns="146300" rIns="182875" bIns="1463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40" name="Google Shape;240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70759" y="2329215"/>
            <a:ext cx="1191090" cy="438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44" descr="Image result for databricks log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92296" y="2425914"/>
            <a:ext cx="1066800" cy="18135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" name="Google Shape;242;p44"/>
          <p:cNvGrpSpPr/>
          <p:nvPr/>
        </p:nvGrpSpPr>
        <p:grpSpPr>
          <a:xfrm>
            <a:off x="2490651" y="2955837"/>
            <a:ext cx="7096969" cy="746373"/>
            <a:chOff x="3487386" y="2755027"/>
            <a:chExt cx="5217226" cy="438116"/>
          </a:xfrm>
        </p:grpSpPr>
        <p:sp>
          <p:nvSpPr>
            <p:cNvPr id="243" name="Google Shape;243;p44"/>
            <p:cNvSpPr/>
            <p:nvPr/>
          </p:nvSpPr>
          <p:spPr>
            <a:xfrm rot="10800000">
              <a:off x="3487386" y="2755027"/>
              <a:ext cx="5217226" cy="159197"/>
            </a:xfrm>
            <a:custGeom>
              <a:avLst/>
              <a:gdLst/>
              <a:ahLst/>
              <a:cxnLst/>
              <a:rect l="l" t="t" r="r" b="b"/>
              <a:pathLst>
                <a:path w="9096498" h="368135" extrusionOk="0">
                  <a:moveTo>
                    <a:pt x="0" y="356260"/>
                  </a:moveTo>
                  <a:lnTo>
                    <a:pt x="0" y="0"/>
                  </a:lnTo>
                  <a:lnTo>
                    <a:pt x="9096498" y="0"/>
                  </a:lnTo>
                  <a:lnTo>
                    <a:pt x="9096498" y="368135"/>
                  </a:lnTo>
                </a:path>
              </a:pathLst>
            </a:custGeom>
            <a:noFill/>
            <a:ln w="12700" cap="flat" cmpd="sng">
              <a:solidFill>
                <a:srgbClr val="0070C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44" name="Google Shape;244;p44"/>
            <p:cNvCxnSpPr/>
            <p:nvPr/>
          </p:nvCxnSpPr>
          <p:spPr>
            <a:xfrm>
              <a:off x="6096000" y="2914224"/>
              <a:ext cx="0" cy="278919"/>
            </a:xfrm>
            <a:prstGeom prst="straightConnector1">
              <a:avLst/>
            </a:prstGeom>
            <a:noFill/>
            <a:ln w="12700" cap="flat" cmpd="sng">
              <a:solidFill>
                <a:srgbClr val="0070C0"/>
              </a:solidFill>
              <a:prstDash val="dash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45" name="Google Shape;245;p44"/>
          <p:cNvGrpSpPr/>
          <p:nvPr/>
        </p:nvGrpSpPr>
        <p:grpSpPr>
          <a:xfrm>
            <a:off x="1436605" y="4596605"/>
            <a:ext cx="198046" cy="294762"/>
            <a:chOff x="6068771" y="1750336"/>
            <a:chExt cx="1818300" cy="2706296"/>
          </a:xfrm>
        </p:grpSpPr>
        <p:sp>
          <p:nvSpPr>
            <p:cNvPr id="246" name="Google Shape;246;p44"/>
            <p:cNvSpPr/>
            <p:nvPr/>
          </p:nvSpPr>
          <p:spPr>
            <a:xfrm>
              <a:off x="6068771" y="1750336"/>
              <a:ext cx="1818300" cy="2706296"/>
            </a:xfrm>
            <a:custGeom>
              <a:avLst/>
              <a:gdLst/>
              <a:ahLst/>
              <a:cxnLst/>
              <a:rect l="l" t="t" r="r" b="b"/>
              <a:pathLst>
                <a:path w="127" h="190" extrusionOk="0">
                  <a:moveTo>
                    <a:pt x="120" y="33"/>
                  </a:moveTo>
                  <a:cubicBezTo>
                    <a:pt x="114" y="9"/>
                    <a:pt x="101" y="0"/>
                    <a:pt x="75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27" y="0"/>
                    <a:pt x="14" y="9"/>
                    <a:pt x="8" y="33"/>
                  </a:cubicBezTo>
                  <a:cubicBezTo>
                    <a:pt x="3" y="52"/>
                    <a:pt x="0" y="86"/>
                    <a:pt x="3" y="132"/>
                  </a:cubicBezTo>
                  <a:cubicBezTo>
                    <a:pt x="5" y="174"/>
                    <a:pt x="33" y="190"/>
                    <a:pt x="64" y="190"/>
                  </a:cubicBezTo>
                  <a:cubicBezTo>
                    <a:pt x="64" y="190"/>
                    <a:pt x="64" y="190"/>
                    <a:pt x="64" y="190"/>
                  </a:cubicBezTo>
                  <a:cubicBezTo>
                    <a:pt x="64" y="190"/>
                    <a:pt x="64" y="190"/>
                    <a:pt x="64" y="190"/>
                  </a:cubicBezTo>
                  <a:cubicBezTo>
                    <a:pt x="94" y="190"/>
                    <a:pt x="123" y="174"/>
                    <a:pt x="125" y="132"/>
                  </a:cubicBezTo>
                  <a:cubicBezTo>
                    <a:pt x="127" y="86"/>
                    <a:pt x="124" y="52"/>
                    <a:pt x="120" y="33"/>
                  </a:cubicBezTo>
                  <a:close/>
                </a:path>
              </a:pathLst>
            </a:cu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247" name="Google Shape;247;p44"/>
            <p:cNvCxnSpPr/>
            <p:nvPr/>
          </p:nvCxnSpPr>
          <p:spPr>
            <a:xfrm>
              <a:off x="6977921" y="1750336"/>
              <a:ext cx="0" cy="1454634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48" name="Google Shape;248;p44"/>
            <p:cNvSpPr/>
            <p:nvPr/>
          </p:nvSpPr>
          <p:spPr>
            <a:xfrm>
              <a:off x="6884892" y="2105537"/>
              <a:ext cx="186059" cy="668117"/>
            </a:xfrm>
            <a:custGeom>
              <a:avLst/>
              <a:gdLst/>
              <a:ahLst/>
              <a:cxnLst/>
              <a:rect l="l" t="t" r="r" b="b"/>
              <a:pathLst>
                <a:path w="13" h="47" extrusionOk="0">
                  <a:moveTo>
                    <a:pt x="13" y="40"/>
                  </a:moveTo>
                  <a:cubicBezTo>
                    <a:pt x="13" y="44"/>
                    <a:pt x="10" y="47"/>
                    <a:pt x="7" y="47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3" y="47"/>
                    <a:pt x="0" y="44"/>
                    <a:pt x="0" y="4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0" y="0"/>
                    <a:pt x="13" y="3"/>
                    <a:pt x="13" y="7"/>
                  </a:cubicBezTo>
                  <a:lnTo>
                    <a:pt x="13" y="40"/>
                  </a:lnTo>
                  <a:close/>
                </a:path>
              </a:pathLst>
            </a:cu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249" name="Google Shape;249;p44"/>
          <p:cNvSpPr/>
          <p:nvPr/>
        </p:nvSpPr>
        <p:spPr>
          <a:xfrm>
            <a:off x="1801142" y="4054876"/>
            <a:ext cx="9307072" cy="2400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Designed in collaboration with the founders of Apache Spark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0505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One-click set up; streamlined workflows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0505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Interactive workspace that enables collaboration between data scientists, data engineers, and business analysts.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0505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Native integration with Azure services (Power BI, SQL DW, Cosmos DB, Blob Storage, ADF, SQL DB, AAD)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0505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Enterprise-grade Azure security (Active Directory integration, compliance, enterprise-grade SLAs – 99.95%)</a:t>
            </a:r>
            <a:endParaRPr/>
          </a:p>
        </p:txBody>
      </p:sp>
      <p:grpSp>
        <p:nvGrpSpPr>
          <p:cNvPr id="250" name="Google Shape;250;p44"/>
          <p:cNvGrpSpPr/>
          <p:nvPr/>
        </p:nvGrpSpPr>
        <p:grpSpPr>
          <a:xfrm>
            <a:off x="1384734" y="5103626"/>
            <a:ext cx="331118" cy="310818"/>
            <a:chOff x="2065" y="3150"/>
            <a:chExt cx="734" cy="689"/>
          </a:xfrm>
        </p:grpSpPr>
        <p:sp>
          <p:nvSpPr>
            <p:cNvPr id="251" name="Google Shape;251;p44"/>
            <p:cNvSpPr/>
            <p:nvPr/>
          </p:nvSpPr>
          <p:spPr>
            <a:xfrm>
              <a:off x="2356" y="3185"/>
              <a:ext cx="187" cy="41"/>
            </a:xfrm>
            <a:custGeom>
              <a:avLst/>
              <a:gdLst/>
              <a:ahLst/>
              <a:cxnLst/>
              <a:rect l="l" t="t" r="r" b="b"/>
              <a:pathLst>
                <a:path w="32" h="7" extrusionOk="0">
                  <a:moveTo>
                    <a:pt x="0" y="1"/>
                  </a:moveTo>
                  <a:cubicBezTo>
                    <a:pt x="2" y="1"/>
                    <a:pt x="5" y="0"/>
                    <a:pt x="8" y="0"/>
                  </a:cubicBezTo>
                  <a:cubicBezTo>
                    <a:pt x="17" y="0"/>
                    <a:pt x="25" y="3"/>
                    <a:pt x="32" y="7"/>
                  </a:cubicBezTo>
                </a:path>
              </a:pathLst>
            </a:cu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2" name="Google Shape;252;p44"/>
            <p:cNvSpPr/>
            <p:nvPr/>
          </p:nvSpPr>
          <p:spPr>
            <a:xfrm>
              <a:off x="2123" y="3238"/>
              <a:ext cx="123" cy="175"/>
            </a:xfrm>
            <a:custGeom>
              <a:avLst/>
              <a:gdLst/>
              <a:ahLst/>
              <a:cxnLst/>
              <a:rect l="l" t="t" r="r" b="b"/>
              <a:pathLst>
                <a:path w="21" h="30" extrusionOk="0">
                  <a:moveTo>
                    <a:pt x="0" y="30"/>
                  </a:moveTo>
                  <a:cubicBezTo>
                    <a:pt x="3" y="17"/>
                    <a:pt x="11" y="7"/>
                    <a:pt x="21" y="0"/>
                  </a:cubicBezTo>
                </a:path>
              </a:pathLst>
            </a:cu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0505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</a:t>
              </a:r>
              <a:endParaRPr/>
            </a:p>
          </p:txBody>
        </p:sp>
        <p:sp>
          <p:nvSpPr>
            <p:cNvPr id="253" name="Google Shape;253;p44"/>
            <p:cNvSpPr/>
            <p:nvPr/>
          </p:nvSpPr>
          <p:spPr>
            <a:xfrm>
              <a:off x="2123" y="3530"/>
              <a:ext cx="105" cy="163"/>
            </a:xfrm>
            <a:custGeom>
              <a:avLst/>
              <a:gdLst/>
              <a:ahLst/>
              <a:cxnLst/>
              <a:rect l="l" t="t" r="r" b="b"/>
              <a:pathLst>
                <a:path w="18" h="28" extrusionOk="0">
                  <a:moveTo>
                    <a:pt x="18" y="28"/>
                  </a:moveTo>
                  <a:cubicBezTo>
                    <a:pt x="9" y="21"/>
                    <a:pt x="3" y="11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4" name="Google Shape;254;p44"/>
            <p:cNvSpPr/>
            <p:nvPr/>
          </p:nvSpPr>
          <p:spPr>
            <a:xfrm>
              <a:off x="2590" y="3249"/>
              <a:ext cx="192" cy="187"/>
            </a:xfrm>
            <a:prstGeom prst="ellipse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5" name="Google Shape;255;p44"/>
            <p:cNvSpPr/>
            <p:nvPr/>
          </p:nvSpPr>
          <p:spPr>
            <a:xfrm>
              <a:off x="2333" y="3436"/>
              <a:ext cx="233" cy="234"/>
            </a:xfrm>
            <a:prstGeom prst="ellipse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6" name="Google Shape;256;p44"/>
            <p:cNvSpPr/>
            <p:nvPr/>
          </p:nvSpPr>
          <p:spPr>
            <a:xfrm>
              <a:off x="2240" y="3150"/>
              <a:ext cx="116" cy="117"/>
            </a:xfrm>
            <a:prstGeom prst="ellipse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7" name="Google Shape;257;p44"/>
            <p:cNvSpPr/>
            <p:nvPr/>
          </p:nvSpPr>
          <p:spPr>
            <a:xfrm>
              <a:off x="2065" y="3413"/>
              <a:ext cx="111" cy="117"/>
            </a:xfrm>
            <a:prstGeom prst="ellipse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8" name="Google Shape;258;p44"/>
            <p:cNvSpPr/>
            <p:nvPr/>
          </p:nvSpPr>
          <p:spPr>
            <a:xfrm>
              <a:off x="2287" y="3670"/>
              <a:ext cx="332" cy="169"/>
            </a:xfrm>
            <a:custGeom>
              <a:avLst/>
              <a:gdLst/>
              <a:ahLst/>
              <a:cxnLst/>
              <a:rect l="l" t="t" r="r" b="b"/>
              <a:pathLst>
                <a:path w="57" h="29" extrusionOk="0">
                  <a:moveTo>
                    <a:pt x="57" y="29"/>
                  </a:moveTo>
                  <a:cubicBezTo>
                    <a:pt x="57" y="13"/>
                    <a:pt x="44" y="0"/>
                    <a:pt x="28" y="0"/>
                  </a:cubicBezTo>
                  <a:cubicBezTo>
                    <a:pt x="13" y="0"/>
                    <a:pt x="0" y="13"/>
                    <a:pt x="0" y="29"/>
                  </a:cubicBezTo>
                </a:path>
              </a:pathLst>
            </a:cu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9" name="Google Shape;259;p44"/>
            <p:cNvSpPr/>
            <p:nvPr/>
          </p:nvSpPr>
          <p:spPr>
            <a:xfrm>
              <a:off x="2566" y="3436"/>
              <a:ext cx="233" cy="117"/>
            </a:xfrm>
            <a:custGeom>
              <a:avLst/>
              <a:gdLst/>
              <a:ahLst/>
              <a:cxnLst/>
              <a:rect l="l" t="t" r="r" b="b"/>
              <a:pathLst>
                <a:path w="40" h="20" extrusionOk="0">
                  <a:moveTo>
                    <a:pt x="40" y="20"/>
                  </a:move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</a:path>
              </a:pathLst>
            </a:cu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260" name="Google Shape;260;p44"/>
          <p:cNvSpPr/>
          <p:nvPr/>
        </p:nvSpPr>
        <p:spPr>
          <a:xfrm>
            <a:off x="1438661" y="6164334"/>
            <a:ext cx="295406" cy="293890"/>
          </a:xfrm>
          <a:custGeom>
            <a:avLst/>
            <a:gdLst/>
            <a:ahLst/>
            <a:cxnLst/>
            <a:rect l="l" t="t" r="r" b="b"/>
            <a:pathLst>
              <a:path w="330" h="328" extrusionOk="0">
                <a:moveTo>
                  <a:pt x="175" y="198"/>
                </a:moveTo>
                <a:cubicBezTo>
                  <a:pt x="157" y="212"/>
                  <a:pt x="134" y="220"/>
                  <a:pt x="109" y="220"/>
                </a:cubicBezTo>
                <a:cubicBezTo>
                  <a:pt x="49" y="220"/>
                  <a:pt x="0" y="171"/>
                  <a:pt x="0" y="110"/>
                </a:cubicBezTo>
                <a:cubicBezTo>
                  <a:pt x="0" y="49"/>
                  <a:pt x="49" y="0"/>
                  <a:pt x="109" y="0"/>
                </a:cubicBezTo>
                <a:cubicBezTo>
                  <a:pt x="170" y="0"/>
                  <a:pt x="219" y="49"/>
                  <a:pt x="219" y="110"/>
                </a:cubicBezTo>
                <a:cubicBezTo>
                  <a:pt x="219" y="122"/>
                  <a:pt x="217" y="133"/>
                  <a:pt x="214" y="143"/>
                </a:cubicBezTo>
                <a:cubicBezTo>
                  <a:pt x="330" y="258"/>
                  <a:pt x="330" y="258"/>
                  <a:pt x="330" y="258"/>
                </a:cubicBezTo>
                <a:cubicBezTo>
                  <a:pt x="330" y="328"/>
                  <a:pt x="330" y="328"/>
                  <a:pt x="330" y="328"/>
                </a:cubicBezTo>
                <a:cubicBezTo>
                  <a:pt x="264" y="328"/>
                  <a:pt x="264" y="328"/>
                  <a:pt x="264" y="328"/>
                </a:cubicBezTo>
                <a:cubicBezTo>
                  <a:pt x="264" y="283"/>
                  <a:pt x="264" y="283"/>
                  <a:pt x="264" y="283"/>
                </a:cubicBezTo>
                <a:cubicBezTo>
                  <a:pt x="221" y="283"/>
                  <a:pt x="221" y="283"/>
                  <a:pt x="221" y="283"/>
                </a:cubicBezTo>
                <a:cubicBezTo>
                  <a:pt x="221" y="239"/>
                  <a:pt x="221" y="239"/>
                  <a:pt x="221" y="239"/>
                </a:cubicBezTo>
                <a:cubicBezTo>
                  <a:pt x="175" y="239"/>
                  <a:pt x="175" y="239"/>
                  <a:pt x="175" y="239"/>
                </a:cubicBezTo>
                <a:lnTo>
                  <a:pt x="175" y="198"/>
                </a:lnTo>
                <a:close/>
                <a:moveTo>
                  <a:pt x="76" y="91"/>
                </a:moveTo>
                <a:cubicBezTo>
                  <a:pt x="84" y="91"/>
                  <a:pt x="91" y="84"/>
                  <a:pt x="91" y="76"/>
                </a:cubicBezTo>
                <a:cubicBezTo>
                  <a:pt x="91" y="67"/>
                  <a:pt x="84" y="60"/>
                  <a:pt x="76" y="60"/>
                </a:cubicBezTo>
                <a:cubicBezTo>
                  <a:pt x="67" y="60"/>
                  <a:pt x="60" y="67"/>
                  <a:pt x="60" y="76"/>
                </a:cubicBezTo>
                <a:cubicBezTo>
                  <a:pt x="60" y="84"/>
                  <a:pt x="67" y="91"/>
                  <a:pt x="76" y="91"/>
                </a:cubicBezTo>
                <a:close/>
              </a:path>
            </a:pathLst>
          </a:custGeom>
          <a:noFill/>
          <a:ln w="12700" cap="rnd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61" name="Google Shape;261;p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32513" y="4112110"/>
            <a:ext cx="435092" cy="2275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2" name="Google Shape;262;p44"/>
          <p:cNvGrpSpPr/>
          <p:nvPr/>
        </p:nvGrpSpPr>
        <p:grpSpPr>
          <a:xfrm rot="-900000">
            <a:off x="1379083" y="5641979"/>
            <a:ext cx="364584" cy="296643"/>
            <a:chOff x="-156824" y="2734367"/>
            <a:chExt cx="678973" cy="552444"/>
          </a:xfrm>
        </p:grpSpPr>
        <p:sp>
          <p:nvSpPr>
            <p:cNvPr id="263" name="Google Shape;263;p44"/>
            <p:cNvSpPr/>
            <p:nvPr/>
          </p:nvSpPr>
          <p:spPr>
            <a:xfrm>
              <a:off x="-156824" y="2970506"/>
              <a:ext cx="313648" cy="316305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81" y="162"/>
                  </a:moveTo>
                  <a:cubicBezTo>
                    <a:pt x="81" y="117"/>
                    <a:pt x="117" y="80"/>
                    <a:pt x="162" y="80"/>
                  </a:cubicBezTo>
                  <a:cubicBezTo>
                    <a:pt x="207" y="80"/>
                    <a:pt x="244" y="117"/>
                    <a:pt x="244" y="162"/>
                  </a:cubicBezTo>
                  <a:cubicBezTo>
                    <a:pt x="244" y="207"/>
                    <a:pt x="207" y="243"/>
                    <a:pt x="162" y="243"/>
                  </a:cubicBezTo>
                  <a:cubicBezTo>
                    <a:pt x="117" y="243"/>
                    <a:pt x="81" y="207"/>
                    <a:pt x="81" y="162"/>
                  </a:cubicBezTo>
                  <a:close/>
                  <a:moveTo>
                    <a:pt x="298" y="162"/>
                  </a:moveTo>
                  <a:cubicBezTo>
                    <a:pt x="298" y="153"/>
                    <a:pt x="297" y="144"/>
                    <a:pt x="295" y="135"/>
                  </a:cubicBezTo>
                  <a:cubicBezTo>
                    <a:pt x="327" y="117"/>
                    <a:pt x="327" y="117"/>
                    <a:pt x="327" y="117"/>
                  </a:cubicBezTo>
                  <a:cubicBezTo>
                    <a:pt x="286" y="46"/>
                    <a:pt x="286" y="46"/>
                    <a:pt x="286" y="46"/>
                  </a:cubicBezTo>
                  <a:cubicBezTo>
                    <a:pt x="256" y="64"/>
                    <a:pt x="256" y="64"/>
                    <a:pt x="256" y="64"/>
                  </a:cubicBezTo>
                  <a:cubicBezTo>
                    <a:pt x="242" y="50"/>
                    <a:pt x="225" y="39"/>
                    <a:pt x="205" y="33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4" y="31"/>
                    <a:pt x="124" y="31"/>
                    <a:pt x="124" y="31"/>
                  </a:cubicBezTo>
                  <a:cubicBezTo>
                    <a:pt x="103" y="38"/>
                    <a:pt x="84" y="49"/>
                    <a:pt x="68" y="64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29" y="135"/>
                    <a:pt x="29" y="135"/>
                    <a:pt x="29" y="135"/>
                  </a:cubicBezTo>
                  <a:cubicBezTo>
                    <a:pt x="27" y="144"/>
                    <a:pt x="26" y="153"/>
                    <a:pt x="26" y="162"/>
                  </a:cubicBezTo>
                  <a:cubicBezTo>
                    <a:pt x="26" y="173"/>
                    <a:pt x="28" y="184"/>
                    <a:pt x="30" y="194"/>
                  </a:cubicBezTo>
                  <a:cubicBezTo>
                    <a:pt x="3" y="210"/>
                    <a:pt x="3" y="210"/>
                    <a:pt x="3" y="210"/>
                  </a:cubicBezTo>
                  <a:cubicBezTo>
                    <a:pt x="43" y="280"/>
                    <a:pt x="43" y="280"/>
                    <a:pt x="43" y="280"/>
                  </a:cubicBezTo>
                  <a:cubicBezTo>
                    <a:pt x="72" y="264"/>
                    <a:pt x="72" y="264"/>
                    <a:pt x="72" y="264"/>
                  </a:cubicBezTo>
                  <a:cubicBezTo>
                    <a:pt x="87" y="277"/>
                    <a:pt x="105" y="287"/>
                    <a:pt x="124" y="292"/>
                  </a:cubicBezTo>
                  <a:cubicBezTo>
                    <a:pt x="124" y="327"/>
                    <a:pt x="124" y="327"/>
                    <a:pt x="124" y="327"/>
                  </a:cubicBezTo>
                  <a:cubicBezTo>
                    <a:pt x="205" y="327"/>
                    <a:pt x="205" y="327"/>
                    <a:pt x="205" y="327"/>
                  </a:cubicBezTo>
                  <a:cubicBezTo>
                    <a:pt x="205" y="291"/>
                    <a:pt x="205" y="291"/>
                    <a:pt x="205" y="291"/>
                  </a:cubicBezTo>
                  <a:cubicBezTo>
                    <a:pt x="223" y="285"/>
                    <a:pt x="238" y="276"/>
                    <a:pt x="252" y="264"/>
                  </a:cubicBezTo>
                  <a:cubicBezTo>
                    <a:pt x="283" y="282"/>
                    <a:pt x="283" y="282"/>
                    <a:pt x="283" y="282"/>
                  </a:cubicBezTo>
                  <a:cubicBezTo>
                    <a:pt x="324" y="212"/>
                    <a:pt x="324" y="212"/>
                    <a:pt x="324" y="212"/>
                  </a:cubicBezTo>
                  <a:cubicBezTo>
                    <a:pt x="294" y="194"/>
                    <a:pt x="294" y="194"/>
                    <a:pt x="294" y="194"/>
                  </a:cubicBezTo>
                  <a:cubicBezTo>
                    <a:pt x="297" y="184"/>
                    <a:pt x="298" y="173"/>
                    <a:pt x="298" y="162"/>
                  </a:cubicBezTo>
                  <a:close/>
                </a:path>
              </a:pathLst>
            </a:cu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4" name="Google Shape;264;p44"/>
            <p:cNvSpPr/>
            <p:nvPr/>
          </p:nvSpPr>
          <p:spPr>
            <a:xfrm rot="1800000">
              <a:off x="150433" y="2791591"/>
              <a:ext cx="313650" cy="316306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81" y="162"/>
                  </a:moveTo>
                  <a:cubicBezTo>
                    <a:pt x="81" y="117"/>
                    <a:pt x="117" y="80"/>
                    <a:pt x="162" y="80"/>
                  </a:cubicBezTo>
                  <a:cubicBezTo>
                    <a:pt x="207" y="80"/>
                    <a:pt x="244" y="117"/>
                    <a:pt x="244" y="162"/>
                  </a:cubicBezTo>
                  <a:cubicBezTo>
                    <a:pt x="244" y="207"/>
                    <a:pt x="207" y="243"/>
                    <a:pt x="162" y="243"/>
                  </a:cubicBezTo>
                  <a:cubicBezTo>
                    <a:pt x="117" y="243"/>
                    <a:pt x="81" y="207"/>
                    <a:pt x="81" y="162"/>
                  </a:cubicBezTo>
                  <a:close/>
                  <a:moveTo>
                    <a:pt x="298" y="162"/>
                  </a:moveTo>
                  <a:cubicBezTo>
                    <a:pt x="298" y="153"/>
                    <a:pt x="297" y="144"/>
                    <a:pt x="295" y="135"/>
                  </a:cubicBezTo>
                  <a:cubicBezTo>
                    <a:pt x="327" y="117"/>
                    <a:pt x="327" y="117"/>
                    <a:pt x="327" y="117"/>
                  </a:cubicBezTo>
                  <a:cubicBezTo>
                    <a:pt x="286" y="46"/>
                    <a:pt x="286" y="46"/>
                    <a:pt x="286" y="46"/>
                  </a:cubicBezTo>
                  <a:cubicBezTo>
                    <a:pt x="256" y="64"/>
                    <a:pt x="256" y="64"/>
                    <a:pt x="256" y="64"/>
                  </a:cubicBezTo>
                  <a:cubicBezTo>
                    <a:pt x="242" y="50"/>
                    <a:pt x="225" y="39"/>
                    <a:pt x="205" y="33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4" y="31"/>
                    <a:pt x="124" y="31"/>
                    <a:pt x="124" y="31"/>
                  </a:cubicBezTo>
                  <a:cubicBezTo>
                    <a:pt x="103" y="38"/>
                    <a:pt x="84" y="49"/>
                    <a:pt x="68" y="64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29" y="135"/>
                    <a:pt x="29" y="135"/>
                    <a:pt x="29" y="135"/>
                  </a:cubicBezTo>
                  <a:cubicBezTo>
                    <a:pt x="27" y="144"/>
                    <a:pt x="26" y="153"/>
                    <a:pt x="26" y="162"/>
                  </a:cubicBezTo>
                  <a:cubicBezTo>
                    <a:pt x="26" y="173"/>
                    <a:pt x="28" y="184"/>
                    <a:pt x="30" y="194"/>
                  </a:cubicBezTo>
                  <a:cubicBezTo>
                    <a:pt x="3" y="210"/>
                    <a:pt x="3" y="210"/>
                    <a:pt x="3" y="210"/>
                  </a:cubicBezTo>
                  <a:cubicBezTo>
                    <a:pt x="43" y="280"/>
                    <a:pt x="43" y="280"/>
                    <a:pt x="43" y="280"/>
                  </a:cubicBezTo>
                  <a:cubicBezTo>
                    <a:pt x="72" y="264"/>
                    <a:pt x="72" y="264"/>
                    <a:pt x="72" y="264"/>
                  </a:cubicBezTo>
                  <a:cubicBezTo>
                    <a:pt x="87" y="277"/>
                    <a:pt x="105" y="287"/>
                    <a:pt x="124" y="292"/>
                  </a:cubicBezTo>
                  <a:cubicBezTo>
                    <a:pt x="124" y="327"/>
                    <a:pt x="124" y="327"/>
                    <a:pt x="124" y="327"/>
                  </a:cubicBezTo>
                  <a:cubicBezTo>
                    <a:pt x="205" y="327"/>
                    <a:pt x="205" y="327"/>
                    <a:pt x="205" y="327"/>
                  </a:cubicBezTo>
                  <a:cubicBezTo>
                    <a:pt x="205" y="291"/>
                    <a:pt x="205" y="291"/>
                    <a:pt x="205" y="291"/>
                  </a:cubicBezTo>
                  <a:cubicBezTo>
                    <a:pt x="223" y="285"/>
                    <a:pt x="238" y="276"/>
                    <a:pt x="252" y="264"/>
                  </a:cubicBezTo>
                  <a:cubicBezTo>
                    <a:pt x="283" y="282"/>
                    <a:pt x="283" y="282"/>
                    <a:pt x="283" y="282"/>
                  </a:cubicBezTo>
                  <a:cubicBezTo>
                    <a:pt x="324" y="212"/>
                    <a:pt x="324" y="212"/>
                    <a:pt x="324" y="212"/>
                  </a:cubicBezTo>
                  <a:cubicBezTo>
                    <a:pt x="294" y="194"/>
                    <a:pt x="294" y="194"/>
                    <a:pt x="294" y="194"/>
                  </a:cubicBezTo>
                  <a:cubicBezTo>
                    <a:pt x="297" y="184"/>
                    <a:pt x="298" y="173"/>
                    <a:pt x="298" y="162"/>
                  </a:cubicBezTo>
                  <a:close/>
                </a:path>
              </a:pathLst>
            </a:cu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6"/>
          <p:cNvSpPr txBox="1">
            <a:spLocks noGrp="1"/>
          </p:cNvSpPr>
          <p:nvPr>
            <p:ph type="title" idx="4294967295"/>
          </p:nvPr>
        </p:nvSpPr>
        <p:spPr>
          <a:xfrm>
            <a:off x="1174750" y="457200"/>
            <a:ext cx="11017250" cy="55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Spark Architecture &amp; Data</a:t>
            </a:r>
            <a:r>
              <a:rPr lang="en-US"/>
              <a:t>f</a:t>
            </a:r>
            <a:r>
              <a:rPr lang="en-US" sz="36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rames</a:t>
            </a:r>
            <a:endParaRPr/>
          </a:p>
        </p:txBody>
      </p:sp>
      <p:sp>
        <p:nvSpPr>
          <p:cNvPr id="299" name="Google Shape;299;p46"/>
          <p:cNvSpPr txBox="1"/>
          <p:nvPr/>
        </p:nvSpPr>
        <p:spPr>
          <a:xfrm>
            <a:off x="149125" y="2103076"/>
            <a:ext cx="5156100" cy="3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1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</a:pPr>
            <a:r>
              <a:rPr lang="en-US" sz="1600" b="0" i="0" u="none" strike="noStrike" cap="none">
                <a:solidFill>
                  <a:srgbClr val="03030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‘Driver’ runs the user’s ‘main’ function and executes the various parallel operations on the worker nodes.  </a:t>
            </a:r>
            <a:endParaRPr/>
          </a:p>
          <a:p>
            <a:pPr marL="285750" marR="0" lvl="1" indent="-285750" algn="l" rtl="0">
              <a:lnSpc>
                <a:spcPct val="90000"/>
              </a:lnSpc>
              <a:spcBef>
                <a:spcPts val="1176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</a:pPr>
            <a:r>
              <a:rPr lang="en-US" sz="1600" b="0" i="0" u="none" strike="noStrike" cap="none">
                <a:solidFill>
                  <a:srgbClr val="03030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To take advantage of Spark – you use </a:t>
            </a:r>
            <a:r>
              <a:rPr lang="en-US" sz="1600">
                <a:solidFill>
                  <a:srgbClr val="03030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r>
              <a:rPr lang="en-US" sz="1600" b="0" i="0" u="none" strike="noStrike" cap="none">
                <a:solidFill>
                  <a:srgbClr val="03030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ata</a:t>
            </a:r>
            <a:r>
              <a:rPr lang="en-US" sz="1600">
                <a:solidFill>
                  <a:srgbClr val="03030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</a:t>
            </a:r>
            <a:r>
              <a:rPr lang="en-US" sz="1600" b="0" i="0" u="none" strike="noStrike" cap="none">
                <a:solidFill>
                  <a:srgbClr val="03030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rames as the </a:t>
            </a:r>
            <a:r>
              <a:rPr lang="en-US" sz="1600">
                <a:solidFill>
                  <a:srgbClr val="03030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r>
              <a:rPr lang="en-US" sz="1600" b="0" i="0" u="none" strike="noStrike" cap="none">
                <a:solidFill>
                  <a:srgbClr val="03030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ata </a:t>
            </a:r>
            <a:r>
              <a:rPr lang="en-US" sz="1600">
                <a:solidFill>
                  <a:srgbClr val="03030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</a:t>
            </a:r>
            <a:r>
              <a:rPr lang="en-US" sz="1600" b="0" i="0" u="none" strike="noStrike" cap="none">
                <a:solidFill>
                  <a:srgbClr val="03030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tructure.  </a:t>
            </a:r>
            <a:endParaRPr/>
          </a:p>
          <a:p>
            <a:pPr marL="285750" marR="0" lvl="1" indent="-285750" algn="l" rtl="0">
              <a:lnSpc>
                <a:spcPct val="90000"/>
              </a:lnSpc>
              <a:spcBef>
                <a:spcPts val="1176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</a:pPr>
            <a:r>
              <a:rPr lang="en-US" sz="1600" b="0" i="0" u="none" strike="noStrike" cap="none">
                <a:solidFill>
                  <a:srgbClr val="03030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Once your Data is in the DataFrame – Spark can parallelize operations. </a:t>
            </a:r>
            <a:endParaRPr/>
          </a:p>
          <a:p>
            <a:pPr marL="285750" marR="0" lvl="1" indent="-285750" algn="l" rtl="0">
              <a:lnSpc>
                <a:spcPct val="90000"/>
              </a:lnSpc>
              <a:spcBef>
                <a:spcPts val="1176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</a:pPr>
            <a:r>
              <a:rPr lang="en-US" sz="1600" b="0" i="0" u="none" strike="noStrike" cap="none">
                <a:solidFill>
                  <a:srgbClr val="03030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</a:t>
            </a:r>
            <a:r>
              <a:rPr lang="en-US" sz="1600">
                <a:solidFill>
                  <a:srgbClr val="03030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r>
              <a:rPr lang="en-US" sz="1600" b="0" i="0" u="none" strike="noStrike" cap="none">
                <a:solidFill>
                  <a:srgbClr val="03030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ata</a:t>
            </a:r>
            <a:r>
              <a:rPr lang="en-US" sz="1600">
                <a:solidFill>
                  <a:srgbClr val="03030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</a:t>
            </a:r>
            <a:r>
              <a:rPr lang="en-US" sz="1600" b="0" i="0" u="none" strike="noStrike" cap="none">
                <a:solidFill>
                  <a:srgbClr val="03030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rames support both batch and streaming data. </a:t>
            </a:r>
            <a:endParaRPr/>
          </a:p>
          <a:p>
            <a:pPr marL="285750" marR="0" lvl="1" indent="-285750" algn="l" rtl="0">
              <a:lnSpc>
                <a:spcPct val="90000"/>
              </a:lnSpc>
              <a:spcBef>
                <a:spcPts val="1176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</a:pPr>
            <a:r>
              <a:rPr lang="en-US" sz="1600" b="0" i="0" u="none" strike="noStrike" cap="none">
                <a:solidFill>
                  <a:srgbClr val="03030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results of the operations are collected by the driver</a:t>
            </a:r>
            <a:endParaRPr/>
          </a:p>
        </p:txBody>
      </p:sp>
      <p:grpSp>
        <p:nvGrpSpPr>
          <p:cNvPr id="300" name="Google Shape;300;p46"/>
          <p:cNvGrpSpPr/>
          <p:nvPr/>
        </p:nvGrpSpPr>
        <p:grpSpPr>
          <a:xfrm>
            <a:off x="5655900" y="1105109"/>
            <a:ext cx="6466928" cy="5610516"/>
            <a:chOff x="199481" y="1172565"/>
            <a:chExt cx="6466928" cy="5610516"/>
          </a:xfrm>
        </p:grpSpPr>
        <p:sp>
          <p:nvSpPr>
            <p:cNvPr id="301" name="Google Shape;301;p46"/>
            <p:cNvSpPr/>
            <p:nvPr/>
          </p:nvSpPr>
          <p:spPr>
            <a:xfrm>
              <a:off x="199481" y="1172565"/>
              <a:ext cx="6466928" cy="56105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9275" tIns="143425" rIns="179275" bIns="143425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353" b="0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02" name="Google Shape;302;p46"/>
            <p:cNvSpPr/>
            <p:nvPr/>
          </p:nvSpPr>
          <p:spPr>
            <a:xfrm>
              <a:off x="2204289" y="2666733"/>
              <a:ext cx="2586477" cy="62785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82850" tIns="146275" rIns="182850" bIns="146275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03" name="Google Shape;303;p46"/>
            <p:cNvSpPr/>
            <p:nvPr/>
          </p:nvSpPr>
          <p:spPr>
            <a:xfrm>
              <a:off x="4867079" y="3977823"/>
              <a:ext cx="1329849" cy="10448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82850" tIns="146275" rIns="182850" bIns="146275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04" name="Google Shape;304;p46"/>
            <p:cNvSpPr/>
            <p:nvPr/>
          </p:nvSpPr>
          <p:spPr>
            <a:xfrm>
              <a:off x="2832603" y="3977823"/>
              <a:ext cx="1329849" cy="10448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82850" tIns="146275" rIns="182850" bIns="146275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05" name="Google Shape;305;p46"/>
            <p:cNvSpPr/>
            <p:nvPr/>
          </p:nvSpPr>
          <p:spPr>
            <a:xfrm>
              <a:off x="624231" y="3977823"/>
              <a:ext cx="1329849" cy="10448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82850" tIns="146275" rIns="182850" bIns="146275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06" name="Google Shape;306;p46"/>
            <p:cNvSpPr/>
            <p:nvPr/>
          </p:nvSpPr>
          <p:spPr>
            <a:xfrm>
              <a:off x="627075" y="5693561"/>
              <a:ext cx="5740906" cy="902396"/>
            </a:xfrm>
            <a:prstGeom prst="roundRect">
              <a:avLst>
                <a:gd name="adj" fmla="val 16667"/>
              </a:avLst>
            </a:prstGeom>
            <a:solidFill>
              <a:srgbClr val="4EB1FF"/>
            </a:solidFill>
            <a:ln>
              <a:noFill/>
            </a:ln>
          </p:spPr>
          <p:txBody>
            <a:bodyPr spcFirstLastPara="1" wrap="square" lIns="182850" tIns="146275" rIns="182850" bIns="1462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Data Sources (Azure Storage, Cosmos DB, SQL)</a:t>
              </a:r>
              <a:endParaRPr/>
            </a:p>
          </p:txBody>
        </p:sp>
        <p:sp>
          <p:nvSpPr>
            <p:cNvPr id="307" name="Google Shape;307;p46"/>
            <p:cNvSpPr txBox="1"/>
            <p:nvPr/>
          </p:nvSpPr>
          <p:spPr>
            <a:xfrm>
              <a:off x="2417027" y="2791061"/>
              <a:ext cx="2161002" cy="4274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50" tIns="146275" rIns="182850" bIns="1462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Cluster Manager</a:t>
              </a:r>
              <a:endParaRPr/>
            </a:p>
          </p:txBody>
        </p:sp>
        <p:sp>
          <p:nvSpPr>
            <p:cNvPr id="308" name="Google Shape;308;p46"/>
            <p:cNvSpPr txBox="1"/>
            <p:nvPr/>
          </p:nvSpPr>
          <p:spPr>
            <a:xfrm>
              <a:off x="832019" y="3582446"/>
              <a:ext cx="1077561" cy="3205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50" tIns="146275" rIns="182850" bIns="1462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 dirty="0">
                  <a:solidFill>
                    <a:srgbClr val="666666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Worker Node</a:t>
              </a:r>
              <a:endParaRPr dirty="0"/>
            </a:p>
          </p:txBody>
        </p:sp>
        <p:sp>
          <p:nvSpPr>
            <p:cNvPr id="309" name="Google Shape;309;p46"/>
            <p:cNvSpPr txBox="1"/>
            <p:nvPr/>
          </p:nvSpPr>
          <p:spPr>
            <a:xfrm>
              <a:off x="2984803" y="3582446"/>
              <a:ext cx="1246338" cy="3205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50" tIns="146275" rIns="182850" bIns="1462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 dirty="0">
                  <a:solidFill>
                    <a:srgbClr val="666666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Worker Node</a:t>
              </a:r>
              <a:endParaRPr dirty="0"/>
            </a:p>
          </p:txBody>
        </p:sp>
        <p:sp>
          <p:nvSpPr>
            <p:cNvPr id="310" name="Google Shape;310;p46"/>
            <p:cNvSpPr txBox="1"/>
            <p:nvPr/>
          </p:nvSpPr>
          <p:spPr>
            <a:xfrm>
              <a:off x="5074867" y="3582446"/>
              <a:ext cx="1046033" cy="3205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50" tIns="146275" rIns="182850" bIns="1462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 dirty="0">
                  <a:solidFill>
                    <a:srgbClr val="666666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Worker Node</a:t>
              </a:r>
              <a:endParaRPr dirty="0"/>
            </a:p>
          </p:txBody>
        </p:sp>
        <p:cxnSp>
          <p:nvCxnSpPr>
            <p:cNvPr id="311" name="Google Shape;311;p46"/>
            <p:cNvCxnSpPr/>
            <p:nvPr/>
          </p:nvCxnSpPr>
          <p:spPr>
            <a:xfrm rot="10800000" flipH="1">
              <a:off x="1289155" y="5022703"/>
              <a:ext cx="1" cy="644600"/>
            </a:xfrm>
            <a:prstGeom prst="straightConnector1">
              <a:avLst/>
            </a:prstGeom>
            <a:noFill/>
            <a:ln w="38100" cap="flat" cmpd="sng">
              <a:solidFill>
                <a:srgbClr val="ACACAC"/>
              </a:solidFill>
              <a:prstDash val="solid"/>
              <a:round/>
              <a:headEnd type="stealth" w="med" len="med"/>
              <a:tailEnd type="stealth" w="med" len="med"/>
            </a:ln>
          </p:spPr>
        </p:cxnSp>
        <p:cxnSp>
          <p:nvCxnSpPr>
            <p:cNvPr id="312" name="Google Shape;312;p46"/>
            <p:cNvCxnSpPr/>
            <p:nvPr/>
          </p:nvCxnSpPr>
          <p:spPr>
            <a:xfrm rot="10800000" flipH="1">
              <a:off x="3496503" y="5022703"/>
              <a:ext cx="2047" cy="683238"/>
            </a:xfrm>
            <a:prstGeom prst="straightConnector1">
              <a:avLst/>
            </a:prstGeom>
            <a:noFill/>
            <a:ln w="38100" cap="flat" cmpd="sng">
              <a:solidFill>
                <a:srgbClr val="ACACAC"/>
              </a:solidFill>
              <a:prstDash val="solid"/>
              <a:round/>
              <a:headEnd type="stealth" w="med" len="med"/>
              <a:tailEnd type="stealth" w="med" len="med"/>
            </a:ln>
          </p:spPr>
        </p:cxnSp>
        <p:cxnSp>
          <p:nvCxnSpPr>
            <p:cNvPr id="313" name="Google Shape;313;p46"/>
            <p:cNvCxnSpPr/>
            <p:nvPr/>
          </p:nvCxnSpPr>
          <p:spPr>
            <a:xfrm rot="10800000" flipH="1">
              <a:off x="5532003" y="5030624"/>
              <a:ext cx="1" cy="644600"/>
            </a:xfrm>
            <a:prstGeom prst="straightConnector1">
              <a:avLst/>
            </a:prstGeom>
            <a:noFill/>
            <a:ln w="38100" cap="flat" cmpd="sng">
              <a:solidFill>
                <a:srgbClr val="ACACAC"/>
              </a:solidFill>
              <a:prstDash val="solid"/>
              <a:round/>
              <a:headEnd type="stealth" w="med" len="med"/>
              <a:tailEnd type="stealth" w="med" len="med"/>
            </a:ln>
          </p:spPr>
        </p:cxnSp>
        <p:sp>
          <p:nvSpPr>
            <p:cNvPr id="314" name="Google Shape;314;p46"/>
            <p:cNvSpPr/>
            <p:nvPr/>
          </p:nvSpPr>
          <p:spPr>
            <a:xfrm>
              <a:off x="884338" y="4588768"/>
              <a:ext cx="809633" cy="33748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82850" tIns="146275" rIns="182850" bIns="146275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5" name="Google Shape;315;p46"/>
            <p:cNvSpPr/>
            <p:nvPr/>
          </p:nvSpPr>
          <p:spPr>
            <a:xfrm>
              <a:off x="3092710" y="4540127"/>
              <a:ext cx="809633" cy="33748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82850" tIns="146275" rIns="182850" bIns="146275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6" name="Google Shape;316;p46"/>
            <p:cNvSpPr/>
            <p:nvPr/>
          </p:nvSpPr>
          <p:spPr>
            <a:xfrm>
              <a:off x="5127186" y="4566012"/>
              <a:ext cx="809633" cy="33748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82850" tIns="146275" rIns="182850" bIns="146275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7" name="Google Shape;317;p46"/>
            <p:cNvSpPr/>
            <p:nvPr/>
          </p:nvSpPr>
          <p:spPr>
            <a:xfrm>
              <a:off x="889286" y="4135591"/>
              <a:ext cx="799736" cy="33748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82850" tIns="146275" rIns="182850" bIns="146275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8" name="Google Shape;318;p46"/>
            <p:cNvSpPr/>
            <p:nvPr/>
          </p:nvSpPr>
          <p:spPr>
            <a:xfrm>
              <a:off x="3083716" y="4081472"/>
              <a:ext cx="809633" cy="33748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82850" tIns="146275" rIns="182850" bIns="146275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9" name="Google Shape;319;p46"/>
            <p:cNvSpPr/>
            <p:nvPr/>
          </p:nvSpPr>
          <p:spPr>
            <a:xfrm>
              <a:off x="5127186" y="4093572"/>
              <a:ext cx="809633" cy="33748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82850" tIns="146275" rIns="182850" bIns="146275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0" name="Google Shape;320;p46"/>
            <p:cNvSpPr txBox="1"/>
            <p:nvPr/>
          </p:nvSpPr>
          <p:spPr>
            <a:xfrm>
              <a:off x="950635" y="4191987"/>
              <a:ext cx="816706" cy="2036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50" tIns="146275" rIns="182850" bIns="1462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 dirty="0">
                  <a:solidFill>
                    <a:srgbClr val="353535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Cache </a:t>
              </a:r>
              <a:endParaRPr dirty="0"/>
            </a:p>
          </p:txBody>
        </p:sp>
        <p:sp>
          <p:nvSpPr>
            <p:cNvPr id="321" name="Google Shape;321;p46"/>
            <p:cNvSpPr txBox="1"/>
            <p:nvPr/>
          </p:nvSpPr>
          <p:spPr>
            <a:xfrm>
              <a:off x="3120601" y="4096382"/>
              <a:ext cx="881940" cy="2948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50" tIns="146275" rIns="182850" bIns="1462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 dirty="0">
                  <a:solidFill>
                    <a:srgbClr val="353535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Cache </a:t>
              </a:r>
              <a:endParaRPr dirty="0"/>
            </a:p>
          </p:txBody>
        </p:sp>
        <p:sp>
          <p:nvSpPr>
            <p:cNvPr id="322" name="Google Shape;322;p46"/>
            <p:cNvSpPr txBox="1"/>
            <p:nvPr/>
          </p:nvSpPr>
          <p:spPr>
            <a:xfrm>
              <a:off x="5138625" y="4161937"/>
              <a:ext cx="850195" cy="173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50" tIns="146275" rIns="182850" bIns="1462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rgbClr val="353535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Cache</a:t>
              </a:r>
              <a:endParaRPr/>
            </a:p>
          </p:txBody>
        </p:sp>
        <p:sp>
          <p:nvSpPr>
            <p:cNvPr id="323" name="Google Shape;323;p46"/>
            <p:cNvSpPr txBox="1"/>
            <p:nvPr/>
          </p:nvSpPr>
          <p:spPr>
            <a:xfrm>
              <a:off x="5208451" y="4644536"/>
              <a:ext cx="719410" cy="2238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50" tIns="146275" rIns="182850" bIns="1462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 dirty="0">
                  <a:solidFill>
                    <a:srgbClr val="353535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Task</a:t>
              </a:r>
              <a:endParaRPr dirty="0"/>
            </a:p>
          </p:txBody>
        </p:sp>
        <p:sp>
          <p:nvSpPr>
            <p:cNvPr id="324" name="Google Shape;324;p46"/>
            <p:cNvSpPr txBox="1"/>
            <p:nvPr/>
          </p:nvSpPr>
          <p:spPr>
            <a:xfrm>
              <a:off x="3125586" y="4631218"/>
              <a:ext cx="784521" cy="1712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50" tIns="146275" rIns="182850" bIns="1462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rgbClr val="353535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Task</a:t>
              </a:r>
              <a:endParaRPr/>
            </a:p>
          </p:txBody>
        </p:sp>
        <p:sp>
          <p:nvSpPr>
            <p:cNvPr id="325" name="Google Shape;325;p46"/>
            <p:cNvSpPr txBox="1"/>
            <p:nvPr/>
          </p:nvSpPr>
          <p:spPr>
            <a:xfrm>
              <a:off x="950635" y="4629332"/>
              <a:ext cx="842106" cy="2539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50" tIns="146275" rIns="182850" bIns="1462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rgbClr val="353535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Task</a:t>
              </a:r>
              <a:endParaRPr/>
            </a:p>
          </p:txBody>
        </p:sp>
        <p:cxnSp>
          <p:nvCxnSpPr>
            <p:cNvPr id="326" name="Google Shape;326;p46"/>
            <p:cNvCxnSpPr>
              <a:stCxn id="302" idx="2"/>
              <a:endCxn id="305" idx="0"/>
            </p:cNvCxnSpPr>
            <p:nvPr/>
          </p:nvCxnSpPr>
          <p:spPr>
            <a:xfrm flipH="1">
              <a:off x="1289228" y="3294586"/>
              <a:ext cx="2208300" cy="683100"/>
            </a:xfrm>
            <a:prstGeom prst="straightConnector1">
              <a:avLst/>
            </a:prstGeom>
            <a:noFill/>
            <a:ln w="28575" cap="flat" cmpd="sng">
              <a:solidFill>
                <a:srgbClr val="52525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327" name="Google Shape;327;p46"/>
            <p:cNvCxnSpPr>
              <a:stCxn id="302" idx="2"/>
              <a:endCxn id="304" idx="0"/>
            </p:cNvCxnSpPr>
            <p:nvPr/>
          </p:nvCxnSpPr>
          <p:spPr>
            <a:xfrm>
              <a:off x="3497528" y="3294586"/>
              <a:ext cx="0" cy="683100"/>
            </a:xfrm>
            <a:prstGeom prst="straightConnector1">
              <a:avLst/>
            </a:prstGeom>
            <a:noFill/>
            <a:ln w="28575" cap="flat" cmpd="sng">
              <a:solidFill>
                <a:srgbClr val="52525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328" name="Google Shape;328;p46"/>
            <p:cNvCxnSpPr>
              <a:stCxn id="302" idx="2"/>
              <a:endCxn id="303" idx="0"/>
            </p:cNvCxnSpPr>
            <p:nvPr/>
          </p:nvCxnSpPr>
          <p:spPr>
            <a:xfrm>
              <a:off x="3497528" y="3294586"/>
              <a:ext cx="2034600" cy="683100"/>
            </a:xfrm>
            <a:prstGeom prst="straightConnector1">
              <a:avLst/>
            </a:prstGeom>
            <a:noFill/>
            <a:ln w="28575" cap="flat" cmpd="sng">
              <a:solidFill>
                <a:srgbClr val="52525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329" name="Google Shape;329;p46"/>
            <p:cNvSpPr/>
            <p:nvPr/>
          </p:nvSpPr>
          <p:spPr>
            <a:xfrm>
              <a:off x="2221112" y="1517082"/>
              <a:ext cx="2552831" cy="7177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82850" tIns="146275" rIns="182850" bIns="146275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330" name="Google Shape;330;p46"/>
            <p:cNvCxnSpPr>
              <a:stCxn id="329" idx="2"/>
              <a:endCxn id="302" idx="0"/>
            </p:cNvCxnSpPr>
            <p:nvPr/>
          </p:nvCxnSpPr>
          <p:spPr>
            <a:xfrm>
              <a:off x="3497527" y="2234857"/>
              <a:ext cx="0" cy="432000"/>
            </a:xfrm>
            <a:prstGeom prst="straightConnector1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331" name="Google Shape;331;p46"/>
            <p:cNvSpPr txBox="1"/>
            <p:nvPr/>
          </p:nvSpPr>
          <p:spPr>
            <a:xfrm>
              <a:off x="2417027" y="1642217"/>
              <a:ext cx="2161002" cy="4274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50" tIns="146275" rIns="182850" bIns="1462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Driver Program</a:t>
              </a:r>
              <a:br>
                <a:rPr lang="en-US" sz="1400" b="0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</a:br>
              <a:r>
                <a:rPr lang="en-US" sz="1600" b="0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SparkContext</a:t>
              </a:r>
              <a:endParaRPr/>
            </a:p>
          </p:txBody>
        </p:sp>
      </p:grpSp>
      <p:sp>
        <p:nvSpPr>
          <p:cNvPr id="332" name="Google Shape;332;p46"/>
          <p:cNvSpPr/>
          <p:nvPr/>
        </p:nvSpPr>
        <p:spPr>
          <a:xfrm>
            <a:off x="5748728" y="1105109"/>
            <a:ext cx="6294140" cy="5610516"/>
          </a:xfrm>
          <a:prstGeom prst="rect">
            <a:avLst/>
          </a:prstGeom>
          <a:noFill/>
          <a:ln w="9525" cap="flat" cmpd="sng">
            <a:solidFill>
              <a:srgbClr val="0B0B0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46300" rIns="182875" bIns="1463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C0E6E-94F6-4438-B058-19883F06B5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Databricks Notebooks 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F5BA6B-B20A-4122-BECB-337B46061C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Some basics</a:t>
            </a:r>
          </a:p>
        </p:txBody>
      </p:sp>
    </p:spTree>
    <p:extLst>
      <p:ext uri="{BB962C8B-B14F-4D97-AF65-F5344CB8AC3E}">
        <p14:creationId xmlns:p14="http://schemas.microsoft.com/office/powerpoint/2010/main" val="866353918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E7117-9BB4-4302-BE6E-F85A85BD9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The Scenario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33B0E-0A5C-4422-803A-B323A047CD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82038305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1837</Words>
  <Application>Microsoft Office PowerPoint</Application>
  <PresentationFormat>Widescreen</PresentationFormat>
  <Paragraphs>347</Paragraphs>
  <Slides>35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Calibri</vt:lpstr>
      <vt:lpstr>Calibri Light</vt:lpstr>
      <vt:lpstr>Noto Sans Symbols</vt:lpstr>
      <vt:lpstr>Quattrocento Sans</vt:lpstr>
      <vt:lpstr>Segoe UI</vt:lpstr>
      <vt:lpstr>Segoe UI Semibold</vt:lpstr>
      <vt:lpstr>Segoe UI Semilight</vt:lpstr>
      <vt:lpstr>Office Theme</vt:lpstr>
      <vt:lpstr>Welcome</vt:lpstr>
      <vt:lpstr>Data wrangling with Azure Databricks</vt:lpstr>
      <vt:lpstr>PowerPoint Presentation</vt:lpstr>
      <vt:lpstr>Agenda</vt:lpstr>
      <vt:lpstr>Intro to Azure Databricks</vt:lpstr>
      <vt:lpstr>What is Azure Databricks ? </vt:lpstr>
      <vt:lpstr>Spark Architecture &amp; Dataframes</vt:lpstr>
      <vt:lpstr>Databricks Notebooks 101</vt:lpstr>
      <vt:lpstr>The Scenario</vt:lpstr>
      <vt:lpstr>Mobile Telco Billing</vt:lpstr>
      <vt:lpstr>PowerPoint Presentation</vt:lpstr>
      <vt:lpstr>Telco Data Pipeline, Difinity 2018</vt:lpstr>
      <vt:lpstr>Telco Data Pipeline, Difinity 2019</vt:lpstr>
      <vt:lpstr>Lambda – the hot path</vt:lpstr>
      <vt:lpstr>Lambda – the warm path</vt:lpstr>
      <vt:lpstr>Lambda – the cold path</vt:lpstr>
      <vt:lpstr>Building the solution</vt:lpstr>
      <vt:lpstr>Secrets</vt:lpstr>
      <vt:lpstr>Secret Management</vt:lpstr>
      <vt:lpstr>Hot Path</vt:lpstr>
      <vt:lpstr>Lambda – the hot path</vt:lpstr>
      <vt:lpstr>Hot Path</vt:lpstr>
      <vt:lpstr>Power BI Custom Streaming Dataset API</vt:lpstr>
      <vt:lpstr>PowerPoint Presentation</vt:lpstr>
      <vt:lpstr>PowerPoint Presentation</vt:lpstr>
      <vt:lpstr>Warm Path</vt:lpstr>
      <vt:lpstr>Lambda – the warm path</vt:lpstr>
      <vt:lpstr>Warm Path</vt:lpstr>
      <vt:lpstr>Cold Path</vt:lpstr>
      <vt:lpstr>Lambda – the cold path</vt:lpstr>
      <vt:lpstr>Cold Path</vt:lpstr>
      <vt:lpstr>Microsoft Ignite Sessions on YouTube™</vt:lpstr>
      <vt:lpstr>https://github.com/nzregs/DifinityTelecom  https://hub.docker.com/r/nzregs/datagennetcore  https://github.com/nzregs/slidedecks</vt:lpstr>
      <vt:lpstr>Evaluate Sessions and Win a Prize!</vt:lpstr>
      <vt:lpstr>Thanks to our sponsors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2019-02-19T22:57:55Z</dcterms:created>
  <dcterms:modified xsi:type="dcterms:W3CDTF">2019-02-19T22:59:09Z</dcterms:modified>
</cp:coreProperties>
</file>