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3"/>
  </p:notesMasterIdLst>
  <p:sldIdLst>
    <p:sldId id="272" r:id="rId5"/>
    <p:sldId id="346" r:id="rId6"/>
    <p:sldId id="347" r:id="rId7"/>
    <p:sldId id="348" r:id="rId8"/>
    <p:sldId id="352" r:id="rId9"/>
    <p:sldId id="349" r:id="rId10"/>
    <p:sldId id="351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66" d="100"/>
          <a:sy n="66" d="100"/>
        </p:scale>
        <p:origin x="90" y="486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15/01/2022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d4039@coventry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oventry.ac.uk/the-university/travel-directions-inf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d4039@coventry.ac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MSc Data Science</a:t>
            </a:r>
            <a:br>
              <a:rPr lang="en-GB" dirty="0" smtClean="0"/>
            </a:br>
            <a:r>
              <a:rPr lang="en-GB" dirty="0" smtClean="0"/>
              <a:t>January 2022 starters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Course Director: Dr Mark Johnston (</a:t>
            </a:r>
            <a:r>
              <a:rPr lang="en-GB" dirty="0" smtClean="0">
                <a:hlinkClick r:id="rId2"/>
              </a:rPr>
              <a:t>ad4039@coventry.ac.uk</a:t>
            </a:r>
            <a:r>
              <a:rPr lang="en-GB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</a:t>
            </a:r>
            <a:r>
              <a:rPr lang="en-GB" dirty="0"/>
              <a:t>1</a:t>
            </a:r>
            <a:r>
              <a:rPr lang="en-GB" dirty="0" smtClean="0"/>
              <a:t> Modules (Jan–April)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7143CEM Programming for Data Science (30 credits)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Weeks 1–6 and Exam in Week 13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Introduction to Data Science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Develop skills in Python programming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Use Data Science libraries/tools (including Pandas)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smtClean="0"/>
              <a:t>7144CEM Principles of Data Science (30 credits)</a:t>
            </a:r>
          </a:p>
          <a:p>
            <a:pPr lvl="1"/>
            <a:r>
              <a:rPr lang="en-GB" dirty="0" smtClean="0"/>
              <a:t>Weeks 7–12 with Practical Test in Week 13</a:t>
            </a:r>
          </a:p>
          <a:p>
            <a:pPr lvl="1"/>
            <a:r>
              <a:rPr lang="en-GB" dirty="0" smtClean="0"/>
              <a:t>Mathematics of vectors and matrices (Linear Algebra)</a:t>
            </a:r>
          </a:p>
          <a:p>
            <a:pPr lvl="1"/>
            <a:r>
              <a:rPr lang="en-GB" dirty="0" smtClean="0"/>
              <a:t>Data analysis (including multivariate, R/tidyverse)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</a:t>
            </a:r>
            <a:r>
              <a:rPr lang="en-GB" dirty="0"/>
              <a:t>2</a:t>
            </a:r>
            <a:r>
              <a:rPr lang="en-GB" dirty="0" smtClean="0"/>
              <a:t> Modules (May–Aug)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7071CEM Information Retrieval (15 credits)</a:t>
            </a:r>
          </a:p>
          <a:p>
            <a:r>
              <a:rPr lang="en-GB" dirty="0" smtClean="0"/>
              <a:t>7072CEM </a:t>
            </a:r>
            <a:r>
              <a:rPr lang="en-GB" dirty="0"/>
              <a:t>Machine Learning (15 credits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7153CEM </a:t>
            </a:r>
            <a:r>
              <a:rPr lang="en-GB" dirty="0"/>
              <a:t>Big Data </a:t>
            </a:r>
            <a:r>
              <a:rPr lang="en-GB" dirty="0" smtClean="0"/>
              <a:t>Analytics and </a:t>
            </a:r>
            <a:r>
              <a:rPr lang="en-GB" dirty="0"/>
              <a:t>Data Visualisation (15 credits</a:t>
            </a:r>
            <a:r>
              <a:rPr lang="en-GB" dirty="0" smtClean="0"/>
              <a:t>) – </a:t>
            </a:r>
            <a:r>
              <a:rPr lang="en-GB" i="1" dirty="0" smtClean="0"/>
              <a:t>note that 7153CEM replaces 7082CEM</a:t>
            </a:r>
            <a:endParaRPr lang="en-GB" dirty="0"/>
          </a:p>
          <a:p>
            <a:r>
              <a:rPr lang="en-GB" dirty="0" smtClean="0"/>
              <a:t>7086CEM Database Management Systems (15 </a:t>
            </a:r>
            <a:r>
              <a:rPr lang="en-GB" dirty="0" smtClean="0"/>
              <a:t>credits)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Block </a:t>
            </a:r>
            <a:r>
              <a:rPr lang="en-GB" dirty="0" smtClean="0">
                <a:solidFill>
                  <a:srgbClr val="FF0000"/>
                </a:solidFill>
              </a:rPr>
              <a:t>sequence yet to be </a:t>
            </a:r>
            <a:r>
              <a:rPr lang="en-GB" dirty="0" smtClean="0">
                <a:solidFill>
                  <a:srgbClr val="FF0000"/>
                </a:solidFill>
              </a:rPr>
              <a:t>determined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Semester 3 </a:t>
            </a:r>
            <a:r>
              <a:rPr lang="en-GB" dirty="0"/>
              <a:t>Modules </a:t>
            </a:r>
            <a:r>
              <a:rPr lang="en-GB" dirty="0" smtClean="0"/>
              <a:t>(Sept–Dec)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7050CRB Entrepreneurial Practice (10 credits)</a:t>
            </a:r>
          </a:p>
          <a:p>
            <a:pPr lvl="1"/>
            <a:r>
              <a:rPr lang="en-GB" dirty="0" smtClean="0"/>
              <a:t>Based on Chartered Management Institute (CMI) qualifications in Strategic Management and Leadership Practice based on CMI units 702 and 711</a:t>
            </a:r>
          </a:p>
          <a:p>
            <a:pPr lvl="1"/>
            <a:r>
              <a:rPr lang="en-GB" dirty="0" smtClean="0"/>
              <a:t>Includes masters students from across the university</a:t>
            </a:r>
          </a:p>
          <a:p>
            <a:r>
              <a:rPr lang="en-GB" dirty="0" smtClean="0"/>
              <a:t>7150CEM Data Science Project (50 credits)</a:t>
            </a:r>
          </a:p>
          <a:p>
            <a:pPr lvl="1"/>
            <a:r>
              <a:rPr lang="en-GB" dirty="0" smtClean="0"/>
              <a:t>Project report of 10000-12500 words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7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Part-time students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Semester 1 </a:t>
            </a:r>
            <a:r>
              <a:rPr lang="en-GB" dirty="0"/>
              <a:t>(</a:t>
            </a:r>
            <a:r>
              <a:rPr lang="en-GB" dirty="0" smtClean="0"/>
              <a:t>Jan-Apr):	7143CEM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Semester 2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(May-Aug):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7086CEM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7050CRB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/>
              <a:t>Semester 3 </a:t>
            </a:r>
            <a:r>
              <a:rPr lang="en-GB" dirty="0"/>
              <a:t>(Sep-Dec):</a:t>
            </a:r>
            <a:r>
              <a:rPr lang="en-GB" dirty="0" smtClean="0"/>
              <a:t>	7144CEM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Semester 4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(Jan-Apr):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7071CEM + 7072CEM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/>
              <a:t>Semester 5 </a:t>
            </a:r>
            <a:r>
              <a:rPr lang="en-GB" dirty="0"/>
              <a:t>(May-Aug):</a:t>
            </a:r>
            <a:r>
              <a:rPr lang="en-GB" dirty="0" smtClean="0"/>
              <a:t>	</a:t>
            </a:r>
            <a:r>
              <a:rPr lang="en-GB" dirty="0" smtClean="0"/>
              <a:t>7082CEM </a:t>
            </a:r>
            <a:r>
              <a:rPr lang="en-GB" dirty="0" smtClean="0"/>
              <a:t>+ start 7150CEM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Semester 6 (Sep-Dec):	complete 7150CEM</a:t>
            </a:r>
          </a:p>
          <a:p>
            <a:pPr lvl="1"/>
            <a:r>
              <a:rPr lang="en-GB" i="1" dirty="0" smtClean="0">
                <a:solidFill>
                  <a:srgbClr val="FF0000"/>
                </a:solidFill>
              </a:rPr>
              <a:t>It is possible to go faster or slower but not all modules are available in all semesters.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i="1" dirty="0" smtClean="0"/>
              <a:t>Week 1 starts Monday 17 January 2022</a:t>
            </a:r>
            <a:endParaRPr lang="en-GB" i="1" dirty="0"/>
          </a:p>
          <a:p>
            <a:pPr fontAlgn="base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7143CEM</a:t>
            </a:r>
          </a:p>
          <a:p>
            <a:pPr lvl="1" fontAlgn="base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Weeks 1,3,5 — Intensive teaching Mon/Tue/Wed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(on-campus and online via Microsoft Teams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 and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Thu/Fri (online only)</a:t>
            </a:r>
          </a:p>
          <a:p>
            <a:pPr lvl="1" fontAlgn="base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Weeks 2,4,6 — Wed support session (on-campus and online)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GB" dirty="0" smtClean="0"/>
              <a:t>7144CEM</a:t>
            </a:r>
          </a:p>
          <a:p>
            <a:pPr lvl="1" fontAlgn="base"/>
            <a:r>
              <a:rPr lang="en-GB" dirty="0"/>
              <a:t>Weeks 7,9,11 — </a:t>
            </a:r>
            <a:r>
              <a:rPr lang="en-GB" dirty="0" smtClean="0"/>
              <a:t>Intensive teaching Mon/Tue/Wed (on-campus and online</a:t>
            </a:r>
            <a:r>
              <a:rPr lang="en-GB" dirty="0"/>
              <a:t>) and </a:t>
            </a:r>
            <a:r>
              <a:rPr lang="en-GB" dirty="0" smtClean="0"/>
              <a:t>Thu/Fri (online only)</a:t>
            </a:r>
          </a:p>
          <a:p>
            <a:pPr lvl="1" fontAlgn="base"/>
            <a:r>
              <a:rPr lang="en-GB" dirty="0"/>
              <a:t>Weeks </a:t>
            </a:r>
            <a:r>
              <a:rPr lang="en-GB" dirty="0" smtClean="0"/>
              <a:t>8,10,12 — Wed support session (on-campus and online)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access </a:t>
            </a:r>
            <a:r>
              <a:rPr lang="en-GB" dirty="0" err="1" smtClean="0"/>
              <a:t>Aula</a:t>
            </a:r>
            <a:r>
              <a:rPr lang="en-GB" dirty="0" smtClean="0"/>
              <a:t> (learning materials)?</a:t>
            </a:r>
          </a:p>
          <a:p>
            <a:r>
              <a:rPr lang="en-GB" dirty="0" smtClean="0"/>
              <a:t>Can you access Microsoft Teams (live online support)?</a:t>
            </a:r>
          </a:p>
          <a:p>
            <a:r>
              <a:rPr lang="en-GB" dirty="0" smtClean="0"/>
              <a:t>Part-time students should (normally) only be enrolled in</a:t>
            </a:r>
            <a:br>
              <a:rPr lang="en-GB" dirty="0" smtClean="0"/>
            </a:br>
            <a:r>
              <a:rPr lang="en-GB" dirty="0" smtClean="0"/>
              <a:t>7143CEM Programming for Data Science for Semester 1</a:t>
            </a:r>
          </a:p>
          <a:p>
            <a:r>
              <a:rPr lang="en-GB" dirty="0" smtClean="0"/>
              <a:t>On-campus (please bring a laptop with you if you have one)</a:t>
            </a:r>
          </a:p>
          <a:p>
            <a:r>
              <a:rPr lang="en-GB" dirty="0"/>
              <a:t>Campus map: </a:t>
            </a:r>
            <a:r>
              <a:rPr lang="en-GB" dirty="0">
                <a:hlinkClick r:id="rId2"/>
              </a:rPr>
              <a:t>https://www.coventry.ac.uk/the-university/travel-directions-info/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 Mark Johnston (Course Director)</a:t>
            </a:r>
          </a:p>
          <a:p>
            <a:pPr marL="0" indent="0">
              <a:buNone/>
            </a:pPr>
            <a:r>
              <a:rPr lang="en-GB" dirty="0" smtClean="0"/>
              <a:t>	email: </a:t>
            </a:r>
            <a:r>
              <a:rPr lang="en-GB" dirty="0" smtClean="0">
                <a:hlinkClick r:id="rId2"/>
              </a:rPr>
              <a:t>ad4039@coventry.ac.uk</a:t>
            </a:r>
            <a:r>
              <a:rPr lang="en-GB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8771</TotalTime>
  <Words>415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UW-Theme-2019</vt:lpstr>
      <vt:lpstr> MSc Data Science January 2022 starters</vt:lpstr>
      <vt:lpstr>Semester 1 Modules (Jan–April)</vt:lpstr>
      <vt:lpstr>Semester 2 Modules (May–Aug)</vt:lpstr>
      <vt:lpstr>Semester 3 Modules (Sept–Dec)</vt:lpstr>
      <vt:lpstr>Part-time students</vt:lpstr>
      <vt:lpstr>Timetable</vt:lpstr>
      <vt:lpstr>Admin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745</cp:revision>
  <dcterms:created xsi:type="dcterms:W3CDTF">2019-09-02T14:14:17Z</dcterms:created>
  <dcterms:modified xsi:type="dcterms:W3CDTF">2022-01-15T17:21:56Z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