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20"/>
  </p:notesMasterIdLst>
  <p:sldIdLst>
    <p:sldId id="272" r:id="rId5"/>
    <p:sldId id="364" r:id="rId6"/>
    <p:sldId id="365" r:id="rId7"/>
    <p:sldId id="372" r:id="rId8"/>
    <p:sldId id="366" r:id="rId9"/>
    <p:sldId id="367" r:id="rId10"/>
    <p:sldId id="368" r:id="rId11"/>
    <p:sldId id="369" r:id="rId12"/>
    <p:sldId id="370" r:id="rId13"/>
    <p:sldId id="371" r:id="rId14"/>
    <p:sldId id="338" r:id="rId15"/>
    <p:sldId id="354" r:id="rId16"/>
    <p:sldId id="355" r:id="rId17"/>
    <p:sldId id="363" r:id="rId18"/>
    <p:sldId id="3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097E74-BED6-4839-9F4F-E232CA2FDDAF}" v="3" dt="2019-09-29T21:14:53.5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595" autoAdjust="0"/>
  </p:normalViewPr>
  <p:slideViewPr>
    <p:cSldViewPr snapToGrid="0">
      <p:cViewPr varScale="1">
        <p:scale>
          <a:sx n="52" d="100"/>
          <a:sy n="52" d="100"/>
        </p:scale>
        <p:origin x="138" y="78"/>
      </p:cViewPr>
      <p:guideLst/>
    </p:cSldViewPr>
  </p:slideViewPr>
  <p:outlineViewPr>
    <p:cViewPr>
      <p:scale>
        <a:sx n="33" d="100"/>
        <a:sy n="33" d="100"/>
      </p:scale>
      <p:origin x="0" y="-104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92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9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Blythe" userId="cd9468cf-b39d-44e0-837e-28b83f53aebe" providerId="ADAL" clId="{72182021-7541-4AA8-BB63-EC4FE0D68A5E}"/>
    <pc:docChg chg="undo custSel addSld delSld modSld">
      <pc:chgData name="Chris Blythe" userId="cd9468cf-b39d-44e0-837e-28b83f53aebe" providerId="ADAL" clId="{72182021-7541-4AA8-BB63-EC4FE0D68A5E}" dt="2019-09-04T13:10:47.235" v="3676" actId="1076"/>
      <pc:docMkLst>
        <pc:docMk/>
      </pc:docMkLst>
      <pc:sldChg chg="modSp">
        <pc:chgData name="Chris Blythe" userId="cd9468cf-b39d-44e0-837e-28b83f53aebe" providerId="ADAL" clId="{72182021-7541-4AA8-BB63-EC4FE0D68A5E}" dt="2019-09-04T09:14:54.060" v="3262" actId="27636"/>
        <pc:sldMkLst>
          <pc:docMk/>
          <pc:sldMk cId="3660153389" sldId="256"/>
        </pc:sldMkLst>
        <pc:spChg chg="mod">
          <ac:chgData name="Chris Blythe" userId="cd9468cf-b39d-44e0-837e-28b83f53aebe" providerId="ADAL" clId="{72182021-7541-4AA8-BB63-EC4FE0D68A5E}" dt="2019-09-04T09:14:54.060" v="3262" actId="27636"/>
          <ac:spMkLst>
            <pc:docMk/>
            <pc:sldMk cId="3660153389" sldId="256"/>
            <ac:spMk id="2" creationId="{863E742C-0441-4B5A-AD52-BD56EFB06E34}"/>
          </ac:spMkLst>
        </pc:spChg>
      </pc:sldChg>
      <pc:sldChg chg="modSp">
        <pc:chgData name="Chris Blythe" userId="cd9468cf-b39d-44e0-837e-28b83f53aebe" providerId="ADAL" clId="{72182021-7541-4AA8-BB63-EC4FE0D68A5E}" dt="2019-09-03T18:23:12.493" v="3261" actId="20577"/>
        <pc:sldMkLst>
          <pc:docMk/>
          <pc:sldMk cId="361804577" sldId="257"/>
        </pc:sldMkLst>
        <pc:spChg chg="mod">
          <ac:chgData name="Chris Blythe" userId="cd9468cf-b39d-44e0-837e-28b83f53aebe" providerId="ADAL" clId="{72182021-7541-4AA8-BB63-EC4FE0D68A5E}" dt="2019-09-03T10:23:22.557" v="629" actId="27636"/>
          <ac:spMkLst>
            <pc:docMk/>
            <pc:sldMk cId="361804577" sldId="257"/>
            <ac:spMk id="2" creationId="{E4D5B765-7141-47DF-AAFF-ACFA5E377BF2}"/>
          </ac:spMkLst>
        </pc:spChg>
        <pc:spChg chg="mod">
          <ac:chgData name="Chris Blythe" userId="cd9468cf-b39d-44e0-837e-28b83f53aebe" providerId="ADAL" clId="{72182021-7541-4AA8-BB63-EC4FE0D68A5E}" dt="2019-09-03T18:23:12.493" v="3261" actId="20577"/>
          <ac:spMkLst>
            <pc:docMk/>
            <pc:sldMk cId="361804577" sldId="257"/>
            <ac:spMk id="3" creationId="{55D59362-B4C9-40EF-8776-C7648609FD5B}"/>
          </ac:spMkLst>
        </pc:spChg>
      </pc:sldChg>
      <pc:sldChg chg="del">
        <pc:chgData name="Chris Blythe" userId="cd9468cf-b39d-44e0-837e-28b83f53aebe" providerId="ADAL" clId="{72182021-7541-4AA8-BB63-EC4FE0D68A5E}" dt="2019-09-03T10:07:08.153" v="0" actId="2696"/>
        <pc:sldMkLst>
          <pc:docMk/>
          <pc:sldMk cId="656193759" sldId="258"/>
        </pc:sldMkLst>
      </pc:sldChg>
      <pc:sldChg chg="modSp add">
        <pc:chgData name="Chris Blythe" userId="cd9468cf-b39d-44e0-837e-28b83f53aebe" providerId="ADAL" clId="{72182021-7541-4AA8-BB63-EC4FE0D68A5E}" dt="2019-09-03T10:11:53.445" v="445" actId="20577"/>
        <pc:sldMkLst>
          <pc:docMk/>
          <pc:sldMk cId="2663982028" sldId="258"/>
        </pc:sldMkLst>
        <pc:spChg chg="mod">
          <ac:chgData name="Chris Blythe" userId="cd9468cf-b39d-44e0-837e-28b83f53aebe" providerId="ADAL" clId="{72182021-7541-4AA8-BB63-EC4FE0D68A5E}" dt="2019-09-03T10:11:53.445" v="445" actId="20577"/>
          <ac:spMkLst>
            <pc:docMk/>
            <pc:sldMk cId="2663982028" sldId="258"/>
            <ac:spMk id="2" creationId="{127C44EA-4CE0-4BFE-845D-78ACB687CA3E}"/>
          </ac:spMkLst>
        </pc:spChg>
        <pc:spChg chg="mod">
          <ac:chgData name="Chris Blythe" userId="cd9468cf-b39d-44e0-837e-28b83f53aebe" providerId="ADAL" clId="{72182021-7541-4AA8-BB63-EC4FE0D68A5E}" dt="2019-09-03T10:11:38.434" v="441" actId="20577"/>
          <ac:spMkLst>
            <pc:docMk/>
            <pc:sldMk cId="2663982028" sldId="258"/>
            <ac:spMk id="3" creationId="{1A5975AA-B3D3-4A90-8D31-FB28877F694E}"/>
          </ac:spMkLst>
        </pc:spChg>
      </pc:sldChg>
      <pc:sldChg chg="modSp add">
        <pc:chgData name="Chris Blythe" userId="cd9468cf-b39d-44e0-837e-28b83f53aebe" providerId="ADAL" clId="{72182021-7541-4AA8-BB63-EC4FE0D68A5E}" dt="2019-09-03T10:13:17.902" v="602" actId="20577"/>
        <pc:sldMkLst>
          <pc:docMk/>
          <pc:sldMk cId="289625489" sldId="259"/>
        </pc:sldMkLst>
        <pc:spChg chg="mod">
          <ac:chgData name="Chris Blythe" userId="cd9468cf-b39d-44e0-837e-28b83f53aebe" providerId="ADAL" clId="{72182021-7541-4AA8-BB63-EC4FE0D68A5E}" dt="2019-09-03T10:12:16.208" v="465" actId="20577"/>
          <ac:spMkLst>
            <pc:docMk/>
            <pc:sldMk cId="289625489" sldId="259"/>
            <ac:spMk id="2" creationId="{6CAA40A5-3BF1-4263-8BCF-DA549EED65DC}"/>
          </ac:spMkLst>
        </pc:spChg>
        <pc:spChg chg="mod">
          <ac:chgData name="Chris Blythe" userId="cd9468cf-b39d-44e0-837e-28b83f53aebe" providerId="ADAL" clId="{72182021-7541-4AA8-BB63-EC4FE0D68A5E}" dt="2019-09-03T10:13:17.902" v="602" actId="20577"/>
          <ac:spMkLst>
            <pc:docMk/>
            <pc:sldMk cId="289625489" sldId="259"/>
            <ac:spMk id="3" creationId="{3139A2B8-44E6-4361-B3F5-C94A8BDE62C3}"/>
          </ac:spMkLst>
        </pc:spChg>
      </pc:sldChg>
      <pc:sldChg chg="del">
        <pc:chgData name="Chris Blythe" userId="cd9468cf-b39d-44e0-837e-28b83f53aebe" providerId="ADAL" clId="{72182021-7541-4AA8-BB63-EC4FE0D68A5E}" dt="2019-09-03T10:07:08.161" v="1" actId="2696"/>
        <pc:sldMkLst>
          <pc:docMk/>
          <pc:sldMk cId="621291138" sldId="259"/>
        </pc:sldMkLst>
      </pc:sldChg>
      <pc:sldChg chg="del">
        <pc:chgData name="Chris Blythe" userId="cd9468cf-b39d-44e0-837e-28b83f53aebe" providerId="ADAL" clId="{72182021-7541-4AA8-BB63-EC4FE0D68A5E}" dt="2019-09-03T10:07:08.172" v="2" actId="2696"/>
        <pc:sldMkLst>
          <pc:docMk/>
          <pc:sldMk cId="746238598" sldId="260"/>
        </pc:sldMkLst>
      </pc:sldChg>
      <pc:sldChg chg="modSp add">
        <pc:chgData name="Chris Blythe" userId="cd9468cf-b39d-44e0-837e-28b83f53aebe" providerId="ADAL" clId="{72182021-7541-4AA8-BB63-EC4FE0D68A5E}" dt="2019-09-03T10:30:05.226" v="1073" actId="313"/>
        <pc:sldMkLst>
          <pc:docMk/>
          <pc:sldMk cId="2240961277" sldId="260"/>
        </pc:sldMkLst>
        <pc:spChg chg="mod">
          <ac:chgData name="Chris Blythe" userId="cd9468cf-b39d-44e0-837e-28b83f53aebe" providerId="ADAL" clId="{72182021-7541-4AA8-BB63-EC4FE0D68A5E}" dt="2019-09-03T10:25:27.081" v="766" actId="20577"/>
          <ac:spMkLst>
            <pc:docMk/>
            <pc:sldMk cId="2240961277" sldId="260"/>
            <ac:spMk id="2" creationId="{F2E442CF-5183-4B52-8807-BFCE2CC9D5C3}"/>
          </ac:spMkLst>
        </pc:spChg>
        <pc:spChg chg="mod">
          <ac:chgData name="Chris Blythe" userId="cd9468cf-b39d-44e0-837e-28b83f53aebe" providerId="ADAL" clId="{72182021-7541-4AA8-BB63-EC4FE0D68A5E}" dt="2019-09-03T10:30:05.226" v="1073" actId="313"/>
          <ac:spMkLst>
            <pc:docMk/>
            <pc:sldMk cId="2240961277" sldId="260"/>
            <ac:spMk id="3" creationId="{23F41FE6-022F-4073-8FCB-EAEE25D13F70}"/>
          </ac:spMkLst>
        </pc:spChg>
      </pc:sldChg>
      <pc:sldChg chg="del">
        <pc:chgData name="Chris Blythe" userId="cd9468cf-b39d-44e0-837e-28b83f53aebe" providerId="ADAL" clId="{72182021-7541-4AA8-BB63-EC4FE0D68A5E}" dt="2019-09-03T10:07:08.187" v="3" actId="2696"/>
        <pc:sldMkLst>
          <pc:docMk/>
          <pc:sldMk cId="224687417" sldId="261"/>
        </pc:sldMkLst>
      </pc:sldChg>
      <pc:sldChg chg="modSp add">
        <pc:chgData name="Chris Blythe" userId="cd9468cf-b39d-44e0-837e-28b83f53aebe" providerId="ADAL" clId="{72182021-7541-4AA8-BB63-EC4FE0D68A5E}" dt="2019-09-03T10:34:20.121" v="1335" actId="20577"/>
        <pc:sldMkLst>
          <pc:docMk/>
          <pc:sldMk cId="2942128246" sldId="261"/>
        </pc:sldMkLst>
        <pc:spChg chg="mod">
          <ac:chgData name="Chris Blythe" userId="cd9468cf-b39d-44e0-837e-28b83f53aebe" providerId="ADAL" clId="{72182021-7541-4AA8-BB63-EC4FE0D68A5E}" dt="2019-09-03T10:31:04.267" v="1097" actId="20577"/>
          <ac:spMkLst>
            <pc:docMk/>
            <pc:sldMk cId="2942128246" sldId="261"/>
            <ac:spMk id="2" creationId="{8C884007-BE6F-437B-B112-7EB94C743B9C}"/>
          </ac:spMkLst>
        </pc:spChg>
        <pc:spChg chg="mod">
          <ac:chgData name="Chris Blythe" userId="cd9468cf-b39d-44e0-837e-28b83f53aebe" providerId="ADAL" clId="{72182021-7541-4AA8-BB63-EC4FE0D68A5E}" dt="2019-09-03T10:34:20.121" v="1335" actId="20577"/>
          <ac:spMkLst>
            <pc:docMk/>
            <pc:sldMk cId="2942128246" sldId="261"/>
            <ac:spMk id="3" creationId="{251A4583-B6B1-4F3B-9F6F-A75D370368F8}"/>
          </ac:spMkLst>
        </pc:spChg>
      </pc:sldChg>
      <pc:sldChg chg="del">
        <pc:chgData name="Chris Blythe" userId="cd9468cf-b39d-44e0-837e-28b83f53aebe" providerId="ADAL" clId="{72182021-7541-4AA8-BB63-EC4FE0D68A5E}" dt="2019-09-03T10:07:08.193" v="4" actId="2696"/>
        <pc:sldMkLst>
          <pc:docMk/>
          <pc:sldMk cId="1823605069" sldId="262"/>
        </pc:sldMkLst>
      </pc:sldChg>
      <pc:sldChg chg="modSp add">
        <pc:chgData name="Chris Blythe" userId="cd9468cf-b39d-44e0-837e-28b83f53aebe" providerId="ADAL" clId="{72182021-7541-4AA8-BB63-EC4FE0D68A5E}" dt="2019-09-04T09:14:54.668" v="3263" actId="27636"/>
        <pc:sldMkLst>
          <pc:docMk/>
          <pc:sldMk cId="2013449860" sldId="262"/>
        </pc:sldMkLst>
        <pc:spChg chg="mod">
          <ac:chgData name="Chris Blythe" userId="cd9468cf-b39d-44e0-837e-28b83f53aebe" providerId="ADAL" clId="{72182021-7541-4AA8-BB63-EC4FE0D68A5E}" dt="2019-09-03T10:35:58.088" v="1337"/>
          <ac:spMkLst>
            <pc:docMk/>
            <pc:sldMk cId="2013449860" sldId="262"/>
            <ac:spMk id="2" creationId="{3CD8D52A-7433-4686-91BE-450252E1CBD8}"/>
          </ac:spMkLst>
        </pc:spChg>
        <pc:spChg chg="mod">
          <ac:chgData name="Chris Blythe" userId="cd9468cf-b39d-44e0-837e-28b83f53aebe" providerId="ADAL" clId="{72182021-7541-4AA8-BB63-EC4FE0D68A5E}" dt="2019-09-04T09:14:54.668" v="3263" actId="27636"/>
          <ac:spMkLst>
            <pc:docMk/>
            <pc:sldMk cId="2013449860" sldId="262"/>
            <ac:spMk id="3" creationId="{7FB92318-D0C0-498E-85B2-2AB564948816}"/>
          </ac:spMkLst>
        </pc:spChg>
      </pc:sldChg>
      <pc:sldChg chg="addSp modSp add">
        <pc:chgData name="Chris Blythe" userId="cd9468cf-b39d-44e0-837e-28b83f53aebe" providerId="ADAL" clId="{72182021-7541-4AA8-BB63-EC4FE0D68A5E}" dt="2019-09-03T10:37:23.733" v="1366" actId="14100"/>
        <pc:sldMkLst>
          <pc:docMk/>
          <pc:sldMk cId="3033207070" sldId="263"/>
        </pc:sldMkLst>
        <pc:spChg chg="mod">
          <ac:chgData name="Chris Blythe" userId="cd9468cf-b39d-44e0-837e-28b83f53aebe" providerId="ADAL" clId="{72182021-7541-4AA8-BB63-EC4FE0D68A5E}" dt="2019-09-03T10:37:07.131" v="1363"/>
          <ac:spMkLst>
            <pc:docMk/>
            <pc:sldMk cId="3033207070" sldId="263"/>
            <ac:spMk id="2" creationId="{992A51EA-546C-4A95-B1C2-DED36915BBBB}"/>
          </ac:spMkLst>
        </pc:spChg>
        <pc:spChg chg="mod">
          <ac:chgData name="Chris Blythe" userId="cd9468cf-b39d-44e0-837e-28b83f53aebe" providerId="ADAL" clId="{72182021-7541-4AA8-BB63-EC4FE0D68A5E}" dt="2019-09-03T10:37:23.733" v="1366" actId="14100"/>
          <ac:spMkLst>
            <pc:docMk/>
            <pc:sldMk cId="3033207070" sldId="263"/>
            <ac:spMk id="3" creationId="{6B1A7553-C6E8-4E23-B841-516928119478}"/>
          </ac:spMkLst>
        </pc:spChg>
        <pc:picChg chg="add">
          <ac:chgData name="Chris Blythe" userId="cd9468cf-b39d-44e0-837e-28b83f53aebe" providerId="ADAL" clId="{72182021-7541-4AA8-BB63-EC4FE0D68A5E}" dt="2019-09-03T10:37:10.771" v="1364"/>
          <ac:picMkLst>
            <pc:docMk/>
            <pc:sldMk cId="3033207070" sldId="263"/>
            <ac:picMk id="4" creationId="{82F29A4C-D7D3-4EE6-9447-38EA09DDF351}"/>
          </ac:picMkLst>
        </pc:picChg>
      </pc:sldChg>
      <pc:sldChg chg="del">
        <pc:chgData name="Chris Blythe" userId="cd9468cf-b39d-44e0-837e-28b83f53aebe" providerId="ADAL" clId="{72182021-7541-4AA8-BB63-EC4FE0D68A5E}" dt="2019-09-03T10:07:08.211" v="6" actId="2696"/>
        <pc:sldMkLst>
          <pc:docMk/>
          <pc:sldMk cId="3428406302" sldId="263"/>
        </pc:sldMkLst>
      </pc:sldChg>
      <pc:sldChg chg="modSp add">
        <pc:chgData name="Chris Blythe" userId="cd9468cf-b39d-44e0-837e-28b83f53aebe" providerId="ADAL" clId="{72182021-7541-4AA8-BB63-EC4FE0D68A5E}" dt="2019-09-03T10:39:51.931" v="1410" actId="14100"/>
        <pc:sldMkLst>
          <pc:docMk/>
          <pc:sldMk cId="1754986329" sldId="264"/>
        </pc:sldMkLst>
        <pc:spChg chg="mod">
          <ac:chgData name="Chris Blythe" userId="cd9468cf-b39d-44e0-837e-28b83f53aebe" providerId="ADAL" clId="{72182021-7541-4AA8-BB63-EC4FE0D68A5E}" dt="2019-09-03T10:39:43.321" v="1407" actId="14100"/>
          <ac:spMkLst>
            <pc:docMk/>
            <pc:sldMk cId="1754986329" sldId="264"/>
            <ac:spMk id="2" creationId="{544BC01B-DABD-4891-9A0A-C6B3FBD136EF}"/>
          </ac:spMkLst>
        </pc:spChg>
        <pc:spChg chg="mod">
          <ac:chgData name="Chris Blythe" userId="cd9468cf-b39d-44e0-837e-28b83f53aebe" providerId="ADAL" clId="{72182021-7541-4AA8-BB63-EC4FE0D68A5E}" dt="2019-09-03T10:39:51.931" v="1410" actId="14100"/>
          <ac:spMkLst>
            <pc:docMk/>
            <pc:sldMk cId="1754986329" sldId="264"/>
            <ac:spMk id="3" creationId="{89DB78AA-0F60-4842-9921-A375707E1BC3}"/>
          </ac:spMkLst>
        </pc:spChg>
      </pc:sldChg>
      <pc:sldChg chg="del">
        <pc:chgData name="Chris Blythe" userId="cd9468cf-b39d-44e0-837e-28b83f53aebe" providerId="ADAL" clId="{72182021-7541-4AA8-BB63-EC4FE0D68A5E}" dt="2019-09-03T10:07:08.221" v="7" actId="2696"/>
        <pc:sldMkLst>
          <pc:docMk/>
          <pc:sldMk cId="2318735556" sldId="264"/>
        </pc:sldMkLst>
      </pc:sldChg>
      <pc:sldChg chg="del">
        <pc:chgData name="Chris Blythe" userId="cd9468cf-b39d-44e0-837e-28b83f53aebe" providerId="ADAL" clId="{72182021-7541-4AA8-BB63-EC4FE0D68A5E}" dt="2019-09-03T10:07:08.203" v="5" actId="2696"/>
        <pc:sldMkLst>
          <pc:docMk/>
          <pc:sldMk cId="3140474685" sldId="265"/>
        </pc:sldMkLst>
      </pc:sldChg>
      <pc:sldChg chg="modSp add">
        <pc:chgData name="Chris Blythe" userId="cd9468cf-b39d-44e0-837e-28b83f53aebe" providerId="ADAL" clId="{72182021-7541-4AA8-BB63-EC4FE0D68A5E}" dt="2019-09-03T10:41:10.186" v="1467"/>
        <pc:sldMkLst>
          <pc:docMk/>
          <pc:sldMk cId="3166277625" sldId="265"/>
        </pc:sldMkLst>
        <pc:spChg chg="mod">
          <ac:chgData name="Chris Blythe" userId="cd9468cf-b39d-44e0-837e-28b83f53aebe" providerId="ADAL" clId="{72182021-7541-4AA8-BB63-EC4FE0D68A5E}" dt="2019-09-03T10:40:20.362" v="1413" actId="20577"/>
          <ac:spMkLst>
            <pc:docMk/>
            <pc:sldMk cId="3166277625" sldId="265"/>
            <ac:spMk id="2" creationId="{206D434A-828E-4FA3-A78D-93E55401DDDC}"/>
          </ac:spMkLst>
        </pc:spChg>
        <pc:spChg chg="mod">
          <ac:chgData name="Chris Blythe" userId="cd9468cf-b39d-44e0-837e-28b83f53aebe" providerId="ADAL" clId="{72182021-7541-4AA8-BB63-EC4FE0D68A5E}" dt="2019-09-03T10:41:10.186" v="1467"/>
          <ac:spMkLst>
            <pc:docMk/>
            <pc:sldMk cId="3166277625" sldId="265"/>
            <ac:spMk id="3" creationId="{922C465A-72DB-4592-8680-D08E3F880F0F}"/>
          </ac:spMkLst>
        </pc:spChg>
      </pc:sldChg>
      <pc:sldChg chg="modSp add">
        <pc:chgData name="Chris Blythe" userId="cd9468cf-b39d-44e0-837e-28b83f53aebe" providerId="ADAL" clId="{72182021-7541-4AA8-BB63-EC4FE0D68A5E}" dt="2019-09-03T10:44:34.866" v="1638" actId="20577"/>
        <pc:sldMkLst>
          <pc:docMk/>
          <pc:sldMk cId="995096039" sldId="266"/>
        </pc:sldMkLst>
        <pc:spChg chg="mod">
          <ac:chgData name="Chris Blythe" userId="cd9468cf-b39d-44e0-837e-28b83f53aebe" providerId="ADAL" clId="{72182021-7541-4AA8-BB63-EC4FE0D68A5E}" dt="2019-09-03T10:44:34.866" v="1638" actId="20577"/>
          <ac:spMkLst>
            <pc:docMk/>
            <pc:sldMk cId="995096039" sldId="266"/>
            <ac:spMk id="2" creationId="{E4BCE5F3-564B-4510-80FE-323253172831}"/>
          </ac:spMkLst>
        </pc:spChg>
        <pc:spChg chg="mod">
          <ac:chgData name="Chris Blythe" userId="cd9468cf-b39d-44e0-837e-28b83f53aebe" providerId="ADAL" clId="{72182021-7541-4AA8-BB63-EC4FE0D68A5E}" dt="2019-09-03T10:43:42.448" v="1636" actId="313"/>
          <ac:spMkLst>
            <pc:docMk/>
            <pc:sldMk cId="995096039" sldId="266"/>
            <ac:spMk id="3" creationId="{6FE59B21-7A0A-4061-87A7-B1DB4C8F1EEC}"/>
          </ac:spMkLst>
        </pc:spChg>
      </pc:sldChg>
      <pc:sldChg chg="del">
        <pc:chgData name="Chris Blythe" userId="cd9468cf-b39d-44e0-837e-28b83f53aebe" providerId="ADAL" clId="{72182021-7541-4AA8-BB63-EC4FE0D68A5E}" dt="2019-09-03T10:07:08.234" v="8" actId="2696"/>
        <pc:sldMkLst>
          <pc:docMk/>
          <pc:sldMk cId="2345375217" sldId="266"/>
        </pc:sldMkLst>
      </pc:sldChg>
      <pc:sldChg chg="modSp add">
        <pc:chgData name="Chris Blythe" userId="cd9468cf-b39d-44e0-837e-28b83f53aebe" providerId="ADAL" clId="{72182021-7541-4AA8-BB63-EC4FE0D68A5E}" dt="2019-09-03T10:47:07.395" v="1835" actId="20577"/>
        <pc:sldMkLst>
          <pc:docMk/>
          <pc:sldMk cId="2506822623" sldId="267"/>
        </pc:sldMkLst>
        <pc:spChg chg="mod">
          <ac:chgData name="Chris Blythe" userId="cd9468cf-b39d-44e0-837e-28b83f53aebe" providerId="ADAL" clId="{72182021-7541-4AA8-BB63-EC4FE0D68A5E}" dt="2019-09-03T10:45:05.932" v="1640"/>
          <ac:spMkLst>
            <pc:docMk/>
            <pc:sldMk cId="2506822623" sldId="267"/>
            <ac:spMk id="2" creationId="{84D39799-C011-449A-9448-B7A395555356}"/>
          </ac:spMkLst>
        </pc:spChg>
        <pc:spChg chg="mod">
          <ac:chgData name="Chris Blythe" userId="cd9468cf-b39d-44e0-837e-28b83f53aebe" providerId="ADAL" clId="{72182021-7541-4AA8-BB63-EC4FE0D68A5E}" dt="2019-09-03T10:47:07.395" v="1835" actId="20577"/>
          <ac:spMkLst>
            <pc:docMk/>
            <pc:sldMk cId="2506822623" sldId="267"/>
            <ac:spMk id="3" creationId="{625C5C2C-A173-46B9-93D0-6A209B63A1CD}"/>
          </ac:spMkLst>
        </pc:spChg>
      </pc:sldChg>
      <pc:sldChg chg="del">
        <pc:chgData name="Chris Blythe" userId="cd9468cf-b39d-44e0-837e-28b83f53aebe" providerId="ADAL" clId="{72182021-7541-4AA8-BB63-EC4FE0D68A5E}" dt="2019-09-03T10:07:08.258" v="10" actId="2696"/>
        <pc:sldMkLst>
          <pc:docMk/>
          <pc:sldMk cId="497210870" sldId="268"/>
        </pc:sldMkLst>
      </pc:sldChg>
      <pc:sldChg chg="addSp modSp add">
        <pc:chgData name="Chris Blythe" userId="cd9468cf-b39d-44e0-837e-28b83f53aebe" providerId="ADAL" clId="{72182021-7541-4AA8-BB63-EC4FE0D68A5E}" dt="2019-09-04T09:14:55.392" v="3264" actId="27636"/>
        <pc:sldMkLst>
          <pc:docMk/>
          <pc:sldMk cId="3017986190" sldId="268"/>
        </pc:sldMkLst>
        <pc:spChg chg="mod">
          <ac:chgData name="Chris Blythe" userId="cd9468cf-b39d-44e0-837e-28b83f53aebe" providerId="ADAL" clId="{72182021-7541-4AA8-BB63-EC4FE0D68A5E}" dt="2019-09-03T10:54:29.442" v="1849" actId="20577"/>
          <ac:spMkLst>
            <pc:docMk/>
            <pc:sldMk cId="3017986190" sldId="268"/>
            <ac:spMk id="2" creationId="{02B880FD-6026-4EF7-B91E-E61CA82EDB0C}"/>
          </ac:spMkLst>
        </pc:spChg>
        <pc:spChg chg="mod">
          <ac:chgData name="Chris Blythe" userId="cd9468cf-b39d-44e0-837e-28b83f53aebe" providerId="ADAL" clId="{72182021-7541-4AA8-BB63-EC4FE0D68A5E}" dt="2019-09-04T09:14:55.392" v="3264" actId="27636"/>
          <ac:spMkLst>
            <pc:docMk/>
            <pc:sldMk cId="3017986190" sldId="268"/>
            <ac:spMk id="3" creationId="{D5484219-1F59-4E02-9C6E-1634A10F50E1}"/>
          </ac:spMkLst>
        </pc:spChg>
        <pc:picChg chg="add mod">
          <ac:chgData name="Chris Blythe" userId="cd9468cf-b39d-44e0-837e-28b83f53aebe" providerId="ADAL" clId="{72182021-7541-4AA8-BB63-EC4FE0D68A5E}" dt="2019-09-03T11:06:46.042" v="2140" actId="1076"/>
          <ac:picMkLst>
            <pc:docMk/>
            <pc:sldMk cId="3017986190" sldId="268"/>
            <ac:picMk id="1026" creationId="{0D24DC30-A422-4629-9341-F7B04FC82034}"/>
          </ac:picMkLst>
        </pc:picChg>
        <pc:picChg chg="add mod">
          <ac:chgData name="Chris Blythe" userId="cd9468cf-b39d-44e0-837e-28b83f53aebe" providerId="ADAL" clId="{72182021-7541-4AA8-BB63-EC4FE0D68A5E}" dt="2019-09-03T11:06:43.047" v="2139" actId="1076"/>
          <ac:picMkLst>
            <pc:docMk/>
            <pc:sldMk cId="3017986190" sldId="268"/>
            <ac:picMk id="1028" creationId="{F09458EB-76A0-4D10-BDCB-7E2F795C9B33}"/>
          </ac:picMkLst>
        </pc:picChg>
      </pc:sldChg>
      <pc:sldChg chg="modSp add">
        <pc:chgData name="Chris Blythe" userId="cd9468cf-b39d-44e0-837e-28b83f53aebe" providerId="ADAL" clId="{72182021-7541-4AA8-BB63-EC4FE0D68A5E}" dt="2019-09-03T18:22:27.515" v="3260" actId="20577"/>
        <pc:sldMkLst>
          <pc:docMk/>
          <pc:sldMk cId="2168786307" sldId="269"/>
        </pc:sldMkLst>
        <pc:spChg chg="mod">
          <ac:chgData name="Chris Blythe" userId="cd9468cf-b39d-44e0-837e-28b83f53aebe" providerId="ADAL" clId="{72182021-7541-4AA8-BB63-EC4FE0D68A5E}" dt="2019-09-03T11:07:24.293" v="2154" actId="20577"/>
          <ac:spMkLst>
            <pc:docMk/>
            <pc:sldMk cId="2168786307" sldId="269"/>
            <ac:spMk id="2" creationId="{771A1DE6-1B88-4C44-AD64-0B1DC2EC1D5D}"/>
          </ac:spMkLst>
        </pc:spChg>
        <pc:spChg chg="mod">
          <ac:chgData name="Chris Blythe" userId="cd9468cf-b39d-44e0-837e-28b83f53aebe" providerId="ADAL" clId="{72182021-7541-4AA8-BB63-EC4FE0D68A5E}" dt="2019-09-03T18:22:27.515" v="3260" actId="20577"/>
          <ac:spMkLst>
            <pc:docMk/>
            <pc:sldMk cId="2168786307" sldId="269"/>
            <ac:spMk id="3" creationId="{C4BF9A47-C089-41B2-B296-8F112FBCE2E2}"/>
          </ac:spMkLst>
        </pc:spChg>
      </pc:sldChg>
      <pc:sldChg chg="del">
        <pc:chgData name="Chris Blythe" userId="cd9468cf-b39d-44e0-837e-28b83f53aebe" providerId="ADAL" clId="{72182021-7541-4AA8-BB63-EC4FE0D68A5E}" dt="2019-09-03T10:07:08.269" v="11" actId="2696"/>
        <pc:sldMkLst>
          <pc:docMk/>
          <pc:sldMk cId="2571272638" sldId="269"/>
        </pc:sldMkLst>
      </pc:sldChg>
      <pc:sldChg chg="modSp add del">
        <pc:chgData name="Chris Blythe" userId="cd9468cf-b39d-44e0-837e-28b83f53aebe" providerId="ADAL" clId="{72182021-7541-4AA8-BB63-EC4FE0D68A5E}" dt="2019-09-03T11:08:25.861" v="2218" actId="2696"/>
        <pc:sldMkLst>
          <pc:docMk/>
          <pc:sldMk cId="821833103" sldId="270"/>
        </pc:sldMkLst>
        <pc:spChg chg="mod">
          <ac:chgData name="Chris Blythe" userId="cd9468cf-b39d-44e0-837e-28b83f53aebe" providerId="ADAL" clId="{72182021-7541-4AA8-BB63-EC4FE0D68A5E}" dt="2019-09-03T11:08:17.280" v="2217" actId="20577"/>
          <ac:spMkLst>
            <pc:docMk/>
            <pc:sldMk cId="821833103" sldId="270"/>
            <ac:spMk id="2" creationId="{B091F61B-86C0-4FC9-8438-3BCB504347A2}"/>
          </ac:spMkLst>
        </pc:spChg>
      </pc:sldChg>
      <pc:sldChg chg="del">
        <pc:chgData name="Chris Blythe" userId="cd9468cf-b39d-44e0-837e-28b83f53aebe" providerId="ADAL" clId="{72182021-7541-4AA8-BB63-EC4FE0D68A5E}" dt="2019-09-03T10:07:08.278" v="12" actId="2696"/>
        <pc:sldMkLst>
          <pc:docMk/>
          <pc:sldMk cId="3162821291" sldId="270"/>
        </pc:sldMkLst>
      </pc:sldChg>
      <pc:sldChg chg="modSp add">
        <pc:chgData name="Chris Blythe" userId="cd9468cf-b39d-44e0-837e-28b83f53aebe" providerId="ADAL" clId="{72182021-7541-4AA8-BB63-EC4FE0D68A5E}" dt="2019-09-03T17:28:37.473" v="2459" actId="20577"/>
        <pc:sldMkLst>
          <pc:docMk/>
          <pc:sldMk cId="4276436655" sldId="270"/>
        </pc:sldMkLst>
        <pc:spChg chg="mod">
          <ac:chgData name="Chris Blythe" userId="cd9468cf-b39d-44e0-837e-28b83f53aebe" providerId="ADAL" clId="{72182021-7541-4AA8-BB63-EC4FE0D68A5E}" dt="2019-09-03T17:26:50.329" v="2252" actId="20577"/>
          <ac:spMkLst>
            <pc:docMk/>
            <pc:sldMk cId="4276436655" sldId="270"/>
            <ac:spMk id="2" creationId="{DD4B71F3-07F8-4848-BD07-D2CB0348684B}"/>
          </ac:spMkLst>
        </pc:spChg>
        <pc:spChg chg="mod">
          <ac:chgData name="Chris Blythe" userId="cd9468cf-b39d-44e0-837e-28b83f53aebe" providerId="ADAL" clId="{72182021-7541-4AA8-BB63-EC4FE0D68A5E}" dt="2019-09-03T17:28:37.473" v="2459" actId="20577"/>
          <ac:spMkLst>
            <pc:docMk/>
            <pc:sldMk cId="4276436655" sldId="270"/>
            <ac:spMk id="3" creationId="{30A8E7DE-FE86-4347-B58A-E2916A578040}"/>
          </ac:spMkLst>
        </pc:spChg>
      </pc:sldChg>
      <pc:sldChg chg="del">
        <pc:chgData name="Chris Blythe" userId="cd9468cf-b39d-44e0-837e-28b83f53aebe" providerId="ADAL" clId="{72182021-7541-4AA8-BB63-EC4FE0D68A5E}" dt="2019-09-03T10:07:08.243" v="9" actId="2696"/>
        <pc:sldMkLst>
          <pc:docMk/>
          <pc:sldMk cId="712270202" sldId="271"/>
        </pc:sldMkLst>
      </pc:sldChg>
      <pc:sldChg chg="addSp delSp modSp add">
        <pc:chgData name="Chris Blythe" userId="cd9468cf-b39d-44e0-837e-28b83f53aebe" providerId="ADAL" clId="{72182021-7541-4AA8-BB63-EC4FE0D68A5E}" dt="2019-09-03T17:52:37.660" v="2566"/>
        <pc:sldMkLst>
          <pc:docMk/>
          <pc:sldMk cId="3505123175" sldId="271"/>
        </pc:sldMkLst>
        <pc:spChg chg="mod">
          <ac:chgData name="Chris Blythe" userId="cd9468cf-b39d-44e0-837e-28b83f53aebe" providerId="ADAL" clId="{72182021-7541-4AA8-BB63-EC4FE0D68A5E}" dt="2019-09-03T17:32:06.372" v="2482" actId="20577"/>
          <ac:spMkLst>
            <pc:docMk/>
            <pc:sldMk cId="3505123175" sldId="271"/>
            <ac:spMk id="2" creationId="{ECD42BB1-E317-4155-AA15-EA115B01AE44}"/>
          </ac:spMkLst>
        </pc:spChg>
        <pc:spChg chg="del">
          <ac:chgData name="Chris Blythe" userId="cd9468cf-b39d-44e0-837e-28b83f53aebe" providerId="ADAL" clId="{72182021-7541-4AA8-BB63-EC4FE0D68A5E}" dt="2019-09-03T17:31:57.337" v="2464" actId="478"/>
          <ac:spMkLst>
            <pc:docMk/>
            <pc:sldMk cId="3505123175" sldId="271"/>
            <ac:spMk id="3" creationId="{9D064BF0-9339-4832-8AB9-EB3F39458B9B}"/>
          </ac:spMkLst>
        </pc:spChg>
        <pc:spChg chg="add mod">
          <ac:chgData name="Chris Blythe" userId="cd9468cf-b39d-44e0-837e-28b83f53aebe" providerId="ADAL" clId="{72182021-7541-4AA8-BB63-EC4FE0D68A5E}" dt="2019-09-03T17:32:54.416" v="2510" actId="1076"/>
          <ac:spMkLst>
            <pc:docMk/>
            <pc:sldMk cId="3505123175" sldId="271"/>
            <ac:spMk id="4" creationId="{67F5AE13-08FF-4375-BB96-86A46F4A80BF}"/>
          </ac:spMkLst>
        </pc:spChg>
        <pc:picChg chg="add mod">
          <ac:chgData name="Chris Blythe" userId="cd9468cf-b39d-44e0-837e-28b83f53aebe" providerId="ADAL" clId="{72182021-7541-4AA8-BB63-EC4FE0D68A5E}" dt="2019-09-03T17:33:27.039" v="2513" actId="1076"/>
          <ac:picMkLst>
            <pc:docMk/>
            <pc:sldMk cId="3505123175" sldId="271"/>
            <ac:picMk id="6" creationId="{D23D53BF-AC4F-4F15-AF1E-D4E7E514B780}"/>
          </ac:picMkLst>
        </pc:picChg>
        <pc:picChg chg="add mod">
          <ac:chgData name="Chris Blythe" userId="cd9468cf-b39d-44e0-837e-28b83f53aebe" providerId="ADAL" clId="{72182021-7541-4AA8-BB63-EC4FE0D68A5E}" dt="2019-09-03T17:33:34.211" v="2516" actId="1076"/>
          <ac:picMkLst>
            <pc:docMk/>
            <pc:sldMk cId="3505123175" sldId="271"/>
            <ac:picMk id="8" creationId="{ED2ECA88-75EF-4BD3-9D14-3495A10B74BC}"/>
          </ac:picMkLst>
        </pc:picChg>
        <pc:picChg chg="add mod">
          <ac:chgData name="Chris Blythe" userId="cd9468cf-b39d-44e0-837e-28b83f53aebe" providerId="ADAL" clId="{72182021-7541-4AA8-BB63-EC4FE0D68A5E}" dt="2019-09-03T17:33:59.261" v="2523" actId="1076"/>
          <ac:picMkLst>
            <pc:docMk/>
            <pc:sldMk cId="3505123175" sldId="271"/>
            <ac:picMk id="10" creationId="{388FE02B-B11B-4145-BB74-A0E656D7B05E}"/>
          </ac:picMkLst>
        </pc:picChg>
        <pc:picChg chg="add mod">
          <ac:chgData name="Chris Blythe" userId="cd9468cf-b39d-44e0-837e-28b83f53aebe" providerId="ADAL" clId="{72182021-7541-4AA8-BB63-EC4FE0D68A5E}" dt="2019-09-03T17:33:57.100" v="2522" actId="1076"/>
          <ac:picMkLst>
            <pc:docMk/>
            <pc:sldMk cId="3505123175" sldId="271"/>
            <ac:picMk id="12" creationId="{16B9A47E-228C-4682-A8D3-C7835414395E}"/>
          </ac:picMkLst>
        </pc:picChg>
        <pc:picChg chg="add mod">
          <ac:chgData name="Chris Blythe" userId="cd9468cf-b39d-44e0-837e-28b83f53aebe" providerId="ADAL" clId="{72182021-7541-4AA8-BB63-EC4FE0D68A5E}" dt="2019-09-03T17:34:06.023" v="2526" actId="14100"/>
          <ac:picMkLst>
            <pc:docMk/>
            <pc:sldMk cId="3505123175" sldId="271"/>
            <ac:picMk id="14" creationId="{93675049-1AC2-4A0B-BD10-913212EFABFA}"/>
          </ac:picMkLst>
        </pc:picChg>
        <pc:picChg chg="add mod">
          <ac:chgData name="Chris Blythe" userId="cd9468cf-b39d-44e0-837e-28b83f53aebe" providerId="ADAL" clId="{72182021-7541-4AA8-BB63-EC4FE0D68A5E}" dt="2019-09-03T17:34:41.917" v="2538" actId="1076"/>
          <ac:picMkLst>
            <pc:docMk/>
            <pc:sldMk cId="3505123175" sldId="271"/>
            <ac:picMk id="15" creationId="{42EDE67B-2297-414F-B1A1-6D38125B0DA2}"/>
          </ac:picMkLst>
        </pc:picChg>
        <pc:picChg chg="add mod">
          <ac:chgData name="Chris Blythe" userId="cd9468cf-b39d-44e0-837e-28b83f53aebe" providerId="ADAL" clId="{72182021-7541-4AA8-BB63-EC4FE0D68A5E}" dt="2019-09-03T17:34:32.671" v="2536" actId="1076"/>
          <ac:picMkLst>
            <pc:docMk/>
            <pc:sldMk cId="3505123175" sldId="271"/>
            <ac:picMk id="16" creationId="{094964CD-CDE1-41B0-B895-188A0F3881EA}"/>
          </ac:picMkLst>
        </pc:picChg>
        <pc:picChg chg="add mod">
          <ac:chgData name="Chris Blythe" userId="cd9468cf-b39d-44e0-837e-28b83f53aebe" providerId="ADAL" clId="{72182021-7541-4AA8-BB63-EC4FE0D68A5E}" dt="2019-09-03T17:32:21.924" v="2487" actId="1076"/>
          <ac:picMkLst>
            <pc:docMk/>
            <pc:sldMk cId="3505123175" sldId="271"/>
            <ac:picMk id="1026" creationId="{41E47114-1E52-4D70-841C-70DBC218C025}"/>
          </ac:picMkLst>
        </pc:picChg>
        <pc:cxnChg chg="add mod">
          <ac:chgData name="Chris Blythe" userId="cd9468cf-b39d-44e0-837e-28b83f53aebe" providerId="ADAL" clId="{72182021-7541-4AA8-BB63-EC4FE0D68A5E}" dt="2019-09-03T17:51:13.439" v="2548" actId="14100"/>
          <ac:cxnSpMkLst>
            <pc:docMk/>
            <pc:sldMk cId="3505123175" sldId="271"/>
            <ac:cxnSpMk id="17" creationId="{74A77270-A258-491D-8324-FC6E92F5C7E7}"/>
          </ac:cxnSpMkLst>
        </pc:cxnChg>
        <pc:cxnChg chg="add del mod">
          <ac:chgData name="Chris Blythe" userId="cd9468cf-b39d-44e0-837e-28b83f53aebe" providerId="ADAL" clId="{72182021-7541-4AA8-BB63-EC4FE0D68A5E}" dt="2019-09-03T17:51:16.064" v="2549" actId="478"/>
          <ac:cxnSpMkLst>
            <pc:docMk/>
            <pc:sldMk cId="3505123175" sldId="271"/>
            <ac:cxnSpMk id="20" creationId="{C1114E57-9A86-4379-9A69-FC8D503E9A10}"/>
          </ac:cxnSpMkLst>
        </pc:cxnChg>
        <pc:cxnChg chg="add mod">
          <ac:chgData name="Chris Blythe" userId="cd9468cf-b39d-44e0-837e-28b83f53aebe" providerId="ADAL" clId="{72182021-7541-4AA8-BB63-EC4FE0D68A5E}" dt="2019-09-03T17:51:23.073" v="2552" actId="1076"/>
          <ac:cxnSpMkLst>
            <pc:docMk/>
            <pc:sldMk cId="3505123175" sldId="271"/>
            <ac:cxnSpMk id="23" creationId="{5CA1CD1E-A00D-4219-9364-418F2D001F1C}"/>
          </ac:cxnSpMkLst>
        </pc:cxnChg>
        <pc:cxnChg chg="add mod">
          <ac:chgData name="Chris Blythe" userId="cd9468cf-b39d-44e0-837e-28b83f53aebe" providerId="ADAL" clId="{72182021-7541-4AA8-BB63-EC4FE0D68A5E}" dt="2019-09-03T17:51:30.145" v="2555" actId="14100"/>
          <ac:cxnSpMkLst>
            <pc:docMk/>
            <pc:sldMk cId="3505123175" sldId="271"/>
            <ac:cxnSpMk id="25" creationId="{8C5EE813-BC9E-4623-A9F6-7E0124AC1E58}"/>
          </ac:cxnSpMkLst>
        </pc:cxnChg>
        <pc:cxnChg chg="add mod">
          <ac:chgData name="Chris Blythe" userId="cd9468cf-b39d-44e0-837e-28b83f53aebe" providerId="ADAL" clId="{72182021-7541-4AA8-BB63-EC4FE0D68A5E}" dt="2019-09-03T17:51:53.473" v="2564" actId="14100"/>
          <ac:cxnSpMkLst>
            <pc:docMk/>
            <pc:sldMk cId="3505123175" sldId="271"/>
            <ac:cxnSpMk id="27" creationId="{F85E26CC-7538-4746-B89A-4C4A7124A769}"/>
          </ac:cxnSpMkLst>
        </pc:cxnChg>
        <pc:cxnChg chg="add mod">
          <ac:chgData name="Chris Blythe" userId="cd9468cf-b39d-44e0-837e-28b83f53aebe" providerId="ADAL" clId="{72182021-7541-4AA8-BB63-EC4FE0D68A5E}" dt="2019-09-03T17:51:44.662" v="2562" actId="14100"/>
          <ac:cxnSpMkLst>
            <pc:docMk/>
            <pc:sldMk cId="3505123175" sldId="271"/>
            <ac:cxnSpMk id="28" creationId="{3CF9C437-ADCE-4147-966D-3C0395041350}"/>
          </ac:cxnSpMkLst>
        </pc:cxnChg>
        <pc:cxnChg chg="add mod">
          <ac:chgData name="Chris Blythe" userId="cd9468cf-b39d-44e0-837e-28b83f53aebe" providerId="ADAL" clId="{72182021-7541-4AA8-BB63-EC4FE0D68A5E}" dt="2019-09-03T17:51:37.477" v="2560" actId="14100"/>
          <ac:cxnSpMkLst>
            <pc:docMk/>
            <pc:sldMk cId="3505123175" sldId="271"/>
            <ac:cxnSpMk id="29" creationId="{86BE82E5-3242-46E7-8B4C-56D817D2498C}"/>
          </ac:cxnSpMkLst>
        </pc:cxnChg>
        <pc:cxnChg chg="add del">
          <ac:chgData name="Chris Blythe" userId="cd9468cf-b39d-44e0-837e-28b83f53aebe" providerId="ADAL" clId="{72182021-7541-4AA8-BB63-EC4FE0D68A5E}" dt="2019-09-03T17:52:37.660" v="2566"/>
          <ac:cxnSpMkLst>
            <pc:docMk/>
            <pc:sldMk cId="3505123175" sldId="271"/>
            <ac:cxnSpMk id="33" creationId="{07F22FB7-4767-4348-B9CD-44B5A39F14EF}"/>
          </ac:cxnSpMkLst>
        </pc:cxnChg>
      </pc:sldChg>
      <pc:sldChg chg="del">
        <pc:chgData name="Chris Blythe" userId="cd9468cf-b39d-44e0-837e-28b83f53aebe" providerId="ADAL" clId="{72182021-7541-4AA8-BB63-EC4FE0D68A5E}" dt="2019-09-03T10:07:08.287" v="13" actId="2696"/>
        <pc:sldMkLst>
          <pc:docMk/>
          <pc:sldMk cId="2957137882" sldId="272"/>
        </pc:sldMkLst>
      </pc:sldChg>
      <pc:sldChg chg="delSp modSp add modAnim">
        <pc:chgData name="Chris Blythe" userId="cd9468cf-b39d-44e0-837e-28b83f53aebe" providerId="ADAL" clId="{72182021-7541-4AA8-BB63-EC4FE0D68A5E}" dt="2019-09-04T09:15:29.989" v="3267" actId="14100"/>
        <pc:sldMkLst>
          <pc:docMk/>
          <pc:sldMk cId="4144835213" sldId="272"/>
        </pc:sldMkLst>
        <pc:spChg chg="mod">
          <ac:chgData name="Chris Blythe" userId="cd9468cf-b39d-44e0-837e-28b83f53aebe" providerId="ADAL" clId="{72182021-7541-4AA8-BB63-EC4FE0D68A5E}" dt="2019-09-04T09:15:21.325" v="3266" actId="1076"/>
          <ac:spMkLst>
            <pc:docMk/>
            <pc:sldMk cId="4144835213" sldId="272"/>
            <ac:spMk id="4" creationId="{67F5AE13-08FF-4375-BB96-86A46F4A80BF}"/>
          </ac:spMkLst>
        </pc:spChg>
        <pc:picChg chg="mod">
          <ac:chgData name="Chris Blythe" userId="cd9468cf-b39d-44e0-837e-28b83f53aebe" providerId="ADAL" clId="{72182021-7541-4AA8-BB63-EC4FE0D68A5E}" dt="2019-09-03T17:55:13.104" v="2617" actId="1076"/>
          <ac:picMkLst>
            <pc:docMk/>
            <pc:sldMk cId="4144835213" sldId="272"/>
            <ac:picMk id="8" creationId="{ED2ECA88-75EF-4BD3-9D14-3495A10B74BC}"/>
          </ac:picMkLst>
        </pc:picChg>
        <pc:picChg chg="del mod">
          <ac:chgData name="Chris Blythe" userId="cd9468cf-b39d-44e0-837e-28b83f53aebe" providerId="ADAL" clId="{72182021-7541-4AA8-BB63-EC4FE0D68A5E}" dt="2019-09-03T17:52:47.370" v="2570" actId="478"/>
          <ac:picMkLst>
            <pc:docMk/>
            <pc:sldMk cId="4144835213" sldId="272"/>
            <ac:picMk id="10" creationId="{388FE02B-B11B-4145-BB74-A0E656D7B05E}"/>
          </ac:picMkLst>
        </pc:picChg>
        <pc:picChg chg="del">
          <ac:chgData name="Chris Blythe" userId="cd9468cf-b39d-44e0-837e-28b83f53aebe" providerId="ADAL" clId="{72182021-7541-4AA8-BB63-EC4FE0D68A5E}" dt="2019-09-03T17:52:48.301" v="2571" actId="478"/>
          <ac:picMkLst>
            <pc:docMk/>
            <pc:sldMk cId="4144835213" sldId="272"/>
            <ac:picMk id="12" creationId="{16B9A47E-228C-4682-A8D3-C7835414395E}"/>
          </ac:picMkLst>
        </pc:picChg>
        <pc:picChg chg="del">
          <ac:chgData name="Chris Blythe" userId="cd9468cf-b39d-44e0-837e-28b83f53aebe" providerId="ADAL" clId="{72182021-7541-4AA8-BB63-EC4FE0D68A5E}" dt="2019-09-03T17:53:03.771" v="2583" actId="478"/>
          <ac:picMkLst>
            <pc:docMk/>
            <pc:sldMk cId="4144835213" sldId="272"/>
            <ac:picMk id="15" creationId="{42EDE67B-2297-414F-B1A1-6D38125B0DA2}"/>
          </ac:picMkLst>
        </pc:picChg>
        <pc:picChg chg="del">
          <ac:chgData name="Chris Blythe" userId="cd9468cf-b39d-44e0-837e-28b83f53aebe" providerId="ADAL" clId="{72182021-7541-4AA8-BB63-EC4FE0D68A5E}" dt="2019-09-03T17:53:04.371" v="2584" actId="478"/>
          <ac:picMkLst>
            <pc:docMk/>
            <pc:sldMk cId="4144835213" sldId="272"/>
            <ac:picMk id="16" creationId="{094964CD-CDE1-41B0-B895-188A0F3881EA}"/>
          </ac:picMkLst>
        </pc:picChg>
        <pc:picChg chg="del">
          <ac:chgData name="Chris Blythe" userId="cd9468cf-b39d-44e0-837e-28b83f53aebe" providerId="ADAL" clId="{72182021-7541-4AA8-BB63-EC4FE0D68A5E}" dt="2019-09-03T17:52:50.456" v="2572" actId="478"/>
          <ac:picMkLst>
            <pc:docMk/>
            <pc:sldMk cId="4144835213" sldId="272"/>
            <ac:picMk id="1026" creationId="{41E47114-1E52-4D70-841C-70DBC218C025}"/>
          </ac:picMkLst>
        </pc:picChg>
        <pc:cxnChg chg="del">
          <ac:chgData name="Chris Blythe" userId="cd9468cf-b39d-44e0-837e-28b83f53aebe" providerId="ADAL" clId="{72182021-7541-4AA8-BB63-EC4FE0D68A5E}" dt="2019-09-03T17:53:38.396" v="2587" actId="478"/>
          <ac:cxnSpMkLst>
            <pc:docMk/>
            <pc:sldMk cId="4144835213" sldId="272"/>
            <ac:cxnSpMk id="17" creationId="{74A77270-A258-491D-8324-FC6E92F5C7E7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3" creationId="{5CA1CD1E-A00D-4219-9364-418F2D001F1C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5" creationId="{8C5EE813-BC9E-4623-A9F6-7E0124AC1E58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7" creationId="{F85E26CC-7538-4746-B89A-4C4A7124A769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8" creationId="{3CF9C437-ADCE-4147-966D-3C0395041350}"/>
          </ac:cxnSpMkLst>
        </pc:cxnChg>
        <pc:cxnChg chg="mod">
          <ac:chgData name="Chris Blythe" userId="cd9468cf-b39d-44e0-837e-28b83f53aebe" providerId="ADAL" clId="{72182021-7541-4AA8-BB63-EC4FE0D68A5E}" dt="2019-09-04T09:15:29.989" v="3267" actId="14100"/>
          <ac:cxnSpMkLst>
            <pc:docMk/>
            <pc:sldMk cId="4144835213" sldId="272"/>
            <ac:cxnSpMk id="29" creationId="{86BE82E5-3242-46E7-8B4C-56D817D2498C}"/>
          </ac:cxnSpMkLst>
        </pc:cxnChg>
      </pc:sldChg>
      <pc:sldChg chg="del">
        <pc:chgData name="Chris Blythe" userId="cd9468cf-b39d-44e0-837e-28b83f53aebe" providerId="ADAL" clId="{72182021-7541-4AA8-BB63-EC4FE0D68A5E}" dt="2019-09-03T10:07:08.297" v="14" actId="2696"/>
        <pc:sldMkLst>
          <pc:docMk/>
          <pc:sldMk cId="74831690" sldId="273"/>
        </pc:sldMkLst>
      </pc:sldChg>
      <pc:sldChg chg="addSp delSp modSp add del">
        <pc:chgData name="Chris Blythe" userId="cd9468cf-b39d-44e0-837e-28b83f53aebe" providerId="ADAL" clId="{72182021-7541-4AA8-BB63-EC4FE0D68A5E}" dt="2019-09-03T18:14:18.212" v="2652" actId="2696"/>
        <pc:sldMkLst>
          <pc:docMk/>
          <pc:sldMk cId="2554996043" sldId="273"/>
        </pc:sldMkLst>
        <pc:spChg chg="del">
          <ac:chgData name="Chris Blythe" userId="cd9468cf-b39d-44e0-837e-28b83f53aebe" providerId="ADAL" clId="{72182021-7541-4AA8-BB63-EC4FE0D68A5E}" dt="2019-09-03T18:13:46.192" v="2646"/>
          <ac:spMkLst>
            <pc:docMk/>
            <pc:sldMk cId="2554996043" sldId="273"/>
            <ac:spMk id="3" creationId="{A8C89E19-146A-4033-9664-E588200495C0}"/>
          </ac:spMkLst>
        </pc:spChg>
        <pc:picChg chg="add mod">
          <ac:chgData name="Chris Blythe" userId="cd9468cf-b39d-44e0-837e-28b83f53aebe" providerId="ADAL" clId="{72182021-7541-4AA8-BB63-EC4FE0D68A5E}" dt="2019-09-03T18:14:04.960" v="2649" actId="1076"/>
          <ac:picMkLst>
            <pc:docMk/>
            <pc:sldMk cId="2554996043" sldId="273"/>
            <ac:picMk id="4" creationId="{8C2A5C5C-BF6F-4309-85B1-2CFCF7F00564}"/>
          </ac:picMkLst>
        </pc:picChg>
      </pc:sldChg>
      <pc:sldChg chg="del">
        <pc:chgData name="Chris Blythe" userId="cd9468cf-b39d-44e0-837e-28b83f53aebe" providerId="ADAL" clId="{72182021-7541-4AA8-BB63-EC4FE0D68A5E}" dt="2019-09-03T10:07:08.306" v="15" actId="2696"/>
        <pc:sldMkLst>
          <pc:docMk/>
          <pc:sldMk cId="380719192" sldId="274"/>
        </pc:sldMkLst>
      </pc:sldChg>
      <pc:sldChg chg="addSp modSp add">
        <pc:chgData name="Chris Blythe" userId="cd9468cf-b39d-44e0-837e-28b83f53aebe" providerId="ADAL" clId="{72182021-7541-4AA8-BB63-EC4FE0D68A5E}" dt="2019-09-03T18:17:01.194" v="2899" actId="20577"/>
        <pc:sldMkLst>
          <pc:docMk/>
          <pc:sldMk cId="3883075789" sldId="274"/>
        </pc:sldMkLst>
        <pc:spChg chg="mod">
          <ac:chgData name="Chris Blythe" userId="cd9468cf-b39d-44e0-837e-28b83f53aebe" providerId="ADAL" clId="{72182021-7541-4AA8-BB63-EC4FE0D68A5E}" dt="2019-09-03T18:15:02.047" v="2673"/>
          <ac:spMkLst>
            <pc:docMk/>
            <pc:sldMk cId="3883075789" sldId="274"/>
            <ac:spMk id="2" creationId="{6CD5B5D1-615D-47E5-BD18-B780AD0089E3}"/>
          </ac:spMkLst>
        </pc:spChg>
        <pc:spChg chg="mod">
          <ac:chgData name="Chris Blythe" userId="cd9468cf-b39d-44e0-837e-28b83f53aebe" providerId="ADAL" clId="{72182021-7541-4AA8-BB63-EC4FE0D68A5E}" dt="2019-09-03T18:17:01.194" v="2899" actId="20577"/>
          <ac:spMkLst>
            <pc:docMk/>
            <pc:sldMk cId="3883075789" sldId="274"/>
            <ac:spMk id="3" creationId="{2BF46D7D-210C-40B8-ADCE-F3224C549E33}"/>
          </ac:spMkLst>
        </pc:spChg>
        <pc:picChg chg="add mod">
          <ac:chgData name="Chris Blythe" userId="cd9468cf-b39d-44e0-837e-28b83f53aebe" providerId="ADAL" clId="{72182021-7541-4AA8-BB63-EC4FE0D68A5E}" dt="2019-09-03T18:14:31.271" v="2655" actId="1076"/>
          <ac:picMkLst>
            <pc:docMk/>
            <pc:sldMk cId="3883075789" sldId="274"/>
            <ac:picMk id="4" creationId="{FDE07981-E562-44E6-9413-FC3EA7635825}"/>
          </ac:picMkLst>
        </pc:picChg>
      </pc:sldChg>
      <pc:sldChg chg="modSp add">
        <pc:chgData name="Chris Blythe" userId="cd9468cf-b39d-44e0-837e-28b83f53aebe" providerId="ADAL" clId="{72182021-7541-4AA8-BB63-EC4FE0D68A5E}" dt="2019-09-03T18:21:28.821" v="3234" actId="14100"/>
        <pc:sldMkLst>
          <pc:docMk/>
          <pc:sldMk cId="263675426" sldId="275"/>
        </pc:sldMkLst>
        <pc:spChg chg="mod">
          <ac:chgData name="Chris Blythe" userId="cd9468cf-b39d-44e0-837e-28b83f53aebe" providerId="ADAL" clId="{72182021-7541-4AA8-BB63-EC4FE0D68A5E}" dt="2019-09-03T18:17:42.710" v="2909" actId="20577"/>
          <ac:spMkLst>
            <pc:docMk/>
            <pc:sldMk cId="263675426" sldId="275"/>
            <ac:spMk id="2" creationId="{D186140A-06D9-4608-9569-554C5FFC78D9}"/>
          </ac:spMkLst>
        </pc:spChg>
        <pc:spChg chg="mod">
          <ac:chgData name="Chris Blythe" userId="cd9468cf-b39d-44e0-837e-28b83f53aebe" providerId="ADAL" clId="{72182021-7541-4AA8-BB63-EC4FE0D68A5E}" dt="2019-09-03T18:21:28.821" v="3234" actId="14100"/>
          <ac:spMkLst>
            <pc:docMk/>
            <pc:sldMk cId="263675426" sldId="275"/>
            <ac:spMk id="3" creationId="{8B8EC874-75AC-41A6-9CCD-B1825678EB78}"/>
          </ac:spMkLst>
        </pc:spChg>
      </pc:sldChg>
      <pc:sldChg chg="del">
        <pc:chgData name="Chris Blythe" userId="cd9468cf-b39d-44e0-837e-28b83f53aebe" providerId="ADAL" clId="{72182021-7541-4AA8-BB63-EC4FE0D68A5E}" dt="2019-09-03T10:07:08.314" v="16" actId="2696"/>
        <pc:sldMkLst>
          <pc:docMk/>
          <pc:sldMk cId="1836071698" sldId="275"/>
        </pc:sldMkLst>
      </pc:sldChg>
      <pc:sldChg chg="addSp delSp modSp add">
        <pc:chgData name="Chris Blythe" userId="cd9468cf-b39d-44e0-837e-28b83f53aebe" providerId="ADAL" clId="{72182021-7541-4AA8-BB63-EC4FE0D68A5E}" dt="2019-09-04T12:17:15.167" v="3431" actId="1076"/>
        <pc:sldMkLst>
          <pc:docMk/>
          <pc:sldMk cId="527629168" sldId="276"/>
        </pc:sldMkLst>
        <pc:spChg chg="del mod">
          <ac:chgData name="Chris Blythe" userId="cd9468cf-b39d-44e0-837e-28b83f53aebe" providerId="ADAL" clId="{72182021-7541-4AA8-BB63-EC4FE0D68A5E}" dt="2019-09-04T12:01:28.583" v="3318" actId="478"/>
          <ac:spMkLst>
            <pc:docMk/>
            <pc:sldMk cId="527629168" sldId="276"/>
            <ac:spMk id="2" creationId="{266A9F4B-71C5-4EF7-B8D9-51DE6F85DA35}"/>
          </ac:spMkLst>
        </pc:spChg>
        <pc:spChg chg="del">
          <ac:chgData name="Chris Blythe" userId="cd9468cf-b39d-44e0-837e-28b83f53aebe" providerId="ADAL" clId="{72182021-7541-4AA8-BB63-EC4FE0D68A5E}" dt="2019-09-04T11:59:28.729" v="3290" actId="478"/>
          <ac:spMkLst>
            <pc:docMk/>
            <pc:sldMk cId="527629168" sldId="276"/>
            <ac:spMk id="3" creationId="{1DBE1F31-A825-4A7C-B253-FA6FF0F73960}"/>
          </ac:spMkLst>
        </pc:spChg>
        <pc:spChg chg="add mod">
          <ac:chgData name="Chris Blythe" userId="cd9468cf-b39d-44e0-837e-28b83f53aebe" providerId="ADAL" clId="{72182021-7541-4AA8-BB63-EC4FE0D68A5E}" dt="2019-09-04T12:16:55.950" v="3425" actId="1076"/>
          <ac:spMkLst>
            <pc:docMk/>
            <pc:sldMk cId="527629168" sldId="276"/>
            <ac:spMk id="11" creationId="{13430874-80C9-424F-8407-3CBEE4D92565}"/>
          </ac:spMkLst>
        </pc:spChg>
        <pc:spChg chg="add del mod">
          <ac:chgData name="Chris Blythe" userId="cd9468cf-b39d-44e0-837e-28b83f53aebe" providerId="ADAL" clId="{72182021-7541-4AA8-BB63-EC4FE0D68A5E}" dt="2019-09-04T12:01:32.515" v="3319" actId="478"/>
          <ac:spMkLst>
            <pc:docMk/>
            <pc:sldMk cId="527629168" sldId="276"/>
            <ac:spMk id="13" creationId="{AA6EA7EB-336B-4E6C-BDDD-F60A5986866E}"/>
          </ac:spMkLst>
        </pc:spChg>
        <pc:spChg chg="add mod">
          <ac:chgData name="Chris Blythe" userId="cd9468cf-b39d-44e0-837e-28b83f53aebe" providerId="ADAL" clId="{72182021-7541-4AA8-BB63-EC4FE0D68A5E}" dt="2019-09-04T12:17:07.954" v="3429" actId="1076"/>
          <ac:spMkLst>
            <pc:docMk/>
            <pc:sldMk cId="527629168" sldId="276"/>
            <ac:spMk id="14" creationId="{CD506E82-6F11-45C3-8E9F-2C5366A652F4}"/>
          </ac:spMkLst>
        </pc:spChg>
        <pc:spChg chg="add mod">
          <ac:chgData name="Chris Blythe" userId="cd9468cf-b39d-44e0-837e-28b83f53aebe" providerId="ADAL" clId="{72182021-7541-4AA8-BB63-EC4FE0D68A5E}" dt="2019-09-04T12:17:04.358" v="3428" actId="1076"/>
          <ac:spMkLst>
            <pc:docMk/>
            <pc:sldMk cId="527629168" sldId="276"/>
            <ac:spMk id="15" creationId="{A270E7BC-A12D-4D90-9659-0E42A20919E2}"/>
          </ac:spMkLst>
        </pc:spChg>
        <pc:spChg chg="add mod">
          <ac:chgData name="Chris Blythe" userId="cd9468cf-b39d-44e0-837e-28b83f53aebe" providerId="ADAL" clId="{72182021-7541-4AA8-BB63-EC4FE0D68A5E}" dt="2019-09-04T12:17:11.365" v="3430" actId="1076"/>
          <ac:spMkLst>
            <pc:docMk/>
            <pc:sldMk cId="527629168" sldId="276"/>
            <ac:spMk id="16" creationId="{9D79F8AA-3082-4027-9BAA-675110A7A976}"/>
          </ac:spMkLst>
        </pc:spChg>
        <pc:spChg chg="add mod">
          <ac:chgData name="Chris Blythe" userId="cd9468cf-b39d-44e0-837e-28b83f53aebe" providerId="ADAL" clId="{72182021-7541-4AA8-BB63-EC4FE0D68A5E}" dt="2019-09-04T12:17:15.167" v="3431" actId="1076"/>
          <ac:spMkLst>
            <pc:docMk/>
            <pc:sldMk cId="527629168" sldId="276"/>
            <ac:spMk id="17" creationId="{B81BE7FC-5A70-4C54-9B15-B5A89D8F4165}"/>
          </ac:spMkLst>
        </pc:spChg>
        <pc:spChg chg="add mod">
          <ac:chgData name="Chris Blythe" userId="cd9468cf-b39d-44e0-837e-28b83f53aebe" providerId="ADAL" clId="{72182021-7541-4AA8-BB63-EC4FE0D68A5E}" dt="2019-09-04T12:16:59.156" v="3426" actId="1076"/>
          <ac:spMkLst>
            <pc:docMk/>
            <pc:sldMk cId="527629168" sldId="276"/>
            <ac:spMk id="18" creationId="{39456022-FCE0-4B88-8092-0728EBF5E1BC}"/>
          </ac:spMkLst>
        </pc:spChg>
        <pc:spChg chg="add del">
          <ac:chgData name="Chris Blythe" userId="cd9468cf-b39d-44e0-837e-28b83f53aebe" providerId="ADAL" clId="{72182021-7541-4AA8-BB63-EC4FE0D68A5E}" dt="2019-09-04T12:15:16.335" v="3379"/>
          <ac:spMkLst>
            <pc:docMk/>
            <pc:sldMk cId="527629168" sldId="276"/>
            <ac:spMk id="19" creationId="{B9370029-3894-42CB-B318-5019987E3D1D}"/>
          </ac:spMkLst>
        </pc:spChg>
        <pc:spChg chg="add del">
          <ac:chgData name="Chris Blythe" userId="cd9468cf-b39d-44e0-837e-28b83f53aebe" providerId="ADAL" clId="{72182021-7541-4AA8-BB63-EC4FE0D68A5E}" dt="2019-09-04T12:15:19.877" v="3381"/>
          <ac:spMkLst>
            <pc:docMk/>
            <pc:sldMk cId="527629168" sldId="276"/>
            <ac:spMk id="21" creationId="{CCB62CC4-90AE-4000-AFDE-54D098B1D78A}"/>
          </ac:spMkLst>
        </pc:spChg>
        <pc:spChg chg="add mod">
          <ac:chgData name="Chris Blythe" userId="cd9468cf-b39d-44e0-837e-28b83f53aebe" providerId="ADAL" clId="{72182021-7541-4AA8-BB63-EC4FE0D68A5E}" dt="2019-09-04T12:17:01.928" v="3427" actId="1076"/>
          <ac:spMkLst>
            <pc:docMk/>
            <pc:sldMk cId="527629168" sldId="276"/>
            <ac:spMk id="22" creationId="{507D25FE-4252-47FC-9042-300DB941AD1C}"/>
          </ac:spMkLst>
        </pc:spChg>
        <pc:picChg chg="add mod">
          <ac:chgData name="Chris Blythe" userId="cd9468cf-b39d-44e0-837e-28b83f53aebe" providerId="ADAL" clId="{72182021-7541-4AA8-BB63-EC4FE0D68A5E}" dt="2019-09-04T12:16:53.742" v="3424" actId="1076"/>
          <ac:picMkLst>
            <pc:docMk/>
            <pc:sldMk cId="527629168" sldId="276"/>
            <ac:picMk id="4" creationId="{3174B861-1CC0-4C01-95EC-977C4987E0CF}"/>
          </ac:picMkLst>
        </pc:picChg>
        <pc:picChg chg="add del">
          <ac:chgData name="Chris Blythe" userId="cd9468cf-b39d-44e0-837e-28b83f53aebe" providerId="ADAL" clId="{72182021-7541-4AA8-BB63-EC4FE0D68A5E}" dt="2019-09-04T12:15:19.877" v="3381"/>
          <ac:picMkLst>
            <pc:docMk/>
            <pc:sldMk cId="527629168" sldId="276"/>
            <ac:picMk id="20" creationId="{F2051DA9-861E-404E-AFC4-4B4B4EC0A303}"/>
          </ac:picMkLst>
        </pc:picChg>
        <pc:cxnChg chg="add mod">
          <ac:chgData name="Chris Blythe" userId="cd9468cf-b39d-44e0-837e-28b83f53aebe" providerId="ADAL" clId="{72182021-7541-4AA8-BB63-EC4FE0D68A5E}" dt="2019-09-04T12:16:53.742" v="3424" actId="1076"/>
          <ac:cxnSpMkLst>
            <pc:docMk/>
            <pc:sldMk cId="527629168" sldId="276"/>
            <ac:cxnSpMk id="6" creationId="{07062D07-4535-449E-8CF1-15361542389F}"/>
          </ac:cxnSpMkLst>
        </pc:cxnChg>
        <pc:cxnChg chg="add mod">
          <ac:chgData name="Chris Blythe" userId="cd9468cf-b39d-44e0-837e-28b83f53aebe" providerId="ADAL" clId="{72182021-7541-4AA8-BB63-EC4FE0D68A5E}" dt="2019-09-04T12:16:53.742" v="3424" actId="1076"/>
          <ac:cxnSpMkLst>
            <pc:docMk/>
            <pc:sldMk cId="527629168" sldId="276"/>
            <ac:cxnSpMk id="8" creationId="{288921D4-32C6-43A7-9A76-FB79646FA90A}"/>
          </ac:cxnSpMkLst>
        </pc:cxnChg>
      </pc:sldChg>
      <pc:sldChg chg="del">
        <pc:chgData name="Chris Blythe" userId="cd9468cf-b39d-44e0-837e-28b83f53aebe" providerId="ADAL" clId="{72182021-7541-4AA8-BB63-EC4FE0D68A5E}" dt="2019-09-03T10:07:08.324" v="17" actId="2696"/>
        <pc:sldMkLst>
          <pc:docMk/>
          <pc:sldMk cId="592249773" sldId="276"/>
        </pc:sldMkLst>
      </pc:sldChg>
      <pc:sldChg chg="addSp modSp add">
        <pc:chgData name="Chris Blythe" userId="cd9468cf-b39d-44e0-837e-28b83f53aebe" providerId="ADAL" clId="{72182021-7541-4AA8-BB63-EC4FE0D68A5E}" dt="2019-09-04T13:10:47.235" v="3676" actId="1076"/>
        <pc:sldMkLst>
          <pc:docMk/>
          <pc:sldMk cId="2172767849" sldId="277"/>
        </pc:sldMkLst>
        <pc:spChg chg="mod">
          <ac:chgData name="Chris Blythe" userId="cd9468cf-b39d-44e0-837e-28b83f53aebe" providerId="ADAL" clId="{72182021-7541-4AA8-BB63-EC4FE0D68A5E}" dt="2019-09-04T13:06:35.193" v="3550" actId="14100"/>
          <ac:spMkLst>
            <pc:docMk/>
            <pc:sldMk cId="2172767849" sldId="277"/>
            <ac:spMk id="2" creationId="{B24D1B51-3641-4755-8061-B66FAB6E9915}"/>
          </ac:spMkLst>
        </pc:spChg>
        <pc:spChg chg="mod">
          <ac:chgData name="Chris Blythe" userId="cd9468cf-b39d-44e0-837e-28b83f53aebe" providerId="ADAL" clId="{72182021-7541-4AA8-BB63-EC4FE0D68A5E}" dt="2019-09-04T13:06:38.316" v="3551" actId="14100"/>
          <ac:spMkLst>
            <pc:docMk/>
            <pc:sldMk cId="2172767849" sldId="277"/>
            <ac:spMk id="3" creationId="{5ED42495-D848-4012-AFCA-DD2790F11CBE}"/>
          </ac:spMkLst>
        </pc:spChg>
        <pc:spChg chg="add mod">
          <ac:chgData name="Chris Blythe" userId="cd9468cf-b39d-44e0-837e-28b83f53aebe" providerId="ADAL" clId="{72182021-7541-4AA8-BB63-EC4FE0D68A5E}" dt="2019-09-04T13:10:15.909" v="3664" actId="1076"/>
          <ac:spMkLst>
            <pc:docMk/>
            <pc:sldMk cId="2172767849" sldId="277"/>
            <ac:spMk id="5" creationId="{E81BF3AB-D435-4175-ACB6-CE9256FFE9F6}"/>
          </ac:spMkLst>
        </pc:spChg>
        <pc:spChg chg="add mod">
          <ac:chgData name="Chris Blythe" userId="cd9468cf-b39d-44e0-837e-28b83f53aebe" providerId="ADAL" clId="{72182021-7541-4AA8-BB63-EC4FE0D68A5E}" dt="2019-09-04T13:10:15.909" v="3664" actId="1076"/>
          <ac:spMkLst>
            <pc:docMk/>
            <pc:sldMk cId="2172767849" sldId="277"/>
            <ac:spMk id="6" creationId="{E8699C04-E244-4F9A-9877-00E5FD31C3F0}"/>
          </ac:spMkLst>
        </pc:spChg>
        <pc:spChg chg="add mod">
          <ac:chgData name="Chris Blythe" userId="cd9468cf-b39d-44e0-837e-28b83f53aebe" providerId="ADAL" clId="{72182021-7541-4AA8-BB63-EC4FE0D68A5E}" dt="2019-09-04T13:07:43.691" v="3589" actId="1076"/>
          <ac:spMkLst>
            <pc:docMk/>
            <pc:sldMk cId="2172767849" sldId="277"/>
            <ac:spMk id="9" creationId="{C3A06964-D2DB-46DA-9F6E-8809ECB0F553}"/>
          </ac:spMkLst>
        </pc:spChg>
        <pc:spChg chg="add mod">
          <ac:chgData name="Chris Blythe" userId="cd9468cf-b39d-44e0-837e-28b83f53aebe" providerId="ADAL" clId="{72182021-7541-4AA8-BB63-EC4FE0D68A5E}" dt="2019-09-04T13:07:51.719" v="3591" actId="1076"/>
          <ac:spMkLst>
            <pc:docMk/>
            <pc:sldMk cId="2172767849" sldId="277"/>
            <ac:spMk id="11" creationId="{B70926D2-30B9-4FE9-97C8-2AD74A1F528F}"/>
          </ac:spMkLst>
        </pc:spChg>
        <pc:spChg chg="add mod">
          <ac:chgData name="Chris Blythe" userId="cd9468cf-b39d-44e0-837e-28b83f53aebe" providerId="ADAL" clId="{72182021-7541-4AA8-BB63-EC4FE0D68A5E}" dt="2019-09-04T13:10:47.235" v="3676" actId="1076"/>
          <ac:spMkLst>
            <pc:docMk/>
            <pc:sldMk cId="2172767849" sldId="277"/>
            <ac:spMk id="20" creationId="{B01007FB-D8CE-4C8E-B2B0-457CBF3FC90D}"/>
          </ac:spMkLst>
        </pc:spChg>
        <pc:picChg chg="add mod">
          <ac:chgData name="Chris Blythe" userId="cd9468cf-b39d-44e0-837e-28b83f53aebe" providerId="ADAL" clId="{72182021-7541-4AA8-BB63-EC4FE0D68A5E}" dt="2019-09-04T13:10:15.909" v="3664" actId="1076"/>
          <ac:picMkLst>
            <pc:docMk/>
            <pc:sldMk cId="2172767849" sldId="277"/>
            <ac:picMk id="4" creationId="{EE82E2BF-6030-47F7-85B8-81370FB7069E}"/>
          </ac:picMkLst>
        </pc:picChg>
        <pc:picChg chg="add mod">
          <ac:chgData name="Chris Blythe" userId="cd9468cf-b39d-44e0-837e-28b83f53aebe" providerId="ADAL" clId="{72182021-7541-4AA8-BB63-EC4FE0D68A5E}" dt="2019-09-04T13:07:36.222" v="3588" actId="1076"/>
          <ac:picMkLst>
            <pc:docMk/>
            <pc:sldMk cId="2172767849" sldId="277"/>
            <ac:picMk id="7" creationId="{33D18C62-49CF-440F-817B-EF2D1F617620}"/>
          </ac:picMkLst>
        </pc:picChg>
        <pc:picChg chg="add mod">
          <ac:chgData name="Chris Blythe" userId="cd9468cf-b39d-44e0-837e-28b83f53aebe" providerId="ADAL" clId="{72182021-7541-4AA8-BB63-EC4FE0D68A5E}" dt="2019-09-04T13:07:51.719" v="3591" actId="1076"/>
          <ac:picMkLst>
            <pc:docMk/>
            <pc:sldMk cId="2172767849" sldId="277"/>
            <ac:picMk id="10" creationId="{CD9C17BF-1C12-41FE-A38D-8F7AC81F6BB0}"/>
          </ac:picMkLst>
        </pc:picChg>
        <pc:cxnChg chg="add mod">
          <ac:chgData name="Chris Blythe" userId="cd9468cf-b39d-44e0-837e-28b83f53aebe" providerId="ADAL" clId="{72182021-7541-4AA8-BB63-EC4FE0D68A5E}" dt="2019-09-04T13:10:20.327" v="3665" actId="14100"/>
          <ac:cxnSpMkLst>
            <pc:docMk/>
            <pc:sldMk cId="2172767849" sldId="277"/>
            <ac:cxnSpMk id="8" creationId="{811CDF7A-0FD5-4E0E-87D3-7537AD323EC3}"/>
          </ac:cxnSpMkLst>
        </pc:cxnChg>
        <pc:cxnChg chg="add mod">
          <ac:chgData name="Chris Blythe" userId="cd9468cf-b39d-44e0-837e-28b83f53aebe" providerId="ADAL" clId="{72182021-7541-4AA8-BB63-EC4FE0D68A5E}" dt="2019-09-04T13:10:25.743" v="3666" actId="14100"/>
          <ac:cxnSpMkLst>
            <pc:docMk/>
            <pc:sldMk cId="2172767849" sldId="277"/>
            <ac:cxnSpMk id="13" creationId="{F96AAC56-9CF1-4FB8-A740-7F21C932C9ED}"/>
          </ac:cxnSpMkLst>
        </pc:cxnChg>
      </pc:sldChg>
      <pc:sldChg chg="del">
        <pc:chgData name="Chris Blythe" userId="cd9468cf-b39d-44e0-837e-28b83f53aebe" providerId="ADAL" clId="{72182021-7541-4AA8-BB63-EC4FE0D68A5E}" dt="2019-09-03T10:07:08.336" v="18" actId="2696"/>
        <pc:sldMkLst>
          <pc:docMk/>
          <pc:sldMk cId="3641588527" sldId="277"/>
        </pc:sldMkLst>
      </pc:sldChg>
      <pc:sldChg chg="del">
        <pc:chgData name="Chris Blythe" userId="cd9468cf-b39d-44e0-837e-28b83f53aebe" providerId="ADAL" clId="{72182021-7541-4AA8-BB63-EC4FE0D68A5E}" dt="2019-09-03T10:07:08.359" v="20" actId="2696"/>
        <pc:sldMkLst>
          <pc:docMk/>
          <pc:sldMk cId="3508234696" sldId="278"/>
        </pc:sldMkLst>
      </pc:sldChg>
      <pc:sldChg chg="del">
        <pc:chgData name="Chris Blythe" userId="cd9468cf-b39d-44e0-837e-28b83f53aebe" providerId="ADAL" clId="{72182021-7541-4AA8-BB63-EC4FE0D68A5E}" dt="2019-09-03T10:07:08.367" v="21" actId="2696"/>
        <pc:sldMkLst>
          <pc:docMk/>
          <pc:sldMk cId="2977651568" sldId="279"/>
        </pc:sldMkLst>
      </pc:sldChg>
      <pc:sldChg chg="del">
        <pc:chgData name="Chris Blythe" userId="cd9468cf-b39d-44e0-837e-28b83f53aebe" providerId="ADAL" clId="{72182021-7541-4AA8-BB63-EC4FE0D68A5E}" dt="2019-09-03T10:07:08.375" v="22" actId="2696"/>
        <pc:sldMkLst>
          <pc:docMk/>
          <pc:sldMk cId="2975146629" sldId="280"/>
        </pc:sldMkLst>
      </pc:sldChg>
      <pc:sldChg chg="del">
        <pc:chgData name="Chris Blythe" userId="cd9468cf-b39d-44e0-837e-28b83f53aebe" providerId="ADAL" clId="{72182021-7541-4AA8-BB63-EC4FE0D68A5E}" dt="2019-09-03T10:07:08.383" v="23" actId="2696"/>
        <pc:sldMkLst>
          <pc:docMk/>
          <pc:sldMk cId="4006573189" sldId="281"/>
        </pc:sldMkLst>
      </pc:sldChg>
      <pc:sldChg chg="del">
        <pc:chgData name="Chris Blythe" userId="cd9468cf-b39d-44e0-837e-28b83f53aebe" providerId="ADAL" clId="{72182021-7541-4AA8-BB63-EC4FE0D68A5E}" dt="2019-09-03T10:07:08.396" v="24" actId="2696"/>
        <pc:sldMkLst>
          <pc:docMk/>
          <pc:sldMk cId="2781564576" sldId="282"/>
        </pc:sldMkLst>
      </pc:sldChg>
      <pc:sldChg chg="del">
        <pc:chgData name="Chris Blythe" userId="cd9468cf-b39d-44e0-837e-28b83f53aebe" providerId="ADAL" clId="{72182021-7541-4AA8-BB63-EC4FE0D68A5E}" dt="2019-09-03T10:07:08.405" v="25" actId="2696"/>
        <pc:sldMkLst>
          <pc:docMk/>
          <pc:sldMk cId="962805654" sldId="283"/>
        </pc:sldMkLst>
      </pc:sldChg>
      <pc:sldChg chg="del">
        <pc:chgData name="Chris Blythe" userId="cd9468cf-b39d-44e0-837e-28b83f53aebe" providerId="ADAL" clId="{72182021-7541-4AA8-BB63-EC4FE0D68A5E}" dt="2019-09-03T10:07:08.345" v="19" actId="2696"/>
        <pc:sldMkLst>
          <pc:docMk/>
          <pc:sldMk cId="3549813221" sldId="284"/>
        </pc:sldMkLst>
      </pc:sldChg>
      <pc:sldChg chg="del">
        <pc:chgData name="Chris Blythe" userId="cd9468cf-b39d-44e0-837e-28b83f53aebe" providerId="ADAL" clId="{72182021-7541-4AA8-BB63-EC4FE0D68A5E}" dt="2019-09-03T10:07:08.409" v="26" actId="2696"/>
        <pc:sldMkLst>
          <pc:docMk/>
          <pc:sldMk cId="573902951" sldId="285"/>
        </pc:sldMkLst>
      </pc:sldChg>
      <pc:sldChg chg="del">
        <pc:chgData name="Chris Blythe" userId="cd9468cf-b39d-44e0-837e-28b83f53aebe" providerId="ADAL" clId="{72182021-7541-4AA8-BB63-EC4FE0D68A5E}" dt="2019-09-03T10:07:08.416" v="27" actId="2696"/>
        <pc:sldMkLst>
          <pc:docMk/>
          <pc:sldMk cId="3160076394" sldId="286"/>
        </pc:sldMkLst>
      </pc:sldChg>
    </pc:docChg>
  </pc:docChgLst>
  <pc:docChgLst>
    <pc:chgData name="Chris Blythe" userId="cd9468cf-b39d-44e0-837e-28b83f53aebe" providerId="ADAL" clId="{2A20F029-F5FB-473D-B011-AC361EE7762A}"/>
    <pc:docChg chg="undo redo custSel addSld delSld modSld sldOrd modMainMaster">
      <pc:chgData name="Chris Blythe" userId="cd9468cf-b39d-44e0-837e-28b83f53aebe" providerId="ADAL" clId="{2A20F029-F5FB-473D-B011-AC361EE7762A}" dt="2019-09-03T10:03:28.514" v="4256" actId="20577"/>
      <pc:docMkLst>
        <pc:docMk/>
      </pc:docMkLst>
      <pc:sldChg chg="modSp">
        <pc:chgData name="Chris Blythe" userId="cd9468cf-b39d-44e0-837e-28b83f53aebe" providerId="ADAL" clId="{2A20F029-F5FB-473D-B011-AC361EE7762A}" dt="2019-09-03T10:02:31.315" v="4236" actId="1076"/>
        <pc:sldMkLst>
          <pc:docMk/>
          <pc:sldMk cId="3660153389" sldId="256"/>
        </pc:sldMkLst>
        <pc:spChg chg="mod">
          <ac:chgData name="Chris Blythe" userId="cd9468cf-b39d-44e0-837e-28b83f53aebe" providerId="ADAL" clId="{2A20F029-F5FB-473D-B011-AC361EE7762A}" dt="2019-09-03T08:14:14.391" v="3118" actId="1076"/>
          <ac:spMkLst>
            <pc:docMk/>
            <pc:sldMk cId="3660153389" sldId="256"/>
            <ac:spMk id="2" creationId="{863E742C-0441-4B5A-AD52-BD56EFB06E34}"/>
          </ac:spMkLst>
        </pc:spChg>
        <pc:spChg chg="mod">
          <ac:chgData name="Chris Blythe" userId="cd9468cf-b39d-44e0-837e-28b83f53aebe" providerId="ADAL" clId="{2A20F029-F5FB-473D-B011-AC361EE7762A}" dt="2019-09-03T10:02:31.315" v="4236" actId="1076"/>
          <ac:spMkLst>
            <pc:docMk/>
            <pc:sldMk cId="3660153389" sldId="256"/>
            <ac:spMk id="3" creationId="{ACB69562-2B4B-44FB-9432-AEE378A7707A}"/>
          </ac:spMkLst>
        </pc:spChg>
      </pc:sldChg>
      <pc:sldChg chg="modSp add">
        <pc:chgData name="Chris Blythe" userId="cd9468cf-b39d-44e0-837e-28b83f53aebe" providerId="ADAL" clId="{2A20F029-F5FB-473D-B011-AC361EE7762A}" dt="2019-09-02T14:47:36.089" v="475" actId="403"/>
        <pc:sldMkLst>
          <pc:docMk/>
          <pc:sldMk cId="361804577" sldId="257"/>
        </pc:sldMkLst>
        <pc:spChg chg="mod">
          <ac:chgData name="Chris Blythe" userId="cd9468cf-b39d-44e0-837e-28b83f53aebe" providerId="ADAL" clId="{2A20F029-F5FB-473D-B011-AC361EE7762A}" dt="2019-09-02T14:30:34.205" v="76" actId="5793"/>
          <ac:spMkLst>
            <pc:docMk/>
            <pc:sldMk cId="361804577" sldId="257"/>
            <ac:spMk id="2" creationId="{E4D5B765-7141-47DF-AAFF-ACFA5E377BF2}"/>
          </ac:spMkLst>
        </pc:spChg>
        <pc:spChg chg="mod">
          <ac:chgData name="Chris Blythe" userId="cd9468cf-b39d-44e0-837e-28b83f53aebe" providerId="ADAL" clId="{2A20F029-F5FB-473D-B011-AC361EE7762A}" dt="2019-09-02T14:47:36.089" v="475" actId="403"/>
          <ac:spMkLst>
            <pc:docMk/>
            <pc:sldMk cId="361804577" sldId="257"/>
            <ac:spMk id="3" creationId="{55D59362-B4C9-40EF-8776-C7648609FD5B}"/>
          </ac:spMkLst>
        </pc:spChg>
      </pc:sldChg>
      <pc:sldChg chg="addSp modSp add del modAnim">
        <pc:chgData name="Chris Blythe" userId="cd9468cf-b39d-44e0-837e-28b83f53aebe" providerId="ADAL" clId="{2A20F029-F5FB-473D-B011-AC361EE7762A}" dt="2019-09-03T08:15:51.023" v="3119" actId="2696"/>
        <pc:sldMkLst>
          <pc:docMk/>
          <pc:sldMk cId="2101351563" sldId="267"/>
        </pc:sldMkLst>
        <pc:spChg chg="mod">
          <ac:chgData name="Chris Blythe" userId="cd9468cf-b39d-44e0-837e-28b83f53aebe" providerId="ADAL" clId="{2A20F029-F5FB-473D-B011-AC361EE7762A}" dt="2019-09-02T15:55:43.439" v="1552" actId="14100"/>
          <ac:spMkLst>
            <pc:docMk/>
            <pc:sldMk cId="2101351563" sldId="267"/>
            <ac:spMk id="3" creationId="{34F6DA03-1665-41AD-967C-8BD5C080BD25}"/>
          </ac:spMkLst>
        </pc:spChg>
        <pc:spChg chg="add mod">
          <ac:chgData name="Chris Blythe" userId="cd9468cf-b39d-44e0-837e-28b83f53aebe" providerId="ADAL" clId="{2A20F029-F5FB-473D-B011-AC361EE7762A}" dt="2019-09-02T15:41:58.416" v="1323" actId="1076"/>
          <ac:spMkLst>
            <pc:docMk/>
            <pc:sldMk cId="2101351563" sldId="267"/>
            <ac:spMk id="9" creationId="{05CC2A8E-2FE0-46A9-B032-2AFD1541A87B}"/>
          </ac:spMkLst>
        </pc:spChg>
        <pc:spChg chg="add mod">
          <ac:chgData name="Chris Blythe" userId="cd9468cf-b39d-44e0-837e-28b83f53aebe" providerId="ADAL" clId="{2A20F029-F5FB-473D-B011-AC361EE7762A}" dt="2019-09-02T16:18:32.326" v="1752" actId="14100"/>
          <ac:spMkLst>
            <pc:docMk/>
            <pc:sldMk cId="2101351563" sldId="267"/>
            <ac:spMk id="10" creationId="{9F632C53-C8EA-426D-8079-0887D316ED48}"/>
          </ac:spMkLst>
        </pc:spChg>
        <pc:spChg chg="mod">
          <ac:chgData name="Chris Blythe" userId="cd9468cf-b39d-44e0-837e-28b83f53aebe" providerId="ADAL" clId="{2A20F029-F5FB-473D-B011-AC361EE7762A}" dt="2019-09-02T15:54:20.790" v="1474" actId="1076"/>
          <ac:spMkLst>
            <pc:docMk/>
            <pc:sldMk cId="2101351563" sldId="267"/>
            <ac:spMk id="11" creationId="{AEE85E70-00AD-48A8-982B-13C13C5F4D65}"/>
          </ac:spMkLst>
        </pc:spChg>
      </pc:sldChg>
      <pc:sldChg chg="addSp delSp modSp add delAnim modAnim">
        <pc:chgData name="Chris Blythe" userId="cd9468cf-b39d-44e0-837e-28b83f53aebe" providerId="ADAL" clId="{2A20F029-F5FB-473D-B011-AC361EE7762A}" dt="2019-09-03T08:16:17.956" v="3138" actId="20577"/>
        <pc:sldMkLst>
          <pc:docMk/>
          <pc:sldMk cId="497210870" sldId="268"/>
        </pc:sldMkLst>
        <pc:spChg chg="mod">
          <ac:chgData name="Chris Blythe" userId="cd9468cf-b39d-44e0-837e-28b83f53aebe" providerId="ADAL" clId="{2A20F029-F5FB-473D-B011-AC361EE7762A}" dt="2019-09-03T08:16:17.956" v="3138" actId="20577"/>
          <ac:spMkLst>
            <pc:docMk/>
            <pc:sldMk cId="497210870" sldId="268"/>
            <ac:spMk id="2" creationId="{5523538B-659C-4477-90E0-EFE26E17610E}"/>
          </ac:spMkLst>
        </pc:spChg>
        <pc:spChg chg="mod">
          <ac:chgData name="Chris Blythe" userId="cd9468cf-b39d-44e0-837e-28b83f53aebe" providerId="ADAL" clId="{2A20F029-F5FB-473D-B011-AC361EE7762A}" dt="2019-09-02T16:29:28.787" v="1887" actId="27636"/>
          <ac:spMkLst>
            <pc:docMk/>
            <pc:sldMk cId="497210870" sldId="268"/>
            <ac:spMk id="3" creationId="{C8C9B3C1-EDDB-44DD-9124-DBDAC33B29FE}"/>
          </ac:spMkLst>
        </pc:spChg>
        <pc:spChg chg="add mod">
          <ac:chgData name="Chris Blythe" userId="cd9468cf-b39d-44e0-837e-28b83f53aebe" providerId="ADAL" clId="{2A20F029-F5FB-473D-B011-AC361EE7762A}" dt="2019-09-02T16:29:51.194" v="1890" actId="1076"/>
          <ac:spMkLst>
            <pc:docMk/>
            <pc:sldMk cId="497210870" sldId="268"/>
            <ac:spMk id="4" creationId="{109B0B5D-AD55-4651-9589-5A689520E00A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5" creationId="{4ADA81BA-4F9F-48E7-860E-D0D249A0AB9D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6" creationId="{2B144984-1768-47B7-B3E1-9E446BB08CD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7" creationId="{9D1FFE3E-9112-4345-91F5-17CDAA0EC365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8" creationId="{D44495A7-7F6C-46B0-A92C-61B69DE85F2D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1" creationId="{25F3170D-2ADF-4C2B-9A6F-8855A70AAF2B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2" creationId="{00528CC2-A532-4C20-A65A-E129E756800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3" creationId="{EF15B512-FA51-4C4F-BE9E-A69B500B4DB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4" creationId="{8BB7EA77-4292-46E6-87F1-7EE3D8302243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5" creationId="{6971E31E-3C01-4573-B425-3E9806B452F0}"/>
          </ac:spMkLst>
        </pc:spChg>
        <pc:spChg chg="add">
          <ac:chgData name="Chris Blythe" userId="cd9468cf-b39d-44e0-837e-28b83f53aebe" providerId="ADAL" clId="{2A20F029-F5FB-473D-B011-AC361EE7762A}" dt="2019-09-02T16:28:54.905" v="1884"/>
          <ac:spMkLst>
            <pc:docMk/>
            <pc:sldMk cId="497210870" sldId="268"/>
            <ac:spMk id="17" creationId="{5758BADC-87F4-451E-A536-EE9F40D48B25}"/>
          </ac:spMkLst>
        </pc:spChg>
        <pc:spChg chg="add">
          <ac:chgData name="Chris Blythe" userId="cd9468cf-b39d-44e0-837e-28b83f53aebe" providerId="ADAL" clId="{2A20F029-F5FB-473D-B011-AC361EE7762A}" dt="2019-09-02T16:29:13.232" v="1885"/>
          <ac:spMkLst>
            <pc:docMk/>
            <pc:sldMk cId="497210870" sldId="268"/>
            <ac:spMk id="18" creationId="{E761F3B6-A3BB-4140-9713-32F5F12193D3}"/>
          </ac:spMkLst>
        </pc:spChg>
        <pc:spChg chg="add">
          <ac:chgData name="Chris Blythe" userId="cd9468cf-b39d-44e0-837e-28b83f53aebe" providerId="ADAL" clId="{2A20F029-F5FB-473D-B011-AC361EE7762A}" dt="2019-09-02T16:29:13.232" v="1885"/>
          <ac:spMkLst>
            <pc:docMk/>
            <pc:sldMk cId="497210870" sldId="268"/>
            <ac:spMk id="19" creationId="{2BBAE89F-7446-424F-BCE7-5BB046429ECA}"/>
          </ac:spMkLst>
        </pc:spChg>
        <pc:picChg chg="add">
          <ac:chgData name="Chris Blythe" userId="cd9468cf-b39d-44e0-837e-28b83f53aebe" providerId="ADAL" clId="{2A20F029-F5FB-473D-B011-AC361EE7762A}" dt="2019-09-02T16:28:54.905" v="1884"/>
          <ac:picMkLst>
            <pc:docMk/>
            <pc:sldMk cId="497210870" sldId="268"/>
            <ac:picMk id="16" creationId="{2BAED794-A81C-44D8-9583-176DA0DA30C9}"/>
          </ac:picMkLst>
        </pc:picChg>
        <pc:cxnChg chg="add del mod">
          <ac:chgData name="Chris Blythe" userId="cd9468cf-b39d-44e0-837e-28b83f53aebe" providerId="ADAL" clId="{2A20F029-F5FB-473D-B011-AC361EE7762A}" dt="2019-09-02T15:48:45.361" v="1387" actId="11529"/>
          <ac:cxnSpMkLst>
            <pc:docMk/>
            <pc:sldMk cId="497210870" sldId="268"/>
            <ac:cxnSpMk id="10" creationId="{52907591-499F-4A8E-AA41-609A2A39E612}"/>
          </ac:cxnSpMkLst>
        </pc:cxnChg>
      </pc:sldChg>
      <pc:sldChg chg="modSp add ord">
        <pc:chgData name="Chris Blythe" userId="cd9468cf-b39d-44e0-837e-28b83f53aebe" providerId="ADAL" clId="{2A20F029-F5FB-473D-B011-AC361EE7762A}" dt="2019-09-03T08:17:28.315" v="3185" actId="313"/>
        <pc:sldMkLst>
          <pc:docMk/>
          <pc:sldMk cId="3162821291" sldId="270"/>
        </pc:sldMkLst>
        <pc:spChg chg="mod">
          <ac:chgData name="Chris Blythe" userId="cd9468cf-b39d-44e0-837e-28b83f53aebe" providerId="ADAL" clId="{2A20F029-F5FB-473D-B011-AC361EE7762A}" dt="2019-09-03T08:17:28.315" v="3185" actId="313"/>
          <ac:spMkLst>
            <pc:docMk/>
            <pc:sldMk cId="3162821291" sldId="270"/>
            <ac:spMk id="3" creationId="{C8C9B3C1-EDDB-44DD-9124-DBDAC33B29FE}"/>
          </ac:spMkLst>
        </pc:spChg>
        <pc:spChg chg="mod">
          <ac:chgData name="Chris Blythe" userId="cd9468cf-b39d-44e0-837e-28b83f53aebe" providerId="ADAL" clId="{2A20F029-F5FB-473D-B011-AC361EE7762A}" dt="2019-09-03T08:08:10.178" v="3080" actId="20577"/>
          <ac:spMkLst>
            <pc:docMk/>
            <pc:sldMk cId="3162821291" sldId="270"/>
            <ac:spMk id="4" creationId="{109B0B5D-AD55-4651-9589-5A689520E00A}"/>
          </ac:spMkLst>
        </pc:spChg>
        <pc:spChg chg="mod">
          <ac:chgData name="Chris Blythe" userId="cd9468cf-b39d-44e0-837e-28b83f53aebe" providerId="ADAL" clId="{2A20F029-F5FB-473D-B011-AC361EE7762A}" dt="2019-09-03T08:08:19.339" v="3082" actId="14100"/>
          <ac:spMkLst>
            <pc:docMk/>
            <pc:sldMk cId="3162821291" sldId="270"/>
            <ac:spMk id="5" creationId="{4ADA81BA-4F9F-48E7-860E-D0D249A0AB9D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6" creationId="{2B144984-1768-47B7-B3E1-9E446BB08CD9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7" creationId="{9D1FFE3E-9112-4345-91F5-17CDAA0EC365}"/>
          </ac:spMkLst>
        </pc:spChg>
        <pc:spChg chg="mod">
          <ac:chgData name="Chris Blythe" userId="cd9468cf-b39d-44e0-837e-28b83f53aebe" providerId="ADAL" clId="{2A20F029-F5FB-473D-B011-AC361EE7762A}" dt="2019-09-03T08:08:47.657" v="3105" actId="1076"/>
          <ac:spMkLst>
            <pc:docMk/>
            <pc:sldMk cId="3162821291" sldId="270"/>
            <ac:spMk id="8" creationId="{D44495A7-7F6C-46B0-A92C-61B69DE85F2D}"/>
          </ac:spMkLst>
        </pc:spChg>
        <pc:spChg chg="mod">
          <ac:chgData name="Chris Blythe" userId="cd9468cf-b39d-44e0-837e-28b83f53aebe" providerId="ADAL" clId="{2A20F029-F5FB-473D-B011-AC361EE7762A}" dt="2019-09-03T08:08:55.314" v="3115" actId="1038"/>
          <ac:spMkLst>
            <pc:docMk/>
            <pc:sldMk cId="3162821291" sldId="270"/>
            <ac:spMk id="12" creationId="{00528CC2-A532-4C20-A65A-E129E7568009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13" creationId="{EF15B512-FA51-4C4F-BE9E-A69B500B4DB9}"/>
          </ac:spMkLst>
        </pc:spChg>
        <pc:spChg chg="mod">
          <ac:chgData name="Chris Blythe" userId="cd9468cf-b39d-44e0-837e-28b83f53aebe" providerId="ADAL" clId="{2A20F029-F5FB-473D-B011-AC361EE7762A}" dt="2019-09-03T08:08:55.314" v="3115" actId="1038"/>
          <ac:spMkLst>
            <pc:docMk/>
            <pc:sldMk cId="3162821291" sldId="270"/>
            <ac:spMk id="14" creationId="{8BB7EA77-4292-46E6-87F1-7EE3D8302243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15" creationId="{6971E31E-3C01-4573-B425-3E9806B452F0}"/>
          </ac:spMkLst>
        </pc:spChg>
      </pc:sldChg>
      <pc:sldChg chg="modSp add">
        <pc:chgData name="Chris Blythe" userId="cd9468cf-b39d-44e0-837e-28b83f53aebe" providerId="ADAL" clId="{2A20F029-F5FB-473D-B011-AC361EE7762A}" dt="2019-09-03T08:18:15.288" v="3187" actId="113"/>
        <pc:sldMkLst>
          <pc:docMk/>
          <pc:sldMk cId="74831690" sldId="273"/>
        </pc:sldMkLst>
        <pc:spChg chg="mod">
          <ac:chgData name="Chris Blythe" userId="cd9468cf-b39d-44e0-837e-28b83f53aebe" providerId="ADAL" clId="{2A20F029-F5FB-473D-B011-AC361EE7762A}" dt="2019-09-02T16:39:39.656" v="2101" actId="20577"/>
          <ac:spMkLst>
            <pc:docMk/>
            <pc:sldMk cId="74831690" sldId="273"/>
            <ac:spMk id="2" creationId="{A71E53C5-DEA8-45AD-BCC8-E31D73818A23}"/>
          </ac:spMkLst>
        </pc:spChg>
        <pc:spChg chg="mod">
          <ac:chgData name="Chris Blythe" userId="cd9468cf-b39d-44e0-837e-28b83f53aebe" providerId="ADAL" clId="{2A20F029-F5FB-473D-B011-AC361EE7762A}" dt="2019-09-03T08:18:15.288" v="3187" actId="113"/>
          <ac:spMkLst>
            <pc:docMk/>
            <pc:sldMk cId="74831690" sldId="273"/>
            <ac:spMk id="3" creationId="{F0B81578-0B58-40C4-8FCC-BDD1B3DE72A7}"/>
          </ac:spMkLst>
        </pc:spChg>
      </pc:sldChg>
      <pc:sldChg chg="addSp modSp add modAnim">
        <pc:chgData name="Chris Blythe" userId="cd9468cf-b39d-44e0-837e-28b83f53aebe" providerId="ADAL" clId="{2A20F029-F5FB-473D-B011-AC361EE7762A}" dt="2019-09-03T08:19:50.112" v="3200" actId="20577"/>
        <pc:sldMkLst>
          <pc:docMk/>
          <pc:sldMk cId="3641588527" sldId="277"/>
        </pc:sldMkLst>
        <pc:spChg chg="mod">
          <ac:chgData name="Chris Blythe" userId="cd9468cf-b39d-44e0-837e-28b83f53aebe" providerId="ADAL" clId="{2A20F029-F5FB-473D-B011-AC361EE7762A}" dt="2019-09-02T17:04:23.040" v="3059"/>
          <ac:spMkLst>
            <pc:docMk/>
            <pc:sldMk cId="3641588527" sldId="277"/>
            <ac:spMk id="2" creationId="{73A8D987-F0F9-4E55-9CD3-3F36EF5DBB42}"/>
          </ac:spMkLst>
        </pc:spChg>
        <pc:spChg chg="mod">
          <ac:chgData name="Chris Blythe" userId="cd9468cf-b39d-44e0-837e-28b83f53aebe" providerId="ADAL" clId="{2A20F029-F5FB-473D-B011-AC361EE7762A}" dt="2019-09-03T08:19:50.112" v="3200" actId="20577"/>
          <ac:spMkLst>
            <pc:docMk/>
            <pc:sldMk cId="3641588527" sldId="277"/>
            <ac:spMk id="3" creationId="{40619C48-52C8-4899-BFEC-91407AFEE0FD}"/>
          </ac:spMkLst>
        </pc:spChg>
        <pc:picChg chg="add mod">
          <ac:chgData name="Chris Blythe" userId="cd9468cf-b39d-44e0-837e-28b83f53aebe" providerId="ADAL" clId="{2A20F029-F5FB-473D-B011-AC361EE7762A}" dt="2019-09-02T17:05:49.254" v="3071" actId="1076"/>
          <ac:picMkLst>
            <pc:docMk/>
            <pc:sldMk cId="3641588527" sldId="277"/>
            <ac:picMk id="4" creationId="{77895785-7247-4DB5-93B5-BD8DCA159C1C}"/>
          </ac:picMkLst>
        </pc:picChg>
        <pc:picChg chg="add mod">
          <ac:chgData name="Chris Blythe" userId="cd9468cf-b39d-44e0-837e-28b83f53aebe" providerId="ADAL" clId="{2A20F029-F5FB-473D-B011-AC361EE7762A}" dt="2019-09-02T17:05:51.897" v="3072" actId="1076"/>
          <ac:picMkLst>
            <pc:docMk/>
            <pc:sldMk cId="3641588527" sldId="277"/>
            <ac:picMk id="5" creationId="{AA9FF468-F8F7-4F78-BD25-4C553386A890}"/>
          </ac:picMkLst>
        </pc:picChg>
        <pc:picChg chg="add mod">
          <ac:chgData name="Chris Blythe" userId="cd9468cf-b39d-44e0-837e-28b83f53aebe" providerId="ADAL" clId="{2A20F029-F5FB-473D-B011-AC361EE7762A}" dt="2019-09-02T17:06:13.730" v="3075" actId="167"/>
          <ac:picMkLst>
            <pc:docMk/>
            <pc:sldMk cId="3641588527" sldId="277"/>
            <ac:picMk id="6" creationId="{F713F691-DAF2-48DE-A435-F3199D6E4439}"/>
          </ac:picMkLst>
        </pc:picChg>
      </pc:sldChg>
      <pc:sldChg chg="modSp add">
        <pc:chgData name="Chris Blythe" userId="cd9468cf-b39d-44e0-837e-28b83f53aebe" providerId="ADAL" clId="{2A20F029-F5FB-473D-B011-AC361EE7762A}" dt="2019-09-03T08:30:26.213" v="3456" actId="20577"/>
        <pc:sldMkLst>
          <pc:docMk/>
          <pc:sldMk cId="3508234696" sldId="278"/>
        </pc:sldMkLst>
        <pc:spChg chg="mod">
          <ac:chgData name="Chris Blythe" userId="cd9468cf-b39d-44e0-837e-28b83f53aebe" providerId="ADAL" clId="{2A20F029-F5FB-473D-B011-AC361EE7762A}" dt="2019-09-03T08:30:26.213" v="3456" actId="20577"/>
          <ac:spMkLst>
            <pc:docMk/>
            <pc:sldMk cId="3508234696" sldId="278"/>
            <ac:spMk id="2" creationId="{4F3BB83A-4055-4E2D-A19B-EA1E6288A926}"/>
          </ac:spMkLst>
        </pc:spChg>
        <pc:spChg chg="mod">
          <ac:chgData name="Chris Blythe" userId="cd9468cf-b39d-44e0-837e-28b83f53aebe" providerId="ADAL" clId="{2A20F029-F5FB-473D-B011-AC361EE7762A}" dt="2019-09-03T08:21:10.188" v="3215" actId="404"/>
          <ac:spMkLst>
            <pc:docMk/>
            <pc:sldMk cId="3508234696" sldId="278"/>
            <ac:spMk id="3" creationId="{632BF13C-510E-4BE4-9490-2B5FCEEA999E}"/>
          </ac:spMkLst>
        </pc:spChg>
      </pc:sldChg>
      <pc:sldChg chg="modSp add">
        <pc:chgData name="Chris Blythe" userId="cd9468cf-b39d-44e0-837e-28b83f53aebe" providerId="ADAL" clId="{2A20F029-F5FB-473D-B011-AC361EE7762A}" dt="2019-09-03T08:22:53.510" v="3228" actId="403"/>
        <pc:sldMkLst>
          <pc:docMk/>
          <pc:sldMk cId="2977651568" sldId="279"/>
        </pc:sldMkLst>
        <pc:spChg chg="mod">
          <ac:chgData name="Chris Blythe" userId="cd9468cf-b39d-44e0-837e-28b83f53aebe" providerId="ADAL" clId="{2A20F029-F5FB-473D-B011-AC361EE7762A}" dt="2019-09-03T08:22:11.322" v="3217"/>
          <ac:spMkLst>
            <pc:docMk/>
            <pc:sldMk cId="2977651568" sldId="279"/>
            <ac:spMk id="2" creationId="{E8646947-0A23-48D6-B592-D6B6A9181862}"/>
          </ac:spMkLst>
        </pc:spChg>
        <pc:spChg chg="mod">
          <ac:chgData name="Chris Blythe" userId="cd9468cf-b39d-44e0-837e-28b83f53aebe" providerId="ADAL" clId="{2A20F029-F5FB-473D-B011-AC361EE7762A}" dt="2019-09-03T08:22:53.510" v="3228" actId="403"/>
          <ac:spMkLst>
            <pc:docMk/>
            <pc:sldMk cId="2977651568" sldId="279"/>
            <ac:spMk id="3" creationId="{50CA871D-6BD3-4CCC-8135-CED2FDA5E26B}"/>
          </ac:spMkLst>
        </pc:spChg>
      </pc:sldChg>
      <pc:sldChg chg="addSp modSp add">
        <pc:chgData name="Chris Blythe" userId="cd9468cf-b39d-44e0-837e-28b83f53aebe" providerId="ADAL" clId="{2A20F029-F5FB-473D-B011-AC361EE7762A}" dt="2019-09-03T08:25:26.770" v="3246" actId="1076"/>
        <pc:sldMkLst>
          <pc:docMk/>
          <pc:sldMk cId="2975146629" sldId="280"/>
        </pc:sldMkLst>
        <pc:spChg chg="mod">
          <ac:chgData name="Chris Blythe" userId="cd9468cf-b39d-44e0-837e-28b83f53aebe" providerId="ADAL" clId="{2A20F029-F5FB-473D-B011-AC361EE7762A}" dt="2019-09-03T08:24:19.873" v="3232"/>
          <ac:spMkLst>
            <pc:docMk/>
            <pc:sldMk cId="2975146629" sldId="280"/>
            <ac:spMk id="2" creationId="{B13EF6AE-D6B7-419F-9DCB-8434BC067808}"/>
          </ac:spMkLst>
        </pc:spChg>
        <pc:spChg chg="mod">
          <ac:chgData name="Chris Blythe" userId="cd9468cf-b39d-44e0-837e-28b83f53aebe" providerId="ADAL" clId="{2A20F029-F5FB-473D-B011-AC361EE7762A}" dt="2019-09-03T08:25:22.177" v="3245" actId="14100"/>
          <ac:spMkLst>
            <pc:docMk/>
            <pc:sldMk cId="2975146629" sldId="280"/>
            <ac:spMk id="3" creationId="{E9E2371D-5C9F-4297-B6DB-8C9ACDAAD4EB}"/>
          </ac:spMkLst>
        </pc:spChg>
        <pc:picChg chg="add mod">
          <ac:chgData name="Chris Blythe" userId="cd9468cf-b39d-44e0-837e-28b83f53aebe" providerId="ADAL" clId="{2A20F029-F5FB-473D-B011-AC361EE7762A}" dt="2019-09-03T08:25:26.770" v="3246" actId="1076"/>
          <ac:picMkLst>
            <pc:docMk/>
            <pc:sldMk cId="2975146629" sldId="280"/>
            <ac:picMk id="4" creationId="{2BCEA73F-1278-4B4A-9A6B-BE437C19C147}"/>
          </ac:picMkLst>
        </pc:picChg>
      </pc:sldChg>
      <pc:sldChg chg="modSp add">
        <pc:chgData name="Chris Blythe" userId="cd9468cf-b39d-44e0-837e-28b83f53aebe" providerId="ADAL" clId="{2A20F029-F5FB-473D-B011-AC361EE7762A}" dt="2019-09-03T08:28:40.486" v="3454" actId="113"/>
        <pc:sldMkLst>
          <pc:docMk/>
          <pc:sldMk cId="4006573189" sldId="281"/>
        </pc:sldMkLst>
        <pc:spChg chg="mod">
          <ac:chgData name="Chris Blythe" userId="cd9468cf-b39d-44e0-837e-28b83f53aebe" providerId="ADAL" clId="{2A20F029-F5FB-473D-B011-AC361EE7762A}" dt="2019-09-03T08:28:33.442" v="3453" actId="20577"/>
          <ac:spMkLst>
            <pc:docMk/>
            <pc:sldMk cId="4006573189" sldId="281"/>
            <ac:spMk id="2" creationId="{AD51CDEA-3B68-408A-9376-909D03408423}"/>
          </ac:spMkLst>
        </pc:spChg>
        <pc:spChg chg="mod">
          <ac:chgData name="Chris Blythe" userId="cd9468cf-b39d-44e0-837e-28b83f53aebe" providerId="ADAL" clId="{2A20F029-F5FB-473D-B011-AC361EE7762A}" dt="2019-09-03T08:28:40.486" v="3454" actId="113"/>
          <ac:spMkLst>
            <pc:docMk/>
            <pc:sldMk cId="4006573189" sldId="281"/>
            <ac:spMk id="3" creationId="{344FC5E4-ACD6-4374-A645-8B5D82EEC831}"/>
          </ac:spMkLst>
        </pc:spChg>
      </pc:sldChg>
      <pc:sldChg chg="modSp add">
        <pc:chgData name="Chris Blythe" userId="cd9468cf-b39d-44e0-837e-28b83f53aebe" providerId="ADAL" clId="{2A20F029-F5FB-473D-B011-AC361EE7762A}" dt="2019-09-03T08:33:22.681" v="3699" actId="20577"/>
        <pc:sldMkLst>
          <pc:docMk/>
          <pc:sldMk cId="2781564576" sldId="282"/>
        </pc:sldMkLst>
        <pc:spChg chg="mod">
          <ac:chgData name="Chris Blythe" userId="cd9468cf-b39d-44e0-837e-28b83f53aebe" providerId="ADAL" clId="{2A20F029-F5FB-473D-B011-AC361EE7762A}" dt="2019-09-03T08:31:16.594" v="3492" actId="313"/>
          <ac:spMkLst>
            <pc:docMk/>
            <pc:sldMk cId="2781564576" sldId="282"/>
            <ac:spMk id="2" creationId="{72F9A397-45E5-426B-95A0-8EE6F0E416A7}"/>
          </ac:spMkLst>
        </pc:spChg>
        <pc:spChg chg="mod">
          <ac:chgData name="Chris Blythe" userId="cd9468cf-b39d-44e0-837e-28b83f53aebe" providerId="ADAL" clId="{2A20F029-F5FB-473D-B011-AC361EE7762A}" dt="2019-09-03T08:33:22.681" v="3699" actId="20577"/>
          <ac:spMkLst>
            <pc:docMk/>
            <pc:sldMk cId="2781564576" sldId="282"/>
            <ac:spMk id="3" creationId="{F198EA8E-4B8D-46C9-809D-86CF90069DFF}"/>
          </ac:spMkLst>
        </pc:spChg>
      </pc:sldChg>
      <pc:sldChg chg="modSp add">
        <pc:chgData name="Chris Blythe" userId="cd9468cf-b39d-44e0-837e-28b83f53aebe" providerId="ADAL" clId="{2A20F029-F5FB-473D-B011-AC361EE7762A}" dt="2019-09-03T09:51:44.693" v="4202" actId="20577"/>
        <pc:sldMkLst>
          <pc:docMk/>
          <pc:sldMk cId="962805654" sldId="283"/>
        </pc:sldMkLst>
        <pc:spChg chg="mod">
          <ac:chgData name="Chris Blythe" userId="cd9468cf-b39d-44e0-837e-28b83f53aebe" providerId="ADAL" clId="{2A20F029-F5FB-473D-B011-AC361EE7762A}" dt="2019-09-03T08:33:49.871" v="3701"/>
          <ac:spMkLst>
            <pc:docMk/>
            <pc:sldMk cId="962805654" sldId="283"/>
            <ac:spMk id="2" creationId="{E94D92EE-2AA2-44DE-BCB6-00FE7FB5F945}"/>
          </ac:spMkLst>
        </pc:spChg>
        <pc:spChg chg="mod">
          <ac:chgData name="Chris Blythe" userId="cd9468cf-b39d-44e0-837e-28b83f53aebe" providerId="ADAL" clId="{2A20F029-F5FB-473D-B011-AC361EE7762A}" dt="2019-09-03T09:51:44.693" v="4202" actId="20577"/>
          <ac:spMkLst>
            <pc:docMk/>
            <pc:sldMk cId="962805654" sldId="283"/>
            <ac:spMk id="3" creationId="{6173C515-0DEF-48AD-8F4B-CF13FBED293D}"/>
          </ac:spMkLst>
        </pc:spChg>
      </pc:sldChg>
      <pc:sldChg chg="addSp modSp add modAnim">
        <pc:chgData name="Chris Blythe" userId="cd9468cf-b39d-44e0-837e-28b83f53aebe" providerId="ADAL" clId="{2A20F029-F5FB-473D-B011-AC361EE7762A}" dt="2019-09-03T10:01:19.691" v="4204" actId="27636"/>
        <pc:sldMkLst>
          <pc:docMk/>
          <pc:sldMk cId="3549813221" sldId="284"/>
        </pc:sldMkLst>
        <pc:spChg chg="mod">
          <ac:chgData name="Chris Blythe" userId="cd9468cf-b39d-44e0-837e-28b83f53aebe" providerId="ADAL" clId="{2A20F029-F5FB-473D-B011-AC361EE7762A}" dt="2019-09-03T09:34:42.885" v="3810" actId="20577"/>
          <ac:spMkLst>
            <pc:docMk/>
            <pc:sldMk cId="3549813221" sldId="284"/>
            <ac:spMk id="2" creationId="{71CDEED2-1D8A-4C38-AE0E-C2A5BA6AFD61}"/>
          </ac:spMkLst>
        </pc:spChg>
        <pc:spChg chg="mod">
          <ac:chgData name="Chris Blythe" userId="cd9468cf-b39d-44e0-837e-28b83f53aebe" providerId="ADAL" clId="{2A20F029-F5FB-473D-B011-AC361EE7762A}" dt="2019-09-03T09:39:03.208" v="4012" actId="14100"/>
          <ac:spMkLst>
            <pc:docMk/>
            <pc:sldMk cId="3549813221" sldId="284"/>
            <ac:spMk id="3" creationId="{F346D2FA-B6B9-4F07-8DBF-1B188D782645}"/>
          </ac:spMkLst>
        </pc:spChg>
        <pc:spChg chg="add mod">
          <ac:chgData name="Chris Blythe" userId="cd9468cf-b39d-44e0-837e-28b83f53aebe" providerId="ADAL" clId="{2A20F029-F5FB-473D-B011-AC361EE7762A}" dt="2019-09-03T09:42:43.332" v="4078" actId="1076"/>
          <ac:spMkLst>
            <pc:docMk/>
            <pc:sldMk cId="3549813221" sldId="284"/>
            <ac:spMk id="6" creationId="{EF3E4CFE-129B-40C2-BE08-C7033EDBB853}"/>
          </ac:spMkLst>
        </pc:spChg>
        <pc:spChg chg="add mod">
          <ac:chgData name="Chris Blythe" userId="cd9468cf-b39d-44e0-837e-28b83f53aebe" providerId="ADAL" clId="{2A20F029-F5FB-473D-B011-AC361EE7762A}" dt="2019-09-03T09:42:43.332" v="4078" actId="1076"/>
          <ac:spMkLst>
            <pc:docMk/>
            <pc:sldMk cId="3549813221" sldId="284"/>
            <ac:spMk id="7" creationId="{C8CD852E-B53D-4DD1-9555-15C9290CAB14}"/>
          </ac:spMkLst>
        </pc:spChg>
        <pc:spChg chg="add mod">
          <ac:chgData name="Chris Blythe" userId="cd9468cf-b39d-44e0-837e-28b83f53aebe" providerId="ADAL" clId="{2A20F029-F5FB-473D-B011-AC361EE7762A}" dt="2019-09-03T10:01:19.691" v="4204" actId="27636"/>
          <ac:spMkLst>
            <pc:docMk/>
            <pc:sldMk cId="3549813221" sldId="284"/>
            <ac:spMk id="8" creationId="{4F85BE5D-C4E3-472A-89F2-FA8743DC473D}"/>
          </ac:spMkLst>
        </pc:spChg>
        <pc:picChg chg="add mod">
          <ac:chgData name="Chris Blythe" userId="cd9468cf-b39d-44e0-837e-28b83f53aebe" providerId="ADAL" clId="{2A20F029-F5FB-473D-B011-AC361EE7762A}" dt="2019-09-03T09:42:43.332" v="4078" actId="1076"/>
          <ac:picMkLst>
            <pc:docMk/>
            <pc:sldMk cId="3549813221" sldId="284"/>
            <ac:picMk id="5" creationId="{FA4EDB7E-6363-4FDD-92AB-98B69D76B90A}"/>
          </ac:picMkLst>
        </pc:picChg>
        <pc:picChg chg="add mod">
          <ac:chgData name="Chris Blythe" userId="cd9468cf-b39d-44e0-837e-28b83f53aebe" providerId="ADAL" clId="{2A20F029-F5FB-473D-B011-AC361EE7762A}" dt="2019-09-03T09:42:43.332" v="4078" actId="1076"/>
          <ac:picMkLst>
            <pc:docMk/>
            <pc:sldMk cId="3549813221" sldId="284"/>
            <ac:picMk id="10" creationId="{A1BBEDE0-200D-4EB5-82BA-51F5E0CC5748}"/>
          </ac:picMkLst>
        </pc:picChg>
      </pc:sldChg>
      <pc:sldChg chg="modSp add">
        <pc:chgData name="Chris Blythe" userId="cd9468cf-b39d-44e0-837e-28b83f53aebe" providerId="ADAL" clId="{2A20F029-F5FB-473D-B011-AC361EE7762A}" dt="2019-09-03T10:03:01.995" v="4239" actId="27636"/>
        <pc:sldMkLst>
          <pc:docMk/>
          <pc:sldMk cId="573902951" sldId="285"/>
        </pc:sldMkLst>
        <pc:spChg chg="mod">
          <ac:chgData name="Chris Blythe" userId="cd9468cf-b39d-44e0-837e-28b83f53aebe" providerId="ADAL" clId="{2A20F029-F5FB-473D-B011-AC361EE7762A}" dt="2019-09-03T10:01:24.383" v="4205"/>
          <ac:spMkLst>
            <pc:docMk/>
            <pc:sldMk cId="573902951" sldId="285"/>
            <ac:spMk id="2" creationId="{978749A7-7DE4-4B59-BF98-9420B7353593}"/>
          </ac:spMkLst>
        </pc:spChg>
        <pc:spChg chg="mod">
          <ac:chgData name="Chris Blythe" userId="cd9468cf-b39d-44e0-837e-28b83f53aebe" providerId="ADAL" clId="{2A20F029-F5FB-473D-B011-AC361EE7762A}" dt="2019-09-03T10:03:01.995" v="4239" actId="27636"/>
          <ac:spMkLst>
            <pc:docMk/>
            <pc:sldMk cId="573902951" sldId="285"/>
            <ac:spMk id="3" creationId="{2289C59E-1677-4001-B111-019DAB8E7217}"/>
          </ac:spMkLst>
        </pc:spChg>
      </pc:sldChg>
      <pc:sldChg chg="modSp add">
        <pc:chgData name="Chris Blythe" userId="cd9468cf-b39d-44e0-837e-28b83f53aebe" providerId="ADAL" clId="{2A20F029-F5FB-473D-B011-AC361EE7762A}" dt="2019-09-03T10:03:28.514" v="4256" actId="20577"/>
        <pc:sldMkLst>
          <pc:docMk/>
          <pc:sldMk cId="3160076394" sldId="286"/>
        </pc:sldMkLst>
        <pc:spChg chg="mod">
          <ac:chgData name="Chris Blythe" userId="cd9468cf-b39d-44e0-837e-28b83f53aebe" providerId="ADAL" clId="{2A20F029-F5FB-473D-B011-AC361EE7762A}" dt="2019-09-03T10:02:13.155" v="4235" actId="20577"/>
          <ac:spMkLst>
            <pc:docMk/>
            <pc:sldMk cId="3160076394" sldId="286"/>
            <ac:spMk id="2" creationId="{937C06AE-7AF5-4770-8B99-D30B605A1723}"/>
          </ac:spMkLst>
        </pc:spChg>
        <pc:spChg chg="mod">
          <ac:chgData name="Chris Blythe" userId="cd9468cf-b39d-44e0-837e-28b83f53aebe" providerId="ADAL" clId="{2A20F029-F5FB-473D-B011-AC361EE7762A}" dt="2019-09-03T10:03:28.514" v="4256" actId="20577"/>
          <ac:spMkLst>
            <pc:docMk/>
            <pc:sldMk cId="3160076394" sldId="286"/>
            <ac:spMk id="3" creationId="{1645AB27-E61E-4408-802B-A299B26917BF}"/>
          </ac:spMkLst>
        </pc:spChg>
      </pc:sldChg>
      <pc:sldChg chg="add del">
        <pc:chgData name="Chris Blythe" userId="cd9468cf-b39d-44e0-837e-28b83f53aebe" providerId="ADAL" clId="{2A20F029-F5FB-473D-B011-AC361EE7762A}" dt="2019-09-03T08:24:05.551" v="3230"/>
        <pc:sldMkLst>
          <pc:docMk/>
          <pc:sldMk cId="122562680" sldId="309"/>
        </pc:sldMkLst>
      </pc:sldChg>
      <pc:sldMasterChg chg="modSp modSldLayout">
        <pc:chgData name="Chris Blythe" userId="cd9468cf-b39d-44e0-837e-28b83f53aebe" providerId="ADAL" clId="{2A20F029-F5FB-473D-B011-AC361EE7762A}" dt="2019-09-03T10:03:01.129" v="4238" actId="404"/>
        <pc:sldMasterMkLst>
          <pc:docMk/>
          <pc:sldMasterMk cId="0" sldId="2147483648"/>
        </pc:sldMasterMkLst>
        <pc:spChg chg="mod">
          <ac:chgData name="Chris Blythe" userId="cd9468cf-b39d-44e0-837e-28b83f53aebe" providerId="ADAL" clId="{2A20F029-F5FB-473D-B011-AC361EE7762A}" dt="2019-09-03T10:02:48.698" v="4237" actId="404"/>
          <ac:spMkLst>
            <pc:docMk/>
            <pc:sldMasterMk cId="0" sldId="2147483648"/>
            <ac:spMk id="3" creationId="{00000000-0000-0000-0000-000000000000}"/>
          </ac:spMkLst>
        </pc:spChg>
        <pc:sldLayoutChg chg="modSp">
          <pc:chgData name="Chris Blythe" userId="cd9468cf-b39d-44e0-837e-28b83f53aebe" providerId="ADAL" clId="{2A20F029-F5FB-473D-B011-AC361EE7762A}" dt="2019-09-03T10:03:01.129" v="4238" actId="404"/>
          <pc:sldLayoutMkLst>
            <pc:docMk/>
            <pc:sldMasterMk cId="0" sldId="2147483648"/>
            <pc:sldLayoutMk cId="0" sldId="2147483650"/>
          </pc:sldLayoutMkLst>
          <pc:spChg chg="mod">
            <ac:chgData name="Chris Blythe" userId="cd9468cf-b39d-44e0-837e-28b83f53aebe" providerId="ADAL" clId="{2A20F029-F5FB-473D-B011-AC361EE7762A}" dt="2019-09-03T10:03:01.129" v="4238" actId="404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Chris Blythe" userId="cd9468cf-b39d-44e0-837e-28b83f53aebe" providerId="ADAL" clId="{94097E74-BED6-4839-9F4F-E232CA2FDDAF}"/>
    <pc:docChg chg="undo custSel addSld modSld sldOrd">
      <pc:chgData name="Chris Blythe" userId="cd9468cf-b39d-44e0-837e-28b83f53aebe" providerId="ADAL" clId="{94097E74-BED6-4839-9F4F-E232CA2FDDAF}" dt="2019-09-29T21:15:01.634" v="132" actId="113"/>
      <pc:docMkLst>
        <pc:docMk/>
      </pc:docMkLst>
      <pc:sldChg chg="modSp">
        <pc:chgData name="Chris Blythe" userId="cd9468cf-b39d-44e0-837e-28b83f53aebe" providerId="ADAL" clId="{94097E74-BED6-4839-9F4F-E232CA2FDDAF}" dt="2019-09-29T21:03:38.639" v="80" actId="20577"/>
        <pc:sldMkLst>
          <pc:docMk/>
          <pc:sldMk cId="2663982028" sldId="258"/>
        </pc:sldMkLst>
        <pc:spChg chg="mod">
          <ac:chgData name="Chris Blythe" userId="cd9468cf-b39d-44e0-837e-28b83f53aebe" providerId="ADAL" clId="{94097E74-BED6-4839-9F4F-E232CA2FDDAF}" dt="2019-09-29T21:03:38.639" v="80" actId="20577"/>
          <ac:spMkLst>
            <pc:docMk/>
            <pc:sldMk cId="2663982028" sldId="258"/>
            <ac:spMk id="3" creationId="{1A5975AA-B3D3-4A90-8D31-FB28877F694E}"/>
          </ac:spMkLst>
        </pc:spChg>
      </pc:sldChg>
      <pc:sldChg chg="modSp">
        <pc:chgData name="Chris Blythe" userId="cd9468cf-b39d-44e0-837e-28b83f53aebe" providerId="ADAL" clId="{94097E74-BED6-4839-9F4F-E232CA2FDDAF}" dt="2019-09-29T21:03:17.041" v="34" actId="20577"/>
        <pc:sldMkLst>
          <pc:docMk/>
          <pc:sldMk cId="289625489" sldId="259"/>
        </pc:sldMkLst>
        <pc:spChg chg="mod">
          <ac:chgData name="Chris Blythe" userId="cd9468cf-b39d-44e0-837e-28b83f53aebe" providerId="ADAL" clId="{94097E74-BED6-4839-9F4F-E232CA2FDDAF}" dt="2019-09-29T21:03:17.041" v="34" actId="20577"/>
          <ac:spMkLst>
            <pc:docMk/>
            <pc:sldMk cId="289625489" sldId="259"/>
            <ac:spMk id="3" creationId="{3139A2B8-44E6-4361-B3F5-C94A8BDE62C3}"/>
          </ac:spMkLst>
        </pc:spChg>
      </pc:sldChg>
      <pc:sldChg chg="modSp">
        <pc:chgData name="Chris Blythe" userId="cd9468cf-b39d-44e0-837e-28b83f53aebe" providerId="ADAL" clId="{94097E74-BED6-4839-9F4F-E232CA2FDDAF}" dt="2019-09-29T21:05:14.992" v="112" actId="20577"/>
        <pc:sldMkLst>
          <pc:docMk/>
          <pc:sldMk cId="2942128246" sldId="261"/>
        </pc:sldMkLst>
        <pc:spChg chg="mod">
          <ac:chgData name="Chris Blythe" userId="cd9468cf-b39d-44e0-837e-28b83f53aebe" providerId="ADAL" clId="{94097E74-BED6-4839-9F4F-E232CA2FDDAF}" dt="2019-09-29T21:05:14.992" v="112" actId="20577"/>
          <ac:spMkLst>
            <pc:docMk/>
            <pc:sldMk cId="2942128246" sldId="261"/>
            <ac:spMk id="3" creationId="{251A4583-B6B1-4F3B-9F6F-A75D370368F8}"/>
          </ac:spMkLst>
        </pc:spChg>
      </pc:sldChg>
      <pc:sldChg chg="modSp">
        <pc:chgData name="Chris Blythe" userId="cd9468cf-b39d-44e0-837e-28b83f53aebe" providerId="ADAL" clId="{94097E74-BED6-4839-9F4F-E232CA2FDDAF}" dt="2019-09-29T21:06:32.439" v="122" actId="20577"/>
        <pc:sldMkLst>
          <pc:docMk/>
          <pc:sldMk cId="2013449860" sldId="262"/>
        </pc:sldMkLst>
        <pc:spChg chg="mod">
          <ac:chgData name="Chris Blythe" userId="cd9468cf-b39d-44e0-837e-28b83f53aebe" providerId="ADAL" clId="{94097E74-BED6-4839-9F4F-E232CA2FDDAF}" dt="2019-09-29T21:06:32.439" v="122" actId="20577"/>
          <ac:spMkLst>
            <pc:docMk/>
            <pc:sldMk cId="2013449860" sldId="262"/>
            <ac:spMk id="3" creationId="{7FB92318-D0C0-498E-85B2-2AB564948816}"/>
          </ac:spMkLst>
        </pc:spChg>
      </pc:sldChg>
      <pc:sldChg chg="modSp">
        <pc:chgData name="Chris Blythe" userId="cd9468cf-b39d-44e0-837e-28b83f53aebe" providerId="ADAL" clId="{94097E74-BED6-4839-9F4F-E232CA2FDDAF}" dt="2019-09-29T21:14:11.265" v="123" actId="113"/>
        <pc:sldMkLst>
          <pc:docMk/>
          <pc:sldMk cId="2168786307" sldId="269"/>
        </pc:sldMkLst>
        <pc:spChg chg="mod">
          <ac:chgData name="Chris Blythe" userId="cd9468cf-b39d-44e0-837e-28b83f53aebe" providerId="ADAL" clId="{94097E74-BED6-4839-9F4F-E232CA2FDDAF}" dt="2019-09-29T21:14:11.265" v="123" actId="113"/>
          <ac:spMkLst>
            <pc:docMk/>
            <pc:sldMk cId="2168786307" sldId="269"/>
            <ac:spMk id="3" creationId="{C4BF9A47-C089-41B2-B296-8F112FBCE2E2}"/>
          </ac:spMkLst>
        </pc:spChg>
      </pc:sldChg>
      <pc:sldChg chg="modSp add">
        <pc:chgData name="Chris Blythe" userId="cd9468cf-b39d-44e0-837e-28b83f53aebe" providerId="ADAL" clId="{94097E74-BED6-4839-9F4F-E232CA2FDDAF}" dt="2019-09-29T21:14:45.520" v="126" actId="113"/>
        <pc:sldMkLst>
          <pc:docMk/>
          <pc:sldMk cId="650500381" sldId="278"/>
        </pc:sldMkLst>
        <pc:spChg chg="mod">
          <ac:chgData name="Chris Blythe" userId="cd9468cf-b39d-44e0-837e-28b83f53aebe" providerId="ADAL" clId="{94097E74-BED6-4839-9F4F-E232CA2FDDAF}" dt="2019-09-29T21:14:45.520" v="126" actId="113"/>
          <ac:spMkLst>
            <pc:docMk/>
            <pc:sldMk cId="650500381" sldId="278"/>
            <ac:spMk id="3" creationId="{C4BF9A47-C089-41B2-B296-8F112FBCE2E2}"/>
          </ac:spMkLst>
        </pc:spChg>
      </pc:sldChg>
      <pc:sldChg chg="modSp add ord">
        <pc:chgData name="Chris Blythe" userId="cd9468cf-b39d-44e0-837e-28b83f53aebe" providerId="ADAL" clId="{94097E74-BED6-4839-9F4F-E232CA2FDDAF}" dt="2019-09-29T21:15:01.634" v="132" actId="113"/>
        <pc:sldMkLst>
          <pc:docMk/>
          <pc:sldMk cId="1426583002" sldId="279"/>
        </pc:sldMkLst>
        <pc:spChg chg="mod">
          <ac:chgData name="Chris Blythe" userId="cd9468cf-b39d-44e0-837e-28b83f53aebe" providerId="ADAL" clId="{94097E74-BED6-4839-9F4F-E232CA2FDDAF}" dt="2019-09-29T21:15:01.634" v="132" actId="113"/>
          <ac:spMkLst>
            <pc:docMk/>
            <pc:sldMk cId="1426583002" sldId="279"/>
            <ac:spMk id="3" creationId="{C4BF9A47-C089-41B2-B296-8F112FBCE2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A521C-774D-4DC4-A373-DD9FD9B3A857}" type="datetimeFigureOut">
              <a:rPr lang="en-GB" smtClean="0"/>
              <a:t>13/10/2021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ADDB-3595-4A6C-98B9-BE670985411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40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rmationisbeautiful.net/visualizations/worlds-biggest-data-breaches-hacks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Reading: https://owasp.org/www-project-top-ten/</a:t>
            </a:r>
          </a:p>
          <a:p>
            <a:r>
              <a:rPr lang="en-GB" dirty="0" smtClean="0"/>
              <a:t>https://www.synopsys.com/glossary/what-is-owasp-top-10.html</a:t>
            </a:r>
          </a:p>
          <a:p>
            <a:r>
              <a:rPr lang="en-GB" dirty="0" smtClean="0"/>
              <a:t>https://blog.threatpress.com/security-design-principles-owasp/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348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Image from: https://blogs.windriver.com/wind_river_blog/2016/12/prevent-human-error-in-security-dave-meet-stig-stig-meet-dave/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184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672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Reading: https://owasp.org/www-project-top-ten/</a:t>
            </a:r>
          </a:p>
          <a:p>
            <a:r>
              <a:rPr lang="en-GB" dirty="0" smtClean="0"/>
              <a:t>https://www.synopsys.com/glossary/what-is-owasp-top-10.html</a:t>
            </a:r>
          </a:p>
          <a:p>
            <a:r>
              <a:rPr lang="en-GB" dirty="0" smtClean="0"/>
              <a:t>https://blog.threatpress.com/security-design-principles-owasp/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1775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Source: https://www.doherty.co.uk/blog/data-breach-examples-rethink-your-data-strategy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9762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Reading: https://owasp.org/www-project-top-ten/</a:t>
            </a:r>
          </a:p>
          <a:p>
            <a:r>
              <a:rPr lang="en-GB" dirty="0" smtClean="0"/>
              <a:t>https://www.synopsys.com/glossary/what-is-owasp-top-10.html</a:t>
            </a:r>
          </a:p>
          <a:p>
            <a:r>
              <a:rPr lang="en-GB" dirty="0" smtClean="0"/>
              <a:t>https://blog.threatpress.com/security-design-principles-owasp/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22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Source:</a:t>
            </a:r>
            <a:r>
              <a:rPr lang="en-GB" baseline="0" dirty="0" smtClean="0"/>
              <a:t> https://ico.org.uk/for-organisations/guide-to-data-protection/guide-to-the-general-data-protection-regulation-gdpr/personal-data-breaches/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214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Reading:</a:t>
            </a:r>
            <a:r>
              <a:rPr lang="en-GB" baseline="0" dirty="0" smtClean="0"/>
              <a:t> https://www.itgovernance.co.uk/dpa-and-gdpr-penalties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1853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Source: </a:t>
            </a:r>
            <a:r>
              <a:rPr lang="en-GB" dirty="0" smtClean="0">
                <a:hlinkClick r:id="rId3"/>
              </a:rPr>
              <a:t>https://www.informationisbeautiful.net/visualizations/worlds-biggest-data-breaches-hacks/</a:t>
            </a:r>
            <a:endParaRPr lang="en-GB" dirty="0" smtClean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1100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966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Source: https://www.itgovernance.co.uk/blog/coventry-university-investigated-after-data-breach</a:t>
            </a:r>
          </a:p>
          <a:p>
            <a:r>
              <a:rPr lang="en-GB" dirty="0" smtClean="0"/>
              <a:t>Source: https://www.which.co.uk/news/2020/03/boots-advantage-card-tesco-clubcard-both-suffer-data-breaches-in-same-week/</a:t>
            </a:r>
          </a:p>
          <a:p>
            <a:r>
              <a:rPr lang="en-GB" dirty="0" smtClean="0"/>
              <a:t>https://www.itgovernance.co.uk/blog/coventry-university-investigated-after-data-breach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0179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3387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Reading: https://www.nytimes.com/2018/04/04/technology/mark-zuckerberg-testify-congress.html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7827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https://www.theguardian.com/news/2018/mar/17/cambridge-analytica-facebook-influence-us-election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0846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title="Side bar">
            <a:extLst>
              <a:ext uri="{FF2B5EF4-FFF2-40B4-BE49-F238E27FC236}">
                <a16:creationId xmlns:a16="http://schemas.microsoft.com/office/drawing/2014/main" id="{0F3BB8C0-B260-4699-9FAF-A15FE994B919}"/>
              </a:ext>
            </a:extLst>
          </p:cNvPr>
          <p:cNvSpPr/>
          <p:nvPr/>
        </p:nvSpPr>
        <p:spPr>
          <a:xfrm rot="5400000">
            <a:off x="6043297" y="42003"/>
            <a:ext cx="93405" cy="12204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752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626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407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534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FFFF5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8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rgbClr val="FFFFF5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1811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582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591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167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409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Background Shape"/>
          <p:cNvSpPr/>
          <p:nvPr/>
        </p:nvSpPr>
        <p:spPr>
          <a:xfrm>
            <a:off x="0" y="376"/>
            <a:ext cx="4918509" cy="6857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877451" y="1"/>
            <a:ext cx="228600" cy="6858000"/>
          </a:xfrm>
          <a:prstGeom prst="rect">
            <a:avLst/>
          </a:prstGeom>
          <a:solidFill>
            <a:srgbClr val="208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31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Background Shape"/>
          <p:cNvSpPr/>
          <p:nvPr/>
        </p:nvSpPr>
        <p:spPr>
          <a:xfrm>
            <a:off x="0" y="376"/>
            <a:ext cx="4918509" cy="6857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877451" y="1"/>
            <a:ext cx="228600" cy="6858000"/>
          </a:xfrm>
          <a:prstGeom prst="rect">
            <a:avLst/>
          </a:prstGeom>
          <a:solidFill>
            <a:srgbClr val="208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807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8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co.org.uk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0878" y="1122363"/>
            <a:ext cx="9824224" cy="23876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7143CEM Mini-lecture 3-3b:</a:t>
            </a:r>
            <a:br>
              <a:rPr lang="en-GB" dirty="0" smtClean="0"/>
            </a:br>
            <a:r>
              <a:rPr lang="en-GB" dirty="0" smtClean="0"/>
              <a:t>Data Security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School of Computing, Electronics and </a:t>
            </a:r>
            <a:r>
              <a:rPr lang="en-GB" dirty="0"/>
              <a:t>Mathematics</a:t>
            </a:r>
            <a:br>
              <a:rPr lang="en-GB" dirty="0"/>
            </a:br>
            <a:r>
              <a:rPr lang="en-GB" dirty="0"/>
              <a:t>Coventry </a:t>
            </a:r>
            <a:r>
              <a:rPr lang="en-GB" dirty="0" smtClean="0"/>
              <a:t>University</a:t>
            </a:r>
          </a:p>
          <a:p>
            <a:r>
              <a:rPr lang="en-GB" dirty="0" smtClean="0"/>
              <a:t>7143CEM Programming for Data Science</a:t>
            </a:r>
            <a:br>
              <a:rPr lang="en-GB" dirty="0" smtClean="0"/>
            </a:br>
            <a:r>
              <a:rPr lang="en-GB" dirty="0" smtClean="0"/>
              <a:t>2021/22 Semester 2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5" name="Picture 2" descr="A Beginner&amp;#39;s Guide to the World Within Data Science | by Conor Dewey |  Towards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86" y="50802"/>
            <a:ext cx="4250182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9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Cambridge </a:t>
            </a:r>
            <a:r>
              <a:rPr lang="en-GB" dirty="0" smtClean="0"/>
              <a:t>Analytica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789" y="50802"/>
            <a:ext cx="3774371" cy="10581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1690688"/>
            <a:ext cx="6368993" cy="511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51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Data Security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2052" name="Picture 4" descr="https://blogs.windriver.com/content/images/2016/12/human-error-carto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617" y="1690688"/>
            <a:ext cx="6628765" cy="497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79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Security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Protecting </a:t>
            </a:r>
            <a:r>
              <a:rPr lang="en-GB" dirty="0"/>
              <a:t>digital data from destructive forces and from unwanted actions of unauthorised uses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cyber </a:t>
            </a:r>
            <a:r>
              <a:rPr lang="en-GB" dirty="0"/>
              <a:t>attack, data </a:t>
            </a:r>
            <a:r>
              <a:rPr lang="en-GB" dirty="0" smtClean="0"/>
              <a:t>breach</a:t>
            </a:r>
          </a:p>
          <a:p>
            <a:pPr lvl="1"/>
            <a:r>
              <a:rPr lang="en-GB" dirty="0" smtClean="0"/>
              <a:t>cryptography</a:t>
            </a:r>
            <a:r>
              <a:rPr lang="en-GB" dirty="0"/>
              <a:t>, digital signatures, </a:t>
            </a:r>
            <a:r>
              <a:rPr lang="en-GB" dirty="0" smtClean="0"/>
              <a:t>authentication</a:t>
            </a:r>
          </a:p>
          <a:p>
            <a:pPr lvl="1"/>
            <a:r>
              <a:rPr lang="en-GB" dirty="0" smtClean="0"/>
              <a:t>hardware/software/human levels</a:t>
            </a:r>
          </a:p>
          <a:p>
            <a:pPr lvl="1"/>
            <a:r>
              <a:rPr lang="en-GB" dirty="0" smtClean="0"/>
              <a:t>data masking, e.g., credit card number shows only few digits</a:t>
            </a:r>
          </a:p>
          <a:p>
            <a:pPr lvl="1"/>
            <a:r>
              <a:rPr lang="en-GB" dirty="0" smtClean="0"/>
              <a:t>data erasure</a:t>
            </a:r>
          </a:p>
          <a:p>
            <a:r>
              <a:rPr lang="en-GB" dirty="0" smtClean="0"/>
              <a:t>Attackers</a:t>
            </a:r>
          </a:p>
          <a:p>
            <a:pPr lvl="1"/>
            <a:r>
              <a:rPr lang="en-GB" dirty="0" smtClean="0"/>
              <a:t>Disgruntled staff, drive-by attackers, cybercriminals, criminal organisations, script kiddies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7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Security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Open Web Application </a:t>
            </a:r>
            <a:r>
              <a:rPr lang="en-GB" dirty="0"/>
              <a:t>Security Project (</a:t>
            </a:r>
            <a:r>
              <a:rPr lang="en-GB" dirty="0" smtClean="0"/>
              <a:t>OWASP)</a:t>
            </a:r>
          </a:p>
          <a:p>
            <a:r>
              <a:rPr lang="en-GB" dirty="0" smtClean="0"/>
              <a:t>OWASP Top Ten Security Risks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njection of code</a:t>
            </a:r>
          </a:p>
          <a:p>
            <a:pPr lvl="1"/>
            <a:r>
              <a:rPr lang="en-GB" dirty="0"/>
              <a:t>b</a:t>
            </a:r>
            <a:r>
              <a:rPr lang="en-GB" dirty="0" smtClean="0"/>
              <a:t>roken authentication, e.g., weak passwords</a:t>
            </a:r>
          </a:p>
          <a:p>
            <a:pPr lvl="1"/>
            <a:r>
              <a:rPr lang="en-GB" dirty="0"/>
              <a:t>s</a:t>
            </a:r>
            <a:r>
              <a:rPr lang="en-GB" dirty="0" smtClean="0"/>
              <a:t>ensitive data </a:t>
            </a:r>
            <a:r>
              <a:rPr lang="en-GB" dirty="0"/>
              <a:t>e</a:t>
            </a:r>
            <a:r>
              <a:rPr lang="en-GB" dirty="0" smtClean="0"/>
              <a:t>xposure</a:t>
            </a:r>
          </a:p>
          <a:p>
            <a:r>
              <a:rPr lang="en-GB" dirty="0" smtClean="0"/>
              <a:t>Pillars of data security</a:t>
            </a:r>
          </a:p>
          <a:p>
            <a:pPr lvl="1"/>
            <a:r>
              <a:rPr lang="en-GB" dirty="0" smtClean="0"/>
              <a:t>Confidentiality – only allow access to data permitted for user</a:t>
            </a:r>
          </a:p>
          <a:p>
            <a:pPr lvl="1"/>
            <a:r>
              <a:rPr lang="en-GB" dirty="0" smtClean="0"/>
              <a:t>Integrity – ensure data not altered by unauthorised users</a:t>
            </a:r>
          </a:p>
          <a:p>
            <a:pPr lvl="1"/>
            <a:r>
              <a:rPr lang="en-GB" dirty="0" smtClean="0"/>
              <a:t>Availability – ensure data available to authorised users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8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Security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1026" name="Picture 2" descr="data-breach-examples-gdp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32" y="1690688"/>
            <a:ext cx="7167336" cy="510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44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Breach</a:t>
            </a:r>
          </a:p>
          <a:p>
            <a:pPr lvl="1"/>
            <a:r>
              <a:rPr lang="en-GB" dirty="0"/>
              <a:t>Accidental or unlawful destruction, loss, alteration, unauthorised disclosure of, or access to, personal data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Notify ICO within 72 hours, large fines possible</a:t>
            </a:r>
            <a:endParaRPr lang="en-GB" dirty="0"/>
          </a:p>
          <a:p>
            <a:r>
              <a:rPr lang="en-GB" dirty="0" smtClean="0"/>
              <a:t>Data </a:t>
            </a:r>
            <a:r>
              <a:rPr lang="en-GB" dirty="0" smtClean="0"/>
              <a:t>Security</a:t>
            </a:r>
          </a:p>
          <a:p>
            <a:pPr lvl="1"/>
            <a:r>
              <a:rPr lang="en-GB" dirty="0"/>
              <a:t>H</a:t>
            </a:r>
            <a:r>
              <a:rPr lang="en-GB" dirty="0" smtClean="0"/>
              <a:t>ardware</a:t>
            </a:r>
            <a:r>
              <a:rPr lang="en-GB" dirty="0" smtClean="0"/>
              <a:t>, software, </a:t>
            </a:r>
            <a:r>
              <a:rPr lang="en-GB" dirty="0" smtClean="0"/>
              <a:t>and human</a:t>
            </a:r>
          </a:p>
          <a:p>
            <a:pPr lvl="1"/>
            <a:r>
              <a:rPr lang="en-GB" dirty="0" smtClean="0"/>
              <a:t>Document policies and protective measures</a:t>
            </a:r>
          </a:p>
          <a:p>
            <a:pPr lvl="1"/>
            <a:r>
              <a:rPr lang="en-GB" dirty="0" smtClean="0"/>
              <a:t>Identify, evaluate and reduce risks</a:t>
            </a:r>
            <a:endParaRPr lang="en-GB" dirty="0"/>
          </a:p>
          <a:p>
            <a:endParaRPr lang="en-GB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4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Information Commissioner’s Office </a:t>
            </a:r>
            <a:r>
              <a:rPr lang="en-GB" dirty="0" smtClean="0"/>
              <a:t> (ICO)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hlinkClick r:id="rId4"/>
              </a:rPr>
              <a:t>https://ico.org.uk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r>
              <a:rPr lang="en-GB" dirty="0" smtClean="0"/>
              <a:t>The UK’s </a:t>
            </a:r>
            <a:r>
              <a:rPr lang="en-GB" dirty="0"/>
              <a:t>independent authority set up to </a:t>
            </a:r>
            <a:r>
              <a:rPr lang="en-GB" dirty="0" smtClean="0"/>
              <a:t>r</a:t>
            </a:r>
            <a:r>
              <a:rPr lang="en-GB" dirty="0" smtClean="0"/>
              <a:t>egulate </a:t>
            </a:r>
            <a:r>
              <a:rPr lang="en-GB" dirty="0"/>
              <a:t>data protection in the </a:t>
            </a:r>
            <a:r>
              <a:rPr lang="en-GB" dirty="0" smtClean="0"/>
              <a:t>UK.</a:t>
            </a:r>
          </a:p>
          <a:p>
            <a:r>
              <a:rPr lang="en-GB" dirty="0" smtClean="0"/>
              <a:t>Promote </a:t>
            </a:r>
            <a:r>
              <a:rPr lang="en-GB" b="1" dirty="0" smtClean="0">
                <a:solidFill>
                  <a:srgbClr val="7030A0"/>
                </a:solidFill>
              </a:rPr>
              <a:t>openness</a:t>
            </a:r>
            <a:r>
              <a:rPr lang="en-GB" dirty="0" smtClean="0"/>
              <a:t> and </a:t>
            </a:r>
            <a:r>
              <a:rPr lang="en-GB" b="1" dirty="0" smtClean="0">
                <a:solidFill>
                  <a:srgbClr val="7030A0"/>
                </a:solidFill>
              </a:rPr>
              <a:t>accountability</a:t>
            </a:r>
            <a:r>
              <a:rPr lang="en-GB" dirty="0" smtClean="0">
                <a:solidFill>
                  <a:srgbClr val="7030A0"/>
                </a:solidFill>
              </a:rPr>
              <a:t> </a:t>
            </a:r>
            <a:r>
              <a:rPr lang="en-GB" dirty="0" smtClean="0"/>
              <a:t>by companies and public bodies.</a:t>
            </a:r>
          </a:p>
          <a:p>
            <a:r>
              <a:rPr lang="en-GB" dirty="0" smtClean="0"/>
              <a:t>Guarding </a:t>
            </a:r>
            <a:r>
              <a:rPr lang="en-GB" b="1" dirty="0" smtClean="0">
                <a:solidFill>
                  <a:srgbClr val="7030A0"/>
                </a:solidFill>
              </a:rPr>
              <a:t>data </a:t>
            </a:r>
            <a:r>
              <a:rPr lang="en-GB" b="1" dirty="0">
                <a:solidFill>
                  <a:srgbClr val="7030A0"/>
                </a:solidFill>
              </a:rPr>
              <a:t>privacy</a:t>
            </a:r>
            <a:r>
              <a:rPr lang="en-GB" dirty="0"/>
              <a:t> for individuals</a:t>
            </a:r>
            <a:r>
              <a:rPr lang="en-GB" dirty="0" smtClean="0"/>
              <a:t>.</a:t>
            </a:r>
          </a:p>
          <a:p>
            <a:r>
              <a:rPr lang="en-GB" dirty="0" smtClean="0"/>
              <a:t>Enforce legislation through issuing fines to organisations.</a:t>
            </a:r>
          </a:p>
          <a:p>
            <a:r>
              <a:rPr lang="en-GB" dirty="0" smtClean="0"/>
              <a:t>“We </a:t>
            </a:r>
            <a:r>
              <a:rPr lang="en-GB" dirty="0"/>
              <a:t>offer advice and guidance, promote good practice, carry out audits, consider complaints, monitor compliance and take enforcement action </a:t>
            </a:r>
            <a:r>
              <a:rPr lang="en-GB" dirty="0" smtClean="0"/>
              <a:t>where </a:t>
            </a:r>
            <a:r>
              <a:rPr lang="en-GB" dirty="0"/>
              <a:t>appropriate</a:t>
            </a:r>
            <a:r>
              <a:rPr lang="en-GB" dirty="0" smtClean="0"/>
              <a:t>.”</a:t>
            </a:r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92054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Data Breach?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</a:t>
            </a:r>
            <a:r>
              <a:rPr lang="en-GB" dirty="0" smtClean="0"/>
              <a:t>ccidental </a:t>
            </a:r>
            <a:r>
              <a:rPr lang="en-GB" dirty="0"/>
              <a:t>or unlawful destruction, loss, alteration, unauthorised disclosure of, or access to, personal data</a:t>
            </a:r>
            <a:r>
              <a:rPr lang="en-GB" dirty="0" smtClean="0"/>
              <a:t>.</a:t>
            </a:r>
            <a:endParaRPr lang="en-GB" dirty="0"/>
          </a:p>
          <a:p>
            <a:pPr lvl="1"/>
            <a:r>
              <a:rPr lang="en-GB" dirty="0" smtClean="0"/>
              <a:t>access </a:t>
            </a:r>
            <a:r>
              <a:rPr lang="en-GB" dirty="0"/>
              <a:t>by an unauthorised third party;</a:t>
            </a:r>
          </a:p>
          <a:p>
            <a:pPr lvl="1"/>
            <a:r>
              <a:rPr lang="en-GB" dirty="0"/>
              <a:t>deliberate or accidental action (or inaction) by a controller or </a:t>
            </a:r>
            <a:r>
              <a:rPr lang="en-GB" dirty="0" smtClean="0"/>
              <a:t>processor</a:t>
            </a:r>
            <a:endParaRPr lang="en-GB" dirty="0"/>
          </a:p>
          <a:p>
            <a:pPr lvl="1"/>
            <a:r>
              <a:rPr lang="en-GB" dirty="0"/>
              <a:t>sending personal data to an incorrect </a:t>
            </a:r>
            <a:r>
              <a:rPr lang="en-GB" dirty="0" smtClean="0"/>
              <a:t>recipient</a:t>
            </a:r>
            <a:endParaRPr lang="en-GB" dirty="0"/>
          </a:p>
          <a:p>
            <a:pPr lvl="1"/>
            <a:r>
              <a:rPr lang="en-GB" dirty="0"/>
              <a:t>computing devices containing personal data being lost or </a:t>
            </a:r>
            <a:r>
              <a:rPr lang="en-GB" dirty="0" smtClean="0"/>
              <a:t>stolen</a:t>
            </a:r>
            <a:endParaRPr lang="en-GB" dirty="0"/>
          </a:p>
          <a:p>
            <a:pPr lvl="1"/>
            <a:r>
              <a:rPr lang="en-GB" dirty="0"/>
              <a:t>alteration of personal data without </a:t>
            </a:r>
            <a:r>
              <a:rPr lang="en-GB" dirty="0" smtClean="0"/>
              <a:t>permission</a:t>
            </a:r>
            <a:endParaRPr lang="en-GB" dirty="0"/>
          </a:p>
          <a:p>
            <a:pPr lvl="1"/>
            <a:r>
              <a:rPr lang="en-GB" dirty="0"/>
              <a:t>loss of availability of personal </a:t>
            </a:r>
            <a:r>
              <a:rPr lang="en-GB" dirty="0" smtClean="0"/>
              <a:t>data</a:t>
            </a:r>
            <a:endParaRPr lang="en-GB" dirty="0"/>
          </a:p>
          <a:p>
            <a:endParaRPr lang="en-GB" i="1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78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49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Notification and Fines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i="1" dirty="0" smtClean="0"/>
              <a:t>Breach </a:t>
            </a:r>
            <a:r>
              <a:rPr lang="en-GB" i="1" dirty="0" smtClean="0"/>
              <a:t>notification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Organisation must </a:t>
            </a:r>
            <a:r>
              <a:rPr lang="en-GB" dirty="0" smtClean="0"/>
              <a:t>report a breach of personal data to the ICO </a:t>
            </a:r>
            <a:r>
              <a:rPr lang="en-GB" b="1" dirty="0" smtClean="0">
                <a:solidFill>
                  <a:srgbClr val="7030A0"/>
                </a:solidFill>
              </a:rPr>
              <a:t>within </a:t>
            </a:r>
            <a:r>
              <a:rPr lang="en-GB" b="1" dirty="0" smtClean="0">
                <a:solidFill>
                  <a:srgbClr val="7030A0"/>
                </a:solidFill>
              </a:rPr>
              <a:t>72 hours</a:t>
            </a:r>
            <a:r>
              <a:rPr lang="en-GB" dirty="0" smtClean="0"/>
              <a:t> of becoming aware of the breach, if possible.</a:t>
            </a:r>
          </a:p>
          <a:p>
            <a:r>
              <a:rPr lang="en-GB" i="1" dirty="0" smtClean="0"/>
              <a:t>Fines</a:t>
            </a:r>
            <a:br>
              <a:rPr lang="en-GB" i="1" dirty="0" smtClean="0"/>
            </a:br>
            <a:r>
              <a:rPr lang="en-GB" dirty="0" smtClean="0"/>
              <a:t>Maximum </a:t>
            </a:r>
            <a:r>
              <a:rPr lang="en-GB" dirty="0"/>
              <a:t>fine of £17.5 million or 4% of annual global turnover </a:t>
            </a:r>
            <a:r>
              <a:rPr lang="en-GB" dirty="0" smtClean="0"/>
              <a:t>(whichever </a:t>
            </a:r>
            <a:r>
              <a:rPr lang="en-GB" dirty="0"/>
              <a:t>is </a:t>
            </a:r>
            <a:r>
              <a:rPr lang="en-GB" dirty="0" smtClean="0"/>
              <a:t>greater).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78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64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789" y="50802"/>
            <a:ext cx="3774371" cy="10581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</a:t>
            </a:r>
            <a:r>
              <a:rPr lang="en-GB" dirty="0"/>
              <a:t>Breaches (or Poor Processes)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" y="1825625"/>
            <a:ext cx="11300546" cy="480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0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789" y="50802"/>
            <a:ext cx="3774371" cy="10581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</a:t>
            </a:r>
            <a:r>
              <a:rPr lang="en-GB" dirty="0" smtClean="0"/>
              <a:t>Breaches (or Poor Processes)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Amazon (2021) cookie consent, fine </a:t>
            </a:r>
            <a:r>
              <a:rPr lang="en-GB" dirty="0"/>
              <a:t>of </a:t>
            </a:r>
            <a:r>
              <a:rPr lang="en-GB" dirty="0" smtClean="0"/>
              <a:t>€746million</a:t>
            </a:r>
          </a:p>
          <a:p>
            <a:r>
              <a:rPr lang="en-GB" dirty="0"/>
              <a:t>H&amp;M Germany (2020), fine of €35million</a:t>
            </a:r>
          </a:p>
          <a:p>
            <a:r>
              <a:rPr lang="en-GB" dirty="0" smtClean="0"/>
              <a:t>Telecom Italia (2020), fine of €27million</a:t>
            </a:r>
          </a:p>
          <a:p>
            <a:r>
              <a:rPr lang="en-GB" dirty="0" smtClean="0"/>
              <a:t>Google (2019) privacy notice, fine of €50million</a:t>
            </a:r>
          </a:p>
          <a:p>
            <a:r>
              <a:rPr lang="en-GB" dirty="0"/>
              <a:t>Tesco/Boots (2020) loyal card </a:t>
            </a:r>
            <a:r>
              <a:rPr lang="en-GB" dirty="0" smtClean="0"/>
              <a:t>details leaked</a:t>
            </a:r>
          </a:p>
          <a:p>
            <a:r>
              <a:rPr lang="en-GB" dirty="0" smtClean="0"/>
              <a:t>Virgin Media (2020) marketing database not secure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8706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789" y="50802"/>
            <a:ext cx="3774371" cy="10581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</a:t>
            </a:r>
            <a:r>
              <a:rPr lang="en-GB" dirty="0" smtClean="0"/>
              <a:t>Breaches </a:t>
            </a:r>
            <a:r>
              <a:rPr lang="en-GB" dirty="0"/>
              <a:t>(or Poor Processes)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British Airways (2018) customer details (fined €22million, originally </a:t>
            </a:r>
            <a:r>
              <a:rPr lang="en-GB" dirty="0"/>
              <a:t>£</a:t>
            </a:r>
            <a:r>
              <a:rPr lang="en-GB" dirty="0" smtClean="0"/>
              <a:t>183million)</a:t>
            </a:r>
          </a:p>
          <a:p>
            <a:r>
              <a:rPr lang="en-GB" dirty="0" smtClean="0"/>
              <a:t>Marriott hotels (2018) passport numbers, reservation details (fined €20million)</a:t>
            </a:r>
          </a:p>
          <a:p>
            <a:r>
              <a:rPr lang="en-GB" dirty="0" smtClean="0"/>
              <a:t>Dixons </a:t>
            </a:r>
            <a:r>
              <a:rPr lang="en-GB" dirty="0" err="1" smtClean="0"/>
              <a:t>Carphone</a:t>
            </a:r>
            <a:r>
              <a:rPr lang="en-GB" dirty="0" smtClean="0"/>
              <a:t> (2018) 1.2 million customer records compromised</a:t>
            </a:r>
          </a:p>
          <a:p>
            <a:r>
              <a:rPr lang="en-GB" dirty="0"/>
              <a:t>Coventry University (</a:t>
            </a:r>
            <a:r>
              <a:rPr lang="en-GB" dirty="0" smtClean="0"/>
              <a:t>2017, before GDPR)</a:t>
            </a:r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646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British Airways (2018)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breach affected 400000 customers</a:t>
            </a:r>
          </a:p>
          <a:p>
            <a:r>
              <a:rPr lang="en-GB" dirty="0" smtClean="0"/>
              <a:t>244000 customer full name, address, payment card details</a:t>
            </a:r>
          </a:p>
          <a:p>
            <a:r>
              <a:rPr lang="en-GB" dirty="0" smtClean="0"/>
              <a:t>Information Commissioner’s Office (ICO) fined BA £183million (1.5% of BA global turnover in 2018), later reduced to £20milllion.</a:t>
            </a:r>
          </a:p>
          <a:p>
            <a:r>
              <a:rPr lang="en-GB" dirty="0" smtClean="0"/>
              <a:t>Supply chain attack.</a:t>
            </a:r>
          </a:p>
          <a:p>
            <a:r>
              <a:rPr lang="en-GB" dirty="0" smtClean="0"/>
              <a:t>Username/password login only, unrestricted access.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78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2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Cambridge Analytica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Facebook App: “This is Your Digital Life”, psychographic profiling (personality, values, attitudes, lifestyle, interests)</a:t>
            </a:r>
          </a:p>
          <a:p>
            <a:r>
              <a:rPr lang="en-GB" dirty="0" smtClean="0"/>
              <a:t>Harvested data from App users (with consent) and their Facebook friends (without consent)</a:t>
            </a:r>
          </a:p>
          <a:p>
            <a:r>
              <a:rPr lang="en-GB" dirty="0" smtClean="0"/>
              <a:t>87 </a:t>
            </a:r>
            <a:r>
              <a:rPr lang="en-GB" dirty="0"/>
              <a:t>million Facebook user’s </a:t>
            </a:r>
            <a:r>
              <a:rPr lang="en-GB" dirty="0" smtClean="0"/>
              <a:t>data</a:t>
            </a:r>
          </a:p>
          <a:p>
            <a:r>
              <a:rPr lang="en-GB" dirty="0" smtClean="0"/>
              <a:t>Influenced the 2016 US Presidential election</a:t>
            </a:r>
            <a:br>
              <a:rPr lang="en-GB" dirty="0" smtClean="0"/>
            </a:br>
            <a:r>
              <a:rPr lang="en-GB" dirty="0" smtClean="0"/>
              <a:t>(micro targeting advertising)</a:t>
            </a:r>
          </a:p>
          <a:p>
            <a:r>
              <a:rPr lang="en-GB" dirty="0" smtClean="0"/>
              <a:t>“The Great Hack” (2019 Netflix documentary)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789" y="50802"/>
            <a:ext cx="3774371" cy="1058182"/>
          </a:xfrm>
          <a:prstGeom prst="rect">
            <a:avLst/>
          </a:prstGeom>
        </p:spPr>
      </p:pic>
      <p:pic>
        <p:nvPicPr>
          <p:cNvPr id="1026" name="Picture 2" descr="Cambridge Analytica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107" y="4006319"/>
            <a:ext cx="2952562" cy="285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175513"/>
      </p:ext>
    </p:extLst>
  </p:cSld>
  <p:clrMapOvr>
    <a:masterClrMapping/>
  </p:clrMapOvr>
</p:sld>
</file>

<file path=ppt/theme/theme1.xml><?xml version="1.0" encoding="utf-8"?>
<a:theme xmlns:a="http://schemas.openxmlformats.org/drawingml/2006/main" name="UW-Theme-201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-Theme-2019" id="{64C56947-415E-4C66-ABA1-0268B18FCB0C}" vid="{D93CC4C7-279A-4109-AA57-8319DF8769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897107A2DAA541811715C21EB8F839" ma:contentTypeVersion="7" ma:contentTypeDescription="Create a new document." ma:contentTypeScope="" ma:versionID="d2b24dfe24edcb2f13a150e0cc4c47ba">
  <xsd:schema xmlns:xsd="http://www.w3.org/2001/XMLSchema" xmlns:xs="http://www.w3.org/2001/XMLSchema" xmlns:p="http://schemas.microsoft.com/office/2006/metadata/properties" xmlns:ns2="5dc545ae-2750-4659-9cc4-901d4e2a4131" targetNamespace="http://schemas.microsoft.com/office/2006/metadata/properties" ma:root="true" ma:fieldsID="403a89320ef243a74011f57d59288530" ns2:_="">
    <xsd:import namespace="5dc545ae-2750-4659-9cc4-901d4e2a41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c545ae-2750-4659-9cc4-901d4e2a41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E094BD-A9C5-4616-8A19-0299ADD76213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5dc545ae-2750-4659-9cc4-901d4e2a413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9CEE1FA-6767-4A08-8FE8-8A478CD1DC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E30E25-CA29-4D2E-B9E9-E1BD3014AB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c545ae-2750-4659-9cc4-901d4e2a41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UW-Theme-2019</Template>
  <TotalTime>12235</TotalTime>
  <Words>762</Words>
  <Application>Microsoft Office PowerPoint</Application>
  <PresentationFormat>Widescreen</PresentationFormat>
  <Paragraphs>117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Franklin Gothic Book</vt:lpstr>
      <vt:lpstr>UW-Theme-2019</vt:lpstr>
      <vt:lpstr> 7143CEM Mini-lecture 3-3b: Data Security</vt:lpstr>
      <vt:lpstr>Information Commissioner’s Office  (ICO)</vt:lpstr>
      <vt:lpstr>What is a Data Breach?</vt:lpstr>
      <vt:lpstr>Notification and Fines</vt:lpstr>
      <vt:lpstr>Data Breaches (or Poor Processes)</vt:lpstr>
      <vt:lpstr>Data Breaches (or Poor Processes)</vt:lpstr>
      <vt:lpstr>Data Breaches (or Poor Processes)</vt:lpstr>
      <vt:lpstr>Example: British Airways (2018)</vt:lpstr>
      <vt:lpstr>Example: Cambridge Analytica</vt:lpstr>
      <vt:lpstr>Example: Cambridge Analytica</vt:lpstr>
      <vt:lpstr>Data Security</vt:lpstr>
      <vt:lpstr>Data Security</vt:lpstr>
      <vt:lpstr>Data Security</vt:lpstr>
      <vt:lpstr>Data Security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Blythe</dc:creator>
  <cp:lastModifiedBy>Mark Johnston</cp:lastModifiedBy>
  <cp:revision>1226</cp:revision>
  <dcterms:created xsi:type="dcterms:W3CDTF">2019-09-02T14:14:17Z</dcterms:created>
  <dcterms:modified xsi:type="dcterms:W3CDTF">2021-10-13T09:22:56Z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0x01010008897107A2DAA541811715C21EB8F839</vt:lpwstr>
  </property>
</Properties>
</file>