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111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20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10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0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33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045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2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71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58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59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89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6" t="1" r="1029" b="278"/>
          <a:stretch/>
        </p:blipFill>
        <p:spPr>
          <a:xfrm>
            <a:off x="-47625" y="0"/>
            <a:ext cx="122396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8" b="7800"/>
          <a:stretch/>
        </p:blipFill>
        <p:spPr>
          <a:xfrm>
            <a:off x="0" y="9525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8789" y="209382"/>
            <a:ext cx="3637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Team members</a:t>
            </a:r>
            <a:endParaRPr lang="bg-BG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26" name="Picture 2" descr="View nzstoyanov21's full-sized avat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9" y="2521885"/>
            <a:ext cx="1714063" cy="171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0380" y="4222721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Nikolay Stoyanov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884" y="4474062"/>
            <a:ext cx="203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Scrum Trainer 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28" name="Picture 4" descr="View MSIvanov21's full-sized ava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63" y="2492579"/>
            <a:ext cx="1730142" cy="173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87968" y="4216128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Miroslav Ivanov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428" y="4440505"/>
            <a:ext cx="22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24131" y="2535129"/>
            <a:ext cx="1536396" cy="173014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7" t="-8035" r="-5156" b="-801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5388298" y="4255839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Ivaylo Gyurov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5942" y="4510688"/>
            <a:ext cx="22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34" name="Picture 10" descr="View ZlatinLazarov's full-sized ava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63" y="2535129"/>
            <a:ext cx="1734872" cy="17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635304" y="4237333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Zlatin Lazarov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1265" y="4483651"/>
            <a:ext cx="225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38" name="Picture 14" descr="https://cdn.discordapp.com/attachments/1232014072950554724/1232016491831103578/pfp.jpg?ex=6627ec45&amp;is=66269ac5&amp;hm=1529bb64bf471c38aa1ce4691dc9175b4b7f7086f8de99a80989cee296d86d22&amp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220" y="2507744"/>
            <a:ext cx="1708384" cy="17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030484" y="4219274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Ivelin Bozhilov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4093" y="4474062"/>
            <a:ext cx="203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Medium" panose="020B0603020102020204" pitchFamily="34" charset="0"/>
              </a:rPr>
              <a:t>QA Engineer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44" name="Picture 20" descr="View KDDimitrov22's full-sized avat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4825490"/>
            <a:ext cx="1330985" cy="133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216189" y="6151494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Kristian </a:t>
            </a:r>
            <a:r>
              <a:rPr lang="en-US" b="1" dirty="0" err="1"/>
              <a:t>Dimitrov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52419" y="6356794"/>
            <a:ext cx="22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5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0" t="4272" r="1110" b="2075"/>
          <a:stretch/>
        </p:blipFill>
        <p:spPr>
          <a:xfrm>
            <a:off x="-4484" y="2447925"/>
            <a:ext cx="12196484" cy="441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94" r="16053" b="12133"/>
          <a:stretch/>
        </p:blipFill>
        <p:spPr>
          <a:xfrm>
            <a:off x="0" y="0"/>
            <a:ext cx="7991475" cy="5038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52599" y="1259244"/>
            <a:ext cx="1858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Franklin Gothic Medium" panose="020B0603020102020204" pitchFamily="34" charset="0"/>
              </a:rPr>
              <a:t>Mission</a:t>
            </a:r>
            <a:endParaRPr lang="bg-BG" sz="4000" dirty="0">
              <a:latin typeface="Franklin Gothic Medium" panose="020B06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4799" y="2194221"/>
            <a:ext cx="6850743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mission is to make learning fun. So we are providing a game which gives a wonderful opportunity to those who want to learn still have an enjoyable experience. 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6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066"/>
          <a:stretch/>
        </p:blipFill>
        <p:spPr>
          <a:xfrm>
            <a:off x="6096000" y="0"/>
            <a:ext cx="6096000" cy="4320584"/>
          </a:xfrm>
          <a:prstGeom prst="rect">
            <a:avLst/>
          </a:prstGeom>
        </p:spPr>
      </p:pic>
      <p:pic>
        <p:nvPicPr>
          <p:cNvPr id="3" name="Picture 4" descr="Visual Studio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2" y="2587036"/>
            <a:ext cx="1554885" cy="15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Microsoft Word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65" y="2718381"/>
            <a:ext cx="1484638" cy="138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icrosoft PowerPoint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11" y="2656255"/>
            <a:ext cx="1551961" cy="144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Microsoft Teams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730" y="2716079"/>
            <a:ext cx="1533163" cy="142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at is GitHub?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27" y="4235080"/>
            <a:ext cx="2740773" cy="16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C++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80" y="4238084"/>
            <a:ext cx="1492247" cy="16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pload.wikimedia.org/wikipedia/commons/thumb/3/33/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31" y="4235080"/>
            <a:ext cx="1188350" cy="178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Excel - Wikipedi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92" y="4235079"/>
            <a:ext cx="1807030" cy="16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1822" y="353335"/>
            <a:ext cx="865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ranklin Gothic Medium" panose="020B0603020102020204" pitchFamily="34" charset="0"/>
              </a:rPr>
              <a:t>Used technologies and languages </a:t>
            </a:r>
            <a:endParaRPr lang="bg-BG" sz="4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3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60" t="4272" r="1110" b="2075"/>
          <a:stretch/>
        </p:blipFill>
        <p:spPr>
          <a:xfrm>
            <a:off x="-4484" y="2447925"/>
            <a:ext cx="12196484" cy="4410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94" r="16053" b="12133"/>
          <a:stretch/>
        </p:blipFill>
        <p:spPr>
          <a:xfrm>
            <a:off x="0" y="0"/>
            <a:ext cx="7991475" cy="503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66"/>
          <a:stretch/>
        </p:blipFill>
        <p:spPr>
          <a:xfrm>
            <a:off x="6096000" y="0"/>
            <a:ext cx="6096000" cy="43205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09029" y="2455381"/>
            <a:ext cx="1073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Franklin Gothic Medium" panose="020B0603020102020204" pitchFamily="34" charset="0"/>
              </a:rPr>
              <a:t>Now lets move to the game</a:t>
            </a:r>
            <a:r>
              <a:rPr lang="en-US" sz="6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!</a:t>
            </a:r>
            <a:endParaRPr lang="bg-BG" sz="6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7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Franklin Gothic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</dc:creator>
  <cp:lastModifiedBy>Ivo</cp:lastModifiedBy>
  <cp:revision>7</cp:revision>
  <dcterms:created xsi:type="dcterms:W3CDTF">2024-04-22T17:05:26Z</dcterms:created>
  <dcterms:modified xsi:type="dcterms:W3CDTF">2024-04-22T18:13:12Z</dcterms:modified>
</cp:coreProperties>
</file>