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555E0-7AFC-411B-9455-CFE9DEADFFFA}" type="doc">
      <dgm:prSet loTypeId="urn:microsoft.com/office/officeart/2005/8/layout/process1" loCatId="process" qsTypeId="urn:microsoft.com/office/officeart/2005/8/quickstyle/simple1" qsCatId="simple" csTypeId="urn:microsoft.com/office/officeart/2005/8/colors/accent3_4" csCatId="accent3" phldr="1"/>
      <dgm:spPr/>
    </dgm:pt>
    <dgm:pt modelId="{AE93B64B-7FB3-44AA-9894-C35A89CBC4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cquer" pitchFamily="2" charset="0"/>
            </a:rPr>
            <a:t>FORM THE TEAM</a:t>
          </a:r>
          <a:endParaRPr lang="bg-BG" dirty="0">
            <a:solidFill>
              <a:schemeClr val="tx1"/>
            </a:solidFill>
          </a:endParaRPr>
        </a:p>
      </dgm:t>
    </dgm:pt>
    <dgm:pt modelId="{52E9D32B-D50B-4C6A-8E9D-09848EF6DDFC}" type="parTrans" cxnId="{5D2CA921-CBA7-4E95-997A-E56AF60A3208}">
      <dgm:prSet/>
      <dgm:spPr/>
      <dgm:t>
        <a:bodyPr/>
        <a:lstStyle/>
        <a:p>
          <a:endParaRPr lang="bg-BG"/>
        </a:p>
      </dgm:t>
    </dgm:pt>
    <dgm:pt modelId="{CFEECFCA-B0B4-414A-BA46-8384C2B11D8C}" type="sibTrans" cxnId="{5D2CA921-CBA7-4E95-997A-E56AF60A3208}">
      <dgm:prSet/>
      <dgm:spPr/>
      <dgm:t>
        <a:bodyPr/>
        <a:lstStyle/>
        <a:p>
          <a:endParaRPr lang="bg-BG"/>
        </a:p>
      </dgm:t>
    </dgm:pt>
    <dgm:pt modelId="{55A6A00A-D843-4109-9195-C10D70CC74E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cquer" pitchFamily="2" charset="0"/>
            </a:rPr>
            <a:t>BRAINSTORM FOR IDEA</a:t>
          </a:r>
          <a:endParaRPr lang="bg-BG" dirty="0">
            <a:solidFill>
              <a:schemeClr val="tx1"/>
            </a:solidFill>
          </a:endParaRPr>
        </a:p>
      </dgm:t>
    </dgm:pt>
    <dgm:pt modelId="{25D112CE-A8A4-413A-AFF1-2A3FE26C0699}" type="parTrans" cxnId="{F2DF9898-6895-420F-B2D5-9137A5D7348D}">
      <dgm:prSet/>
      <dgm:spPr/>
      <dgm:t>
        <a:bodyPr/>
        <a:lstStyle/>
        <a:p>
          <a:endParaRPr lang="bg-BG"/>
        </a:p>
      </dgm:t>
    </dgm:pt>
    <dgm:pt modelId="{DF1AD2BA-4C00-40CB-9BAD-749083328E03}" type="sibTrans" cxnId="{F2DF9898-6895-420F-B2D5-9137A5D7348D}">
      <dgm:prSet/>
      <dgm:spPr/>
      <dgm:t>
        <a:bodyPr/>
        <a:lstStyle/>
        <a:p>
          <a:endParaRPr lang="bg-BG"/>
        </a:p>
      </dgm:t>
    </dgm:pt>
    <dgm:pt modelId="{213C43D5-A513-46EE-A725-470963E00A9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cquer" pitchFamily="2" charset="0"/>
            </a:rPr>
            <a:t>REPOSITORY ORGANISATION</a:t>
          </a:r>
          <a:endParaRPr lang="bg-BG" dirty="0">
            <a:solidFill>
              <a:schemeClr val="tx1"/>
            </a:solidFill>
          </a:endParaRPr>
        </a:p>
      </dgm:t>
    </dgm:pt>
    <dgm:pt modelId="{34B2159B-2A33-400D-A3F5-7537BF878D4C}" type="parTrans" cxnId="{6C635F69-6FE5-4A6D-A269-013FEE102B10}">
      <dgm:prSet/>
      <dgm:spPr/>
      <dgm:t>
        <a:bodyPr/>
        <a:lstStyle/>
        <a:p>
          <a:endParaRPr lang="bg-BG"/>
        </a:p>
      </dgm:t>
    </dgm:pt>
    <dgm:pt modelId="{911376CE-0121-44CB-B8FC-7CB6A425A547}" type="sibTrans" cxnId="{6C635F69-6FE5-4A6D-A269-013FEE102B10}">
      <dgm:prSet/>
      <dgm:spPr/>
      <dgm:t>
        <a:bodyPr/>
        <a:lstStyle/>
        <a:p>
          <a:endParaRPr lang="bg-BG"/>
        </a:p>
      </dgm:t>
    </dgm:pt>
    <dgm:pt modelId="{36DDC600-A81F-4CB5-AE7A-458640B12D2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cquer" pitchFamily="2" charset="0"/>
            </a:rPr>
            <a:t>ASIGN ROLES</a:t>
          </a:r>
          <a:endParaRPr lang="bg-BG" dirty="0">
            <a:solidFill>
              <a:schemeClr val="tx1"/>
            </a:solidFill>
          </a:endParaRPr>
        </a:p>
      </dgm:t>
    </dgm:pt>
    <dgm:pt modelId="{68D9A6EA-1B68-4D42-870A-6045E911C986}" type="parTrans" cxnId="{EC3D2F24-C390-4AF2-B665-B5166ACF7B9D}">
      <dgm:prSet/>
      <dgm:spPr/>
      <dgm:t>
        <a:bodyPr/>
        <a:lstStyle/>
        <a:p>
          <a:endParaRPr lang="bg-BG"/>
        </a:p>
      </dgm:t>
    </dgm:pt>
    <dgm:pt modelId="{989935ED-3A35-4AC6-BF30-7971B424C66B}" type="sibTrans" cxnId="{EC3D2F24-C390-4AF2-B665-B5166ACF7B9D}">
      <dgm:prSet/>
      <dgm:spPr/>
      <dgm:t>
        <a:bodyPr/>
        <a:lstStyle/>
        <a:p>
          <a:endParaRPr lang="bg-BG"/>
        </a:p>
      </dgm:t>
    </dgm:pt>
    <dgm:pt modelId="{AF9318C3-DCA1-4CD2-BC2F-D1415FCBF23C}" type="pres">
      <dgm:prSet presAssocID="{07A555E0-7AFC-411B-9455-CFE9DEADFFFA}" presName="Name0" presStyleCnt="0">
        <dgm:presLayoutVars>
          <dgm:dir/>
          <dgm:resizeHandles val="exact"/>
        </dgm:presLayoutVars>
      </dgm:prSet>
      <dgm:spPr/>
    </dgm:pt>
    <dgm:pt modelId="{269DC3C1-102E-459F-96CD-235B4A4E12CD}" type="pres">
      <dgm:prSet presAssocID="{AE93B64B-7FB3-44AA-9894-C35A89CBC451}" presName="node" presStyleLbl="node1" presStyleIdx="0" presStyleCnt="4">
        <dgm:presLayoutVars>
          <dgm:bulletEnabled val="1"/>
        </dgm:presLayoutVars>
      </dgm:prSet>
      <dgm:spPr/>
    </dgm:pt>
    <dgm:pt modelId="{3D804728-ACDE-433D-A4CE-AA52C29BA2F9}" type="pres">
      <dgm:prSet presAssocID="{CFEECFCA-B0B4-414A-BA46-8384C2B11D8C}" presName="sibTrans" presStyleLbl="sibTrans2D1" presStyleIdx="0" presStyleCnt="3"/>
      <dgm:spPr/>
    </dgm:pt>
    <dgm:pt modelId="{0E15139E-9A01-4437-8049-C8BCD71CDED3}" type="pres">
      <dgm:prSet presAssocID="{CFEECFCA-B0B4-414A-BA46-8384C2B11D8C}" presName="connectorText" presStyleLbl="sibTrans2D1" presStyleIdx="0" presStyleCnt="3"/>
      <dgm:spPr/>
    </dgm:pt>
    <dgm:pt modelId="{A0E4708F-73C2-4EBE-B88C-0592AFF8F3F0}" type="pres">
      <dgm:prSet presAssocID="{55A6A00A-D843-4109-9195-C10D70CC74E4}" presName="node" presStyleLbl="node1" presStyleIdx="1" presStyleCnt="4">
        <dgm:presLayoutVars>
          <dgm:bulletEnabled val="1"/>
        </dgm:presLayoutVars>
      </dgm:prSet>
      <dgm:spPr/>
    </dgm:pt>
    <dgm:pt modelId="{67B2D671-6926-45A6-8B10-324ED9CDA1AF}" type="pres">
      <dgm:prSet presAssocID="{DF1AD2BA-4C00-40CB-9BAD-749083328E03}" presName="sibTrans" presStyleLbl="sibTrans2D1" presStyleIdx="1" presStyleCnt="3"/>
      <dgm:spPr/>
    </dgm:pt>
    <dgm:pt modelId="{8B3D7472-A1ED-4D3D-A702-67E8C7CCF1F5}" type="pres">
      <dgm:prSet presAssocID="{DF1AD2BA-4C00-40CB-9BAD-749083328E03}" presName="connectorText" presStyleLbl="sibTrans2D1" presStyleIdx="1" presStyleCnt="3"/>
      <dgm:spPr/>
    </dgm:pt>
    <dgm:pt modelId="{52FD2851-788F-4AC3-B9B8-1BE16CF7053A}" type="pres">
      <dgm:prSet presAssocID="{213C43D5-A513-46EE-A725-470963E00A92}" presName="node" presStyleLbl="node1" presStyleIdx="2" presStyleCnt="4">
        <dgm:presLayoutVars>
          <dgm:bulletEnabled val="1"/>
        </dgm:presLayoutVars>
      </dgm:prSet>
      <dgm:spPr/>
    </dgm:pt>
    <dgm:pt modelId="{CC9D0185-E063-4575-80A6-56D15C006333}" type="pres">
      <dgm:prSet presAssocID="{911376CE-0121-44CB-B8FC-7CB6A425A547}" presName="sibTrans" presStyleLbl="sibTrans2D1" presStyleIdx="2" presStyleCnt="3"/>
      <dgm:spPr/>
    </dgm:pt>
    <dgm:pt modelId="{CCD303D2-8E5B-4A36-85EF-509099E5A005}" type="pres">
      <dgm:prSet presAssocID="{911376CE-0121-44CB-B8FC-7CB6A425A547}" presName="connectorText" presStyleLbl="sibTrans2D1" presStyleIdx="2" presStyleCnt="3"/>
      <dgm:spPr/>
    </dgm:pt>
    <dgm:pt modelId="{14C80873-400D-4B9C-9948-66D232D9FD2F}" type="pres">
      <dgm:prSet presAssocID="{36DDC600-A81F-4CB5-AE7A-458640B12D2E}" presName="node" presStyleLbl="node1" presStyleIdx="3" presStyleCnt="4">
        <dgm:presLayoutVars>
          <dgm:bulletEnabled val="1"/>
        </dgm:presLayoutVars>
      </dgm:prSet>
      <dgm:spPr/>
    </dgm:pt>
  </dgm:ptLst>
  <dgm:cxnLst>
    <dgm:cxn modelId="{3D6BD30F-7787-4A0F-BCE9-B346C0751F0A}" type="presOf" srcId="{36DDC600-A81F-4CB5-AE7A-458640B12D2E}" destId="{14C80873-400D-4B9C-9948-66D232D9FD2F}" srcOrd="0" destOrd="0" presId="urn:microsoft.com/office/officeart/2005/8/layout/process1"/>
    <dgm:cxn modelId="{5D2CA921-CBA7-4E95-997A-E56AF60A3208}" srcId="{07A555E0-7AFC-411B-9455-CFE9DEADFFFA}" destId="{AE93B64B-7FB3-44AA-9894-C35A89CBC451}" srcOrd="0" destOrd="0" parTransId="{52E9D32B-D50B-4C6A-8E9D-09848EF6DDFC}" sibTransId="{CFEECFCA-B0B4-414A-BA46-8384C2B11D8C}"/>
    <dgm:cxn modelId="{EC3D2F24-C390-4AF2-B665-B5166ACF7B9D}" srcId="{07A555E0-7AFC-411B-9455-CFE9DEADFFFA}" destId="{36DDC600-A81F-4CB5-AE7A-458640B12D2E}" srcOrd="3" destOrd="0" parTransId="{68D9A6EA-1B68-4D42-870A-6045E911C986}" sibTransId="{989935ED-3A35-4AC6-BF30-7971B424C66B}"/>
    <dgm:cxn modelId="{33D64760-A94E-428A-9CC6-FD77FD3F13CE}" type="presOf" srcId="{CFEECFCA-B0B4-414A-BA46-8384C2B11D8C}" destId="{0E15139E-9A01-4437-8049-C8BCD71CDED3}" srcOrd="1" destOrd="0" presId="urn:microsoft.com/office/officeart/2005/8/layout/process1"/>
    <dgm:cxn modelId="{6C635F69-6FE5-4A6D-A269-013FEE102B10}" srcId="{07A555E0-7AFC-411B-9455-CFE9DEADFFFA}" destId="{213C43D5-A513-46EE-A725-470963E00A92}" srcOrd="2" destOrd="0" parTransId="{34B2159B-2A33-400D-A3F5-7537BF878D4C}" sibTransId="{911376CE-0121-44CB-B8FC-7CB6A425A547}"/>
    <dgm:cxn modelId="{8B21EB69-7C07-43B3-B9EF-8FF351670892}" type="presOf" srcId="{CFEECFCA-B0B4-414A-BA46-8384C2B11D8C}" destId="{3D804728-ACDE-433D-A4CE-AA52C29BA2F9}" srcOrd="0" destOrd="0" presId="urn:microsoft.com/office/officeart/2005/8/layout/process1"/>
    <dgm:cxn modelId="{94163F6D-C683-45CA-9412-5C27085A4887}" type="presOf" srcId="{DF1AD2BA-4C00-40CB-9BAD-749083328E03}" destId="{8B3D7472-A1ED-4D3D-A702-67E8C7CCF1F5}" srcOrd="1" destOrd="0" presId="urn:microsoft.com/office/officeart/2005/8/layout/process1"/>
    <dgm:cxn modelId="{6883B156-CE2A-40B7-A6CD-BE4FACDE38EA}" type="presOf" srcId="{911376CE-0121-44CB-B8FC-7CB6A425A547}" destId="{CCD303D2-8E5B-4A36-85EF-509099E5A005}" srcOrd="1" destOrd="0" presId="urn:microsoft.com/office/officeart/2005/8/layout/process1"/>
    <dgm:cxn modelId="{451D6383-3270-4B0B-89E3-26D682D3B184}" type="presOf" srcId="{AE93B64B-7FB3-44AA-9894-C35A89CBC451}" destId="{269DC3C1-102E-459F-96CD-235B4A4E12CD}" srcOrd="0" destOrd="0" presId="urn:microsoft.com/office/officeart/2005/8/layout/process1"/>
    <dgm:cxn modelId="{EF5A9187-17D7-4AE2-87A1-D44893AC5420}" type="presOf" srcId="{911376CE-0121-44CB-B8FC-7CB6A425A547}" destId="{CC9D0185-E063-4575-80A6-56D15C006333}" srcOrd="0" destOrd="0" presId="urn:microsoft.com/office/officeart/2005/8/layout/process1"/>
    <dgm:cxn modelId="{277F208A-8D84-4C17-9603-0A70B987D876}" type="presOf" srcId="{07A555E0-7AFC-411B-9455-CFE9DEADFFFA}" destId="{AF9318C3-DCA1-4CD2-BC2F-D1415FCBF23C}" srcOrd="0" destOrd="0" presId="urn:microsoft.com/office/officeart/2005/8/layout/process1"/>
    <dgm:cxn modelId="{D306A58C-7E34-422E-B003-44D743A37C67}" type="presOf" srcId="{213C43D5-A513-46EE-A725-470963E00A92}" destId="{52FD2851-788F-4AC3-B9B8-1BE16CF7053A}" srcOrd="0" destOrd="0" presId="urn:microsoft.com/office/officeart/2005/8/layout/process1"/>
    <dgm:cxn modelId="{F2DF9898-6895-420F-B2D5-9137A5D7348D}" srcId="{07A555E0-7AFC-411B-9455-CFE9DEADFFFA}" destId="{55A6A00A-D843-4109-9195-C10D70CC74E4}" srcOrd="1" destOrd="0" parTransId="{25D112CE-A8A4-413A-AFF1-2A3FE26C0699}" sibTransId="{DF1AD2BA-4C00-40CB-9BAD-749083328E03}"/>
    <dgm:cxn modelId="{B5C8D8C9-CEE2-4FC6-931D-80D10DA3B2A5}" type="presOf" srcId="{55A6A00A-D843-4109-9195-C10D70CC74E4}" destId="{A0E4708F-73C2-4EBE-B88C-0592AFF8F3F0}" srcOrd="0" destOrd="0" presId="urn:microsoft.com/office/officeart/2005/8/layout/process1"/>
    <dgm:cxn modelId="{E8916DE7-A508-4FBE-A932-531B2E8A1E35}" type="presOf" srcId="{DF1AD2BA-4C00-40CB-9BAD-749083328E03}" destId="{67B2D671-6926-45A6-8B10-324ED9CDA1AF}" srcOrd="0" destOrd="0" presId="urn:microsoft.com/office/officeart/2005/8/layout/process1"/>
    <dgm:cxn modelId="{0024B42C-241A-4876-B5A5-40A37FE92179}" type="presParOf" srcId="{AF9318C3-DCA1-4CD2-BC2F-D1415FCBF23C}" destId="{269DC3C1-102E-459F-96CD-235B4A4E12CD}" srcOrd="0" destOrd="0" presId="urn:microsoft.com/office/officeart/2005/8/layout/process1"/>
    <dgm:cxn modelId="{0EB17E98-41C1-48D4-B9A1-089659150BC8}" type="presParOf" srcId="{AF9318C3-DCA1-4CD2-BC2F-D1415FCBF23C}" destId="{3D804728-ACDE-433D-A4CE-AA52C29BA2F9}" srcOrd="1" destOrd="0" presId="urn:microsoft.com/office/officeart/2005/8/layout/process1"/>
    <dgm:cxn modelId="{6E47D0B6-A31A-41B0-A4FB-0358EF8E6C20}" type="presParOf" srcId="{3D804728-ACDE-433D-A4CE-AA52C29BA2F9}" destId="{0E15139E-9A01-4437-8049-C8BCD71CDED3}" srcOrd="0" destOrd="0" presId="urn:microsoft.com/office/officeart/2005/8/layout/process1"/>
    <dgm:cxn modelId="{D9C82D79-19A5-444C-903B-117E8029E18A}" type="presParOf" srcId="{AF9318C3-DCA1-4CD2-BC2F-D1415FCBF23C}" destId="{A0E4708F-73C2-4EBE-B88C-0592AFF8F3F0}" srcOrd="2" destOrd="0" presId="urn:microsoft.com/office/officeart/2005/8/layout/process1"/>
    <dgm:cxn modelId="{C37498FA-2043-4EFF-88CB-4F312E845DC1}" type="presParOf" srcId="{AF9318C3-DCA1-4CD2-BC2F-D1415FCBF23C}" destId="{67B2D671-6926-45A6-8B10-324ED9CDA1AF}" srcOrd="3" destOrd="0" presId="urn:microsoft.com/office/officeart/2005/8/layout/process1"/>
    <dgm:cxn modelId="{6ECF1331-2EE7-47CF-A453-72E6100F90BC}" type="presParOf" srcId="{67B2D671-6926-45A6-8B10-324ED9CDA1AF}" destId="{8B3D7472-A1ED-4D3D-A702-67E8C7CCF1F5}" srcOrd="0" destOrd="0" presId="urn:microsoft.com/office/officeart/2005/8/layout/process1"/>
    <dgm:cxn modelId="{0AD6E0AD-7B60-48A0-94C1-1DDA414984F8}" type="presParOf" srcId="{AF9318C3-DCA1-4CD2-BC2F-D1415FCBF23C}" destId="{52FD2851-788F-4AC3-B9B8-1BE16CF7053A}" srcOrd="4" destOrd="0" presId="urn:microsoft.com/office/officeart/2005/8/layout/process1"/>
    <dgm:cxn modelId="{DA4AC002-CE3F-4B96-8A3E-2B6EAF37C7E1}" type="presParOf" srcId="{AF9318C3-DCA1-4CD2-BC2F-D1415FCBF23C}" destId="{CC9D0185-E063-4575-80A6-56D15C006333}" srcOrd="5" destOrd="0" presId="urn:microsoft.com/office/officeart/2005/8/layout/process1"/>
    <dgm:cxn modelId="{ECA8C087-B3E3-440F-9D78-4B69A3C12BA0}" type="presParOf" srcId="{CC9D0185-E063-4575-80A6-56D15C006333}" destId="{CCD303D2-8E5B-4A36-85EF-509099E5A005}" srcOrd="0" destOrd="0" presId="urn:microsoft.com/office/officeart/2005/8/layout/process1"/>
    <dgm:cxn modelId="{6DF2F77D-2C0F-40B4-A722-5E0A29B77858}" type="presParOf" srcId="{AF9318C3-DCA1-4CD2-BC2F-D1415FCBF23C}" destId="{14C80873-400D-4B9C-9948-66D232D9FD2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75300-50F1-4507-9CC2-D4E035874091}" type="doc">
      <dgm:prSet loTypeId="urn:microsoft.com/office/officeart/2005/8/layout/process1" loCatId="process" qsTypeId="urn:microsoft.com/office/officeart/2005/8/quickstyle/simple1" qsCatId="simple" csTypeId="urn:microsoft.com/office/officeart/2005/8/colors/accent3_4" csCatId="accent3" phldr="1"/>
      <dgm:spPr/>
    </dgm:pt>
    <dgm:pt modelId="{290F26BB-CF12-4F09-B7BC-16A8B358C82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cquer" pitchFamily="2" charset="0"/>
            </a:rPr>
            <a:t>PRESENT</a:t>
          </a:r>
          <a:endParaRPr lang="bg-BG" dirty="0">
            <a:solidFill>
              <a:schemeClr val="tx1"/>
            </a:solidFill>
          </a:endParaRPr>
        </a:p>
      </dgm:t>
    </dgm:pt>
    <dgm:pt modelId="{1EDCB55D-073E-4743-9EB5-70AAD6722442}" type="parTrans" cxnId="{DEE7092D-1B69-41F5-A2F6-F72D957FF596}">
      <dgm:prSet/>
      <dgm:spPr/>
      <dgm:t>
        <a:bodyPr/>
        <a:lstStyle/>
        <a:p>
          <a:endParaRPr lang="bg-BG"/>
        </a:p>
      </dgm:t>
    </dgm:pt>
    <dgm:pt modelId="{F92D75B0-C9C1-47A2-A84D-ECD9F77426F3}" type="sibTrans" cxnId="{DEE7092D-1B69-41F5-A2F6-F72D957FF596}">
      <dgm:prSet/>
      <dgm:spPr/>
      <dgm:t>
        <a:bodyPr/>
        <a:lstStyle/>
        <a:p>
          <a:endParaRPr lang="bg-BG"/>
        </a:p>
      </dgm:t>
    </dgm:pt>
    <dgm:pt modelId="{530EFA20-B624-469A-9557-AD8417B53CE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cquer" pitchFamily="2" charset="0"/>
            </a:rPr>
            <a:t>MAKE DOCUMENTS</a:t>
          </a:r>
          <a:endParaRPr lang="bg-BG" dirty="0">
            <a:solidFill>
              <a:schemeClr val="tx1"/>
            </a:solidFill>
          </a:endParaRPr>
        </a:p>
      </dgm:t>
    </dgm:pt>
    <dgm:pt modelId="{093D6C87-A2B2-48F7-A3B3-9A202C668E3A}" type="parTrans" cxnId="{E410B0EE-B626-4A78-BE05-B9E7B8EA270B}">
      <dgm:prSet/>
      <dgm:spPr/>
      <dgm:t>
        <a:bodyPr/>
        <a:lstStyle/>
        <a:p>
          <a:endParaRPr lang="bg-BG"/>
        </a:p>
      </dgm:t>
    </dgm:pt>
    <dgm:pt modelId="{B75F1F21-718D-4179-82A8-FBD6E8710AF7}" type="sibTrans" cxnId="{E410B0EE-B626-4A78-BE05-B9E7B8EA270B}">
      <dgm:prSet/>
      <dgm:spPr/>
      <dgm:t>
        <a:bodyPr/>
        <a:lstStyle/>
        <a:p>
          <a:endParaRPr lang="bg-BG"/>
        </a:p>
      </dgm:t>
    </dgm:pt>
    <dgm:pt modelId="{B63B553D-C2A8-4560-ABFE-75CC963BF6E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Lacquer" pitchFamily="2" charset="0"/>
            </a:rPr>
            <a:t>START</a:t>
          </a:r>
          <a:r>
            <a:rPr lang="en-US" baseline="0" dirty="0">
              <a:solidFill>
                <a:schemeClr val="tx1"/>
              </a:solidFill>
              <a:latin typeface="Lacquer" pitchFamily="2" charset="0"/>
            </a:rPr>
            <a:t> WORK ON THE PROJECT</a:t>
          </a:r>
          <a:endParaRPr lang="bg-BG" dirty="0"/>
        </a:p>
      </dgm:t>
    </dgm:pt>
    <dgm:pt modelId="{090330D2-57AD-477A-82E4-35C1D4172992}" type="parTrans" cxnId="{657E1247-F634-475B-A5AF-7AE8C9715D54}">
      <dgm:prSet/>
      <dgm:spPr/>
      <dgm:t>
        <a:bodyPr/>
        <a:lstStyle/>
        <a:p>
          <a:endParaRPr lang="bg-BG"/>
        </a:p>
      </dgm:t>
    </dgm:pt>
    <dgm:pt modelId="{A3BEC573-FADB-4DD8-BBCF-4BF7D5C6F46E}" type="sibTrans" cxnId="{657E1247-F634-475B-A5AF-7AE8C9715D54}">
      <dgm:prSet/>
      <dgm:spPr/>
      <dgm:t>
        <a:bodyPr/>
        <a:lstStyle/>
        <a:p>
          <a:endParaRPr lang="bg-BG"/>
        </a:p>
      </dgm:t>
    </dgm:pt>
    <dgm:pt modelId="{9D5A6FD1-4237-412C-A150-CFF38E06CB24}" type="pres">
      <dgm:prSet presAssocID="{7DF75300-50F1-4507-9CC2-D4E035874091}" presName="Name0" presStyleCnt="0">
        <dgm:presLayoutVars>
          <dgm:dir/>
          <dgm:resizeHandles val="exact"/>
        </dgm:presLayoutVars>
      </dgm:prSet>
      <dgm:spPr/>
    </dgm:pt>
    <dgm:pt modelId="{B7848868-F799-4424-910F-E481F8137E52}" type="pres">
      <dgm:prSet presAssocID="{290F26BB-CF12-4F09-B7BC-16A8B358C82D}" presName="node" presStyleLbl="node1" presStyleIdx="0" presStyleCnt="3">
        <dgm:presLayoutVars>
          <dgm:bulletEnabled val="1"/>
        </dgm:presLayoutVars>
      </dgm:prSet>
      <dgm:spPr/>
    </dgm:pt>
    <dgm:pt modelId="{8430034B-427A-47B0-ACC7-29B42EC5896F}" type="pres">
      <dgm:prSet presAssocID="{F92D75B0-C9C1-47A2-A84D-ECD9F77426F3}" presName="sibTrans" presStyleLbl="sibTrans2D1" presStyleIdx="0" presStyleCnt="2" custAng="10800000"/>
      <dgm:spPr/>
    </dgm:pt>
    <dgm:pt modelId="{9BE7CEF0-3249-4C60-9532-0ABE81D3CBB3}" type="pres">
      <dgm:prSet presAssocID="{F92D75B0-C9C1-47A2-A84D-ECD9F77426F3}" presName="connectorText" presStyleLbl="sibTrans2D1" presStyleIdx="0" presStyleCnt="2"/>
      <dgm:spPr/>
    </dgm:pt>
    <dgm:pt modelId="{A7316792-4116-46E0-B6CC-633584BF21E3}" type="pres">
      <dgm:prSet presAssocID="{530EFA20-B624-469A-9557-AD8417B53CEE}" presName="node" presStyleLbl="node1" presStyleIdx="1" presStyleCnt="3">
        <dgm:presLayoutVars>
          <dgm:bulletEnabled val="1"/>
        </dgm:presLayoutVars>
      </dgm:prSet>
      <dgm:spPr/>
    </dgm:pt>
    <dgm:pt modelId="{DA329FB5-4419-4A2A-B3C6-7036082FA445}" type="pres">
      <dgm:prSet presAssocID="{B75F1F21-718D-4179-82A8-FBD6E8710AF7}" presName="sibTrans" presStyleLbl="sibTrans2D1" presStyleIdx="1" presStyleCnt="2" custAng="10800000"/>
      <dgm:spPr/>
    </dgm:pt>
    <dgm:pt modelId="{AC6DED3B-50B0-42F8-B829-04B64F75F682}" type="pres">
      <dgm:prSet presAssocID="{B75F1F21-718D-4179-82A8-FBD6E8710AF7}" presName="connectorText" presStyleLbl="sibTrans2D1" presStyleIdx="1" presStyleCnt="2"/>
      <dgm:spPr/>
    </dgm:pt>
    <dgm:pt modelId="{0FE90379-8378-4BEF-952B-51702A424F44}" type="pres">
      <dgm:prSet presAssocID="{B63B553D-C2A8-4560-ABFE-75CC963BF6E4}" presName="node" presStyleLbl="node1" presStyleIdx="2" presStyleCnt="3">
        <dgm:presLayoutVars>
          <dgm:bulletEnabled val="1"/>
        </dgm:presLayoutVars>
      </dgm:prSet>
      <dgm:spPr/>
    </dgm:pt>
  </dgm:ptLst>
  <dgm:cxnLst>
    <dgm:cxn modelId="{52C8511F-0EC4-4137-9A4F-001D25FB5AC8}" type="presOf" srcId="{B63B553D-C2A8-4560-ABFE-75CC963BF6E4}" destId="{0FE90379-8378-4BEF-952B-51702A424F44}" srcOrd="0" destOrd="0" presId="urn:microsoft.com/office/officeart/2005/8/layout/process1"/>
    <dgm:cxn modelId="{DEE7092D-1B69-41F5-A2F6-F72D957FF596}" srcId="{7DF75300-50F1-4507-9CC2-D4E035874091}" destId="{290F26BB-CF12-4F09-B7BC-16A8B358C82D}" srcOrd="0" destOrd="0" parTransId="{1EDCB55D-073E-4743-9EB5-70AAD6722442}" sibTransId="{F92D75B0-C9C1-47A2-A84D-ECD9F77426F3}"/>
    <dgm:cxn modelId="{0D97012E-1660-4BAF-B449-750A02570EFD}" type="presOf" srcId="{B75F1F21-718D-4179-82A8-FBD6E8710AF7}" destId="{AC6DED3B-50B0-42F8-B829-04B64F75F682}" srcOrd="1" destOrd="0" presId="urn:microsoft.com/office/officeart/2005/8/layout/process1"/>
    <dgm:cxn modelId="{0C723831-601C-469E-9B2F-1BC789FA817E}" type="presOf" srcId="{B75F1F21-718D-4179-82A8-FBD6E8710AF7}" destId="{DA329FB5-4419-4A2A-B3C6-7036082FA445}" srcOrd="0" destOrd="0" presId="urn:microsoft.com/office/officeart/2005/8/layout/process1"/>
    <dgm:cxn modelId="{CE81403C-056A-427E-A8F5-D0A45BBE9069}" type="presOf" srcId="{290F26BB-CF12-4F09-B7BC-16A8B358C82D}" destId="{B7848868-F799-4424-910F-E481F8137E52}" srcOrd="0" destOrd="0" presId="urn:microsoft.com/office/officeart/2005/8/layout/process1"/>
    <dgm:cxn modelId="{657E1247-F634-475B-A5AF-7AE8C9715D54}" srcId="{7DF75300-50F1-4507-9CC2-D4E035874091}" destId="{B63B553D-C2A8-4560-ABFE-75CC963BF6E4}" srcOrd="2" destOrd="0" parTransId="{090330D2-57AD-477A-82E4-35C1D4172992}" sibTransId="{A3BEC573-FADB-4DD8-BBCF-4BF7D5C6F46E}"/>
    <dgm:cxn modelId="{A0425648-4C68-4EAC-82F1-04AE44A3642F}" type="presOf" srcId="{530EFA20-B624-469A-9557-AD8417B53CEE}" destId="{A7316792-4116-46E0-B6CC-633584BF21E3}" srcOrd="0" destOrd="0" presId="urn:microsoft.com/office/officeart/2005/8/layout/process1"/>
    <dgm:cxn modelId="{2150C4AF-AB80-4DEB-9A2D-5B9B6827C921}" type="presOf" srcId="{7DF75300-50F1-4507-9CC2-D4E035874091}" destId="{9D5A6FD1-4237-412C-A150-CFF38E06CB24}" srcOrd="0" destOrd="0" presId="urn:microsoft.com/office/officeart/2005/8/layout/process1"/>
    <dgm:cxn modelId="{1A3C6EE1-0550-40E1-8D51-17C2C88E115E}" type="presOf" srcId="{F92D75B0-C9C1-47A2-A84D-ECD9F77426F3}" destId="{8430034B-427A-47B0-ACC7-29B42EC5896F}" srcOrd="0" destOrd="0" presId="urn:microsoft.com/office/officeart/2005/8/layout/process1"/>
    <dgm:cxn modelId="{E410B0EE-B626-4A78-BE05-B9E7B8EA270B}" srcId="{7DF75300-50F1-4507-9CC2-D4E035874091}" destId="{530EFA20-B624-469A-9557-AD8417B53CEE}" srcOrd="1" destOrd="0" parTransId="{093D6C87-A2B2-48F7-A3B3-9A202C668E3A}" sibTransId="{B75F1F21-718D-4179-82A8-FBD6E8710AF7}"/>
    <dgm:cxn modelId="{D92AB8EE-4413-4590-ADCB-1B2F78A66506}" type="presOf" srcId="{F92D75B0-C9C1-47A2-A84D-ECD9F77426F3}" destId="{9BE7CEF0-3249-4C60-9532-0ABE81D3CBB3}" srcOrd="1" destOrd="0" presId="urn:microsoft.com/office/officeart/2005/8/layout/process1"/>
    <dgm:cxn modelId="{0A78C958-E23A-4163-9938-A7735A711163}" type="presParOf" srcId="{9D5A6FD1-4237-412C-A150-CFF38E06CB24}" destId="{B7848868-F799-4424-910F-E481F8137E52}" srcOrd="0" destOrd="0" presId="urn:microsoft.com/office/officeart/2005/8/layout/process1"/>
    <dgm:cxn modelId="{D0EFD26D-64E8-443F-BE40-B796003E0993}" type="presParOf" srcId="{9D5A6FD1-4237-412C-A150-CFF38E06CB24}" destId="{8430034B-427A-47B0-ACC7-29B42EC5896F}" srcOrd="1" destOrd="0" presId="urn:microsoft.com/office/officeart/2005/8/layout/process1"/>
    <dgm:cxn modelId="{96B7ACDE-3FB3-4EAD-ACCB-0EE51992085B}" type="presParOf" srcId="{8430034B-427A-47B0-ACC7-29B42EC5896F}" destId="{9BE7CEF0-3249-4C60-9532-0ABE81D3CBB3}" srcOrd="0" destOrd="0" presId="urn:microsoft.com/office/officeart/2005/8/layout/process1"/>
    <dgm:cxn modelId="{2D13E2A1-8078-4E1E-804B-3367961F9CF9}" type="presParOf" srcId="{9D5A6FD1-4237-412C-A150-CFF38E06CB24}" destId="{A7316792-4116-46E0-B6CC-633584BF21E3}" srcOrd="2" destOrd="0" presId="urn:microsoft.com/office/officeart/2005/8/layout/process1"/>
    <dgm:cxn modelId="{0BA570C2-3830-42E9-A60D-E70A9853D5B8}" type="presParOf" srcId="{9D5A6FD1-4237-412C-A150-CFF38E06CB24}" destId="{DA329FB5-4419-4A2A-B3C6-7036082FA445}" srcOrd="3" destOrd="0" presId="urn:microsoft.com/office/officeart/2005/8/layout/process1"/>
    <dgm:cxn modelId="{C477D2A8-69C1-40C4-B64A-F38FE6246C41}" type="presParOf" srcId="{DA329FB5-4419-4A2A-B3C6-7036082FA445}" destId="{AC6DED3B-50B0-42F8-B829-04B64F75F682}" srcOrd="0" destOrd="0" presId="urn:microsoft.com/office/officeart/2005/8/layout/process1"/>
    <dgm:cxn modelId="{BCEBC91A-F7B9-477B-B731-6D53606791C8}" type="presParOf" srcId="{9D5A6FD1-4237-412C-A150-CFF38E06CB24}" destId="{0FE90379-8378-4BEF-952B-51702A424F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DC3C1-102E-459F-96CD-235B4A4E12CD}">
      <dsp:nvSpPr>
        <dsp:cNvPr id="0" name=""/>
        <dsp:cNvSpPr/>
      </dsp:nvSpPr>
      <dsp:spPr>
        <a:xfrm>
          <a:off x="3796" y="2342514"/>
          <a:ext cx="1659878" cy="99592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Lacquer" pitchFamily="2" charset="0"/>
            </a:rPr>
            <a:t>FORM THE TEAM</a:t>
          </a:r>
          <a:endParaRPr lang="bg-BG" sz="1700" kern="1200" dirty="0">
            <a:solidFill>
              <a:schemeClr val="tx1"/>
            </a:solidFill>
          </a:endParaRPr>
        </a:p>
      </dsp:txBody>
      <dsp:txXfrm>
        <a:off x="32966" y="2371684"/>
        <a:ext cx="1601538" cy="937586"/>
      </dsp:txXfrm>
    </dsp:sp>
    <dsp:sp modelId="{3D804728-ACDE-433D-A4CE-AA52C29BA2F9}">
      <dsp:nvSpPr>
        <dsp:cNvPr id="0" name=""/>
        <dsp:cNvSpPr/>
      </dsp:nvSpPr>
      <dsp:spPr>
        <a:xfrm>
          <a:off x="1829662" y="2634653"/>
          <a:ext cx="351894" cy="411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400" kern="1200"/>
        </a:p>
      </dsp:txBody>
      <dsp:txXfrm>
        <a:off x="1829662" y="2716983"/>
        <a:ext cx="246326" cy="246989"/>
      </dsp:txXfrm>
    </dsp:sp>
    <dsp:sp modelId="{A0E4708F-73C2-4EBE-B88C-0592AFF8F3F0}">
      <dsp:nvSpPr>
        <dsp:cNvPr id="0" name=""/>
        <dsp:cNvSpPr/>
      </dsp:nvSpPr>
      <dsp:spPr>
        <a:xfrm>
          <a:off x="2327626" y="2342514"/>
          <a:ext cx="1659878" cy="99592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Lacquer" pitchFamily="2" charset="0"/>
            </a:rPr>
            <a:t>BRAINSTORM FOR IDEA</a:t>
          </a:r>
          <a:endParaRPr lang="bg-BG" sz="1700" kern="1200" dirty="0">
            <a:solidFill>
              <a:schemeClr val="tx1"/>
            </a:solidFill>
          </a:endParaRPr>
        </a:p>
      </dsp:txBody>
      <dsp:txXfrm>
        <a:off x="2356796" y="2371684"/>
        <a:ext cx="1601538" cy="937586"/>
      </dsp:txXfrm>
    </dsp:sp>
    <dsp:sp modelId="{67B2D671-6926-45A6-8B10-324ED9CDA1AF}">
      <dsp:nvSpPr>
        <dsp:cNvPr id="0" name=""/>
        <dsp:cNvSpPr/>
      </dsp:nvSpPr>
      <dsp:spPr>
        <a:xfrm>
          <a:off x="4153492" y="2634653"/>
          <a:ext cx="351894" cy="411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400" kern="1200"/>
        </a:p>
      </dsp:txBody>
      <dsp:txXfrm>
        <a:off x="4153492" y="2716983"/>
        <a:ext cx="246326" cy="246989"/>
      </dsp:txXfrm>
    </dsp:sp>
    <dsp:sp modelId="{52FD2851-788F-4AC3-B9B8-1BE16CF7053A}">
      <dsp:nvSpPr>
        <dsp:cNvPr id="0" name=""/>
        <dsp:cNvSpPr/>
      </dsp:nvSpPr>
      <dsp:spPr>
        <a:xfrm>
          <a:off x="4651455" y="2342514"/>
          <a:ext cx="1659878" cy="99592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Lacquer" pitchFamily="2" charset="0"/>
            </a:rPr>
            <a:t>REPOSITORY ORGANISATION</a:t>
          </a:r>
          <a:endParaRPr lang="bg-BG" sz="1700" kern="1200" dirty="0">
            <a:solidFill>
              <a:schemeClr val="tx1"/>
            </a:solidFill>
          </a:endParaRPr>
        </a:p>
      </dsp:txBody>
      <dsp:txXfrm>
        <a:off x="4680625" y="2371684"/>
        <a:ext cx="1601538" cy="937586"/>
      </dsp:txXfrm>
    </dsp:sp>
    <dsp:sp modelId="{CC9D0185-E063-4575-80A6-56D15C006333}">
      <dsp:nvSpPr>
        <dsp:cNvPr id="0" name=""/>
        <dsp:cNvSpPr/>
      </dsp:nvSpPr>
      <dsp:spPr>
        <a:xfrm>
          <a:off x="6477321" y="2634653"/>
          <a:ext cx="351894" cy="411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400" kern="1200"/>
        </a:p>
      </dsp:txBody>
      <dsp:txXfrm>
        <a:off x="6477321" y="2716983"/>
        <a:ext cx="246326" cy="246989"/>
      </dsp:txXfrm>
    </dsp:sp>
    <dsp:sp modelId="{14C80873-400D-4B9C-9948-66D232D9FD2F}">
      <dsp:nvSpPr>
        <dsp:cNvPr id="0" name=""/>
        <dsp:cNvSpPr/>
      </dsp:nvSpPr>
      <dsp:spPr>
        <a:xfrm>
          <a:off x="6975285" y="2342514"/>
          <a:ext cx="1659878" cy="99592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Lacquer" pitchFamily="2" charset="0"/>
            </a:rPr>
            <a:t>ASIGN ROLES</a:t>
          </a:r>
          <a:endParaRPr lang="bg-BG" sz="1700" kern="1200" dirty="0">
            <a:solidFill>
              <a:schemeClr val="tx1"/>
            </a:solidFill>
          </a:endParaRPr>
        </a:p>
      </dsp:txBody>
      <dsp:txXfrm>
        <a:off x="7004455" y="2371684"/>
        <a:ext cx="1601538" cy="937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8868-F799-4424-910F-E481F8137E52}">
      <dsp:nvSpPr>
        <dsp:cNvPr id="0" name=""/>
        <dsp:cNvSpPr/>
      </dsp:nvSpPr>
      <dsp:spPr>
        <a:xfrm>
          <a:off x="5593" y="1122608"/>
          <a:ext cx="1671765" cy="1003059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Lacquer" pitchFamily="2" charset="0"/>
            </a:rPr>
            <a:t>PRESENT</a:t>
          </a:r>
          <a:endParaRPr lang="bg-BG" sz="1900" kern="1200" dirty="0">
            <a:solidFill>
              <a:schemeClr val="tx1"/>
            </a:solidFill>
          </a:endParaRPr>
        </a:p>
      </dsp:txBody>
      <dsp:txXfrm>
        <a:off x="34972" y="1151987"/>
        <a:ext cx="1613007" cy="944301"/>
      </dsp:txXfrm>
    </dsp:sp>
    <dsp:sp modelId="{8430034B-427A-47B0-ACC7-29B42EC5896F}">
      <dsp:nvSpPr>
        <dsp:cNvPr id="0" name=""/>
        <dsp:cNvSpPr/>
      </dsp:nvSpPr>
      <dsp:spPr>
        <a:xfrm rot="10800000">
          <a:off x="1844534" y="1416839"/>
          <a:ext cx="354414" cy="41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500" kern="1200"/>
        </a:p>
      </dsp:txBody>
      <dsp:txXfrm>
        <a:off x="1950858" y="1499758"/>
        <a:ext cx="248090" cy="248759"/>
      </dsp:txXfrm>
    </dsp:sp>
    <dsp:sp modelId="{A7316792-4116-46E0-B6CC-633584BF21E3}">
      <dsp:nvSpPr>
        <dsp:cNvPr id="0" name=""/>
        <dsp:cNvSpPr/>
      </dsp:nvSpPr>
      <dsp:spPr>
        <a:xfrm>
          <a:off x="2346064" y="1122608"/>
          <a:ext cx="1671765" cy="1003059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Lacquer" pitchFamily="2" charset="0"/>
            </a:rPr>
            <a:t>MAKE DOCUMENTS</a:t>
          </a:r>
          <a:endParaRPr lang="bg-BG" sz="1900" kern="1200" dirty="0">
            <a:solidFill>
              <a:schemeClr val="tx1"/>
            </a:solidFill>
          </a:endParaRPr>
        </a:p>
      </dsp:txBody>
      <dsp:txXfrm>
        <a:off x="2375443" y="1151987"/>
        <a:ext cx="1613007" cy="944301"/>
      </dsp:txXfrm>
    </dsp:sp>
    <dsp:sp modelId="{DA329FB5-4419-4A2A-B3C6-7036082FA445}">
      <dsp:nvSpPr>
        <dsp:cNvPr id="0" name=""/>
        <dsp:cNvSpPr/>
      </dsp:nvSpPr>
      <dsp:spPr>
        <a:xfrm rot="10800000">
          <a:off x="4185006" y="1416839"/>
          <a:ext cx="354414" cy="41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500" kern="1200"/>
        </a:p>
      </dsp:txBody>
      <dsp:txXfrm>
        <a:off x="4291330" y="1499758"/>
        <a:ext cx="248090" cy="248759"/>
      </dsp:txXfrm>
    </dsp:sp>
    <dsp:sp modelId="{0FE90379-8378-4BEF-952B-51702A424F44}">
      <dsp:nvSpPr>
        <dsp:cNvPr id="0" name=""/>
        <dsp:cNvSpPr/>
      </dsp:nvSpPr>
      <dsp:spPr>
        <a:xfrm>
          <a:off x="4686535" y="1122608"/>
          <a:ext cx="1671765" cy="1003059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Lacquer" pitchFamily="2" charset="0"/>
            </a:rPr>
            <a:t>START</a:t>
          </a:r>
          <a:r>
            <a:rPr lang="en-US" sz="1900" kern="1200" baseline="0" dirty="0">
              <a:solidFill>
                <a:schemeClr val="tx1"/>
              </a:solidFill>
              <a:latin typeface="Lacquer" pitchFamily="2" charset="0"/>
            </a:rPr>
            <a:t> WORK ON THE PROJECT</a:t>
          </a:r>
          <a:endParaRPr lang="bg-BG" sz="1900" kern="1200" dirty="0"/>
        </a:p>
      </dsp:txBody>
      <dsp:txXfrm>
        <a:off x="4715914" y="1151987"/>
        <a:ext cx="1613007" cy="944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11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0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0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3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4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71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58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59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7FBA-57A2-4498-BF74-5BD245463B60}" type="datetimeFigureOut">
              <a:rPr lang="bg-BG" smtClean="0"/>
              <a:t>23.4.2024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89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" t="1" r="1029" b="278"/>
          <a:stretch/>
        </p:blipFill>
        <p:spPr>
          <a:xfrm>
            <a:off x="0" y="0"/>
            <a:ext cx="12239625" cy="69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5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8" b="7800"/>
          <a:stretch/>
        </p:blipFill>
        <p:spPr>
          <a:xfrm>
            <a:off x="0" y="-71021"/>
            <a:ext cx="12192000" cy="6938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9688" y="420063"/>
            <a:ext cx="431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cquer" pitchFamily="2" charset="0"/>
              </a:rPr>
              <a:t>Team members</a:t>
            </a:r>
            <a:endParaRPr lang="bg-BG" sz="4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26" name="Picture 2" descr="View nzstoyanov21's full-sized avat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9" y="2521885"/>
            <a:ext cx="1714063" cy="17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288" y="4216128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Nikolay Stoyanov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521" y="4447708"/>
            <a:ext cx="20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Scrum Trainer 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28" name="Picture 4" descr="View MSIvanov21's full-sized ava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63" y="2492579"/>
            <a:ext cx="1730142" cy="17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7968" y="4216128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Miroslav Ivanov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428" y="4440505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24131" y="2535129"/>
            <a:ext cx="1536396" cy="173014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7" t="-8035" r="-5156" b="-801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5491290" y="4229755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Ivaylo Gyurov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7695" y="4483651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34" name="Picture 10" descr="View ZlatinLazarov's full-sized 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63" y="2535129"/>
            <a:ext cx="1734872" cy="17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79755" y="4229755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Zlatin Lazarov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642" y="4467908"/>
            <a:ext cx="22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38" name="Picture 14" descr="https://cdn.discordapp.com/attachments/1232014072950554724/1232016491831103578/pfp.jpg?ex=6627ec45&amp;is=66269ac5&amp;hm=1529bb64bf471c38aa1ce4691dc9175b4b7f7086f8de99a80989cee296d86d22&amp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220" y="2507744"/>
            <a:ext cx="1708384" cy="17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935877" y="4215363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Ivelin Bozhilov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65050" y="4456158"/>
            <a:ext cx="20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QA Engineer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44" name="Picture 20" descr="View KDDimitrov22's full-sized avat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4825490"/>
            <a:ext cx="1330985" cy="13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216189" y="6076219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Kristian </a:t>
            </a:r>
            <a:r>
              <a:rPr lang="en-US" b="1" dirty="0" err="1"/>
              <a:t>Dimitrov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7906" y="6346812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5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0" t="4272" r="1110" b="2075"/>
          <a:stretch/>
        </p:blipFill>
        <p:spPr>
          <a:xfrm>
            <a:off x="-4484" y="2447925"/>
            <a:ext cx="12196484" cy="441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94" r="16053" b="12133"/>
          <a:stretch/>
        </p:blipFill>
        <p:spPr>
          <a:xfrm>
            <a:off x="0" y="0"/>
            <a:ext cx="7991475" cy="5038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0231" y="585538"/>
            <a:ext cx="2571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Lacquer" pitchFamily="2" charset="0"/>
              </a:rPr>
              <a:t>OUR IDEA</a:t>
            </a:r>
            <a:endParaRPr lang="bg-BG" sz="4400" dirty="0">
              <a:latin typeface="Franklin Gothic Medium" panose="020B06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0628" y="2185344"/>
            <a:ext cx="6850743" cy="2048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Name is a dynamic team that leverages coding to revolutionize the way students are tested across various subjects. This group of innovative developers seeks to create a fun, interactive and adaptive testing platform.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672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A52F1-6D5B-8B6B-C626-6DBCFCFF8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" r="16053" b="12133"/>
          <a:stretch/>
        </p:blipFill>
        <p:spPr>
          <a:xfrm>
            <a:off x="0" y="0"/>
            <a:ext cx="7991475" cy="503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B5BF0F-2354-5C33-0B18-03C6A7999657}"/>
              </a:ext>
            </a:extLst>
          </p:cNvPr>
          <p:cNvSpPr txBox="1"/>
          <p:nvPr/>
        </p:nvSpPr>
        <p:spPr>
          <a:xfrm>
            <a:off x="5002706" y="642172"/>
            <a:ext cx="5977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acquer" pitchFamily="2" charset="0"/>
              </a:rPr>
              <a:t>Stages of realization</a:t>
            </a:r>
            <a:endParaRPr lang="bg-BG" sz="4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DD89F6-0E8B-1BF3-6534-57EC7349F4D1}"/>
              </a:ext>
            </a:extLst>
          </p:cNvPr>
          <p:cNvGrpSpPr/>
          <p:nvPr/>
        </p:nvGrpSpPr>
        <p:grpSpPr>
          <a:xfrm>
            <a:off x="1776520" y="642172"/>
            <a:ext cx="8638960" cy="6063160"/>
            <a:chOff x="2031999" y="719666"/>
            <a:chExt cx="8128000" cy="578322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FD5A6223-5554-B3D5-B6F3-192B6E23BF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8809008"/>
                </p:ext>
              </p:extLst>
            </p:nvPr>
          </p:nvGraphicFramePr>
          <p:xfrm>
            <a:off x="2031999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4E728785-6F42-2FA8-6C24-1476120D69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5225121"/>
                </p:ext>
              </p:extLst>
            </p:nvPr>
          </p:nvGraphicFramePr>
          <p:xfrm>
            <a:off x="3102252" y="3404586"/>
            <a:ext cx="5987495" cy="30983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9485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066"/>
          <a:stretch/>
        </p:blipFill>
        <p:spPr>
          <a:xfrm>
            <a:off x="6096000" y="0"/>
            <a:ext cx="6096000" cy="43205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4642F33-7EC6-E670-9E44-F0007DA57A48}"/>
              </a:ext>
            </a:extLst>
          </p:cNvPr>
          <p:cNvGrpSpPr/>
          <p:nvPr/>
        </p:nvGrpSpPr>
        <p:grpSpPr>
          <a:xfrm>
            <a:off x="2935348" y="4002169"/>
            <a:ext cx="6321304" cy="1024571"/>
            <a:chOff x="657573" y="3936735"/>
            <a:chExt cx="6321304" cy="1024571"/>
          </a:xfrm>
        </p:grpSpPr>
        <p:pic>
          <p:nvPicPr>
            <p:cNvPr id="9" name="Picture 18" descr="C++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73" y="3936735"/>
              <a:ext cx="911404" cy="102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540210-94EB-AB7F-1732-602A0422745E}"/>
                </a:ext>
              </a:extLst>
            </p:cNvPr>
            <p:cNvGrpSpPr/>
            <p:nvPr/>
          </p:nvGrpSpPr>
          <p:grpSpPr>
            <a:xfrm>
              <a:off x="657573" y="3965525"/>
              <a:ext cx="5112693" cy="966994"/>
              <a:chOff x="391822" y="5091703"/>
              <a:chExt cx="5112693" cy="96699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1E24A56-CD53-6286-0C6C-1AA161F1A476}"/>
                  </a:ext>
                </a:extLst>
              </p:cNvPr>
              <p:cNvGrpSpPr/>
              <p:nvPr/>
            </p:nvGrpSpPr>
            <p:grpSpPr>
              <a:xfrm>
                <a:off x="391822" y="5091703"/>
                <a:ext cx="5112693" cy="966993"/>
                <a:chOff x="407283" y="5087722"/>
                <a:chExt cx="5112693" cy="966993"/>
              </a:xfrm>
            </p:grpSpPr>
            <p:pic>
              <p:nvPicPr>
                <p:cNvPr id="4" name="Picture 6" descr="Microsoft Word - Wikipedia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283" y="5087723"/>
                  <a:ext cx="1039777" cy="9669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8" descr="Microsoft PowerPoint - Wikipedia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0198" y="5088047"/>
                  <a:ext cx="1039778" cy="9666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10" descr="Microsoft Teams - Wikipedia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3326" y="5087722"/>
                  <a:ext cx="1039777" cy="9669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 descr="Microsoft Excel - Wikipedi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5304" y="5091703"/>
                <a:ext cx="1039778" cy="966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391822" y="353335"/>
            <a:ext cx="8651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acquer" pitchFamily="2" charset="0"/>
              </a:rPr>
              <a:t>Used technologies and languages </a:t>
            </a:r>
            <a:endParaRPr lang="bg-BG" sz="4400" dirty="0">
              <a:latin typeface="Franklin Gothic Medium" panose="020B0603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225D04-88B2-0EDA-9D95-586B89E366B9}"/>
              </a:ext>
            </a:extLst>
          </p:cNvPr>
          <p:cNvGrpSpPr/>
          <p:nvPr/>
        </p:nvGrpSpPr>
        <p:grpSpPr>
          <a:xfrm>
            <a:off x="3455236" y="2267014"/>
            <a:ext cx="5070334" cy="1296491"/>
            <a:chOff x="1192193" y="2069897"/>
            <a:chExt cx="5070334" cy="1296491"/>
          </a:xfrm>
        </p:grpSpPr>
        <p:pic>
          <p:nvPicPr>
            <p:cNvPr id="2052" name="Picture 4" descr="upload.wikimedia.org/wikipedia/commons/thumb/3/33/..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754" y="2121431"/>
              <a:ext cx="795773" cy="1193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81D7A1-7A8A-0315-3C0A-61DA1FA8C297}"/>
                </a:ext>
              </a:extLst>
            </p:cNvPr>
            <p:cNvGrpSpPr/>
            <p:nvPr/>
          </p:nvGrpSpPr>
          <p:grpSpPr>
            <a:xfrm>
              <a:off x="1192193" y="2069897"/>
              <a:ext cx="4043456" cy="1296491"/>
              <a:chOff x="391822" y="2857817"/>
              <a:chExt cx="4043456" cy="1296491"/>
            </a:xfrm>
          </p:grpSpPr>
          <p:pic>
            <p:nvPicPr>
              <p:cNvPr id="10" name="Picture 9" descr="A red and black sign&#10;&#10;Description automatically generated">
                <a:extLst>
                  <a:ext uri="{FF2B5EF4-FFF2-40B4-BE49-F238E27FC236}">
                    <a16:creationId xmlns:a16="http://schemas.microsoft.com/office/drawing/2014/main" id="{2981D4BC-9115-6504-03DB-BDF166AEB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2900" y="2934875"/>
                <a:ext cx="1142378" cy="1142378"/>
              </a:xfrm>
              <a:prstGeom prst="rect">
                <a:avLst/>
              </a:prstGeom>
            </p:spPr>
          </p:pic>
          <p:pic>
            <p:nvPicPr>
              <p:cNvPr id="3" name="Picture 4" descr="Visual Studio - Wikipedia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822" y="2934874"/>
                <a:ext cx="1142378" cy="114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A logo of a cat&#10;&#10;Description automatically generated">
                <a:extLst>
                  <a:ext uri="{FF2B5EF4-FFF2-40B4-BE49-F238E27FC236}">
                    <a16:creationId xmlns:a16="http://schemas.microsoft.com/office/drawing/2014/main" id="{B26516AE-BF25-C10A-7AA3-51BA29A31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5304" y="2857817"/>
                <a:ext cx="1296491" cy="12964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09338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0" t="4272" r="1110" b="2075"/>
          <a:stretch/>
        </p:blipFill>
        <p:spPr>
          <a:xfrm>
            <a:off x="-4484" y="2447925"/>
            <a:ext cx="12196484" cy="441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94" r="16053" b="12133"/>
          <a:stretch/>
        </p:blipFill>
        <p:spPr>
          <a:xfrm>
            <a:off x="0" y="0"/>
            <a:ext cx="7991475" cy="503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66"/>
          <a:stretch/>
        </p:blipFill>
        <p:spPr>
          <a:xfrm>
            <a:off x="6096000" y="0"/>
            <a:ext cx="6096000" cy="43205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327" y="2680804"/>
            <a:ext cx="10735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Lacquer" pitchFamily="2" charset="0"/>
              </a:rPr>
              <a:t>Now let's move to the Program!</a:t>
            </a:r>
            <a:endParaRPr lang="bg-BG" sz="6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Lacquer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Ивелин И. Божилов</cp:lastModifiedBy>
  <cp:revision>10</cp:revision>
  <dcterms:created xsi:type="dcterms:W3CDTF">2024-04-22T17:05:26Z</dcterms:created>
  <dcterms:modified xsi:type="dcterms:W3CDTF">2024-04-23T05:41:20Z</dcterms:modified>
</cp:coreProperties>
</file>