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111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20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10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05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33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045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2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718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3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58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591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17FBA-57A2-4498-BF74-5BD245463B60}" type="datetimeFigureOut">
              <a:rPr lang="bg-BG" smtClean="0"/>
              <a:t>22.4.2024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7446-A01B-4DC3-8F44-99AA19D4D0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89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6" t="1" r="1029" b="278"/>
          <a:stretch/>
        </p:blipFill>
        <p:spPr>
          <a:xfrm>
            <a:off x="0" y="0"/>
            <a:ext cx="12239625" cy="69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4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8" b="7800"/>
          <a:stretch/>
        </p:blipFill>
        <p:spPr>
          <a:xfrm>
            <a:off x="0" y="-71021"/>
            <a:ext cx="12192000" cy="69385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9688" y="420063"/>
            <a:ext cx="4316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acquer" pitchFamily="2" charset="0"/>
              </a:rPr>
              <a:t>Team members</a:t>
            </a:r>
            <a:endParaRPr lang="bg-BG" sz="44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026" name="Picture 2" descr="View nzstoyanov21's full-sized avat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9" y="2521885"/>
            <a:ext cx="1714063" cy="171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288" y="4216128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Nikolay Stoyanov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521" y="4447708"/>
            <a:ext cx="203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Scrum Trainer 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pic>
        <p:nvPicPr>
          <p:cNvPr id="1028" name="Picture 4" descr="View MSIvanov21's full-sized ava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63" y="2492579"/>
            <a:ext cx="1730142" cy="173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87968" y="4216128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Miroslav Ivanov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428" y="4440505"/>
            <a:ext cx="224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Back-end Developer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24131" y="2535129"/>
            <a:ext cx="1536396" cy="173014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7" t="-8035" r="-5156" b="-8016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5491290" y="4229755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Ivaylo Gyurov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7695" y="4483651"/>
            <a:ext cx="224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Back-end Developer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pic>
        <p:nvPicPr>
          <p:cNvPr id="1034" name="Picture 10" descr="View ZlatinLazarov's full-sized ava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63" y="2535129"/>
            <a:ext cx="1734872" cy="17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679755" y="4229755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Zlatin Lazarov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0642" y="4467908"/>
            <a:ext cx="225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Back-end Developer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pic>
        <p:nvPicPr>
          <p:cNvPr id="1038" name="Picture 14" descr="https://cdn.discordapp.com/attachments/1232014072950554724/1232016491831103578/pfp.jpg?ex=6627ec45&amp;is=66269ac5&amp;hm=1529bb64bf471c38aa1ce4691dc9175b4b7f7086f8de99a80989cee296d86d22&amp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220" y="2507744"/>
            <a:ext cx="1708384" cy="17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935877" y="4215363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Ivelin Bozhilov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65050" y="4456158"/>
            <a:ext cx="203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QA Engineer</a:t>
            </a:r>
            <a:endParaRPr lang="bg-BG" dirty="0">
              <a:latin typeface="Franklin Gothic Medium" panose="020B0603020102020204" pitchFamily="34" charset="0"/>
            </a:endParaRPr>
          </a:p>
        </p:txBody>
      </p:sp>
      <p:pic>
        <p:nvPicPr>
          <p:cNvPr id="1044" name="Picture 20" descr="View KDDimitrov22's full-sized avat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4825490"/>
            <a:ext cx="1330985" cy="133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216189" y="6076219"/>
            <a:ext cx="212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Kristian </a:t>
            </a:r>
            <a:r>
              <a:rPr lang="en-US" b="1" dirty="0" err="1"/>
              <a:t>Dimitrov</a:t>
            </a:r>
            <a:endParaRPr lang="bg-BG" sz="2000" dirty="0">
              <a:latin typeface="Franklin Gothic Medium" panose="020B0603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7906" y="6346812"/>
            <a:ext cx="224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Back-end Developer</a:t>
            </a:r>
            <a:endParaRPr lang="bg-BG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5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0" t="4272" r="1110" b="2075"/>
          <a:stretch/>
        </p:blipFill>
        <p:spPr>
          <a:xfrm>
            <a:off x="-4484" y="2447925"/>
            <a:ext cx="12196484" cy="441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94" r="16053" b="12133"/>
          <a:stretch/>
        </p:blipFill>
        <p:spPr>
          <a:xfrm>
            <a:off x="0" y="0"/>
            <a:ext cx="7991475" cy="5038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10231" y="585538"/>
            <a:ext cx="2571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Lacquer" pitchFamily="2" charset="0"/>
              </a:rPr>
              <a:t>OUR IDEA</a:t>
            </a:r>
            <a:endParaRPr lang="bg-BG" sz="4400" dirty="0">
              <a:latin typeface="Franklin Gothic Medium" panose="020B0603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70628" y="2185344"/>
            <a:ext cx="6850743" cy="2048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Name is a dynamic team that leverages coding to revolutionize the way students are tested across various subjects. This group of innovative developers seeks to create a fun, interactive and adaptive testing platform.</a:t>
            </a:r>
            <a:endParaRPr lang="bg-B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6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066"/>
          <a:stretch/>
        </p:blipFill>
        <p:spPr>
          <a:xfrm>
            <a:off x="6096000" y="0"/>
            <a:ext cx="6096000" cy="43205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4642F33-7EC6-E670-9E44-F0007DA57A48}"/>
              </a:ext>
            </a:extLst>
          </p:cNvPr>
          <p:cNvGrpSpPr/>
          <p:nvPr/>
        </p:nvGrpSpPr>
        <p:grpSpPr>
          <a:xfrm>
            <a:off x="2935348" y="4002169"/>
            <a:ext cx="6321304" cy="1024571"/>
            <a:chOff x="657573" y="3936735"/>
            <a:chExt cx="6321304" cy="1024571"/>
          </a:xfrm>
        </p:grpSpPr>
        <p:pic>
          <p:nvPicPr>
            <p:cNvPr id="9" name="Picture 18" descr="C++ - Wikiped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73" y="3936735"/>
              <a:ext cx="911404" cy="1024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3540210-94EB-AB7F-1732-602A0422745E}"/>
                </a:ext>
              </a:extLst>
            </p:cNvPr>
            <p:cNvGrpSpPr/>
            <p:nvPr/>
          </p:nvGrpSpPr>
          <p:grpSpPr>
            <a:xfrm>
              <a:off x="657573" y="3965525"/>
              <a:ext cx="5112693" cy="966994"/>
              <a:chOff x="391822" y="5091703"/>
              <a:chExt cx="5112693" cy="96699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1E24A56-CD53-6286-0C6C-1AA161F1A476}"/>
                  </a:ext>
                </a:extLst>
              </p:cNvPr>
              <p:cNvGrpSpPr/>
              <p:nvPr/>
            </p:nvGrpSpPr>
            <p:grpSpPr>
              <a:xfrm>
                <a:off x="391822" y="5091703"/>
                <a:ext cx="5112693" cy="966993"/>
                <a:chOff x="407283" y="5087722"/>
                <a:chExt cx="5112693" cy="966993"/>
              </a:xfrm>
            </p:grpSpPr>
            <p:pic>
              <p:nvPicPr>
                <p:cNvPr id="4" name="Picture 6" descr="Microsoft Word - Wikipedia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283" y="5087723"/>
                  <a:ext cx="1039777" cy="9669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" name="Picture 8" descr="Microsoft PowerPoint - Wikipedia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80198" y="5088047"/>
                  <a:ext cx="1039778" cy="9666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10" descr="Microsoft Teams - Wikipedia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3326" y="5087722"/>
                  <a:ext cx="1039777" cy="9669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4" name="Picture 6" descr="Microsoft Excel - Wikipedia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5304" y="5091703"/>
                <a:ext cx="1039778" cy="966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391822" y="353335"/>
            <a:ext cx="86517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acquer" pitchFamily="2" charset="0"/>
              </a:rPr>
              <a:t>Used technologies and languages </a:t>
            </a:r>
            <a:endParaRPr lang="bg-BG" sz="4400" dirty="0">
              <a:latin typeface="Franklin Gothic Medium" panose="020B0603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225D04-88B2-0EDA-9D95-586B89E366B9}"/>
              </a:ext>
            </a:extLst>
          </p:cNvPr>
          <p:cNvGrpSpPr/>
          <p:nvPr/>
        </p:nvGrpSpPr>
        <p:grpSpPr>
          <a:xfrm>
            <a:off x="3455236" y="2267014"/>
            <a:ext cx="5070334" cy="1296491"/>
            <a:chOff x="1192193" y="2069897"/>
            <a:chExt cx="5070334" cy="1296491"/>
          </a:xfrm>
        </p:grpSpPr>
        <p:pic>
          <p:nvPicPr>
            <p:cNvPr id="2052" name="Picture 4" descr="upload.wikimedia.org/wikipedia/commons/thumb/3/33/...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754" y="2121431"/>
              <a:ext cx="795773" cy="1193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681D7A1-7A8A-0315-3C0A-61DA1FA8C297}"/>
                </a:ext>
              </a:extLst>
            </p:cNvPr>
            <p:cNvGrpSpPr/>
            <p:nvPr/>
          </p:nvGrpSpPr>
          <p:grpSpPr>
            <a:xfrm>
              <a:off x="1192193" y="2069897"/>
              <a:ext cx="4043456" cy="1296491"/>
              <a:chOff x="391822" y="2857817"/>
              <a:chExt cx="4043456" cy="1296491"/>
            </a:xfrm>
          </p:grpSpPr>
          <p:pic>
            <p:nvPicPr>
              <p:cNvPr id="10" name="Picture 9" descr="A red and black sign&#10;&#10;Description automatically generated">
                <a:extLst>
                  <a:ext uri="{FF2B5EF4-FFF2-40B4-BE49-F238E27FC236}">
                    <a16:creationId xmlns:a16="http://schemas.microsoft.com/office/drawing/2014/main" id="{2981D4BC-9115-6504-03DB-BDF166AEB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2900" y="2934875"/>
                <a:ext cx="1142378" cy="1142378"/>
              </a:xfrm>
              <a:prstGeom prst="rect">
                <a:avLst/>
              </a:prstGeom>
            </p:spPr>
          </p:pic>
          <p:pic>
            <p:nvPicPr>
              <p:cNvPr id="3" name="Picture 4" descr="Visual Studio - Wikipedia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822" y="2934874"/>
                <a:ext cx="1142378" cy="1142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 descr="A logo of a cat&#10;&#10;Description automatically generated">
                <a:extLst>
                  <a:ext uri="{FF2B5EF4-FFF2-40B4-BE49-F238E27FC236}">
                    <a16:creationId xmlns:a16="http://schemas.microsoft.com/office/drawing/2014/main" id="{B26516AE-BF25-C10A-7AA3-51BA29A31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5304" y="2857817"/>
                <a:ext cx="1296491" cy="12964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6093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60" t="4272" r="1110" b="2075"/>
          <a:stretch/>
        </p:blipFill>
        <p:spPr>
          <a:xfrm>
            <a:off x="-4484" y="2447925"/>
            <a:ext cx="12196484" cy="4410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94" r="16053" b="12133"/>
          <a:stretch/>
        </p:blipFill>
        <p:spPr>
          <a:xfrm>
            <a:off x="0" y="0"/>
            <a:ext cx="7991475" cy="503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066"/>
          <a:stretch/>
        </p:blipFill>
        <p:spPr>
          <a:xfrm>
            <a:off x="6096000" y="0"/>
            <a:ext cx="6096000" cy="43205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8327" y="2680804"/>
            <a:ext cx="10735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Lacquer" pitchFamily="2" charset="0"/>
              </a:rPr>
              <a:t>Now let's move to the Program!</a:t>
            </a:r>
            <a:endParaRPr lang="bg-BG" sz="60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7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Franklin Gothic Medium</vt:lpstr>
      <vt:lpstr>Lacquer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</dc:creator>
  <cp:lastModifiedBy>Ивелин И. Божилов</cp:lastModifiedBy>
  <cp:revision>9</cp:revision>
  <dcterms:created xsi:type="dcterms:W3CDTF">2024-04-22T17:05:26Z</dcterms:created>
  <dcterms:modified xsi:type="dcterms:W3CDTF">2024-04-22T20:39:10Z</dcterms:modified>
</cp:coreProperties>
</file>