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3" autoAdjust="0"/>
    <p:restoredTop sz="94615" autoAdjust="0"/>
  </p:normalViewPr>
  <p:slideViewPr>
    <p:cSldViewPr>
      <p:cViewPr varScale="1">
        <p:scale>
          <a:sx n="65" d="100"/>
          <a:sy n="65" d="100"/>
        </p:scale>
        <p:origin x="-129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7/31/2020</a:t>
            </a:r>
            <a:endParaRPr lang="en-US" dirty="0" smtClean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י"א/אב/תש"פ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י"א/אב/תש"פ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7/31/2020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י"א/אב/תש"פ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י"א/אב/תש"פ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י"א/אב/תש"פ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י"א/אב/תש"פ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7/31/2020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י"א/אב/תש"פ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י"א/אב/תש"פ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43000">
              <a:srgbClr val="85C2FF"/>
            </a:gs>
            <a:gs pos="100000">
              <a:srgbClr val="C4D6EB"/>
            </a:gs>
            <a:gs pos="100000">
              <a:srgbClr val="FFEBF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7/31/2020</a:t>
            </a:r>
            <a:endParaRPr lang="en-US" dirty="0" smtClean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b="1" dirty="0"/>
              <a:t>Capstone Project Final Report - </a:t>
            </a:r>
            <a:r>
              <a:rPr lang="en-US" b="1" dirty="0" smtClean="0"/>
              <a:t>AG</a:t>
            </a:r>
            <a:br>
              <a:rPr lang="en-US" b="1" dirty="0" smtClean="0"/>
            </a:b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US" b="1" dirty="0"/>
              <a:t>Assessing Development and Investment Potential of Tulsa Zip Codes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785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/>
              <a:t>Most visited venues in each zip code</a:t>
            </a:r>
            <a:endParaRPr lang="he-IL" dirty="0"/>
          </a:p>
        </p:txBody>
      </p:sp>
      <p:pic>
        <p:nvPicPr>
          <p:cNvPr id="4" name="מציין מיקום תוכן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628800"/>
            <a:ext cx="8208912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5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1" dirty="0" smtClean="0"/>
              <a:t>Discussion – main points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Looking at zip code 74127, over time both the listing prices and the price per square foot are increasing. Investing in bigger houses for future profits is recommended.</a:t>
            </a:r>
          </a:p>
          <a:p>
            <a:pPr algn="l" rtl="0"/>
            <a:r>
              <a:rPr lang="en-US" dirty="0" smtClean="0"/>
              <a:t>The most visited places in zip code 74137 are food related. It is recommended to consider building a new establishment that is food focused in that area.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8925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Closing remarks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graphs are interactive, and can be used to cycle through the other zip codes / variables. </a:t>
            </a:r>
            <a:r>
              <a:rPr lang="en-US" dirty="0" smtClean="0"/>
              <a:t>Viewing the notebook is highly encouraged.</a:t>
            </a:r>
          </a:p>
          <a:p>
            <a:pPr algn="l" rtl="0"/>
            <a:r>
              <a:rPr lang="en-US" dirty="0" smtClean="0"/>
              <a:t>Once the data for the 2020 census is published, a repeat of this project can present up to date information, and would provide insights of greater accuracy.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8925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0666"/>
          </a:xfrm>
        </p:spPr>
        <p:txBody>
          <a:bodyPr>
            <a:normAutofit/>
          </a:bodyPr>
          <a:lstStyle/>
          <a:p>
            <a:pPr rtl="0"/>
            <a:r>
              <a:rPr lang="en-US" sz="6000" dirty="0" smtClean="0"/>
              <a:t>Thank you for reviewing this project!</a:t>
            </a:r>
            <a:endParaRPr lang="he-IL" sz="6000" dirty="0"/>
          </a:p>
        </p:txBody>
      </p:sp>
    </p:spTree>
    <p:extLst>
      <p:ext uri="{BB962C8B-B14F-4D97-AF65-F5344CB8AC3E}">
        <p14:creationId xmlns:p14="http://schemas.microsoft.com/office/powerpoint/2010/main" val="261329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1" dirty="0" smtClean="0"/>
              <a:t>Business Problem</a:t>
            </a:r>
            <a:endParaRPr lang="en-US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Identifying </a:t>
            </a:r>
            <a:r>
              <a:rPr lang="en-US" dirty="0"/>
              <a:t>prime locations for investment in </a:t>
            </a:r>
            <a:r>
              <a:rPr lang="en-US" dirty="0" smtClean="0"/>
              <a:t>housing.</a:t>
            </a:r>
          </a:p>
          <a:p>
            <a:pPr algn="l" rtl="0"/>
            <a:r>
              <a:rPr lang="en-US" dirty="0" smtClean="0"/>
              <a:t>Finding </a:t>
            </a:r>
            <a:r>
              <a:rPr lang="en-US" dirty="0"/>
              <a:t>opportunities for developing the surrounding up-and-coming </a:t>
            </a:r>
            <a:r>
              <a:rPr lang="en-US" dirty="0" smtClean="0"/>
              <a:t>areas.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829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1" dirty="0" smtClean="0"/>
              <a:t>Data: 2 Main Sources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One with zip code coordinates, but containing outdated information from 2010 (regarding population</a:t>
            </a:r>
            <a:r>
              <a:rPr lang="en-US" dirty="0"/>
              <a:t>, </a:t>
            </a:r>
            <a:r>
              <a:rPr lang="en-US" dirty="0" smtClean="0"/>
              <a:t>population </a:t>
            </a:r>
            <a:r>
              <a:rPr lang="en-US" dirty="0"/>
              <a:t>per square mile and average income per household</a:t>
            </a:r>
            <a:r>
              <a:rPr lang="en-US" dirty="0" smtClean="0"/>
              <a:t>).</a:t>
            </a:r>
          </a:p>
          <a:p>
            <a:pPr algn="l" rtl="0"/>
            <a:r>
              <a:rPr lang="en-US" dirty="0" smtClean="0"/>
              <a:t>One with updated information on the zip codes for every month from June 2020 to June 2016 . This data held such variables as median and average listing price, total listing price, listing price per square feet and so on.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212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0666"/>
          </a:xfrm>
        </p:spPr>
        <p:txBody>
          <a:bodyPr>
            <a:normAutofit/>
          </a:bodyPr>
          <a:lstStyle/>
          <a:p>
            <a:pPr rtl="0"/>
            <a:r>
              <a:rPr lang="en-US" sz="9600" dirty="0" err="1" smtClean="0"/>
              <a:t>Visualizataions</a:t>
            </a:r>
            <a:endParaRPr lang="he-IL" sz="9600" dirty="0"/>
          </a:p>
        </p:txBody>
      </p:sp>
    </p:spTree>
    <p:extLst>
      <p:ext uri="{BB962C8B-B14F-4D97-AF65-F5344CB8AC3E}">
        <p14:creationId xmlns:p14="http://schemas.microsoft.com/office/powerpoint/2010/main" val="238010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/>
              <a:t>Differences </a:t>
            </a:r>
            <a:r>
              <a:rPr lang="en-US" dirty="0"/>
              <a:t>in the median square feet of each zip code</a:t>
            </a:r>
            <a:endParaRPr lang="he-IL" dirty="0"/>
          </a:p>
        </p:txBody>
      </p:sp>
      <p:pic>
        <p:nvPicPr>
          <p:cNvPr id="1026" name="Picture 2" descr="G:\עבודה\Data Science Professional Certificate - IBM\Course 9 - Applied Data Science Capstone\Graphs\median square fee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521111" cy="531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45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/>
              <a:t>Comparison </a:t>
            </a:r>
            <a:r>
              <a:rPr lang="en-US" dirty="0"/>
              <a:t>between the zip codes </a:t>
            </a:r>
            <a:r>
              <a:rPr lang="en-US" dirty="0" smtClean="0"/>
              <a:t>on median </a:t>
            </a:r>
            <a:r>
              <a:rPr lang="en-US" dirty="0"/>
              <a:t>listing price</a:t>
            </a:r>
            <a:endParaRPr lang="he-IL" dirty="0"/>
          </a:p>
        </p:txBody>
      </p:sp>
      <p:pic>
        <p:nvPicPr>
          <p:cNvPr id="2050" name="Picture 2" descr="G:\עבודה\Data Science Professional Certificate - IBM\Course 9 - Applied Data Science Capstone\Graphs\median listing pric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70" y="1462268"/>
            <a:ext cx="7617083" cy="539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25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/>
              <a:t>Comparison </a:t>
            </a:r>
            <a:r>
              <a:rPr lang="en-US" dirty="0"/>
              <a:t>between the average and median listing </a:t>
            </a:r>
            <a:r>
              <a:rPr lang="en-US" dirty="0" smtClean="0"/>
              <a:t>price of zip code 74127</a:t>
            </a:r>
            <a:endParaRPr lang="he-IL" dirty="0"/>
          </a:p>
        </p:txBody>
      </p:sp>
      <p:pic>
        <p:nvPicPr>
          <p:cNvPr id="3074" name="Picture 2" descr="G:\עבודה\Data Science Professional Certificate - IBM\Course 9 - Applied Data Science Capstone\Graphs\74127 bi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40160"/>
            <a:ext cx="7632848" cy="533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25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/>
              <a:t>Comparison </a:t>
            </a:r>
            <a:r>
              <a:rPr lang="en-US" dirty="0"/>
              <a:t>between the remaining variables </a:t>
            </a:r>
            <a:r>
              <a:rPr lang="en-US" dirty="0" smtClean="0"/>
              <a:t>for zip code 74127</a:t>
            </a:r>
            <a:endParaRPr lang="he-IL" dirty="0"/>
          </a:p>
        </p:txBody>
      </p:sp>
      <p:pic>
        <p:nvPicPr>
          <p:cNvPr id="4098" name="Picture 2" descr="G:\עבודה\Data Science Professional Certificate - IBM\Course 9 - Applied Data Science Capstone\Graphs\74127 smal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86" y="1412776"/>
            <a:ext cx="7444459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25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2800" dirty="0" smtClean="0"/>
              <a:t>Map of Tulsa with markers indicating the zip code, </a:t>
            </a:r>
            <a:r>
              <a:rPr lang="en-US" sz="2800" dirty="0"/>
              <a:t>population, the population per square mile and the average household income</a:t>
            </a:r>
            <a:endParaRPr lang="he-IL" sz="2800" dirty="0"/>
          </a:p>
        </p:txBody>
      </p:sp>
      <p:pic>
        <p:nvPicPr>
          <p:cNvPr id="4" name="מציין מיקום תוכן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856" y="1600200"/>
            <a:ext cx="714428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5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307</Words>
  <Application>Microsoft Office PowerPoint</Application>
  <PresentationFormat>‫הצגה על המסך (4:3)</PresentationFormat>
  <Paragraphs>22</Paragraphs>
  <Slides>13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4" baseType="lpstr">
      <vt:lpstr>ערכת נושא של Office</vt:lpstr>
      <vt:lpstr>Capstone Project Final Report - AG </vt:lpstr>
      <vt:lpstr>Business Problem</vt:lpstr>
      <vt:lpstr>Data: 2 Main Sources</vt:lpstr>
      <vt:lpstr>Visualizataions</vt:lpstr>
      <vt:lpstr>Differences in the median square feet of each zip code</vt:lpstr>
      <vt:lpstr>Comparison between the zip codes on median listing price</vt:lpstr>
      <vt:lpstr>Comparison between the average and median listing price of zip code 74127</vt:lpstr>
      <vt:lpstr>Comparison between the remaining variables for zip code 74127</vt:lpstr>
      <vt:lpstr>Map of Tulsa with markers indicating the zip code, population, the population per square mile and the average household income</vt:lpstr>
      <vt:lpstr>Most visited venues in each zip code</vt:lpstr>
      <vt:lpstr>Discussion – main points</vt:lpstr>
      <vt:lpstr>Closing remarks</vt:lpstr>
      <vt:lpstr>Thank you for reviewing this project!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Final Report - AG </dc:title>
  <dc:creator>ophir</dc:creator>
  <cp:lastModifiedBy>Windows User</cp:lastModifiedBy>
  <cp:revision>6</cp:revision>
  <dcterms:created xsi:type="dcterms:W3CDTF">2020-08-01T21:31:02Z</dcterms:created>
  <dcterms:modified xsi:type="dcterms:W3CDTF">2020-08-01T22:34:14Z</dcterms:modified>
</cp:coreProperties>
</file>