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07"/>
  </p:normalViewPr>
  <p:slideViewPr>
    <p:cSldViewPr snapToGrid="0" snapToObjects="1">
      <p:cViewPr>
        <p:scale>
          <a:sx n="120" d="100"/>
          <a:sy n="120" d="100"/>
        </p:scale>
        <p:origin x="16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0AFA-BC91-EF40-8E90-C25AF8E9123B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68B6-A088-6A47-99BD-2031A704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F0FD-11C5-9A40-B27B-7BED7F0349D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403" y="226793"/>
                <a:ext cx="15043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Loss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226793"/>
                <a:ext cx="150436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40984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1199981" y="690719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56164" y="4462357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64" y="4462357"/>
                <a:ext cx="487634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3026" y="1668823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26" y="1668823"/>
                <a:ext cx="1504368" cy="394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1199981" y="2280737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1403" y="3223545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3223545"/>
                <a:ext cx="1504368" cy="3943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012546" y="1865993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58755" y="1689646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1689646"/>
                <a:ext cx="1504368" cy="3943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012546" y="3399892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58755" y="3244369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3244369"/>
                <a:ext cx="1504368" cy="3943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1199981" y="3804485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199981" y="5189337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1403" y="6148249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6148249"/>
                <a:ext cx="1504368" cy="3943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012546" y="6303773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8755" y="6148249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6148249"/>
                <a:ext cx="1504368" cy="3943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1199981" y="6740861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1403" y="7720596"/>
                <a:ext cx="1504368" cy="3943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7720596"/>
                <a:ext cx="1504368" cy="3943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012546" y="403140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58755" y="216862"/>
                <a:ext cx="1504368" cy="39319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216862"/>
                <a:ext cx="1504368" cy="393192"/>
              </a:xfrm>
              <a:prstGeom prst="rect">
                <a:avLst/>
              </a:prstGeom>
              <a:blipFill rotWithShape="0"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403" y="226793"/>
                <a:ext cx="15043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Loss</m:t>
                      </m:r>
                      <m:r>
                        <a:rPr lang="en-US" sz="240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226793"/>
                <a:ext cx="150436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40984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1199981" y="690719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56164" y="4462357"/>
                <a:ext cx="4876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64" y="4462357"/>
                <a:ext cx="487634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3026" y="1566776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26" y="1566776"/>
                <a:ext cx="1504368" cy="640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1199981" y="2280737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1403" y="3121498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3121498"/>
                <a:ext cx="1504368" cy="6400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012546" y="1865993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58755" y="1587599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1587599"/>
                <a:ext cx="1504368" cy="6400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012546" y="3399892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58755" y="3142321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3142321"/>
                <a:ext cx="1504368" cy="6400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1199981" y="3804485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199981" y="5189337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1403" y="6025379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6025379"/>
                <a:ext cx="1504368" cy="6400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012546" y="6303773"/>
            <a:ext cx="771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8755" y="6025379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55" y="6025379"/>
                <a:ext cx="1504368" cy="6400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1199981" y="6740861"/>
            <a:ext cx="2" cy="76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1403" y="7597726"/>
                <a:ext cx="1504368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3" y="7597726"/>
                <a:ext cx="1504368" cy="6400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31138" y="6826096"/>
            <a:ext cx="1116419" cy="1424763"/>
          </a:xfrm>
          <a:prstGeom prst="line">
            <a:avLst/>
          </a:prstGeom>
          <a:ln w="57150">
            <a:solidFill>
              <a:srgbClr val="C00000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1138" y="6826096"/>
            <a:ext cx="1116419" cy="1424763"/>
          </a:xfrm>
          <a:prstGeom prst="line">
            <a:avLst/>
          </a:prstGeom>
          <a:ln w="57150">
            <a:solidFill>
              <a:srgbClr val="C00000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3872" y="7743532"/>
            <a:ext cx="2569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(This</a:t>
            </a:r>
            <a:r>
              <a:rPr lang="zh-CN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derivative</a:t>
            </a:r>
            <a:r>
              <a:rPr lang="zh-CN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is</a:t>
            </a:r>
            <a:r>
              <a:rPr lang="zh-CN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not</a:t>
            </a:r>
            <a:r>
              <a:rPr lang="zh-CN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useful)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873" y="6709139"/>
            <a:ext cx="4012249" cy="1573619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2019-08-29T02:04:40Z</cp:lastPrinted>
  <dcterms:created xsi:type="dcterms:W3CDTF">2019-08-29T00:34:14Z</dcterms:created>
  <dcterms:modified xsi:type="dcterms:W3CDTF">2019-08-30T20:08:35Z</dcterms:modified>
</cp:coreProperties>
</file>