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F0FD-11C5-9A40-B27B-7BED7F0349D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415EE-5189-AF46-9733-072F9BCC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932" y="6011917"/>
                <a:ext cx="1960793" cy="37587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𝐖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2" y="6011917"/>
                <a:ext cx="1960793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3106" t="-322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11973" y="6011917"/>
                <a:ext cx="1581056" cy="37587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𝐗</m:t>
                      </m:r>
                      <m:r>
                        <a:rPr lang="en-US" sz="24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73" y="6011917"/>
                <a:ext cx="158105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1931" t="-322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0628" y="4419599"/>
                <a:ext cx="2707472" cy="37587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charset="0"/>
                        </a:rPr>
                        <m:t>𝐙</m:t>
                      </m:r>
                      <m:r>
                        <a:rPr lang="en-US" sz="2400" b="1" i="0" smtClean="0">
                          <a:latin typeface="Cambria Math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charset="0"/>
                        </a:rPr>
                        <m:t>𝐗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charset="0"/>
                            </a:rPr>
                            <m:t>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8" y="4419599"/>
                <a:ext cx="2707472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802" t="-322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76114" y="2827281"/>
                <a:ext cx="2794483" cy="37587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charset="0"/>
                            </a:rPr>
                            <m:t>𝐙</m:t>
                          </m:r>
                        </m:e>
                      </m:d>
                      <m:r>
                        <a:rPr lang="en-US" sz="24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4" y="2827281"/>
                <a:ext cx="2794483" cy="375872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27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1913" y="310054"/>
                <a:ext cx="94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Loss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13" y="310054"/>
                <a:ext cx="9484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051" t="-143333" r="-8974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2259724" y="3352801"/>
            <a:ext cx="0" cy="844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70234" y="2007477"/>
            <a:ext cx="0" cy="651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75489" y="804042"/>
            <a:ext cx="0" cy="651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6784" y="1412192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84" y="1412192"/>
                <a:ext cx="431528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1245476" y="4973396"/>
            <a:ext cx="394138" cy="860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92482" y="4973396"/>
            <a:ext cx="370490" cy="816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08406" y="2700016"/>
                <a:ext cx="1633717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000" b="1" i="0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406" y="2700016"/>
                <a:ext cx="1633717" cy="640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30576" y="315310"/>
                <a:ext cx="94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Loss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576" y="315310"/>
                <a:ext cx="9484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051" t="-143333" r="-8974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8818387" y="3358057"/>
            <a:ext cx="0" cy="8448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828897" y="2012733"/>
            <a:ext cx="0" cy="651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34152" y="809298"/>
            <a:ext cx="0" cy="651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15447" y="1417448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447" y="1417448"/>
                <a:ext cx="431528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7804139" y="4978652"/>
            <a:ext cx="394138" cy="8605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351145" y="4978652"/>
            <a:ext cx="370490" cy="8165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01208" y="4277036"/>
                <a:ext cx="1633717" cy="6400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 charset="0"/>
                            </a:rPr>
                            <m:t>𝐙</m:t>
                          </m:r>
                        </m:den>
                      </m:f>
                      <m:r>
                        <a:rPr lang="en-US" sz="20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08" y="4277036"/>
                <a:ext cx="1633717" cy="6400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30120" y="5867214"/>
                <a:ext cx="3077939" cy="6526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 charset="0"/>
                            </a:rPr>
                            <m:t>𝐖</m:t>
                          </m:r>
                        </m:den>
                      </m:f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sz="2000" b="1" i="0" smtClean="0">
                                      <a:latin typeface="Cambria Math" charset="0"/>
                                    </a:rPr>
                                    <m:t>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latin typeface="Cambria Math" charset="0"/>
                        </a:rPr>
                        <m:t>𝐗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out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20" y="5867214"/>
                <a:ext cx="3077939" cy="6526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046974" y="5934665"/>
                <a:ext cx="2600707" cy="5852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 charset="0"/>
                            </a:rPr>
                            <m:t>𝐗</m:t>
                          </m:r>
                        </m:den>
                      </m:f>
                      <m:r>
                        <a:rPr lang="en-US" sz="2000" b="1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b="1" i="0" smtClean="0">
                              <a:latin typeface="Cambria Math" charset="0"/>
                            </a:rPr>
                            <m:t>𝐙</m:t>
                          </m:r>
                        </m:den>
                      </m:f>
                      <m:r>
                        <a:rPr lang="en-US" sz="2000" b="1" i="0" smtClean="0">
                          <a:latin typeface="Cambria Math" charset="0"/>
                        </a:rPr>
                        <m:t>𝐖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74" y="5934665"/>
                <a:ext cx="2600707" cy="5852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0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2019-08-29T00:34:14Z</dcterms:created>
  <dcterms:modified xsi:type="dcterms:W3CDTF">2019-08-29T01:22:13Z</dcterms:modified>
</cp:coreProperties>
</file>