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CDD"/>
    <a:srgbClr val="EFBEF0"/>
    <a:srgbClr val="BD1BBD"/>
    <a:srgbClr val="0B24FB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3"/>
    <p:restoredTop sz="80748"/>
  </p:normalViewPr>
  <p:slideViewPr>
    <p:cSldViewPr snapToGrid="0" snapToObjects="1">
      <p:cViewPr>
        <p:scale>
          <a:sx n="93" d="100"/>
          <a:sy n="93" d="100"/>
        </p:scale>
        <p:origin x="160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1.png"/><Relationship Id="rId6" Type="http://schemas.openxmlformats.org/officeDocument/2006/relationships/image" Target="../media/image54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34014" y="519030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14" name="Rectangle 13"/>
            <p:cNvSpPr/>
            <p:nvPr/>
          </p:nvSpPr>
          <p:spPr>
            <a:xfrm>
              <a:off x="7304956" y="4197731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48753</TotalTime>
  <Words>23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Courier New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966</cp:revision>
  <cp:lastPrinted>2019-11-21T20:50:17Z</cp:lastPrinted>
  <dcterms:created xsi:type="dcterms:W3CDTF">2017-08-22T04:44:10Z</dcterms:created>
  <dcterms:modified xsi:type="dcterms:W3CDTF">2020-05-23T13:44:12Z</dcterms:modified>
</cp:coreProperties>
</file>