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CDD"/>
    <a:srgbClr val="0B24FB"/>
    <a:srgbClr val="F80545"/>
    <a:srgbClr val="F7F7F7"/>
    <a:srgbClr val="020C7E"/>
    <a:srgbClr val="750308"/>
    <a:srgbClr val="7F0F7E"/>
    <a:srgbClr val="BFBE27"/>
    <a:srgbClr val="1FBFBE"/>
    <a:srgbClr val="BD1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8"/>
    <p:restoredTop sz="87135"/>
  </p:normalViewPr>
  <p:slideViewPr>
    <p:cSldViewPr snapToGrid="0" snapToObjects="1">
      <p:cViewPr>
        <p:scale>
          <a:sx n="60" d="100"/>
          <a:sy n="60" d="100"/>
        </p:scale>
        <p:origin x="110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5921" y="2514160"/>
            <a:ext cx="3286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12" idx="0"/>
          </p:cNvCxnSpPr>
          <p:nvPr/>
        </p:nvCxnSpPr>
        <p:spPr>
          <a:xfrm flipV="1">
            <a:off x="710092" y="2888013"/>
            <a:ext cx="935829" cy="61672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4" idx="1"/>
          </p:cNvCxnSpPr>
          <p:nvPr/>
        </p:nvCxnSpPr>
        <p:spPr>
          <a:xfrm flipH="1" flipV="1">
            <a:off x="1974535" y="2888014"/>
            <a:ext cx="834798" cy="69191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810227" y="2888014"/>
            <a:ext cx="1" cy="592928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7216" y="3504733"/>
            <a:ext cx="285751" cy="2857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67351" y="3538077"/>
            <a:ext cx="285751" cy="2857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67486" y="3538077"/>
            <a:ext cx="285751" cy="2857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95766" y="3790483"/>
            <a:ext cx="235748" cy="688192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745812" y="3790484"/>
            <a:ext cx="221455" cy="6881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4317" y="4495355"/>
            <a:ext cx="3286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5815" y="4495354"/>
            <a:ext cx="3286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13759" y="3830939"/>
            <a:ext cx="235748" cy="688192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863805" y="3830940"/>
            <a:ext cx="221455" cy="6881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42310" y="4535811"/>
            <a:ext cx="3286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13808" y="4535810"/>
            <a:ext cx="3286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603179" y="3823826"/>
            <a:ext cx="235748" cy="688192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953225" y="3823827"/>
            <a:ext cx="221455" cy="688191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31730" y="4528698"/>
            <a:ext cx="3286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03228" y="4528697"/>
            <a:ext cx="328612" cy="3286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74532" y="2322780"/>
                <a:ext cx="4751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32" y="2322780"/>
                <a:ext cx="475195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385419" y="4367272"/>
                <a:ext cx="24335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3200" i="1" dirty="0">
                          <a:latin typeface="Cambria Math" charset="0"/>
                        </a:rPr>
                        <m:t>~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𝑝</m:t>
                      </m:r>
                      <m:r>
                        <a:rPr lang="en-US" sz="3200" i="1" dirty="0">
                          <a:latin typeface="Cambria Math" charset="0"/>
                        </a:rPr>
                        <m:t>(⋅|</m:t>
                      </m:r>
                      <m:r>
                        <a:rPr lang="en-US" sz="32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  <m:r>
                        <a:rPr lang="en-US" sz="3200" i="1" dirty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419" y="4367272"/>
                <a:ext cx="243355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206828" y="3364692"/>
                <a:ext cx="19594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~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𝜋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(⋅|</m:t>
                      </m:r>
                      <m:r>
                        <a:rPr lang="en-US" sz="32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828" y="3364692"/>
                <a:ext cx="19594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75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47302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Microsoft Office User</cp:lastModifiedBy>
  <cp:revision>929</cp:revision>
  <dcterms:created xsi:type="dcterms:W3CDTF">2017-08-22T04:44:10Z</dcterms:created>
  <dcterms:modified xsi:type="dcterms:W3CDTF">2019-12-08T21:24:44Z</dcterms:modified>
</cp:coreProperties>
</file>