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64" r:id="rId3"/>
    <p:sldId id="261" r:id="rId4"/>
    <p:sldId id="259" r:id="rId5"/>
    <p:sldId id="260" r:id="rId6"/>
    <p:sldId id="270" r:id="rId7"/>
    <p:sldId id="271" r:id="rId8"/>
    <p:sldId id="273" r:id="rId9"/>
    <p:sldId id="274" r:id="rId10"/>
    <p:sldId id="268" r:id="rId11"/>
    <p:sldId id="276" r:id="rId12"/>
    <p:sldId id="27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AD1DD9-7CCB-4C88-A538-C028239DE44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1D58A2D-5869-468D-87FA-4240A5CF6D37}">
      <dgm:prSet phldrT="[Текст]" custT="1"/>
      <dgm:spPr/>
      <dgm:t>
        <a:bodyPr/>
        <a:lstStyle/>
        <a:p>
          <a:r>
            <a:rPr lang="ru-RU" sz="900"/>
            <a:t>Рекомендательные системы</a:t>
          </a:r>
        </a:p>
      </dgm:t>
    </dgm:pt>
    <dgm:pt modelId="{3EDEDC60-32DA-4E0B-B245-55E471E5E07E}" type="parTrans" cxnId="{34B113FE-4C5E-4282-A63B-7158B12E47C7}">
      <dgm:prSet/>
      <dgm:spPr/>
      <dgm:t>
        <a:bodyPr/>
        <a:lstStyle/>
        <a:p>
          <a:endParaRPr lang="ru-RU"/>
        </a:p>
      </dgm:t>
    </dgm:pt>
    <dgm:pt modelId="{18139D1A-B250-411B-8117-61056AFFF76E}" type="sibTrans" cxnId="{34B113FE-4C5E-4282-A63B-7158B12E47C7}">
      <dgm:prSet/>
      <dgm:spPr/>
      <dgm:t>
        <a:bodyPr/>
        <a:lstStyle/>
        <a:p>
          <a:endParaRPr lang="ru-RU"/>
        </a:p>
      </dgm:t>
    </dgm:pt>
    <dgm:pt modelId="{7A363DA9-DF15-4B7C-8889-21AAA74051DC}" type="asst">
      <dgm:prSet phldrT="[Текст]" custT="1"/>
      <dgm:spPr/>
      <dgm:t>
        <a:bodyPr/>
        <a:lstStyle/>
        <a:p>
          <a:r>
            <a:rPr lang="ru-RU" sz="900" dirty="0"/>
            <a:t>Персонализированные</a:t>
          </a:r>
        </a:p>
      </dgm:t>
    </dgm:pt>
    <dgm:pt modelId="{628E664D-A543-43DD-A00D-AA208F0D14CF}" type="parTrans" cxnId="{B08EC17F-DC37-4764-A26B-D26BAE106DCE}">
      <dgm:prSet/>
      <dgm:spPr/>
      <dgm:t>
        <a:bodyPr/>
        <a:lstStyle/>
        <a:p>
          <a:endParaRPr lang="ru-RU"/>
        </a:p>
      </dgm:t>
    </dgm:pt>
    <dgm:pt modelId="{0F085A57-79C6-4091-AEC5-95E091201EBA}" type="sibTrans" cxnId="{B08EC17F-DC37-4764-A26B-D26BAE106DCE}">
      <dgm:prSet/>
      <dgm:spPr/>
      <dgm:t>
        <a:bodyPr/>
        <a:lstStyle/>
        <a:p>
          <a:endParaRPr lang="ru-RU"/>
        </a:p>
      </dgm:t>
    </dgm:pt>
    <dgm:pt modelId="{20D1A675-6E9A-4BDD-AB5B-0B93B4543708}" type="asst">
      <dgm:prSet custT="1"/>
      <dgm:spPr/>
      <dgm:t>
        <a:bodyPr/>
        <a:lstStyle/>
        <a:p>
          <a:r>
            <a:rPr lang="ru-RU" sz="900" dirty="0" err="1"/>
            <a:t>Неперсонализированные</a:t>
          </a:r>
          <a:endParaRPr lang="ru-RU" sz="900" dirty="0"/>
        </a:p>
      </dgm:t>
    </dgm:pt>
    <dgm:pt modelId="{50372C86-8E95-42C1-9837-0AA5F07A6492}" type="parTrans" cxnId="{D77DC85D-4DDF-4039-8A92-AE7CD3C9651A}">
      <dgm:prSet/>
      <dgm:spPr/>
      <dgm:t>
        <a:bodyPr/>
        <a:lstStyle/>
        <a:p>
          <a:endParaRPr lang="ru-RU"/>
        </a:p>
      </dgm:t>
    </dgm:pt>
    <dgm:pt modelId="{33E8CC00-09C5-40FE-B240-D7FA6AFC2CE9}" type="sibTrans" cxnId="{D77DC85D-4DDF-4039-8A92-AE7CD3C9651A}">
      <dgm:prSet/>
      <dgm:spPr/>
      <dgm:t>
        <a:bodyPr/>
        <a:lstStyle/>
        <a:p>
          <a:endParaRPr lang="ru-RU"/>
        </a:p>
      </dgm:t>
    </dgm:pt>
    <dgm:pt modelId="{7F67C866-D4D3-4524-816B-31D61E349737}" type="asst">
      <dgm:prSet custT="1"/>
      <dgm:spPr/>
      <dgm:t>
        <a:bodyPr/>
        <a:lstStyle/>
        <a:p>
          <a:r>
            <a:rPr lang="ru-RU" sz="900" dirty="0"/>
            <a:t>Контентная фильтрация </a:t>
          </a:r>
          <a:br>
            <a:rPr lang="ru-RU" sz="900" dirty="0"/>
          </a:br>
          <a:r>
            <a:rPr lang="ru-RU" sz="900" dirty="0"/>
            <a:t>(на основании содержания)</a:t>
          </a:r>
        </a:p>
      </dgm:t>
    </dgm:pt>
    <dgm:pt modelId="{6B19D271-178F-402E-929E-A7EB74CF2512}" type="parTrans" cxnId="{C10AC21E-51BD-4511-B8F6-A6851E73FE94}">
      <dgm:prSet/>
      <dgm:spPr/>
      <dgm:t>
        <a:bodyPr/>
        <a:lstStyle/>
        <a:p>
          <a:endParaRPr lang="ru-RU"/>
        </a:p>
      </dgm:t>
    </dgm:pt>
    <dgm:pt modelId="{AE9B8F56-E7A0-4DC7-B69D-DA9083ABB6A3}" type="sibTrans" cxnId="{C10AC21E-51BD-4511-B8F6-A6851E73FE94}">
      <dgm:prSet/>
      <dgm:spPr/>
      <dgm:t>
        <a:bodyPr/>
        <a:lstStyle/>
        <a:p>
          <a:endParaRPr lang="ru-RU"/>
        </a:p>
      </dgm:t>
    </dgm:pt>
    <dgm:pt modelId="{98273E29-F9A5-431D-A308-7A30CFF982E9}" type="asst">
      <dgm:prSet custT="1"/>
      <dgm:spPr/>
      <dgm:t>
        <a:bodyPr/>
        <a:lstStyle/>
        <a:p>
          <a:r>
            <a:rPr lang="ru-RU" sz="900"/>
            <a:t>Коллаборативная фильтрация</a:t>
          </a:r>
        </a:p>
      </dgm:t>
    </dgm:pt>
    <dgm:pt modelId="{034B2ACF-B14D-4569-AD14-DB27C63B2257}" type="parTrans" cxnId="{E1FAD536-4398-408E-8AF0-2F20BDCED147}">
      <dgm:prSet/>
      <dgm:spPr/>
      <dgm:t>
        <a:bodyPr/>
        <a:lstStyle/>
        <a:p>
          <a:endParaRPr lang="ru-RU"/>
        </a:p>
      </dgm:t>
    </dgm:pt>
    <dgm:pt modelId="{DA50787D-8EEC-4DED-94CE-68703AA30DD2}" type="sibTrans" cxnId="{E1FAD536-4398-408E-8AF0-2F20BDCED147}">
      <dgm:prSet/>
      <dgm:spPr/>
      <dgm:t>
        <a:bodyPr/>
        <a:lstStyle/>
        <a:p>
          <a:endParaRPr lang="ru-RU"/>
        </a:p>
      </dgm:t>
    </dgm:pt>
    <dgm:pt modelId="{E03EAE45-FEAC-439F-AB51-802894B89EED}" type="asst">
      <dgm:prSet custT="1"/>
      <dgm:spPr/>
      <dgm:t>
        <a:bodyPr/>
        <a:lstStyle/>
        <a:p>
          <a:r>
            <a:rPr lang="ru-RU" sz="900"/>
            <a:t>Другие</a:t>
          </a:r>
        </a:p>
      </dgm:t>
    </dgm:pt>
    <dgm:pt modelId="{08ECB581-EC2B-4303-A006-138993E4C98D}" type="parTrans" cxnId="{EE1E5BD1-A177-471D-8DAD-2BD67B48C9A6}">
      <dgm:prSet/>
      <dgm:spPr/>
      <dgm:t>
        <a:bodyPr/>
        <a:lstStyle/>
        <a:p>
          <a:endParaRPr lang="ru-RU"/>
        </a:p>
      </dgm:t>
    </dgm:pt>
    <dgm:pt modelId="{DE2800C7-E221-4A2B-93F1-A677551ABBCD}" type="sibTrans" cxnId="{EE1E5BD1-A177-471D-8DAD-2BD67B48C9A6}">
      <dgm:prSet/>
      <dgm:spPr/>
      <dgm:t>
        <a:bodyPr/>
        <a:lstStyle/>
        <a:p>
          <a:endParaRPr lang="ru-RU"/>
        </a:p>
      </dgm:t>
    </dgm:pt>
    <dgm:pt modelId="{FA6483A2-DECE-4851-8BB3-84F4BC06757B}">
      <dgm:prSet custT="1"/>
      <dgm:spPr/>
      <dgm:t>
        <a:bodyPr/>
        <a:lstStyle/>
        <a:p>
          <a:r>
            <a:rPr lang="ru-RU" sz="900"/>
            <a:t>Гибридная фильрация</a:t>
          </a:r>
        </a:p>
      </dgm:t>
    </dgm:pt>
    <dgm:pt modelId="{6F4C19B6-338E-4E7B-832E-6EB12041CE7B}" type="parTrans" cxnId="{976504B5-D3BC-4808-8E64-6491AE334AE3}">
      <dgm:prSet/>
      <dgm:spPr/>
      <dgm:t>
        <a:bodyPr/>
        <a:lstStyle/>
        <a:p>
          <a:endParaRPr lang="ru-RU"/>
        </a:p>
      </dgm:t>
    </dgm:pt>
    <dgm:pt modelId="{34770A1F-02DC-4B92-BB09-C5DEAFB51D37}" type="sibTrans" cxnId="{976504B5-D3BC-4808-8E64-6491AE334AE3}">
      <dgm:prSet/>
      <dgm:spPr/>
      <dgm:t>
        <a:bodyPr/>
        <a:lstStyle/>
        <a:p>
          <a:endParaRPr lang="ru-RU"/>
        </a:p>
      </dgm:t>
    </dgm:pt>
    <dgm:pt modelId="{149D70FA-0D55-45E4-ACD3-1AEDE4F35F8F}">
      <dgm:prSet custT="1"/>
      <dgm:spPr/>
      <dgm:t>
        <a:bodyPr/>
        <a:lstStyle/>
        <a:p>
          <a:r>
            <a:rPr lang="ru-RU" sz="900"/>
            <a:t>Кластеризация</a:t>
          </a:r>
        </a:p>
      </dgm:t>
    </dgm:pt>
    <dgm:pt modelId="{2E7960EC-0C9B-44E8-89B2-4A2AB5402FDA}" type="parTrans" cxnId="{4DCEB8ED-C73E-46EF-87E5-A5FE1E8E7406}">
      <dgm:prSet/>
      <dgm:spPr/>
      <dgm:t>
        <a:bodyPr/>
        <a:lstStyle/>
        <a:p>
          <a:endParaRPr lang="ru-RU"/>
        </a:p>
      </dgm:t>
    </dgm:pt>
    <dgm:pt modelId="{22D651AC-67BE-445D-AD13-D334F0F8BD19}" type="sibTrans" cxnId="{4DCEB8ED-C73E-46EF-87E5-A5FE1E8E7406}">
      <dgm:prSet/>
      <dgm:spPr/>
      <dgm:t>
        <a:bodyPr/>
        <a:lstStyle/>
        <a:p>
          <a:endParaRPr lang="ru-RU"/>
        </a:p>
      </dgm:t>
    </dgm:pt>
    <dgm:pt modelId="{494DB065-B112-4BB2-817E-FD6EFB094139}">
      <dgm:prSet custT="1"/>
      <dgm:spPr/>
      <dgm:t>
        <a:bodyPr/>
        <a:lstStyle/>
        <a:p>
          <a:r>
            <a:rPr lang="en-US" sz="900"/>
            <a:t>Utility-based</a:t>
          </a:r>
          <a:endParaRPr lang="ru-RU" sz="900"/>
        </a:p>
      </dgm:t>
    </dgm:pt>
    <dgm:pt modelId="{D6BDD661-1CEE-45AC-9918-66FB1D0323D8}" type="parTrans" cxnId="{1CA7D09C-65B9-446D-9B81-ADB1073578F5}">
      <dgm:prSet/>
      <dgm:spPr/>
      <dgm:t>
        <a:bodyPr/>
        <a:lstStyle/>
        <a:p>
          <a:endParaRPr lang="ru-RU"/>
        </a:p>
      </dgm:t>
    </dgm:pt>
    <dgm:pt modelId="{D8D0ED88-02C9-4271-A9CC-7903D7E9A5CB}" type="sibTrans" cxnId="{1CA7D09C-65B9-446D-9B81-ADB1073578F5}">
      <dgm:prSet/>
      <dgm:spPr/>
      <dgm:t>
        <a:bodyPr/>
        <a:lstStyle/>
        <a:p>
          <a:endParaRPr lang="ru-RU"/>
        </a:p>
      </dgm:t>
    </dgm:pt>
    <dgm:pt modelId="{68F6A849-8685-469D-A39F-FA43B3655778}">
      <dgm:prSet custT="1"/>
      <dgm:spPr/>
      <dgm:t>
        <a:bodyPr/>
        <a:lstStyle/>
        <a:p>
          <a:r>
            <a:rPr lang="en-US" sz="900"/>
            <a:t>Knowledge-based</a:t>
          </a:r>
          <a:endParaRPr lang="ru-RU" sz="900"/>
        </a:p>
      </dgm:t>
    </dgm:pt>
    <dgm:pt modelId="{7363691C-707B-4F54-9B22-988493088D7D}" type="parTrans" cxnId="{A71614D1-D3AE-49ED-BF4C-087290046461}">
      <dgm:prSet/>
      <dgm:spPr/>
      <dgm:t>
        <a:bodyPr/>
        <a:lstStyle/>
        <a:p>
          <a:endParaRPr lang="ru-RU"/>
        </a:p>
      </dgm:t>
    </dgm:pt>
    <dgm:pt modelId="{B39CF65A-B6AD-4780-A554-8C52AADBD4C8}" type="sibTrans" cxnId="{A71614D1-D3AE-49ED-BF4C-087290046461}">
      <dgm:prSet/>
      <dgm:spPr/>
      <dgm:t>
        <a:bodyPr/>
        <a:lstStyle/>
        <a:p>
          <a:endParaRPr lang="ru-RU"/>
        </a:p>
      </dgm:t>
    </dgm:pt>
    <dgm:pt modelId="{54F78ABD-BE77-4B3B-8E0B-CBA67BB533FF}">
      <dgm:prSet/>
      <dgm:spPr/>
      <dgm:t>
        <a:bodyPr/>
        <a:lstStyle/>
        <a:p>
          <a:r>
            <a:rPr lang="ru-RU"/>
            <a:t>Основанные на памяти</a:t>
          </a:r>
        </a:p>
      </dgm:t>
    </dgm:pt>
    <dgm:pt modelId="{9A3808BD-BBF9-4572-A63E-F3702286064C}" type="parTrans" cxnId="{3578C56B-7EB0-4687-B024-D57146D06BD9}">
      <dgm:prSet/>
      <dgm:spPr/>
      <dgm:t>
        <a:bodyPr/>
        <a:lstStyle/>
        <a:p>
          <a:endParaRPr lang="ru-RU"/>
        </a:p>
      </dgm:t>
    </dgm:pt>
    <dgm:pt modelId="{0627128C-E4E3-4CF5-9E27-3E10A7BAFE82}" type="sibTrans" cxnId="{3578C56B-7EB0-4687-B024-D57146D06BD9}">
      <dgm:prSet/>
      <dgm:spPr/>
      <dgm:t>
        <a:bodyPr/>
        <a:lstStyle/>
        <a:p>
          <a:endParaRPr lang="ru-RU"/>
        </a:p>
      </dgm:t>
    </dgm:pt>
    <dgm:pt modelId="{5ED6DD07-5DC8-4E12-B3E1-87693CAEBE2C}">
      <dgm:prSet/>
      <dgm:spPr/>
      <dgm:t>
        <a:bodyPr/>
        <a:lstStyle/>
        <a:p>
          <a:r>
            <a:rPr lang="ru-RU"/>
            <a:t>Основанные на модели</a:t>
          </a:r>
        </a:p>
      </dgm:t>
    </dgm:pt>
    <dgm:pt modelId="{575EC417-D277-48BD-89E2-06A90FFF1188}" type="parTrans" cxnId="{23F35839-D3D5-43D5-A0BB-297F2F7C1149}">
      <dgm:prSet/>
      <dgm:spPr/>
      <dgm:t>
        <a:bodyPr/>
        <a:lstStyle/>
        <a:p>
          <a:endParaRPr lang="ru-RU"/>
        </a:p>
      </dgm:t>
    </dgm:pt>
    <dgm:pt modelId="{08D23DEE-E2B7-4F92-89EA-164E4B76C58A}" type="sibTrans" cxnId="{23F35839-D3D5-43D5-A0BB-297F2F7C1149}">
      <dgm:prSet/>
      <dgm:spPr/>
      <dgm:t>
        <a:bodyPr/>
        <a:lstStyle/>
        <a:p>
          <a:endParaRPr lang="ru-RU"/>
        </a:p>
      </dgm:t>
    </dgm:pt>
    <dgm:pt modelId="{F2765F8C-37BC-499E-8B3A-555B57570301}">
      <dgm:prSet custT="1"/>
      <dgm:spPr/>
      <dgm:t>
        <a:bodyPr/>
        <a:lstStyle/>
        <a:p>
          <a:r>
            <a:rPr lang="ru-RU" sz="900"/>
            <a:t>Демографический</a:t>
          </a:r>
        </a:p>
      </dgm:t>
    </dgm:pt>
    <dgm:pt modelId="{33EB7D03-5AD1-4FA6-865B-B05811B6B4CC}" type="parTrans" cxnId="{75B1AA5C-5B0C-4B2C-B6A7-3549C829C3C7}">
      <dgm:prSet/>
      <dgm:spPr/>
      <dgm:t>
        <a:bodyPr/>
        <a:lstStyle/>
        <a:p>
          <a:endParaRPr lang="ru-RU"/>
        </a:p>
      </dgm:t>
    </dgm:pt>
    <dgm:pt modelId="{94E9909F-BBE9-4608-8A1F-1570CB34590D}" type="sibTrans" cxnId="{75B1AA5C-5B0C-4B2C-B6A7-3549C829C3C7}">
      <dgm:prSet/>
      <dgm:spPr/>
      <dgm:t>
        <a:bodyPr/>
        <a:lstStyle/>
        <a:p>
          <a:endParaRPr lang="ru-RU"/>
        </a:p>
      </dgm:t>
    </dgm:pt>
    <dgm:pt modelId="{2AE527DB-F956-45A3-A6B0-2974273FCCB8}" type="pres">
      <dgm:prSet presAssocID="{A7AD1DD9-7CCB-4C88-A538-C028239DE44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DB48AFBE-D274-4E3E-9774-2C3EA6FF3A8F}" type="pres">
      <dgm:prSet presAssocID="{31D58A2D-5869-468D-87FA-4240A5CF6D37}" presName="hierRoot1" presStyleCnt="0"/>
      <dgm:spPr/>
    </dgm:pt>
    <dgm:pt modelId="{E91CF532-E2FF-4D53-B496-4089BA781C72}" type="pres">
      <dgm:prSet presAssocID="{31D58A2D-5869-468D-87FA-4240A5CF6D37}" presName="composite" presStyleCnt="0"/>
      <dgm:spPr/>
    </dgm:pt>
    <dgm:pt modelId="{26B19C22-D035-42F8-BBF7-999DA5DA84FE}" type="pres">
      <dgm:prSet presAssocID="{31D58A2D-5869-468D-87FA-4240A5CF6D37}" presName="background" presStyleLbl="node0" presStyleIdx="0" presStyleCnt="1"/>
      <dgm:spPr/>
    </dgm:pt>
    <dgm:pt modelId="{E4AF16E6-EDCF-4F89-A96D-DE7EACDB1B95}" type="pres">
      <dgm:prSet presAssocID="{31D58A2D-5869-468D-87FA-4240A5CF6D3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CA16BF8-4AD8-4AA7-869F-EADA6EF69BC8}" type="pres">
      <dgm:prSet presAssocID="{31D58A2D-5869-468D-87FA-4240A5CF6D37}" presName="hierChild2" presStyleCnt="0"/>
      <dgm:spPr/>
    </dgm:pt>
    <dgm:pt modelId="{EC018A1C-C58D-44A0-9A93-FDC70F0E080B}" type="pres">
      <dgm:prSet presAssocID="{628E664D-A543-43DD-A00D-AA208F0D14CF}" presName="Name10" presStyleLbl="parChTrans1D2" presStyleIdx="0" presStyleCnt="4"/>
      <dgm:spPr/>
      <dgm:t>
        <a:bodyPr/>
        <a:lstStyle/>
        <a:p>
          <a:endParaRPr lang="ru-RU"/>
        </a:p>
      </dgm:t>
    </dgm:pt>
    <dgm:pt modelId="{122B8E9F-0B86-4A00-9A81-45E9016C110B}" type="pres">
      <dgm:prSet presAssocID="{7A363DA9-DF15-4B7C-8889-21AAA74051DC}" presName="hierRoot2" presStyleCnt="0"/>
      <dgm:spPr/>
    </dgm:pt>
    <dgm:pt modelId="{E5AB6E85-57C3-4B6D-8FE3-9EF0FFA24041}" type="pres">
      <dgm:prSet presAssocID="{7A363DA9-DF15-4B7C-8889-21AAA74051DC}" presName="composite2" presStyleCnt="0"/>
      <dgm:spPr/>
    </dgm:pt>
    <dgm:pt modelId="{A620BB04-97C0-465D-BE5D-508717B74F41}" type="pres">
      <dgm:prSet presAssocID="{7A363DA9-DF15-4B7C-8889-21AAA74051DC}" presName="background2" presStyleLbl="asst1" presStyleIdx="0" presStyleCnt="5"/>
      <dgm:spPr/>
    </dgm:pt>
    <dgm:pt modelId="{9127BD9B-0761-44BF-9744-F00124A923FC}" type="pres">
      <dgm:prSet presAssocID="{7A363DA9-DF15-4B7C-8889-21AAA74051D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31746E-3131-4252-B714-6DFB8F615674}" type="pres">
      <dgm:prSet presAssocID="{7A363DA9-DF15-4B7C-8889-21AAA74051DC}" presName="hierChild3" presStyleCnt="0"/>
      <dgm:spPr/>
    </dgm:pt>
    <dgm:pt modelId="{5D389D56-0A16-4DD0-A467-B45A57D7B220}" type="pres">
      <dgm:prSet presAssocID="{6B19D271-178F-402E-929E-A7EB74CF2512}" presName="Name17" presStyleLbl="parChTrans1D3" presStyleIdx="0" presStyleCnt="6"/>
      <dgm:spPr/>
      <dgm:t>
        <a:bodyPr/>
        <a:lstStyle/>
        <a:p>
          <a:endParaRPr lang="ru-RU"/>
        </a:p>
      </dgm:t>
    </dgm:pt>
    <dgm:pt modelId="{24B5EC87-51A8-4E6E-B36C-7B0327F640A5}" type="pres">
      <dgm:prSet presAssocID="{7F67C866-D4D3-4524-816B-31D61E349737}" presName="hierRoot3" presStyleCnt="0"/>
      <dgm:spPr/>
    </dgm:pt>
    <dgm:pt modelId="{B827E72A-1047-4A84-9662-79AFB3DEDBB7}" type="pres">
      <dgm:prSet presAssocID="{7F67C866-D4D3-4524-816B-31D61E349737}" presName="composite3" presStyleCnt="0"/>
      <dgm:spPr/>
    </dgm:pt>
    <dgm:pt modelId="{9DB0B2B8-A0DA-43E5-97A9-27237ABFCECE}" type="pres">
      <dgm:prSet presAssocID="{7F67C866-D4D3-4524-816B-31D61E349737}" presName="background3" presStyleLbl="asst1" presStyleIdx="1" presStyleCnt="5"/>
      <dgm:spPr/>
    </dgm:pt>
    <dgm:pt modelId="{77F129D3-11A3-499C-9887-A31D4C4C28EA}" type="pres">
      <dgm:prSet presAssocID="{7F67C866-D4D3-4524-816B-31D61E349737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A6C2201-286D-4F6B-A345-14393A58F522}" type="pres">
      <dgm:prSet presAssocID="{7F67C866-D4D3-4524-816B-31D61E349737}" presName="hierChild4" presStyleCnt="0"/>
      <dgm:spPr/>
    </dgm:pt>
    <dgm:pt modelId="{18E7D86D-F7EA-4F67-8356-00DD7000C10C}" type="pres">
      <dgm:prSet presAssocID="{034B2ACF-B14D-4569-AD14-DB27C63B2257}" presName="Name17" presStyleLbl="parChTrans1D3" presStyleIdx="1" presStyleCnt="6"/>
      <dgm:spPr/>
      <dgm:t>
        <a:bodyPr/>
        <a:lstStyle/>
        <a:p>
          <a:endParaRPr lang="ru-RU"/>
        </a:p>
      </dgm:t>
    </dgm:pt>
    <dgm:pt modelId="{D8C28F74-CBD8-4344-8370-2962AF235ABE}" type="pres">
      <dgm:prSet presAssocID="{98273E29-F9A5-431D-A308-7A30CFF982E9}" presName="hierRoot3" presStyleCnt="0"/>
      <dgm:spPr/>
    </dgm:pt>
    <dgm:pt modelId="{0C024A1F-22D4-430F-BFB9-5FE82FCC4A6B}" type="pres">
      <dgm:prSet presAssocID="{98273E29-F9A5-431D-A308-7A30CFF982E9}" presName="composite3" presStyleCnt="0"/>
      <dgm:spPr/>
    </dgm:pt>
    <dgm:pt modelId="{52DBFB5B-FEC9-418E-A254-F01076C01F0C}" type="pres">
      <dgm:prSet presAssocID="{98273E29-F9A5-431D-A308-7A30CFF982E9}" presName="background3" presStyleLbl="asst1" presStyleIdx="2" presStyleCnt="5"/>
      <dgm:spPr/>
    </dgm:pt>
    <dgm:pt modelId="{2C31A778-1C8F-4407-BE52-1E783E17C763}" type="pres">
      <dgm:prSet presAssocID="{98273E29-F9A5-431D-A308-7A30CFF982E9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8A2C5B7-E83E-405E-A2AF-93DEBEB71456}" type="pres">
      <dgm:prSet presAssocID="{98273E29-F9A5-431D-A308-7A30CFF982E9}" presName="hierChild4" presStyleCnt="0"/>
      <dgm:spPr/>
    </dgm:pt>
    <dgm:pt modelId="{00C56EDD-FDAD-4DD9-A480-AEF959DD92AB}" type="pres">
      <dgm:prSet presAssocID="{9A3808BD-BBF9-4572-A63E-F3702286064C}" presName="Name23" presStyleLbl="parChTrans1D4" presStyleIdx="0" presStyleCnt="2"/>
      <dgm:spPr/>
      <dgm:t>
        <a:bodyPr/>
        <a:lstStyle/>
        <a:p>
          <a:endParaRPr lang="ru-RU"/>
        </a:p>
      </dgm:t>
    </dgm:pt>
    <dgm:pt modelId="{BD11B64B-E336-4173-89F2-1300E19E4DD1}" type="pres">
      <dgm:prSet presAssocID="{54F78ABD-BE77-4B3B-8E0B-CBA67BB533FF}" presName="hierRoot4" presStyleCnt="0"/>
      <dgm:spPr/>
    </dgm:pt>
    <dgm:pt modelId="{23461E4B-77C1-41E7-A846-D79F846ADC6F}" type="pres">
      <dgm:prSet presAssocID="{54F78ABD-BE77-4B3B-8E0B-CBA67BB533FF}" presName="composite4" presStyleCnt="0"/>
      <dgm:spPr/>
    </dgm:pt>
    <dgm:pt modelId="{D55E832A-01B7-4F41-B9D7-EB94006DD9DC}" type="pres">
      <dgm:prSet presAssocID="{54F78ABD-BE77-4B3B-8E0B-CBA67BB533FF}" presName="background4" presStyleLbl="node4" presStyleIdx="0" presStyleCnt="2"/>
      <dgm:spPr/>
    </dgm:pt>
    <dgm:pt modelId="{D733C971-1489-4E58-A02D-1264E6B3A843}" type="pres">
      <dgm:prSet presAssocID="{54F78ABD-BE77-4B3B-8E0B-CBA67BB533FF}" presName="text4" presStyleLbl="fgAcc4" presStyleIdx="0" presStyleCnt="2" custScaleX="60327" custScaleY="8014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8BFE02F-78D3-4EC0-AF7B-F87438A9C34E}" type="pres">
      <dgm:prSet presAssocID="{54F78ABD-BE77-4B3B-8E0B-CBA67BB533FF}" presName="hierChild5" presStyleCnt="0"/>
      <dgm:spPr/>
    </dgm:pt>
    <dgm:pt modelId="{5F8EF58F-92F2-4F3E-B7C7-6E096C647AFD}" type="pres">
      <dgm:prSet presAssocID="{575EC417-D277-48BD-89E2-06A90FFF1188}" presName="Name23" presStyleLbl="parChTrans1D4" presStyleIdx="1" presStyleCnt="2"/>
      <dgm:spPr/>
      <dgm:t>
        <a:bodyPr/>
        <a:lstStyle/>
        <a:p>
          <a:endParaRPr lang="ru-RU"/>
        </a:p>
      </dgm:t>
    </dgm:pt>
    <dgm:pt modelId="{4707727E-A442-4F7D-85FB-6384EE72D0DD}" type="pres">
      <dgm:prSet presAssocID="{5ED6DD07-5DC8-4E12-B3E1-87693CAEBE2C}" presName="hierRoot4" presStyleCnt="0"/>
      <dgm:spPr/>
    </dgm:pt>
    <dgm:pt modelId="{755C450C-9C7C-4B55-8ED2-F73E30C5D753}" type="pres">
      <dgm:prSet presAssocID="{5ED6DD07-5DC8-4E12-B3E1-87693CAEBE2C}" presName="composite4" presStyleCnt="0"/>
      <dgm:spPr/>
    </dgm:pt>
    <dgm:pt modelId="{159D43A1-AE4E-4986-9E91-791E659C8EED}" type="pres">
      <dgm:prSet presAssocID="{5ED6DD07-5DC8-4E12-B3E1-87693CAEBE2C}" presName="background4" presStyleLbl="node4" presStyleIdx="1" presStyleCnt="2"/>
      <dgm:spPr/>
    </dgm:pt>
    <dgm:pt modelId="{26614582-A9AA-4086-95C7-033EF77648B8}" type="pres">
      <dgm:prSet presAssocID="{5ED6DD07-5DC8-4E12-B3E1-87693CAEBE2C}" presName="text4" presStyleLbl="fgAcc4" presStyleIdx="1" presStyleCnt="2" custScaleX="60327" custScaleY="8014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0E3BFB7-E031-4A6B-9E0D-FC1F7E12CD9A}" type="pres">
      <dgm:prSet presAssocID="{5ED6DD07-5DC8-4E12-B3E1-87693CAEBE2C}" presName="hierChild5" presStyleCnt="0"/>
      <dgm:spPr/>
    </dgm:pt>
    <dgm:pt modelId="{691E02FB-9C73-44F5-A2F5-FAB52061937F}" type="pres">
      <dgm:prSet presAssocID="{50372C86-8E95-42C1-9837-0AA5F07A6492}" presName="Name10" presStyleLbl="parChTrans1D2" presStyleIdx="1" presStyleCnt="4"/>
      <dgm:spPr/>
      <dgm:t>
        <a:bodyPr/>
        <a:lstStyle/>
        <a:p>
          <a:endParaRPr lang="ru-RU"/>
        </a:p>
      </dgm:t>
    </dgm:pt>
    <dgm:pt modelId="{42487856-0722-43DC-B33D-5BEF0C34EB1A}" type="pres">
      <dgm:prSet presAssocID="{20D1A675-6E9A-4BDD-AB5B-0B93B4543708}" presName="hierRoot2" presStyleCnt="0"/>
      <dgm:spPr/>
    </dgm:pt>
    <dgm:pt modelId="{133D1A16-63E9-4F62-A452-2C1A86C7A6C6}" type="pres">
      <dgm:prSet presAssocID="{20D1A675-6E9A-4BDD-AB5B-0B93B4543708}" presName="composite2" presStyleCnt="0"/>
      <dgm:spPr/>
    </dgm:pt>
    <dgm:pt modelId="{D632354A-8EAA-4DC1-87D1-328CBC75DE3D}" type="pres">
      <dgm:prSet presAssocID="{20D1A675-6E9A-4BDD-AB5B-0B93B4543708}" presName="background2" presStyleLbl="asst1" presStyleIdx="3" presStyleCnt="5"/>
      <dgm:spPr/>
    </dgm:pt>
    <dgm:pt modelId="{90F8B947-4340-4FEF-80A6-DC7C4FF53982}" type="pres">
      <dgm:prSet presAssocID="{20D1A675-6E9A-4BDD-AB5B-0B93B4543708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F46746F-27DB-4BBA-A3F2-8B7744D0829F}" type="pres">
      <dgm:prSet presAssocID="{20D1A675-6E9A-4BDD-AB5B-0B93B4543708}" presName="hierChild3" presStyleCnt="0"/>
      <dgm:spPr/>
    </dgm:pt>
    <dgm:pt modelId="{1728BE4B-971A-4F96-AC8C-5B9AA0B8B6B4}" type="pres">
      <dgm:prSet presAssocID="{08ECB581-EC2B-4303-A006-138993E4C98D}" presName="Name10" presStyleLbl="parChTrans1D2" presStyleIdx="2" presStyleCnt="4"/>
      <dgm:spPr/>
      <dgm:t>
        <a:bodyPr/>
        <a:lstStyle/>
        <a:p>
          <a:endParaRPr lang="ru-RU"/>
        </a:p>
      </dgm:t>
    </dgm:pt>
    <dgm:pt modelId="{B7AB1CA1-651B-41A5-86AE-A4469AC11580}" type="pres">
      <dgm:prSet presAssocID="{E03EAE45-FEAC-439F-AB51-802894B89EED}" presName="hierRoot2" presStyleCnt="0"/>
      <dgm:spPr/>
    </dgm:pt>
    <dgm:pt modelId="{79D311C0-E1A7-4E2C-9A51-96C0C979CF59}" type="pres">
      <dgm:prSet presAssocID="{E03EAE45-FEAC-439F-AB51-802894B89EED}" presName="composite2" presStyleCnt="0"/>
      <dgm:spPr/>
    </dgm:pt>
    <dgm:pt modelId="{2C5A8D0E-E97A-449A-A164-6F27F8B8D517}" type="pres">
      <dgm:prSet presAssocID="{E03EAE45-FEAC-439F-AB51-802894B89EED}" presName="background2" presStyleLbl="asst1" presStyleIdx="4" presStyleCnt="5"/>
      <dgm:spPr/>
    </dgm:pt>
    <dgm:pt modelId="{FBBC47BD-3129-4A38-ACF6-4616080D1F37}" type="pres">
      <dgm:prSet presAssocID="{E03EAE45-FEAC-439F-AB51-802894B89EED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43DCD8E-84BA-4C5A-8B2E-4BCF5231A652}" type="pres">
      <dgm:prSet presAssocID="{E03EAE45-FEAC-439F-AB51-802894B89EED}" presName="hierChild3" presStyleCnt="0"/>
      <dgm:spPr/>
    </dgm:pt>
    <dgm:pt modelId="{59BE97B4-09CA-4C16-BEE3-B9363120C268}" type="pres">
      <dgm:prSet presAssocID="{2E7960EC-0C9B-44E8-89B2-4A2AB5402FDA}" presName="Name17" presStyleLbl="parChTrans1D3" presStyleIdx="2" presStyleCnt="6"/>
      <dgm:spPr/>
      <dgm:t>
        <a:bodyPr/>
        <a:lstStyle/>
        <a:p>
          <a:endParaRPr lang="ru-RU"/>
        </a:p>
      </dgm:t>
    </dgm:pt>
    <dgm:pt modelId="{173A690B-B627-4C01-9672-F28695C0609D}" type="pres">
      <dgm:prSet presAssocID="{149D70FA-0D55-45E4-ACD3-1AEDE4F35F8F}" presName="hierRoot3" presStyleCnt="0"/>
      <dgm:spPr/>
    </dgm:pt>
    <dgm:pt modelId="{418A6C1F-098E-444C-BEBC-6303647209FC}" type="pres">
      <dgm:prSet presAssocID="{149D70FA-0D55-45E4-ACD3-1AEDE4F35F8F}" presName="composite3" presStyleCnt="0"/>
      <dgm:spPr/>
    </dgm:pt>
    <dgm:pt modelId="{F56CD860-23BE-435C-92DA-85E5804D4061}" type="pres">
      <dgm:prSet presAssocID="{149D70FA-0D55-45E4-ACD3-1AEDE4F35F8F}" presName="background3" presStyleLbl="node3" presStyleIdx="0" presStyleCnt="4"/>
      <dgm:spPr/>
    </dgm:pt>
    <dgm:pt modelId="{99B8F556-3269-4DBD-8908-8337C060C084}" type="pres">
      <dgm:prSet presAssocID="{149D70FA-0D55-45E4-ACD3-1AEDE4F35F8F}" presName="text3" presStyleLbl="fgAcc3" presStyleIdx="2" presStyleCnt="6" custScaleX="61380" custScaleY="8967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FB724D1-6C37-4A39-96D2-DB24EC30088A}" type="pres">
      <dgm:prSet presAssocID="{149D70FA-0D55-45E4-ACD3-1AEDE4F35F8F}" presName="hierChild4" presStyleCnt="0"/>
      <dgm:spPr/>
    </dgm:pt>
    <dgm:pt modelId="{C193C5D6-5D3F-41F9-8741-90F5582F973D}" type="pres">
      <dgm:prSet presAssocID="{33EB7D03-5AD1-4FA6-865B-B05811B6B4CC}" presName="Name17" presStyleLbl="parChTrans1D3" presStyleIdx="3" presStyleCnt="6"/>
      <dgm:spPr/>
      <dgm:t>
        <a:bodyPr/>
        <a:lstStyle/>
        <a:p>
          <a:endParaRPr lang="ru-RU"/>
        </a:p>
      </dgm:t>
    </dgm:pt>
    <dgm:pt modelId="{C35AF640-C404-4959-89AD-9B73A8BDCB27}" type="pres">
      <dgm:prSet presAssocID="{F2765F8C-37BC-499E-8B3A-555B57570301}" presName="hierRoot3" presStyleCnt="0"/>
      <dgm:spPr/>
    </dgm:pt>
    <dgm:pt modelId="{F96725EC-3EF6-4803-8192-48BD793D0E29}" type="pres">
      <dgm:prSet presAssocID="{F2765F8C-37BC-499E-8B3A-555B57570301}" presName="composite3" presStyleCnt="0"/>
      <dgm:spPr/>
    </dgm:pt>
    <dgm:pt modelId="{F4CBE6FF-A236-4D55-9AEE-FF65F03D3508}" type="pres">
      <dgm:prSet presAssocID="{F2765F8C-37BC-499E-8B3A-555B57570301}" presName="background3" presStyleLbl="node3" presStyleIdx="1" presStyleCnt="4"/>
      <dgm:spPr/>
    </dgm:pt>
    <dgm:pt modelId="{EC5290EB-586D-453C-B826-10E5BAC46775}" type="pres">
      <dgm:prSet presAssocID="{F2765F8C-37BC-499E-8B3A-555B57570301}" presName="text3" presStyleLbl="fgAcc3" presStyleIdx="3" presStyleCnt="6" custScaleX="61380" custScaleY="8967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9540E07-0710-46F0-A885-DDE519C6BE56}" type="pres">
      <dgm:prSet presAssocID="{F2765F8C-37BC-499E-8B3A-555B57570301}" presName="hierChild4" presStyleCnt="0"/>
      <dgm:spPr/>
    </dgm:pt>
    <dgm:pt modelId="{AD270D75-5049-4962-BA46-8DA40DD69B90}" type="pres">
      <dgm:prSet presAssocID="{D6BDD661-1CEE-45AC-9918-66FB1D0323D8}" presName="Name17" presStyleLbl="parChTrans1D3" presStyleIdx="4" presStyleCnt="6"/>
      <dgm:spPr/>
      <dgm:t>
        <a:bodyPr/>
        <a:lstStyle/>
        <a:p>
          <a:endParaRPr lang="ru-RU"/>
        </a:p>
      </dgm:t>
    </dgm:pt>
    <dgm:pt modelId="{C44DEACB-7B98-4062-A6DB-6DBEA3B3ED5A}" type="pres">
      <dgm:prSet presAssocID="{494DB065-B112-4BB2-817E-FD6EFB094139}" presName="hierRoot3" presStyleCnt="0"/>
      <dgm:spPr/>
    </dgm:pt>
    <dgm:pt modelId="{89FB1D1A-5BD3-444D-AF1E-BA7685D9E70D}" type="pres">
      <dgm:prSet presAssocID="{494DB065-B112-4BB2-817E-FD6EFB094139}" presName="composite3" presStyleCnt="0"/>
      <dgm:spPr/>
    </dgm:pt>
    <dgm:pt modelId="{792D00F9-7085-4D9D-980F-F45F8BFDD02F}" type="pres">
      <dgm:prSet presAssocID="{494DB065-B112-4BB2-817E-FD6EFB094139}" presName="background3" presStyleLbl="node3" presStyleIdx="2" presStyleCnt="4"/>
      <dgm:spPr/>
    </dgm:pt>
    <dgm:pt modelId="{B9137F6D-54CE-4C88-B656-C60D22C248BF}" type="pres">
      <dgm:prSet presAssocID="{494DB065-B112-4BB2-817E-FD6EFB094139}" presName="text3" presStyleLbl="fgAcc3" presStyleIdx="4" presStyleCnt="6" custScaleX="61380" custScaleY="8967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9C87766-0350-4F2E-90C3-4D96D318BD9A}" type="pres">
      <dgm:prSet presAssocID="{494DB065-B112-4BB2-817E-FD6EFB094139}" presName="hierChild4" presStyleCnt="0"/>
      <dgm:spPr/>
    </dgm:pt>
    <dgm:pt modelId="{13FF5EB7-D586-4163-976E-E0D199FB564D}" type="pres">
      <dgm:prSet presAssocID="{7363691C-707B-4F54-9B22-988493088D7D}" presName="Name17" presStyleLbl="parChTrans1D3" presStyleIdx="5" presStyleCnt="6"/>
      <dgm:spPr/>
      <dgm:t>
        <a:bodyPr/>
        <a:lstStyle/>
        <a:p>
          <a:endParaRPr lang="ru-RU"/>
        </a:p>
      </dgm:t>
    </dgm:pt>
    <dgm:pt modelId="{4859504E-BF27-40B8-AB25-6A377FDF0FAA}" type="pres">
      <dgm:prSet presAssocID="{68F6A849-8685-469D-A39F-FA43B3655778}" presName="hierRoot3" presStyleCnt="0"/>
      <dgm:spPr/>
    </dgm:pt>
    <dgm:pt modelId="{897C535B-445D-4475-9F96-79149151FF20}" type="pres">
      <dgm:prSet presAssocID="{68F6A849-8685-469D-A39F-FA43B3655778}" presName="composite3" presStyleCnt="0"/>
      <dgm:spPr/>
    </dgm:pt>
    <dgm:pt modelId="{B303D898-BF2D-4B6E-B8B8-431CB1FF6E85}" type="pres">
      <dgm:prSet presAssocID="{68F6A849-8685-469D-A39F-FA43B3655778}" presName="background3" presStyleLbl="node3" presStyleIdx="3" presStyleCnt="4"/>
      <dgm:spPr/>
    </dgm:pt>
    <dgm:pt modelId="{04D50C7E-168A-4F95-92B3-58BBA8CC8140}" type="pres">
      <dgm:prSet presAssocID="{68F6A849-8685-469D-A39F-FA43B3655778}" presName="text3" presStyleLbl="fgAcc3" presStyleIdx="5" presStyleCnt="6" custScaleX="61380" custScaleY="8967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CC062A-D9ED-4292-A623-6781037B2538}" type="pres">
      <dgm:prSet presAssocID="{68F6A849-8685-469D-A39F-FA43B3655778}" presName="hierChild4" presStyleCnt="0"/>
      <dgm:spPr/>
    </dgm:pt>
    <dgm:pt modelId="{83ED94C3-8716-4A3C-ACDE-F671FF0659D0}" type="pres">
      <dgm:prSet presAssocID="{6F4C19B6-338E-4E7B-832E-6EB12041CE7B}" presName="Name10" presStyleLbl="parChTrans1D2" presStyleIdx="3" presStyleCnt="4"/>
      <dgm:spPr/>
      <dgm:t>
        <a:bodyPr/>
        <a:lstStyle/>
        <a:p>
          <a:endParaRPr lang="ru-RU"/>
        </a:p>
      </dgm:t>
    </dgm:pt>
    <dgm:pt modelId="{752A13CA-5A62-4F9A-A373-96DDBCEAEC53}" type="pres">
      <dgm:prSet presAssocID="{FA6483A2-DECE-4851-8BB3-84F4BC06757B}" presName="hierRoot2" presStyleCnt="0"/>
      <dgm:spPr/>
    </dgm:pt>
    <dgm:pt modelId="{D310BD42-53EE-401F-BF5D-37A921E6BE33}" type="pres">
      <dgm:prSet presAssocID="{FA6483A2-DECE-4851-8BB3-84F4BC06757B}" presName="composite2" presStyleCnt="0"/>
      <dgm:spPr/>
    </dgm:pt>
    <dgm:pt modelId="{866E60AE-70D3-4D14-9A6A-EE5844830A28}" type="pres">
      <dgm:prSet presAssocID="{FA6483A2-DECE-4851-8BB3-84F4BC06757B}" presName="background2" presStyleLbl="node2" presStyleIdx="0" presStyleCnt="1"/>
      <dgm:spPr/>
    </dgm:pt>
    <dgm:pt modelId="{9A2A1912-DAA6-4B10-A9FC-E545E9DCE82E}" type="pres">
      <dgm:prSet presAssocID="{FA6483A2-DECE-4851-8BB3-84F4BC06757B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0660C9D-B9ED-4760-BFFF-FFEF1F8A0AF0}" type="pres">
      <dgm:prSet presAssocID="{FA6483A2-DECE-4851-8BB3-84F4BC06757B}" presName="hierChild3" presStyleCnt="0"/>
      <dgm:spPr/>
    </dgm:pt>
  </dgm:ptLst>
  <dgm:cxnLst>
    <dgm:cxn modelId="{D77DC85D-4DDF-4039-8A92-AE7CD3C9651A}" srcId="{31D58A2D-5869-468D-87FA-4240A5CF6D37}" destId="{20D1A675-6E9A-4BDD-AB5B-0B93B4543708}" srcOrd="1" destOrd="0" parTransId="{50372C86-8E95-42C1-9837-0AA5F07A6492}" sibTransId="{33E8CC00-09C5-40FE-B240-D7FA6AFC2CE9}"/>
    <dgm:cxn modelId="{CAA8C4E8-5907-42F7-84FE-B3136F6799BA}" type="presOf" srcId="{08ECB581-EC2B-4303-A006-138993E4C98D}" destId="{1728BE4B-971A-4F96-AC8C-5B9AA0B8B6B4}" srcOrd="0" destOrd="0" presId="urn:microsoft.com/office/officeart/2005/8/layout/hierarchy1"/>
    <dgm:cxn modelId="{C53F2D5F-EEF4-4BEC-AA28-9FDDE9899F8C}" type="presOf" srcId="{7F67C866-D4D3-4524-816B-31D61E349737}" destId="{77F129D3-11A3-499C-9887-A31D4C4C28EA}" srcOrd="0" destOrd="0" presId="urn:microsoft.com/office/officeart/2005/8/layout/hierarchy1"/>
    <dgm:cxn modelId="{976504B5-D3BC-4808-8E64-6491AE334AE3}" srcId="{31D58A2D-5869-468D-87FA-4240A5CF6D37}" destId="{FA6483A2-DECE-4851-8BB3-84F4BC06757B}" srcOrd="3" destOrd="0" parTransId="{6F4C19B6-338E-4E7B-832E-6EB12041CE7B}" sibTransId="{34770A1F-02DC-4B92-BB09-C5DEAFB51D37}"/>
    <dgm:cxn modelId="{4E88A750-AAFA-40AA-B5BF-31E2CDC3873F}" type="presOf" srcId="{33EB7D03-5AD1-4FA6-865B-B05811B6B4CC}" destId="{C193C5D6-5D3F-41F9-8741-90F5582F973D}" srcOrd="0" destOrd="0" presId="urn:microsoft.com/office/officeart/2005/8/layout/hierarchy1"/>
    <dgm:cxn modelId="{23F35839-D3D5-43D5-A0BB-297F2F7C1149}" srcId="{98273E29-F9A5-431D-A308-7A30CFF982E9}" destId="{5ED6DD07-5DC8-4E12-B3E1-87693CAEBE2C}" srcOrd="1" destOrd="0" parTransId="{575EC417-D277-48BD-89E2-06A90FFF1188}" sibTransId="{08D23DEE-E2B7-4F92-89EA-164E4B76C58A}"/>
    <dgm:cxn modelId="{58E56F73-BB7A-430F-8F73-989FA9F272E2}" type="presOf" srcId="{575EC417-D277-48BD-89E2-06A90FFF1188}" destId="{5F8EF58F-92F2-4F3E-B7C7-6E096C647AFD}" srcOrd="0" destOrd="0" presId="urn:microsoft.com/office/officeart/2005/8/layout/hierarchy1"/>
    <dgm:cxn modelId="{99786B90-FF72-4DE0-A484-DC732CC76FB0}" type="presOf" srcId="{7363691C-707B-4F54-9B22-988493088D7D}" destId="{13FF5EB7-D586-4163-976E-E0D199FB564D}" srcOrd="0" destOrd="0" presId="urn:microsoft.com/office/officeart/2005/8/layout/hierarchy1"/>
    <dgm:cxn modelId="{7F055961-6477-4F9D-9C2D-26D1D43D3F0D}" type="presOf" srcId="{54F78ABD-BE77-4B3B-8E0B-CBA67BB533FF}" destId="{D733C971-1489-4E58-A02D-1264E6B3A843}" srcOrd="0" destOrd="0" presId="urn:microsoft.com/office/officeart/2005/8/layout/hierarchy1"/>
    <dgm:cxn modelId="{79CC6C8F-B70A-4E9C-9232-C19BEFCC85A0}" type="presOf" srcId="{A7AD1DD9-7CCB-4C88-A538-C028239DE44D}" destId="{2AE527DB-F956-45A3-A6B0-2974273FCCB8}" srcOrd="0" destOrd="0" presId="urn:microsoft.com/office/officeart/2005/8/layout/hierarchy1"/>
    <dgm:cxn modelId="{4BBC8D51-4A6A-4985-9B02-363FCDE64F84}" type="presOf" srcId="{31D58A2D-5869-468D-87FA-4240A5CF6D37}" destId="{E4AF16E6-EDCF-4F89-A96D-DE7EACDB1B95}" srcOrd="0" destOrd="0" presId="urn:microsoft.com/office/officeart/2005/8/layout/hierarchy1"/>
    <dgm:cxn modelId="{4DCEB8ED-C73E-46EF-87E5-A5FE1E8E7406}" srcId="{E03EAE45-FEAC-439F-AB51-802894B89EED}" destId="{149D70FA-0D55-45E4-ACD3-1AEDE4F35F8F}" srcOrd="0" destOrd="0" parTransId="{2E7960EC-0C9B-44E8-89B2-4A2AB5402FDA}" sibTransId="{22D651AC-67BE-445D-AD13-D334F0F8BD19}"/>
    <dgm:cxn modelId="{EAEFD7A1-26BB-45C8-B930-BDE1E0AC7CA1}" type="presOf" srcId="{5ED6DD07-5DC8-4E12-B3E1-87693CAEBE2C}" destId="{26614582-A9AA-4086-95C7-033EF77648B8}" srcOrd="0" destOrd="0" presId="urn:microsoft.com/office/officeart/2005/8/layout/hierarchy1"/>
    <dgm:cxn modelId="{E85322CE-77B1-4495-BBB7-7535670F26B3}" type="presOf" srcId="{2E7960EC-0C9B-44E8-89B2-4A2AB5402FDA}" destId="{59BE97B4-09CA-4C16-BEE3-B9363120C268}" srcOrd="0" destOrd="0" presId="urn:microsoft.com/office/officeart/2005/8/layout/hierarchy1"/>
    <dgm:cxn modelId="{D7D0BA98-E4A1-4821-9916-AFFB3948A7BA}" type="presOf" srcId="{034B2ACF-B14D-4569-AD14-DB27C63B2257}" destId="{18E7D86D-F7EA-4F67-8356-00DD7000C10C}" srcOrd="0" destOrd="0" presId="urn:microsoft.com/office/officeart/2005/8/layout/hierarchy1"/>
    <dgm:cxn modelId="{380206EF-87DD-401E-8468-57E9AA9865CC}" type="presOf" srcId="{9A3808BD-BBF9-4572-A63E-F3702286064C}" destId="{00C56EDD-FDAD-4DD9-A480-AEF959DD92AB}" srcOrd="0" destOrd="0" presId="urn:microsoft.com/office/officeart/2005/8/layout/hierarchy1"/>
    <dgm:cxn modelId="{A9B38174-443A-40A0-AB09-89C1EDEF5C9E}" type="presOf" srcId="{6B19D271-178F-402E-929E-A7EB74CF2512}" destId="{5D389D56-0A16-4DD0-A467-B45A57D7B220}" srcOrd="0" destOrd="0" presId="urn:microsoft.com/office/officeart/2005/8/layout/hierarchy1"/>
    <dgm:cxn modelId="{641D5946-5DFA-44E6-AC56-D04C7307CAC7}" type="presOf" srcId="{20D1A675-6E9A-4BDD-AB5B-0B93B4543708}" destId="{90F8B947-4340-4FEF-80A6-DC7C4FF53982}" srcOrd="0" destOrd="0" presId="urn:microsoft.com/office/officeart/2005/8/layout/hierarchy1"/>
    <dgm:cxn modelId="{E983DA78-88D8-44CC-94EE-BD57D3491BEF}" type="presOf" srcId="{6F4C19B6-338E-4E7B-832E-6EB12041CE7B}" destId="{83ED94C3-8716-4A3C-ACDE-F671FF0659D0}" srcOrd="0" destOrd="0" presId="urn:microsoft.com/office/officeart/2005/8/layout/hierarchy1"/>
    <dgm:cxn modelId="{5C13AA58-37B2-490C-9BB7-3E42751EEE51}" type="presOf" srcId="{F2765F8C-37BC-499E-8B3A-555B57570301}" destId="{EC5290EB-586D-453C-B826-10E5BAC46775}" srcOrd="0" destOrd="0" presId="urn:microsoft.com/office/officeart/2005/8/layout/hierarchy1"/>
    <dgm:cxn modelId="{9844A13B-B184-4049-BDE2-7C804C422B44}" type="presOf" srcId="{D6BDD661-1CEE-45AC-9918-66FB1D0323D8}" destId="{AD270D75-5049-4962-BA46-8DA40DD69B90}" srcOrd="0" destOrd="0" presId="urn:microsoft.com/office/officeart/2005/8/layout/hierarchy1"/>
    <dgm:cxn modelId="{1CA7D09C-65B9-446D-9B81-ADB1073578F5}" srcId="{E03EAE45-FEAC-439F-AB51-802894B89EED}" destId="{494DB065-B112-4BB2-817E-FD6EFB094139}" srcOrd="2" destOrd="0" parTransId="{D6BDD661-1CEE-45AC-9918-66FB1D0323D8}" sibTransId="{D8D0ED88-02C9-4271-A9CC-7903D7E9A5CB}"/>
    <dgm:cxn modelId="{C10AC21E-51BD-4511-B8F6-A6851E73FE94}" srcId="{7A363DA9-DF15-4B7C-8889-21AAA74051DC}" destId="{7F67C866-D4D3-4524-816B-31D61E349737}" srcOrd="0" destOrd="0" parTransId="{6B19D271-178F-402E-929E-A7EB74CF2512}" sibTransId="{AE9B8F56-E7A0-4DC7-B69D-DA9083ABB6A3}"/>
    <dgm:cxn modelId="{8D7FAE12-B505-40E3-8447-0825063CD540}" type="presOf" srcId="{FA6483A2-DECE-4851-8BB3-84F4BC06757B}" destId="{9A2A1912-DAA6-4B10-A9FC-E545E9DCE82E}" srcOrd="0" destOrd="0" presId="urn:microsoft.com/office/officeart/2005/8/layout/hierarchy1"/>
    <dgm:cxn modelId="{6BD675D3-B7B3-4DBC-BF54-AFBC4899EDC7}" type="presOf" srcId="{E03EAE45-FEAC-439F-AB51-802894B89EED}" destId="{FBBC47BD-3129-4A38-ACF6-4616080D1F37}" srcOrd="0" destOrd="0" presId="urn:microsoft.com/office/officeart/2005/8/layout/hierarchy1"/>
    <dgm:cxn modelId="{140E53DC-3BA2-47C0-B93E-C69FD099721A}" type="presOf" srcId="{149D70FA-0D55-45E4-ACD3-1AEDE4F35F8F}" destId="{99B8F556-3269-4DBD-8908-8337C060C084}" srcOrd="0" destOrd="0" presId="urn:microsoft.com/office/officeart/2005/8/layout/hierarchy1"/>
    <dgm:cxn modelId="{E26488F5-C624-4C95-B021-A80C3D938D99}" type="presOf" srcId="{68F6A849-8685-469D-A39F-FA43B3655778}" destId="{04D50C7E-168A-4F95-92B3-58BBA8CC8140}" srcOrd="0" destOrd="0" presId="urn:microsoft.com/office/officeart/2005/8/layout/hierarchy1"/>
    <dgm:cxn modelId="{DDEDADFB-2929-4510-9AAE-9FE644303318}" type="presOf" srcId="{50372C86-8E95-42C1-9837-0AA5F07A6492}" destId="{691E02FB-9C73-44F5-A2F5-FAB52061937F}" srcOrd="0" destOrd="0" presId="urn:microsoft.com/office/officeart/2005/8/layout/hierarchy1"/>
    <dgm:cxn modelId="{75D73954-F7DC-46B1-8D4E-1CAC5BFAE248}" type="presOf" srcId="{98273E29-F9A5-431D-A308-7A30CFF982E9}" destId="{2C31A778-1C8F-4407-BE52-1E783E17C763}" srcOrd="0" destOrd="0" presId="urn:microsoft.com/office/officeart/2005/8/layout/hierarchy1"/>
    <dgm:cxn modelId="{B08EC17F-DC37-4764-A26B-D26BAE106DCE}" srcId="{31D58A2D-5869-468D-87FA-4240A5CF6D37}" destId="{7A363DA9-DF15-4B7C-8889-21AAA74051DC}" srcOrd="0" destOrd="0" parTransId="{628E664D-A543-43DD-A00D-AA208F0D14CF}" sibTransId="{0F085A57-79C6-4091-AEC5-95E091201EBA}"/>
    <dgm:cxn modelId="{3578C56B-7EB0-4687-B024-D57146D06BD9}" srcId="{98273E29-F9A5-431D-A308-7A30CFF982E9}" destId="{54F78ABD-BE77-4B3B-8E0B-CBA67BB533FF}" srcOrd="0" destOrd="0" parTransId="{9A3808BD-BBF9-4572-A63E-F3702286064C}" sibTransId="{0627128C-E4E3-4CF5-9E27-3E10A7BAFE82}"/>
    <dgm:cxn modelId="{A71614D1-D3AE-49ED-BF4C-087290046461}" srcId="{E03EAE45-FEAC-439F-AB51-802894B89EED}" destId="{68F6A849-8685-469D-A39F-FA43B3655778}" srcOrd="3" destOrd="0" parTransId="{7363691C-707B-4F54-9B22-988493088D7D}" sibTransId="{B39CF65A-B6AD-4780-A554-8C52AADBD4C8}"/>
    <dgm:cxn modelId="{5B82AE44-D70B-446C-B254-AA6901106127}" type="presOf" srcId="{494DB065-B112-4BB2-817E-FD6EFB094139}" destId="{B9137F6D-54CE-4C88-B656-C60D22C248BF}" srcOrd="0" destOrd="0" presId="urn:microsoft.com/office/officeart/2005/8/layout/hierarchy1"/>
    <dgm:cxn modelId="{CF2BE187-8999-483A-B18A-2B9BFC93500B}" type="presOf" srcId="{7A363DA9-DF15-4B7C-8889-21AAA74051DC}" destId="{9127BD9B-0761-44BF-9744-F00124A923FC}" srcOrd="0" destOrd="0" presId="urn:microsoft.com/office/officeart/2005/8/layout/hierarchy1"/>
    <dgm:cxn modelId="{E1FAD536-4398-408E-8AF0-2F20BDCED147}" srcId="{7A363DA9-DF15-4B7C-8889-21AAA74051DC}" destId="{98273E29-F9A5-431D-A308-7A30CFF982E9}" srcOrd="1" destOrd="0" parTransId="{034B2ACF-B14D-4569-AD14-DB27C63B2257}" sibTransId="{DA50787D-8EEC-4DED-94CE-68703AA30DD2}"/>
    <dgm:cxn modelId="{34B113FE-4C5E-4282-A63B-7158B12E47C7}" srcId="{A7AD1DD9-7CCB-4C88-A538-C028239DE44D}" destId="{31D58A2D-5869-468D-87FA-4240A5CF6D37}" srcOrd="0" destOrd="0" parTransId="{3EDEDC60-32DA-4E0B-B245-55E471E5E07E}" sibTransId="{18139D1A-B250-411B-8117-61056AFFF76E}"/>
    <dgm:cxn modelId="{69BB4C07-FDF3-488A-BBF6-E1A58507940F}" type="presOf" srcId="{628E664D-A543-43DD-A00D-AA208F0D14CF}" destId="{EC018A1C-C58D-44A0-9A93-FDC70F0E080B}" srcOrd="0" destOrd="0" presId="urn:microsoft.com/office/officeart/2005/8/layout/hierarchy1"/>
    <dgm:cxn modelId="{EE1E5BD1-A177-471D-8DAD-2BD67B48C9A6}" srcId="{31D58A2D-5869-468D-87FA-4240A5CF6D37}" destId="{E03EAE45-FEAC-439F-AB51-802894B89EED}" srcOrd="2" destOrd="0" parTransId="{08ECB581-EC2B-4303-A006-138993E4C98D}" sibTransId="{DE2800C7-E221-4A2B-93F1-A677551ABBCD}"/>
    <dgm:cxn modelId="{75B1AA5C-5B0C-4B2C-B6A7-3549C829C3C7}" srcId="{E03EAE45-FEAC-439F-AB51-802894B89EED}" destId="{F2765F8C-37BC-499E-8B3A-555B57570301}" srcOrd="1" destOrd="0" parTransId="{33EB7D03-5AD1-4FA6-865B-B05811B6B4CC}" sibTransId="{94E9909F-BBE9-4608-8A1F-1570CB34590D}"/>
    <dgm:cxn modelId="{F7DE81C8-A236-49DA-827F-87792D8CBB64}" type="presParOf" srcId="{2AE527DB-F956-45A3-A6B0-2974273FCCB8}" destId="{DB48AFBE-D274-4E3E-9774-2C3EA6FF3A8F}" srcOrd="0" destOrd="0" presId="urn:microsoft.com/office/officeart/2005/8/layout/hierarchy1"/>
    <dgm:cxn modelId="{7C63C067-E35E-46B4-A54A-5FF9DB5F8BAC}" type="presParOf" srcId="{DB48AFBE-D274-4E3E-9774-2C3EA6FF3A8F}" destId="{E91CF532-E2FF-4D53-B496-4089BA781C72}" srcOrd="0" destOrd="0" presId="urn:microsoft.com/office/officeart/2005/8/layout/hierarchy1"/>
    <dgm:cxn modelId="{A5321F5A-3A9D-4FF0-842D-2F0421460446}" type="presParOf" srcId="{E91CF532-E2FF-4D53-B496-4089BA781C72}" destId="{26B19C22-D035-42F8-BBF7-999DA5DA84FE}" srcOrd="0" destOrd="0" presId="urn:microsoft.com/office/officeart/2005/8/layout/hierarchy1"/>
    <dgm:cxn modelId="{61A7B7AF-FF5D-4884-B0E9-BBF38B372990}" type="presParOf" srcId="{E91CF532-E2FF-4D53-B496-4089BA781C72}" destId="{E4AF16E6-EDCF-4F89-A96D-DE7EACDB1B95}" srcOrd="1" destOrd="0" presId="urn:microsoft.com/office/officeart/2005/8/layout/hierarchy1"/>
    <dgm:cxn modelId="{A3E9FC19-D2B4-477F-B416-F66664F40510}" type="presParOf" srcId="{DB48AFBE-D274-4E3E-9774-2C3EA6FF3A8F}" destId="{1CA16BF8-4AD8-4AA7-869F-EADA6EF69BC8}" srcOrd="1" destOrd="0" presId="urn:microsoft.com/office/officeart/2005/8/layout/hierarchy1"/>
    <dgm:cxn modelId="{10298724-0574-4C36-AEB6-161C9036397C}" type="presParOf" srcId="{1CA16BF8-4AD8-4AA7-869F-EADA6EF69BC8}" destId="{EC018A1C-C58D-44A0-9A93-FDC70F0E080B}" srcOrd="0" destOrd="0" presId="urn:microsoft.com/office/officeart/2005/8/layout/hierarchy1"/>
    <dgm:cxn modelId="{70D9BC86-EE9D-4453-9B4B-44FBF37F51BC}" type="presParOf" srcId="{1CA16BF8-4AD8-4AA7-869F-EADA6EF69BC8}" destId="{122B8E9F-0B86-4A00-9A81-45E9016C110B}" srcOrd="1" destOrd="0" presId="urn:microsoft.com/office/officeart/2005/8/layout/hierarchy1"/>
    <dgm:cxn modelId="{6F82194C-83D8-4286-9529-13CFFD5679FB}" type="presParOf" srcId="{122B8E9F-0B86-4A00-9A81-45E9016C110B}" destId="{E5AB6E85-57C3-4B6D-8FE3-9EF0FFA24041}" srcOrd="0" destOrd="0" presId="urn:microsoft.com/office/officeart/2005/8/layout/hierarchy1"/>
    <dgm:cxn modelId="{80C5F8AB-7CF4-4EB7-86BC-7C9A7CEAC845}" type="presParOf" srcId="{E5AB6E85-57C3-4B6D-8FE3-9EF0FFA24041}" destId="{A620BB04-97C0-465D-BE5D-508717B74F41}" srcOrd="0" destOrd="0" presId="urn:microsoft.com/office/officeart/2005/8/layout/hierarchy1"/>
    <dgm:cxn modelId="{F2D5D736-CECE-4295-B7E7-D9CDF4CC629A}" type="presParOf" srcId="{E5AB6E85-57C3-4B6D-8FE3-9EF0FFA24041}" destId="{9127BD9B-0761-44BF-9744-F00124A923FC}" srcOrd="1" destOrd="0" presId="urn:microsoft.com/office/officeart/2005/8/layout/hierarchy1"/>
    <dgm:cxn modelId="{6DAD6D82-6128-44AF-A7F0-77239428672A}" type="presParOf" srcId="{122B8E9F-0B86-4A00-9A81-45E9016C110B}" destId="{5B31746E-3131-4252-B714-6DFB8F615674}" srcOrd="1" destOrd="0" presId="urn:microsoft.com/office/officeart/2005/8/layout/hierarchy1"/>
    <dgm:cxn modelId="{A00D6F92-6195-4DC3-BD13-FEBDE937AC2A}" type="presParOf" srcId="{5B31746E-3131-4252-B714-6DFB8F615674}" destId="{5D389D56-0A16-4DD0-A467-B45A57D7B220}" srcOrd="0" destOrd="0" presId="urn:microsoft.com/office/officeart/2005/8/layout/hierarchy1"/>
    <dgm:cxn modelId="{621EA99D-23C8-40B6-8046-9241BB4D4CE7}" type="presParOf" srcId="{5B31746E-3131-4252-B714-6DFB8F615674}" destId="{24B5EC87-51A8-4E6E-B36C-7B0327F640A5}" srcOrd="1" destOrd="0" presId="urn:microsoft.com/office/officeart/2005/8/layout/hierarchy1"/>
    <dgm:cxn modelId="{1B53D2DD-87A0-4C47-B519-46F9751B438C}" type="presParOf" srcId="{24B5EC87-51A8-4E6E-B36C-7B0327F640A5}" destId="{B827E72A-1047-4A84-9662-79AFB3DEDBB7}" srcOrd="0" destOrd="0" presId="urn:microsoft.com/office/officeart/2005/8/layout/hierarchy1"/>
    <dgm:cxn modelId="{D15D19F9-D32F-4002-8529-16BC29B81AEB}" type="presParOf" srcId="{B827E72A-1047-4A84-9662-79AFB3DEDBB7}" destId="{9DB0B2B8-A0DA-43E5-97A9-27237ABFCECE}" srcOrd="0" destOrd="0" presId="urn:microsoft.com/office/officeart/2005/8/layout/hierarchy1"/>
    <dgm:cxn modelId="{28DEFCD4-0393-4783-9B04-2C9412926D2B}" type="presParOf" srcId="{B827E72A-1047-4A84-9662-79AFB3DEDBB7}" destId="{77F129D3-11A3-499C-9887-A31D4C4C28EA}" srcOrd="1" destOrd="0" presId="urn:microsoft.com/office/officeart/2005/8/layout/hierarchy1"/>
    <dgm:cxn modelId="{BFD30E7C-B2FC-4561-8700-BA96FD9C989B}" type="presParOf" srcId="{24B5EC87-51A8-4E6E-B36C-7B0327F640A5}" destId="{2A6C2201-286D-4F6B-A345-14393A58F522}" srcOrd="1" destOrd="0" presId="urn:microsoft.com/office/officeart/2005/8/layout/hierarchy1"/>
    <dgm:cxn modelId="{4CFEB063-4804-4F63-AC93-D377F9DCA707}" type="presParOf" srcId="{5B31746E-3131-4252-B714-6DFB8F615674}" destId="{18E7D86D-F7EA-4F67-8356-00DD7000C10C}" srcOrd="2" destOrd="0" presId="urn:microsoft.com/office/officeart/2005/8/layout/hierarchy1"/>
    <dgm:cxn modelId="{0F4A860A-551B-4569-B6DC-739ABCBC0F8E}" type="presParOf" srcId="{5B31746E-3131-4252-B714-6DFB8F615674}" destId="{D8C28F74-CBD8-4344-8370-2962AF235ABE}" srcOrd="3" destOrd="0" presId="urn:microsoft.com/office/officeart/2005/8/layout/hierarchy1"/>
    <dgm:cxn modelId="{E580A7A2-6BE8-437E-9135-8513F03F4800}" type="presParOf" srcId="{D8C28F74-CBD8-4344-8370-2962AF235ABE}" destId="{0C024A1F-22D4-430F-BFB9-5FE82FCC4A6B}" srcOrd="0" destOrd="0" presId="urn:microsoft.com/office/officeart/2005/8/layout/hierarchy1"/>
    <dgm:cxn modelId="{1A0DC359-BC18-4016-A9ED-EBBCD56AAED2}" type="presParOf" srcId="{0C024A1F-22D4-430F-BFB9-5FE82FCC4A6B}" destId="{52DBFB5B-FEC9-418E-A254-F01076C01F0C}" srcOrd="0" destOrd="0" presId="urn:microsoft.com/office/officeart/2005/8/layout/hierarchy1"/>
    <dgm:cxn modelId="{6EED99D7-0FE4-4526-821F-30D7C2A747FC}" type="presParOf" srcId="{0C024A1F-22D4-430F-BFB9-5FE82FCC4A6B}" destId="{2C31A778-1C8F-4407-BE52-1E783E17C763}" srcOrd="1" destOrd="0" presId="urn:microsoft.com/office/officeart/2005/8/layout/hierarchy1"/>
    <dgm:cxn modelId="{8B11135A-1B24-4811-82A1-B027E99B7920}" type="presParOf" srcId="{D8C28F74-CBD8-4344-8370-2962AF235ABE}" destId="{A8A2C5B7-E83E-405E-A2AF-93DEBEB71456}" srcOrd="1" destOrd="0" presId="urn:microsoft.com/office/officeart/2005/8/layout/hierarchy1"/>
    <dgm:cxn modelId="{C2BD5C5B-4D31-499F-94B8-8A67CD9BCCDC}" type="presParOf" srcId="{A8A2C5B7-E83E-405E-A2AF-93DEBEB71456}" destId="{00C56EDD-FDAD-4DD9-A480-AEF959DD92AB}" srcOrd="0" destOrd="0" presId="urn:microsoft.com/office/officeart/2005/8/layout/hierarchy1"/>
    <dgm:cxn modelId="{1A546303-D491-49C1-BF3C-54B042C0EA4D}" type="presParOf" srcId="{A8A2C5B7-E83E-405E-A2AF-93DEBEB71456}" destId="{BD11B64B-E336-4173-89F2-1300E19E4DD1}" srcOrd="1" destOrd="0" presId="urn:microsoft.com/office/officeart/2005/8/layout/hierarchy1"/>
    <dgm:cxn modelId="{504081C0-A8C5-4982-AE3F-DF08246C75A3}" type="presParOf" srcId="{BD11B64B-E336-4173-89F2-1300E19E4DD1}" destId="{23461E4B-77C1-41E7-A846-D79F846ADC6F}" srcOrd="0" destOrd="0" presId="urn:microsoft.com/office/officeart/2005/8/layout/hierarchy1"/>
    <dgm:cxn modelId="{851E7E3E-5954-4DA7-9A04-96BA4085A989}" type="presParOf" srcId="{23461E4B-77C1-41E7-A846-D79F846ADC6F}" destId="{D55E832A-01B7-4F41-B9D7-EB94006DD9DC}" srcOrd="0" destOrd="0" presId="urn:microsoft.com/office/officeart/2005/8/layout/hierarchy1"/>
    <dgm:cxn modelId="{92004898-69F8-4210-AA63-30F35D2B8DEA}" type="presParOf" srcId="{23461E4B-77C1-41E7-A846-D79F846ADC6F}" destId="{D733C971-1489-4E58-A02D-1264E6B3A843}" srcOrd="1" destOrd="0" presId="urn:microsoft.com/office/officeart/2005/8/layout/hierarchy1"/>
    <dgm:cxn modelId="{F6FE9B4B-ABC1-4311-AE56-E80D5F655796}" type="presParOf" srcId="{BD11B64B-E336-4173-89F2-1300E19E4DD1}" destId="{38BFE02F-78D3-4EC0-AF7B-F87438A9C34E}" srcOrd="1" destOrd="0" presId="urn:microsoft.com/office/officeart/2005/8/layout/hierarchy1"/>
    <dgm:cxn modelId="{37B97B63-D2E3-4C8A-975C-0D2D743BCA1A}" type="presParOf" srcId="{A8A2C5B7-E83E-405E-A2AF-93DEBEB71456}" destId="{5F8EF58F-92F2-4F3E-B7C7-6E096C647AFD}" srcOrd="2" destOrd="0" presId="urn:microsoft.com/office/officeart/2005/8/layout/hierarchy1"/>
    <dgm:cxn modelId="{993666FD-A27A-43FA-B7AF-29875CCD3208}" type="presParOf" srcId="{A8A2C5B7-E83E-405E-A2AF-93DEBEB71456}" destId="{4707727E-A442-4F7D-85FB-6384EE72D0DD}" srcOrd="3" destOrd="0" presId="urn:microsoft.com/office/officeart/2005/8/layout/hierarchy1"/>
    <dgm:cxn modelId="{D39A9E13-C9C8-489C-8623-7910F1E99CA5}" type="presParOf" srcId="{4707727E-A442-4F7D-85FB-6384EE72D0DD}" destId="{755C450C-9C7C-4B55-8ED2-F73E30C5D753}" srcOrd="0" destOrd="0" presId="urn:microsoft.com/office/officeart/2005/8/layout/hierarchy1"/>
    <dgm:cxn modelId="{2688577F-0D8B-4552-B4A3-5E2A4D7B5F68}" type="presParOf" srcId="{755C450C-9C7C-4B55-8ED2-F73E30C5D753}" destId="{159D43A1-AE4E-4986-9E91-791E659C8EED}" srcOrd="0" destOrd="0" presId="urn:microsoft.com/office/officeart/2005/8/layout/hierarchy1"/>
    <dgm:cxn modelId="{1DC54630-D671-4A25-9D22-CBCDD9ECAFE6}" type="presParOf" srcId="{755C450C-9C7C-4B55-8ED2-F73E30C5D753}" destId="{26614582-A9AA-4086-95C7-033EF77648B8}" srcOrd="1" destOrd="0" presId="urn:microsoft.com/office/officeart/2005/8/layout/hierarchy1"/>
    <dgm:cxn modelId="{FE3226EE-3BDD-41C4-A618-F0185B993EF4}" type="presParOf" srcId="{4707727E-A442-4F7D-85FB-6384EE72D0DD}" destId="{E0E3BFB7-E031-4A6B-9E0D-FC1F7E12CD9A}" srcOrd="1" destOrd="0" presId="urn:microsoft.com/office/officeart/2005/8/layout/hierarchy1"/>
    <dgm:cxn modelId="{FC93F5A4-DC7F-4166-BA3F-9E0FBDF8B03A}" type="presParOf" srcId="{1CA16BF8-4AD8-4AA7-869F-EADA6EF69BC8}" destId="{691E02FB-9C73-44F5-A2F5-FAB52061937F}" srcOrd="2" destOrd="0" presId="urn:microsoft.com/office/officeart/2005/8/layout/hierarchy1"/>
    <dgm:cxn modelId="{5C267615-97DA-41AB-8C8B-9B005865D43F}" type="presParOf" srcId="{1CA16BF8-4AD8-4AA7-869F-EADA6EF69BC8}" destId="{42487856-0722-43DC-B33D-5BEF0C34EB1A}" srcOrd="3" destOrd="0" presId="urn:microsoft.com/office/officeart/2005/8/layout/hierarchy1"/>
    <dgm:cxn modelId="{71AA1C8C-AE29-4B74-AC58-B9DA6AC2FDFD}" type="presParOf" srcId="{42487856-0722-43DC-B33D-5BEF0C34EB1A}" destId="{133D1A16-63E9-4F62-A452-2C1A86C7A6C6}" srcOrd="0" destOrd="0" presId="urn:microsoft.com/office/officeart/2005/8/layout/hierarchy1"/>
    <dgm:cxn modelId="{F23157EC-8DF4-478A-A233-42E885C37D9A}" type="presParOf" srcId="{133D1A16-63E9-4F62-A452-2C1A86C7A6C6}" destId="{D632354A-8EAA-4DC1-87D1-328CBC75DE3D}" srcOrd="0" destOrd="0" presId="urn:microsoft.com/office/officeart/2005/8/layout/hierarchy1"/>
    <dgm:cxn modelId="{D7D298BD-55C7-42A3-9C08-606B6DCCC62A}" type="presParOf" srcId="{133D1A16-63E9-4F62-A452-2C1A86C7A6C6}" destId="{90F8B947-4340-4FEF-80A6-DC7C4FF53982}" srcOrd="1" destOrd="0" presId="urn:microsoft.com/office/officeart/2005/8/layout/hierarchy1"/>
    <dgm:cxn modelId="{F6F32693-66F7-4CDF-8F2C-347500E6A6C1}" type="presParOf" srcId="{42487856-0722-43DC-B33D-5BEF0C34EB1A}" destId="{0F46746F-27DB-4BBA-A3F2-8B7744D0829F}" srcOrd="1" destOrd="0" presId="urn:microsoft.com/office/officeart/2005/8/layout/hierarchy1"/>
    <dgm:cxn modelId="{728F218E-CF4E-44B9-B1B2-C3F1AF411D62}" type="presParOf" srcId="{1CA16BF8-4AD8-4AA7-869F-EADA6EF69BC8}" destId="{1728BE4B-971A-4F96-AC8C-5B9AA0B8B6B4}" srcOrd="4" destOrd="0" presId="urn:microsoft.com/office/officeart/2005/8/layout/hierarchy1"/>
    <dgm:cxn modelId="{5068E7D0-E05A-46EA-B488-A0B326C8C714}" type="presParOf" srcId="{1CA16BF8-4AD8-4AA7-869F-EADA6EF69BC8}" destId="{B7AB1CA1-651B-41A5-86AE-A4469AC11580}" srcOrd="5" destOrd="0" presId="urn:microsoft.com/office/officeart/2005/8/layout/hierarchy1"/>
    <dgm:cxn modelId="{AE38CAE2-EB40-4115-AFB8-0898ED204D8D}" type="presParOf" srcId="{B7AB1CA1-651B-41A5-86AE-A4469AC11580}" destId="{79D311C0-E1A7-4E2C-9A51-96C0C979CF59}" srcOrd="0" destOrd="0" presId="urn:microsoft.com/office/officeart/2005/8/layout/hierarchy1"/>
    <dgm:cxn modelId="{9FCBC8F7-F273-42F6-BC58-1F7C9EE888AA}" type="presParOf" srcId="{79D311C0-E1A7-4E2C-9A51-96C0C979CF59}" destId="{2C5A8D0E-E97A-449A-A164-6F27F8B8D517}" srcOrd="0" destOrd="0" presId="urn:microsoft.com/office/officeart/2005/8/layout/hierarchy1"/>
    <dgm:cxn modelId="{D9185EEE-62A8-45E9-B8BB-1996141BF304}" type="presParOf" srcId="{79D311C0-E1A7-4E2C-9A51-96C0C979CF59}" destId="{FBBC47BD-3129-4A38-ACF6-4616080D1F37}" srcOrd="1" destOrd="0" presId="urn:microsoft.com/office/officeart/2005/8/layout/hierarchy1"/>
    <dgm:cxn modelId="{4AC59D62-FB8D-4444-AC64-DA30AF1BF7D8}" type="presParOf" srcId="{B7AB1CA1-651B-41A5-86AE-A4469AC11580}" destId="{143DCD8E-84BA-4C5A-8B2E-4BCF5231A652}" srcOrd="1" destOrd="0" presId="urn:microsoft.com/office/officeart/2005/8/layout/hierarchy1"/>
    <dgm:cxn modelId="{5808ACF3-4E42-44F4-8BD5-3786004706D1}" type="presParOf" srcId="{143DCD8E-84BA-4C5A-8B2E-4BCF5231A652}" destId="{59BE97B4-09CA-4C16-BEE3-B9363120C268}" srcOrd="0" destOrd="0" presId="urn:microsoft.com/office/officeart/2005/8/layout/hierarchy1"/>
    <dgm:cxn modelId="{0014FEBD-8093-4346-8E7E-B6670F92CE7E}" type="presParOf" srcId="{143DCD8E-84BA-4C5A-8B2E-4BCF5231A652}" destId="{173A690B-B627-4C01-9672-F28695C0609D}" srcOrd="1" destOrd="0" presId="urn:microsoft.com/office/officeart/2005/8/layout/hierarchy1"/>
    <dgm:cxn modelId="{65F32E31-4922-40FE-8891-0BDEDA451056}" type="presParOf" srcId="{173A690B-B627-4C01-9672-F28695C0609D}" destId="{418A6C1F-098E-444C-BEBC-6303647209FC}" srcOrd="0" destOrd="0" presId="urn:microsoft.com/office/officeart/2005/8/layout/hierarchy1"/>
    <dgm:cxn modelId="{026FE2E3-83B8-4B62-AC2A-560C562AB793}" type="presParOf" srcId="{418A6C1F-098E-444C-BEBC-6303647209FC}" destId="{F56CD860-23BE-435C-92DA-85E5804D4061}" srcOrd="0" destOrd="0" presId="urn:microsoft.com/office/officeart/2005/8/layout/hierarchy1"/>
    <dgm:cxn modelId="{11B075D3-FED4-4893-AB1C-F8664BAD7CE0}" type="presParOf" srcId="{418A6C1F-098E-444C-BEBC-6303647209FC}" destId="{99B8F556-3269-4DBD-8908-8337C060C084}" srcOrd="1" destOrd="0" presId="urn:microsoft.com/office/officeart/2005/8/layout/hierarchy1"/>
    <dgm:cxn modelId="{D99CDD23-45DF-4879-BE7C-E35E8259F876}" type="presParOf" srcId="{173A690B-B627-4C01-9672-F28695C0609D}" destId="{DFB724D1-6C37-4A39-96D2-DB24EC30088A}" srcOrd="1" destOrd="0" presId="urn:microsoft.com/office/officeart/2005/8/layout/hierarchy1"/>
    <dgm:cxn modelId="{BFCEEC49-C9FF-4AC7-B2C1-F369F9BA5303}" type="presParOf" srcId="{143DCD8E-84BA-4C5A-8B2E-4BCF5231A652}" destId="{C193C5D6-5D3F-41F9-8741-90F5582F973D}" srcOrd="2" destOrd="0" presId="urn:microsoft.com/office/officeart/2005/8/layout/hierarchy1"/>
    <dgm:cxn modelId="{F71169EB-CF07-4E19-ABEE-F46C6B452101}" type="presParOf" srcId="{143DCD8E-84BA-4C5A-8B2E-4BCF5231A652}" destId="{C35AF640-C404-4959-89AD-9B73A8BDCB27}" srcOrd="3" destOrd="0" presId="urn:microsoft.com/office/officeart/2005/8/layout/hierarchy1"/>
    <dgm:cxn modelId="{B7A021AD-BCDB-4925-BDFE-4EF3F74E7300}" type="presParOf" srcId="{C35AF640-C404-4959-89AD-9B73A8BDCB27}" destId="{F96725EC-3EF6-4803-8192-48BD793D0E29}" srcOrd="0" destOrd="0" presId="urn:microsoft.com/office/officeart/2005/8/layout/hierarchy1"/>
    <dgm:cxn modelId="{DA51DB68-A0D7-46DA-8BC6-AEAE35560AF3}" type="presParOf" srcId="{F96725EC-3EF6-4803-8192-48BD793D0E29}" destId="{F4CBE6FF-A236-4D55-9AEE-FF65F03D3508}" srcOrd="0" destOrd="0" presId="urn:microsoft.com/office/officeart/2005/8/layout/hierarchy1"/>
    <dgm:cxn modelId="{1DD1CD2A-A155-4CF9-B025-2B56E5EF779D}" type="presParOf" srcId="{F96725EC-3EF6-4803-8192-48BD793D0E29}" destId="{EC5290EB-586D-453C-B826-10E5BAC46775}" srcOrd="1" destOrd="0" presId="urn:microsoft.com/office/officeart/2005/8/layout/hierarchy1"/>
    <dgm:cxn modelId="{6997CEDE-4516-4349-9D2C-FBA8D29BA5EC}" type="presParOf" srcId="{C35AF640-C404-4959-89AD-9B73A8BDCB27}" destId="{79540E07-0710-46F0-A885-DDE519C6BE56}" srcOrd="1" destOrd="0" presId="urn:microsoft.com/office/officeart/2005/8/layout/hierarchy1"/>
    <dgm:cxn modelId="{19AF3DA7-DD56-4977-A583-A809909EFCE5}" type="presParOf" srcId="{143DCD8E-84BA-4C5A-8B2E-4BCF5231A652}" destId="{AD270D75-5049-4962-BA46-8DA40DD69B90}" srcOrd="4" destOrd="0" presId="urn:microsoft.com/office/officeart/2005/8/layout/hierarchy1"/>
    <dgm:cxn modelId="{0F6E257B-036B-4061-88A6-B62FD7A99146}" type="presParOf" srcId="{143DCD8E-84BA-4C5A-8B2E-4BCF5231A652}" destId="{C44DEACB-7B98-4062-A6DB-6DBEA3B3ED5A}" srcOrd="5" destOrd="0" presId="urn:microsoft.com/office/officeart/2005/8/layout/hierarchy1"/>
    <dgm:cxn modelId="{63D0BD60-8875-47CB-985D-DEBF74B0B821}" type="presParOf" srcId="{C44DEACB-7B98-4062-A6DB-6DBEA3B3ED5A}" destId="{89FB1D1A-5BD3-444D-AF1E-BA7685D9E70D}" srcOrd="0" destOrd="0" presId="urn:microsoft.com/office/officeart/2005/8/layout/hierarchy1"/>
    <dgm:cxn modelId="{75C3F207-020E-4556-9FB2-87952703F285}" type="presParOf" srcId="{89FB1D1A-5BD3-444D-AF1E-BA7685D9E70D}" destId="{792D00F9-7085-4D9D-980F-F45F8BFDD02F}" srcOrd="0" destOrd="0" presId="urn:microsoft.com/office/officeart/2005/8/layout/hierarchy1"/>
    <dgm:cxn modelId="{BB8D8A85-3BD6-42BB-94C8-4E38654E1ED9}" type="presParOf" srcId="{89FB1D1A-5BD3-444D-AF1E-BA7685D9E70D}" destId="{B9137F6D-54CE-4C88-B656-C60D22C248BF}" srcOrd="1" destOrd="0" presId="urn:microsoft.com/office/officeart/2005/8/layout/hierarchy1"/>
    <dgm:cxn modelId="{82B8189F-166D-47C0-B8C5-0A41473A32BD}" type="presParOf" srcId="{C44DEACB-7B98-4062-A6DB-6DBEA3B3ED5A}" destId="{89C87766-0350-4F2E-90C3-4D96D318BD9A}" srcOrd="1" destOrd="0" presId="urn:microsoft.com/office/officeart/2005/8/layout/hierarchy1"/>
    <dgm:cxn modelId="{A98E2268-0206-41EB-9511-3DB12211C9F3}" type="presParOf" srcId="{143DCD8E-84BA-4C5A-8B2E-4BCF5231A652}" destId="{13FF5EB7-D586-4163-976E-E0D199FB564D}" srcOrd="6" destOrd="0" presId="urn:microsoft.com/office/officeart/2005/8/layout/hierarchy1"/>
    <dgm:cxn modelId="{4A14FD7E-3EEF-437D-81B2-265B2B9BBBD0}" type="presParOf" srcId="{143DCD8E-84BA-4C5A-8B2E-4BCF5231A652}" destId="{4859504E-BF27-40B8-AB25-6A377FDF0FAA}" srcOrd="7" destOrd="0" presId="urn:microsoft.com/office/officeart/2005/8/layout/hierarchy1"/>
    <dgm:cxn modelId="{E5EAF2F8-AC14-4B9B-B38E-4C00F1B19523}" type="presParOf" srcId="{4859504E-BF27-40B8-AB25-6A377FDF0FAA}" destId="{897C535B-445D-4475-9F96-79149151FF20}" srcOrd="0" destOrd="0" presId="urn:microsoft.com/office/officeart/2005/8/layout/hierarchy1"/>
    <dgm:cxn modelId="{A3F0860B-4399-4522-AEDB-C34217E2F139}" type="presParOf" srcId="{897C535B-445D-4475-9F96-79149151FF20}" destId="{B303D898-BF2D-4B6E-B8B8-431CB1FF6E85}" srcOrd="0" destOrd="0" presId="urn:microsoft.com/office/officeart/2005/8/layout/hierarchy1"/>
    <dgm:cxn modelId="{21257FAD-71F2-4F16-9BD1-B3CA2A712E11}" type="presParOf" srcId="{897C535B-445D-4475-9F96-79149151FF20}" destId="{04D50C7E-168A-4F95-92B3-58BBA8CC8140}" srcOrd="1" destOrd="0" presId="urn:microsoft.com/office/officeart/2005/8/layout/hierarchy1"/>
    <dgm:cxn modelId="{1173D10F-3499-4943-A169-2EF57F841525}" type="presParOf" srcId="{4859504E-BF27-40B8-AB25-6A377FDF0FAA}" destId="{DCCC062A-D9ED-4292-A623-6781037B2538}" srcOrd="1" destOrd="0" presId="urn:microsoft.com/office/officeart/2005/8/layout/hierarchy1"/>
    <dgm:cxn modelId="{18091BBD-AD51-4AAB-9CBD-5BC874BD8B71}" type="presParOf" srcId="{1CA16BF8-4AD8-4AA7-869F-EADA6EF69BC8}" destId="{83ED94C3-8716-4A3C-ACDE-F671FF0659D0}" srcOrd="6" destOrd="0" presId="urn:microsoft.com/office/officeart/2005/8/layout/hierarchy1"/>
    <dgm:cxn modelId="{0377747D-6E81-4F62-A54E-FC6025F32F67}" type="presParOf" srcId="{1CA16BF8-4AD8-4AA7-869F-EADA6EF69BC8}" destId="{752A13CA-5A62-4F9A-A373-96DDBCEAEC53}" srcOrd="7" destOrd="0" presId="urn:microsoft.com/office/officeart/2005/8/layout/hierarchy1"/>
    <dgm:cxn modelId="{EC94B98C-AE1A-4F06-BF15-BDCD85D09BD8}" type="presParOf" srcId="{752A13CA-5A62-4F9A-A373-96DDBCEAEC53}" destId="{D310BD42-53EE-401F-BF5D-37A921E6BE33}" srcOrd="0" destOrd="0" presId="urn:microsoft.com/office/officeart/2005/8/layout/hierarchy1"/>
    <dgm:cxn modelId="{9DC39D98-7B6F-4D5D-8C8D-97FE29232FE3}" type="presParOf" srcId="{D310BD42-53EE-401F-BF5D-37A921E6BE33}" destId="{866E60AE-70D3-4D14-9A6A-EE5844830A28}" srcOrd="0" destOrd="0" presId="urn:microsoft.com/office/officeart/2005/8/layout/hierarchy1"/>
    <dgm:cxn modelId="{2874490C-55E7-4E82-9E8D-415EDEB02073}" type="presParOf" srcId="{D310BD42-53EE-401F-BF5D-37A921E6BE33}" destId="{9A2A1912-DAA6-4B10-A9FC-E545E9DCE82E}" srcOrd="1" destOrd="0" presId="urn:microsoft.com/office/officeart/2005/8/layout/hierarchy1"/>
    <dgm:cxn modelId="{5B930DF0-25D9-4DF7-A33F-5D7E31B9BFC2}" type="presParOf" srcId="{752A13CA-5A62-4F9A-A373-96DDBCEAEC53}" destId="{70660C9D-B9ED-4760-BFFF-FFEF1F8A0A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D94C3-8716-4A3C-ACDE-F671FF0659D0}">
      <dsp:nvSpPr>
        <dsp:cNvPr id="0" name=""/>
        <dsp:cNvSpPr/>
      </dsp:nvSpPr>
      <dsp:spPr>
        <a:xfrm>
          <a:off x="5137691" y="911860"/>
          <a:ext cx="2944355" cy="416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520"/>
              </a:lnTo>
              <a:lnTo>
                <a:pt x="2944355" y="283520"/>
              </a:lnTo>
              <a:lnTo>
                <a:pt x="2944355" y="4160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F5EB7-D586-4163-976E-E0D199FB564D}">
      <dsp:nvSpPr>
        <dsp:cNvPr id="0" name=""/>
        <dsp:cNvSpPr/>
      </dsp:nvSpPr>
      <dsp:spPr>
        <a:xfrm>
          <a:off x="6333636" y="2236281"/>
          <a:ext cx="1793916" cy="416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520"/>
              </a:lnTo>
              <a:lnTo>
                <a:pt x="1793916" y="283520"/>
              </a:lnTo>
              <a:lnTo>
                <a:pt x="1793916" y="416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70D75-5049-4962-BA46-8DA40DD69B90}">
      <dsp:nvSpPr>
        <dsp:cNvPr id="0" name=""/>
        <dsp:cNvSpPr/>
      </dsp:nvSpPr>
      <dsp:spPr>
        <a:xfrm>
          <a:off x="6333636" y="2236281"/>
          <a:ext cx="597972" cy="416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520"/>
              </a:lnTo>
              <a:lnTo>
                <a:pt x="597972" y="283520"/>
              </a:lnTo>
              <a:lnTo>
                <a:pt x="597972" y="416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3C5D6-5D3F-41F9-8741-90F5582F973D}">
      <dsp:nvSpPr>
        <dsp:cNvPr id="0" name=""/>
        <dsp:cNvSpPr/>
      </dsp:nvSpPr>
      <dsp:spPr>
        <a:xfrm>
          <a:off x="5735664" y="2236281"/>
          <a:ext cx="597972" cy="416042"/>
        </a:xfrm>
        <a:custGeom>
          <a:avLst/>
          <a:gdLst/>
          <a:ahLst/>
          <a:cxnLst/>
          <a:rect l="0" t="0" r="0" b="0"/>
          <a:pathLst>
            <a:path>
              <a:moveTo>
                <a:pt x="597972" y="0"/>
              </a:moveTo>
              <a:lnTo>
                <a:pt x="597972" y="283520"/>
              </a:lnTo>
              <a:lnTo>
                <a:pt x="0" y="283520"/>
              </a:lnTo>
              <a:lnTo>
                <a:pt x="0" y="416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E97B4-09CA-4C16-BEE3-B9363120C268}">
      <dsp:nvSpPr>
        <dsp:cNvPr id="0" name=""/>
        <dsp:cNvSpPr/>
      </dsp:nvSpPr>
      <dsp:spPr>
        <a:xfrm>
          <a:off x="4539719" y="2236281"/>
          <a:ext cx="1793916" cy="416042"/>
        </a:xfrm>
        <a:custGeom>
          <a:avLst/>
          <a:gdLst/>
          <a:ahLst/>
          <a:cxnLst/>
          <a:rect l="0" t="0" r="0" b="0"/>
          <a:pathLst>
            <a:path>
              <a:moveTo>
                <a:pt x="1793916" y="0"/>
              </a:moveTo>
              <a:lnTo>
                <a:pt x="1793916" y="283520"/>
              </a:lnTo>
              <a:lnTo>
                <a:pt x="0" y="283520"/>
              </a:lnTo>
              <a:lnTo>
                <a:pt x="0" y="416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8BE4B-971A-4F96-AC8C-5B9AA0B8B6B4}">
      <dsp:nvSpPr>
        <dsp:cNvPr id="0" name=""/>
        <dsp:cNvSpPr/>
      </dsp:nvSpPr>
      <dsp:spPr>
        <a:xfrm>
          <a:off x="5137691" y="911860"/>
          <a:ext cx="1195944" cy="416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520"/>
              </a:lnTo>
              <a:lnTo>
                <a:pt x="1195944" y="283520"/>
              </a:lnTo>
              <a:lnTo>
                <a:pt x="1195944" y="4160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E02FB-9C73-44F5-A2F5-FAB52061937F}">
      <dsp:nvSpPr>
        <dsp:cNvPr id="0" name=""/>
        <dsp:cNvSpPr/>
      </dsp:nvSpPr>
      <dsp:spPr>
        <a:xfrm>
          <a:off x="3941747" y="911860"/>
          <a:ext cx="1195944" cy="416042"/>
        </a:xfrm>
        <a:custGeom>
          <a:avLst/>
          <a:gdLst/>
          <a:ahLst/>
          <a:cxnLst/>
          <a:rect l="0" t="0" r="0" b="0"/>
          <a:pathLst>
            <a:path>
              <a:moveTo>
                <a:pt x="1195944" y="0"/>
              </a:moveTo>
              <a:lnTo>
                <a:pt x="1195944" y="283520"/>
              </a:lnTo>
              <a:lnTo>
                <a:pt x="0" y="283520"/>
              </a:lnTo>
              <a:lnTo>
                <a:pt x="0" y="4160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EF58F-92F2-4F3E-B7C7-6E096C647AFD}">
      <dsp:nvSpPr>
        <dsp:cNvPr id="0" name=""/>
        <dsp:cNvSpPr/>
      </dsp:nvSpPr>
      <dsp:spPr>
        <a:xfrm>
          <a:off x="3067542" y="3560702"/>
          <a:ext cx="590440" cy="416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520"/>
              </a:lnTo>
              <a:lnTo>
                <a:pt x="590440" y="283520"/>
              </a:lnTo>
              <a:lnTo>
                <a:pt x="590440" y="416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56EDD-FDAD-4DD9-A480-AEF959DD92AB}">
      <dsp:nvSpPr>
        <dsp:cNvPr id="0" name=""/>
        <dsp:cNvSpPr/>
      </dsp:nvSpPr>
      <dsp:spPr>
        <a:xfrm>
          <a:off x="2477101" y="3560702"/>
          <a:ext cx="590440" cy="416042"/>
        </a:xfrm>
        <a:custGeom>
          <a:avLst/>
          <a:gdLst/>
          <a:ahLst/>
          <a:cxnLst/>
          <a:rect l="0" t="0" r="0" b="0"/>
          <a:pathLst>
            <a:path>
              <a:moveTo>
                <a:pt x="590440" y="0"/>
              </a:moveTo>
              <a:lnTo>
                <a:pt x="590440" y="283520"/>
              </a:lnTo>
              <a:lnTo>
                <a:pt x="0" y="283520"/>
              </a:lnTo>
              <a:lnTo>
                <a:pt x="0" y="416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7D86D-F7EA-4F67-8356-00DD7000C10C}">
      <dsp:nvSpPr>
        <dsp:cNvPr id="0" name=""/>
        <dsp:cNvSpPr/>
      </dsp:nvSpPr>
      <dsp:spPr>
        <a:xfrm>
          <a:off x="2193336" y="2236281"/>
          <a:ext cx="874205" cy="416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520"/>
              </a:lnTo>
              <a:lnTo>
                <a:pt x="874205" y="283520"/>
              </a:lnTo>
              <a:lnTo>
                <a:pt x="874205" y="416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89D56-0A16-4DD0-A467-B45A57D7B220}">
      <dsp:nvSpPr>
        <dsp:cNvPr id="0" name=""/>
        <dsp:cNvSpPr/>
      </dsp:nvSpPr>
      <dsp:spPr>
        <a:xfrm>
          <a:off x="1319131" y="2236281"/>
          <a:ext cx="874205" cy="416042"/>
        </a:xfrm>
        <a:custGeom>
          <a:avLst/>
          <a:gdLst/>
          <a:ahLst/>
          <a:cxnLst/>
          <a:rect l="0" t="0" r="0" b="0"/>
          <a:pathLst>
            <a:path>
              <a:moveTo>
                <a:pt x="874205" y="0"/>
              </a:moveTo>
              <a:lnTo>
                <a:pt x="874205" y="283520"/>
              </a:lnTo>
              <a:lnTo>
                <a:pt x="0" y="283520"/>
              </a:lnTo>
              <a:lnTo>
                <a:pt x="0" y="416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18A1C-C58D-44A0-9A93-FDC70F0E080B}">
      <dsp:nvSpPr>
        <dsp:cNvPr id="0" name=""/>
        <dsp:cNvSpPr/>
      </dsp:nvSpPr>
      <dsp:spPr>
        <a:xfrm>
          <a:off x="2193336" y="911860"/>
          <a:ext cx="2944355" cy="416042"/>
        </a:xfrm>
        <a:custGeom>
          <a:avLst/>
          <a:gdLst/>
          <a:ahLst/>
          <a:cxnLst/>
          <a:rect l="0" t="0" r="0" b="0"/>
          <a:pathLst>
            <a:path>
              <a:moveTo>
                <a:pt x="2944355" y="0"/>
              </a:moveTo>
              <a:lnTo>
                <a:pt x="2944355" y="283520"/>
              </a:lnTo>
              <a:lnTo>
                <a:pt x="0" y="283520"/>
              </a:lnTo>
              <a:lnTo>
                <a:pt x="0" y="4160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19C22-D035-42F8-BBF7-999DA5DA84FE}">
      <dsp:nvSpPr>
        <dsp:cNvPr id="0" name=""/>
        <dsp:cNvSpPr/>
      </dsp:nvSpPr>
      <dsp:spPr>
        <a:xfrm>
          <a:off x="4422433" y="3481"/>
          <a:ext cx="1430517" cy="908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F16E6-EDCF-4F89-A96D-DE7EACDB1B95}">
      <dsp:nvSpPr>
        <dsp:cNvPr id="0" name=""/>
        <dsp:cNvSpPr/>
      </dsp:nvSpPr>
      <dsp:spPr>
        <a:xfrm>
          <a:off x="4581379" y="154480"/>
          <a:ext cx="1430517" cy="908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Рекомендательные системы</a:t>
          </a:r>
        </a:p>
      </dsp:txBody>
      <dsp:txXfrm>
        <a:off x="4607984" y="181085"/>
        <a:ext cx="1377307" cy="855168"/>
      </dsp:txXfrm>
    </dsp:sp>
    <dsp:sp modelId="{A620BB04-97C0-465D-BE5D-508717B74F41}">
      <dsp:nvSpPr>
        <dsp:cNvPr id="0" name=""/>
        <dsp:cNvSpPr/>
      </dsp:nvSpPr>
      <dsp:spPr>
        <a:xfrm>
          <a:off x="1478077" y="1327902"/>
          <a:ext cx="1430517" cy="908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7BD9B-0761-44BF-9744-F00124A923FC}">
      <dsp:nvSpPr>
        <dsp:cNvPr id="0" name=""/>
        <dsp:cNvSpPr/>
      </dsp:nvSpPr>
      <dsp:spPr>
        <a:xfrm>
          <a:off x="1637024" y="1478901"/>
          <a:ext cx="1430517" cy="908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/>
            <a:t>Персонализированные</a:t>
          </a:r>
        </a:p>
      </dsp:txBody>
      <dsp:txXfrm>
        <a:off x="1663629" y="1505506"/>
        <a:ext cx="1377307" cy="855168"/>
      </dsp:txXfrm>
    </dsp:sp>
    <dsp:sp modelId="{9DB0B2B8-A0DA-43E5-97A9-27237ABFCECE}">
      <dsp:nvSpPr>
        <dsp:cNvPr id="0" name=""/>
        <dsp:cNvSpPr/>
      </dsp:nvSpPr>
      <dsp:spPr>
        <a:xfrm>
          <a:off x="603872" y="2652323"/>
          <a:ext cx="1430517" cy="908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129D3-11A3-499C-9887-A31D4C4C28EA}">
      <dsp:nvSpPr>
        <dsp:cNvPr id="0" name=""/>
        <dsp:cNvSpPr/>
      </dsp:nvSpPr>
      <dsp:spPr>
        <a:xfrm>
          <a:off x="762819" y="2803322"/>
          <a:ext cx="1430517" cy="908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/>
            <a:t>Контентная фильтрация </a:t>
          </a:r>
          <a:br>
            <a:rPr lang="ru-RU" sz="900" kern="1200" dirty="0"/>
          </a:br>
          <a:r>
            <a:rPr lang="ru-RU" sz="900" kern="1200" dirty="0"/>
            <a:t>(на основании содержания)</a:t>
          </a:r>
        </a:p>
      </dsp:txBody>
      <dsp:txXfrm>
        <a:off x="789424" y="2829927"/>
        <a:ext cx="1377307" cy="855168"/>
      </dsp:txXfrm>
    </dsp:sp>
    <dsp:sp modelId="{52DBFB5B-FEC9-418E-A254-F01076C01F0C}">
      <dsp:nvSpPr>
        <dsp:cNvPr id="0" name=""/>
        <dsp:cNvSpPr/>
      </dsp:nvSpPr>
      <dsp:spPr>
        <a:xfrm>
          <a:off x="2352283" y="2652323"/>
          <a:ext cx="1430517" cy="908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1A778-1C8F-4407-BE52-1E783E17C763}">
      <dsp:nvSpPr>
        <dsp:cNvPr id="0" name=""/>
        <dsp:cNvSpPr/>
      </dsp:nvSpPr>
      <dsp:spPr>
        <a:xfrm>
          <a:off x="2511229" y="2803322"/>
          <a:ext cx="1430517" cy="908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Коллаборативная фильтрация</a:t>
          </a:r>
        </a:p>
      </dsp:txBody>
      <dsp:txXfrm>
        <a:off x="2537834" y="2829927"/>
        <a:ext cx="1377307" cy="855168"/>
      </dsp:txXfrm>
    </dsp:sp>
    <dsp:sp modelId="{D55E832A-01B7-4F41-B9D7-EB94006DD9DC}">
      <dsp:nvSpPr>
        <dsp:cNvPr id="0" name=""/>
        <dsp:cNvSpPr/>
      </dsp:nvSpPr>
      <dsp:spPr>
        <a:xfrm>
          <a:off x="2045607" y="3976744"/>
          <a:ext cx="862988" cy="728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3C971-1489-4E58-A02D-1264E6B3A843}">
      <dsp:nvSpPr>
        <dsp:cNvPr id="0" name=""/>
        <dsp:cNvSpPr/>
      </dsp:nvSpPr>
      <dsp:spPr>
        <a:xfrm>
          <a:off x="2204553" y="4127743"/>
          <a:ext cx="862988" cy="7280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/>
            <a:t>Основанные на памяти</a:t>
          </a:r>
        </a:p>
      </dsp:txBody>
      <dsp:txXfrm>
        <a:off x="2225877" y="4149067"/>
        <a:ext cx="820340" cy="685408"/>
      </dsp:txXfrm>
    </dsp:sp>
    <dsp:sp modelId="{159D43A1-AE4E-4986-9E91-791E659C8EED}">
      <dsp:nvSpPr>
        <dsp:cNvPr id="0" name=""/>
        <dsp:cNvSpPr/>
      </dsp:nvSpPr>
      <dsp:spPr>
        <a:xfrm>
          <a:off x="3226488" y="3976744"/>
          <a:ext cx="862988" cy="728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14582-A9AA-4086-95C7-033EF77648B8}">
      <dsp:nvSpPr>
        <dsp:cNvPr id="0" name=""/>
        <dsp:cNvSpPr/>
      </dsp:nvSpPr>
      <dsp:spPr>
        <a:xfrm>
          <a:off x="3385434" y="4127743"/>
          <a:ext cx="862988" cy="7280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/>
            <a:t>Основанные на модели</a:t>
          </a:r>
        </a:p>
      </dsp:txBody>
      <dsp:txXfrm>
        <a:off x="3406758" y="4149067"/>
        <a:ext cx="820340" cy="685408"/>
      </dsp:txXfrm>
    </dsp:sp>
    <dsp:sp modelId="{D632354A-8EAA-4DC1-87D1-328CBC75DE3D}">
      <dsp:nvSpPr>
        <dsp:cNvPr id="0" name=""/>
        <dsp:cNvSpPr/>
      </dsp:nvSpPr>
      <dsp:spPr>
        <a:xfrm>
          <a:off x="3226488" y="1327902"/>
          <a:ext cx="1430517" cy="908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8B947-4340-4FEF-80A6-DC7C4FF53982}">
      <dsp:nvSpPr>
        <dsp:cNvPr id="0" name=""/>
        <dsp:cNvSpPr/>
      </dsp:nvSpPr>
      <dsp:spPr>
        <a:xfrm>
          <a:off x="3385434" y="1478901"/>
          <a:ext cx="1430517" cy="908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err="1"/>
            <a:t>Неперсонализированные</a:t>
          </a:r>
          <a:endParaRPr lang="ru-RU" sz="900" kern="1200" dirty="0"/>
        </a:p>
      </dsp:txBody>
      <dsp:txXfrm>
        <a:off x="3412039" y="1505506"/>
        <a:ext cx="1377307" cy="855168"/>
      </dsp:txXfrm>
    </dsp:sp>
    <dsp:sp modelId="{2C5A8D0E-E97A-449A-A164-6F27F8B8D517}">
      <dsp:nvSpPr>
        <dsp:cNvPr id="0" name=""/>
        <dsp:cNvSpPr/>
      </dsp:nvSpPr>
      <dsp:spPr>
        <a:xfrm>
          <a:off x="5618377" y="1327902"/>
          <a:ext cx="1430517" cy="908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C47BD-3129-4A38-ACF6-4616080D1F37}">
      <dsp:nvSpPr>
        <dsp:cNvPr id="0" name=""/>
        <dsp:cNvSpPr/>
      </dsp:nvSpPr>
      <dsp:spPr>
        <a:xfrm>
          <a:off x="5777324" y="1478901"/>
          <a:ext cx="1430517" cy="908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Другие</a:t>
          </a:r>
        </a:p>
      </dsp:txBody>
      <dsp:txXfrm>
        <a:off x="5803929" y="1505506"/>
        <a:ext cx="1377307" cy="855168"/>
      </dsp:txXfrm>
    </dsp:sp>
    <dsp:sp modelId="{F56CD860-23BE-435C-92DA-85E5804D4061}">
      <dsp:nvSpPr>
        <dsp:cNvPr id="0" name=""/>
        <dsp:cNvSpPr/>
      </dsp:nvSpPr>
      <dsp:spPr>
        <a:xfrm>
          <a:off x="4100693" y="2652323"/>
          <a:ext cx="878051" cy="814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8F556-3269-4DBD-8908-8337C060C084}">
      <dsp:nvSpPr>
        <dsp:cNvPr id="0" name=""/>
        <dsp:cNvSpPr/>
      </dsp:nvSpPr>
      <dsp:spPr>
        <a:xfrm>
          <a:off x="4259640" y="2803322"/>
          <a:ext cx="878051" cy="814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Кластеризация</a:t>
          </a:r>
        </a:p>
      </dsp:txBody>
      <dsp:txXfrm>
        <a:off x="4283499" y="2827181"/>
        <a:ext cx="830333" cy="766888"/>
      </dsp:txXfrm>
    </dsp:sp>
    <dsp:sp modelId="{F4CBE6FF-A236-4D55-9AEE-FF65F03D3508}">
      <dsp:nvSpPr>
        <dsp:cNvPr id="0" name=""/>
        <dsp:cNvSpPr/>
      </dsp:nvSpPr>
      <dsp:spPr>
        <a:xfrm>
          <a:off x="5296638" y="2652323"/>
          <a:ext cx="878051" cy="814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290EB-586D-453C-B826-10E5BAC46775}">
      <dsp:nvSpPr>
        <dsp:cNvPr id="0" name=""/>
        <dsp:cNvSpPr/>
      </dsp:nvSpPr>
      <dsp:spPr>
        <a:xfrm>
          <a:off x="5455584" y="2803322"/>
          <a:ext cx="878051" cy="814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Демографический</a:t>
          </a:r>
        </a:p>
      </dsp:txBody>
      <dsp:txXfrm>
        <a:off x="5479443" y="2827181"/>
        <a:ext cx="830333" cy="766888"/>
      </dsp:txXfrm>
    </dsp:sp>
    <dsp:sp modelId="{792D00F9-7085-4D9D-980F-F45F8BFDD02F}">
      <dsp:nvSpPr>
        <dsp:cNvPr id="0" name=""/>
        <dsp:cNvSpPr/>
      </dsp:nvSpPr>
      <dsp:spPr>
        <a:xfrm>
          <a:off x="6492582" y="2652323"/>
          <a:ext cx="878051" cy="814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37F6D-54CE-4C88-B656-C60D22C248BF}">
      <dsp:nvSpPr>
        <dsp:cNvPr id="0" name=""/>
        <dsp:cNvSpPr/>
      </dsp:nvSpPr>
      <dsp:spPr>
        <a:xfrm>
          <a:off x="6651529" y="2803322"/>
          <a:ext cx="878051" cy="814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Utility-based</a:t>
          </a:r>
          <a:endParaRPr lang="ru-RU" sz="900" kern="1200"/>
        </a:p>
      </dsp:txBody>
      <dsp:txXfrm>
        <a:off x="6675388" y="2827181"/>
        <a:ext cx="830333" cy="766888"/>
      </dsp:txXfrm>
    </dsp:sp>
    <dsp:sp modelId="{B303D898-BF2D-4B6E-B8B8-431CB1FF6E85}">
      <dsp:nvSpPr>
        <dsp:cNvPr id="0" name=""/>
        <dsp:cNvSpPr/>
      </dsp:nvSpPr>
      <dsp:spPr>
        <a:xfrm>
          <a:off x="7688527" y="2652323"/>
          <a:ext cx="878051" cy="814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50C7E-168A-4F95-92B3-58BBA8CC8140}">
      <dsp:nvSpPr>
        <dsp:cNvPr id="0" name=""/>
        <dsp:cNvSpPr/>
      </dsp:nvSpPr>
      <dsp:spPr>
        <a:xfrm>
          <a:off x="7847473" y="2803322"/>
          <a:ext cx="878051" cy="814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Knowledge-based</a:t>
          </a:r>
          <a:endParaRPr lang="ru-RU" sz="900" kern="1200"/>
        </a:p>
      </dsp:txBody>
      <dsp:txXfrm>
        <a:off x="7871332" y="2827181"/>
        <a:ext cx="830333" cy="766888"/>
      </dsp:txXfrm>
    </dsp:sp>
    <dsp:sp modelId="{866E60AE-70D3-4D14-9A6A-EE5844830A28}">
      <dsp:nvSpPr>
        <dsp:cNvPr id="0" name=""/>
        <dsp:cNvSpPr/>
      </dsp:nvSpPr>
      <dsp:spPr>
        <a:xfrm>
          <a:off x="7366788" y="1327902"/>
          <a:ext cx="1430517" cy="908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A1912-DAA6-4B10-A9FC-E545E9DCE82E}">
      <dsp:nvSpPr>
        <dsp:cNvPr id="0" name=""/>
        <dsp:cNvSpPr/>
      </dsp:nvSpPr>
      <dsp:spPr>
        <a:xfrm>
          <a:off x="7525734" y="1478901"/>
          <a:ext cx="1430517" cy="908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/>
            <a:t>Гибридная фильрация</a:t>
          </a:r>
        </a:p>
      </dsp:txBody>
      <dsp:txXfrm>
        <a:off x="7552339" y="1505506"/>
        <a:ext cx="1377307" cy="855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AB29E-E7D0-484D-BDE2-F1506ADEC3DF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C3265-DB34-49E4-AB92-840224B3B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60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C3265-DB34-49E4-AB92-840224B3B1E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13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1" y="6350"/>
            <a:ext cx="12187767" cy="6851650"/>
            <a:chOff x="0" y="4"/>
            <a:chExt cx="5758" cy="4316"/>
          </a:xfrm>
        </p:grpSpPr>
        <p:grpSp>
          <p:nvGrpSpPr>
            <p:cNvPr id="41987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41988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>
                  <a:gd name="T0" fmla="*/ 0 w 5184"/>
                  <a:gd name="T1" fmla="*/ 3159 h 3159"/>
                  <a:gd name="T2" fmla="*/ 5184 w 5184"/>
                  <a:gd name="T3" fmla="*/ 3159 h 3159"/>
                  <a:gd name="T4" fmla="*/ 5184 w 5184"/>
                  <a:gd name="T5" fmla="*/ 0 h 3159"/>
                  <a:gd name="T6" fmla="*/ 0 w 5184"/>
                  <a:gd name="T7" fmla="*/ 0 h 3159"/>
                  <a:gd name="T8" fmla="*/ 0 w 5184"/>
                  <a:gd name="T9" fmla="*/ 3159 h 3159"/>
                  <a:gd name="T10" fmla="*/ 0 w 5184"/>
                  <a:gd name="T11" fmla="*/ 3159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1800"/>
              </a:p>
            </p:txBody>
          </p:sp>
          <p:sp>
            <p:nvSpPr>
              <p:cNvPr id="41989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>
                  <a:gd name="T0" fmla="*/ 0 w 556"/>
                  <a:gd name="T1" fmla="*/ 0 h 3159"/>
                  <a:gd name="T2" fmla="*/ 0 w 556"/>
                  <a:gd name="T3" fmla="*/ 3159 h 3159"/>
                  <a:gd name="T4" fmla="*/ 556 w 556"/>
                  <a:gd name="T5" fmla="*/ 3159 h 3159"/>
                  <a:gd name="T6" fmla="*/ 55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1800"/>
              </a:p>
            </p:txBody>
          </p:sp>
        </p:grpSp>
        <p:sp>
          <p:nvSpPr>
            <p:cNvPr id="41990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>
                <a:gd name="T0" fmla="*/ 0 w 12"/>
                <a:gd name="T1" fmla="*/ 0 h 420"/>
                <a:gd name="T2" fmla="*/ 0 w 12"/>
                <a:gd name="T3" fmla="*/ 420 h 420"/>
                <a:gd name="T4" fmla="*/ 12 w 12"/>
                <a:gd name="T5" fmla="*/ 420 h 420"/>
                <a:gd name="T6" fmla="*/ 12 w 12"/>
                <a:gd name="T7" fmla="*/ 0 h 420"/>
                <a:gd name="T8" fmla="*/ 0 w 12"/>
                <a:gd name="T9" fmla="*/ 0 h 420"/>
                <a:gd name="T10" fmla="*/ 0 w 12"/>
                <a:gd name="T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1800"/>
            </a:p>
          </p:txBody>
        </p:sp>
        <p:sp>
          <p:nvSpPr>
            <p:cNvPr id="41991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>
                <a:gd name="T0" fmla="*/ 251 w 251"/>
                <a:gd name="T1" fmla="*/ 0 h 12"/>
                <a:gd name="T2" fmla="*/ 0 w 251"/>
                <a:gd name="T3" fmla="*/ 0 h 12"/>
                <a:gd name="T4" fmla="*/ 0 w 251"/>
                <a:gd name="T5" fmla="*/ 12 h 12"/>
                <a:gd name="T6" fmla="*/ 251 w 251"/>
                <a:gd name="T7" fmla="*/ 12 h 12"/>
                <a:gd name="T8" fmla="*/ 251 w 251"/>
                <a:gd name="T9" fmla="*/ 0 h 12"/>
                <a:gd name="T10" fmla="*/ 251 w 25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1800"/>
            </a:p>
          </p:txBody>
        </p:sp>
        <p:sp>
          <p:nvSpPr>
            <p:cNvPr id="41992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>
                <a:gd name="T0" fmla="*/ 0 w 251"/>
                <a:gd name="T1" fmla="*/ 0 h 12"/>
                <a:gd name="T2" fmla="*/ 0 w 251"/>
                <a:gd name="T3" fmla="*/ 12 h 12"/>
                <a:gd name="T4" fmla="*/ 251 w 251"/>
                <a:gd name="T5" fmla="*/ 12 h 12"/>
                <a:gd name="T6" fmla="*/ 251 w 251"/>
                <a:gd name="T7" fmla="*/ 0 h 12"/>
                <a:gd name="T8" fmla="*/ 0 w 251"/>
                <a:gd name="T9" fmla="*/ 0 h 12"/>
                <a:gd name="T10" fmla="*/ 0 w 25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1800"/>
            </a:p>
          </p:txBody>
        </p:sp>
        <p:grpSp>
          <p:nvGrpSpPr>
            <p:cNvPr id="41993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41994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1800"/>
              </a:p>
            </p:txBody>
          </p:sp>
          <p:sp>
            <p:nvSpPr>
              <p:cNvPr id="41995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1800"/>
              </a:p>
            </p:txBody>
          </p:sp>
          <p:sp>
            <p:nvSpPr>
              <p:cNvPr id="41996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1800"/>
              </a:p>
            </p:txBody>
          </p:sp>
          <p:sp>
            <p:nvSpPr>
              <p:cNvPr id="41997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1800"/>
              </a:p>
            </p:txBody>
          </p:sp>
          <p:sp>
            <p:nvSpPr>
              <p:cNvPr id="41998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1800"/>
              </a:p>
            </p:txBody>
          </p:sp>
          <p:sp>
            <p:nvSpPr>
              <p:cNvPr id="41999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1800"/>
              </a:p>
            </p:txBody>
          </p:sp>
        </p:grpSp>
      </p:grpSp>
      <p:sp>
        <p:nvSpPr>
          <p:cNvPr id="420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22400" y="1997076"/>
            <a:ext cx="9448800" cy="14319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22400" y="3886200"/>
            <a:ext cx="8534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3D6DE0D4-83FC-4A91-8088-AA43BF664CAD}" type="datetime1">
              <a:rPr lang="ru-RU" smtClean="0"/>
              <a:t>18.12.2021</a:t>
            </a:fld>
            <a:endParaRPr lang="ru-RU"/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ftr" sz="quarter" idx="3"/>
          </p:nvPr>
        </p:nvSpPr>
        <p:spPr>
          <a:xfrm>
            <a:off x="44704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2004" name="Rectangle 2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E5DB196-9CD6-419E-A66E-14A9D0E42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85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2B5211-9A85-4BAD-8B73-DC15BFAD0A1C}" type="datetime1">
              <a:rPr lang="ru-RU" smtClean="0"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DB196-9CD6-419E-A66E-14A9D0E42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97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966200" y="304800"/>
            <a:ext cx="2514600" cy="5791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422400" y="304800"/>
            <a:ext cx="7340600" cy="5791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E689D4-BC54-437D-8990-D236496839D4}" type="datetime1">
              <a:rPr lang="ru-RU" smtClean="0"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DB196-9CD6-419E-A66E-14A9D0E42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46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77C9CC-9692-44D5-BD08-2D205501502D}" type="datetime1">
              <a:rPr lang="ru-RU" smtClean="0"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DB196-9CD6-419E-A66E-14A9D0E42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77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70340B-F90F-434F-B076-8D7E9C61765D}" type="datetime1">
              <a:rPr lang="ru-RU" smtClean="0"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DB196-9CD6-419E-A66E-14A9D0E42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83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49276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53200" y="1981200"/>
            <a:ext cx="49276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BA9606-D9DB-49AF-865C-DB5694AE6058}" type="datetime1">
              <a:rPr lang="ru-RU" smtClean="0"/>
              <a:t>18.12.2021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DB196-9CD6-419E-A66E-14A9D0E42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1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57526-032A-473F-B05B-8A2D823792C5}" type="datetime1">
              <a:rPr lang="ru-RU" smtClean="0"/>
              <a:t>18.12.2021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DB196-9CD6-419E-A66E-14A9D0E42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66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18AF70-9B4C-4308-8D77-9A1F1EB7A8C0}" type="datetime1">
              <a:rPr lang="ru-RU" smtClean="0"/>
              <a:t>18.12.2021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DB196-9CD6-419E-A66E-14A9D0E42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4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0AEDF3-D65E-4030-8C18-E5FCFC98F0F8}" type="datetime1">
              <a:rPr lang="ru-RU" smtClean="0"/>
              <a:t>18.12.2021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DB196-9CD6-419E-A66E-14A9D0E42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18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3C739B-B5DA-42BB-AA6B-ABD5987047A0}" type="datetime1">
              <a:rPr lang="ru-RU" smtClean="0"/>
              <a:t>18.12.2021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DB196-9CD6-419E-A66E-14A9D0E42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38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05946-9086-4036-B678-AFA429C85C1D}" type="datetime1">
              <a:rPr lang="ru-RU" smtClean="0"/>
              <a:t>18.12.2021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DB196-9CD6-419E-A66E-14A9D0E42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53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1" y="6350"/>
            <a:ext cx="12187767" cy="6851650"/>
            <a:chOff x="0" y="4"/>
            <a:chExt cx="5758" cy="4316"/>
          </a:xfrm>
        </p:grpSpPr>
        <p:sp>
          <p:nvSpPr>
            <p:cNvPr id="40963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>
                <a:gd name="T0" fmla="*/ 0 w 5184"/>
                <a:gd name="T1" fmla="*/ 3159 h 3159"/>
                <a:gd name="T2" fmla="*/ 5184 w 5184"/>
                <a:gd name="T3" fmla="*/ 3159 h 3159"/>
                <a:gd name="T4" fmla="*/ 5184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1800"/>
            </a:p>
          </p:txBody>
        </p:sp>
        <p:sp>
          <p:nvSpPr>
            <p:cNvPr id="40964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>
                <a:gd name="T0" fmla="*/ 0 w 556"/>
                <a:gd name="T1" fmla="*/ 0 h 3159"/>
                <a:gd name="T2" fmla="*/ 0 w 556"/>
                <a:gd name="T3" fmla="*/ 3159 h 3159"/>
                <a:gd name="T4" fmla="*/ 556 w 556"/>
                <a:gd name="T5" fmla="*/ 3159 h 3159"/>
                <a:gd name="T6" fmla="*/ 556 w 556"/>
                <a:gd name="T7" fmla="*/ 0 h 3159"/>
                <a:gd name="T8" fmla="*/ 0 w 556"/>
                <a:gd name="T9" fmla="*/ 0 h 3159"/>
                <a:gd name="T10" fmla="*/ 0 w 556"/>
                <a:gd name="T11" fmla="*/ 0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z="1800"/>
            </a:p>
          </p:txBody>
        </p:sp>
        <p:grpSp>
          <p:nvGrpSpPr>
            <p:cNvPr id="40965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0966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1800"/>
              </a:p>
            </p:txBody>
          </p:sp>
          <p:sp>
            <p:nvSpPr>
              <p:cNvPr id="40967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1800"/>
              </a:p>
            </p:txBody>
          </p:sp>
          <p:sp>
            <p:nvSpPr>
              <p:cNvPr id="40968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1800"/>
              </a:p>
            </p:txBody>
          </p:sp>
          <p:sp>
            <p:nvSpPr>
              <p:cNvPr id="40969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1800"/>
              </a:p>
            </p:txBody>
          </p:sp>
          <p:sp>
            <p:nvSpPr>
              <p:cNvPr id="40970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1800"/>
              </a:p>
            </p:txBody>
          </p:sp>
          <p:sp>
            <p:nvSpPr>
              <p:cNvPr id="40971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1800"/>
              </a:p>
            </p:txBody>
          </p:sp>
          <p:sp>
            <p:nvSpPr>
              <p:cNvPr id="40972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>
                  <a:gd name="T0" fmla="*/ 0 w 251"/>
                  <a:gd name="T1" fmla="*/ 0 h 12"/>
                  <a:gd name="T2" fmla="*/ 0 w 251"/>
                  <a:gd name="T3" fmla="*/ 12 h 12"/>
                  <a:gd name="T4" fmla="*/ 251 w 251"/>
                  <a:gd name="T5" fmla="*/ 12 h 12"/>
                  <a:gd name="T6" fmla="*/ 25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1800"/>
              </a:p>
            </p:txBody>
          </p:sp>
          <p:sp>
            <p:nvSpPr>
              <p:cNvPr id="40973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>
                  <a:gd name="T0" fmla="*/ 251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1 w 251"/>
                  <a:gd name="T7" fmla="*/ 12 h 12"/>
                  <a:gd name="T8" fmla="*/ 251 w 251"/>
                  <a:gd name="T9" fmla="*/ 0 h 12"/>
                  <a:gd name="T10" fmla="*/ 251 w 251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1800"/>
              </a:p>
            </p:txBody>
          </p:sp>
          <p:sp>
            <p:nvSpPr>
              <p:cNvPr id="40974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1800"/>
              </a:p>
            </p:txBody>
          </p:sp>
        </p:grpSp>
      </p:grpSp>
      <p:sp>
        <p:nvSpPr>
          <p:cNvPr id="4097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04801"/>
            <a:ext cx="10058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4097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981200"/>
            <a:ext cx="10058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0977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22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32275F7-D11F-4687-93E8-5EAFD2C9105C}" type="datetime1">
              <a:rPr lang="ru-RU" smtClean="0"/>
              <a:t>18.12.2021</a:t>
            </a:fld>
            <a:endParaRPr lang="ru-RU"/>
          </a:p>
        </p:txBody>
      </p:sp>
      <p:sp>
        <p:nvSpPr>
          <p:cNvPr id="4097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E5DB196-9CD6-419E-A66E-14A9D0E42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33689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sputnik.ru/materials/tech/article/algoritmy-formirovaniya-rekomendatelnykh-servis/" TargetMode="External"/><Relationship Id="rId2" Type="http://schemas.openxmlformats.org/officeDocument/2006/relationships/hyperlink" Target="https://towardsdatascience.com/recommendation-systems-models-and-evalu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vents.rudn.ru/event/107/papers/511/files/866-%D0%9F%D0%BE%D0%B3%D0%BE%D1%80%D0%B5%D0%BB%D1%8C%D1%81%D0%BA%D0%B0%D1%8F.pdf" TargetMode="External"/><Relationship Id="rId4" Type="http://schemas.openxmlformats.org/officeDocument/2006/relationships/hyperlink" Target="https://www.coursera.org/learn/data-analysis-applications/lecture/saLcw/riekomiendatiel-nyie-sistiem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sz="quarter"/>
          </p:nvPr>
        </p:nvSpPr>
        <p:spPr>
          <a:xfrm>
            <a:off x="1422400" y="2230756"/>
            <a:ext cx="9448800" cy="14319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Система рекомендаций по фильмам, основанная на исходящих ссылках из </a:t>
            </a:r>
            <a:r>
              <a:rPr lang="ru-RU" b="1" dirty="0" smtClean="0"/>
              <a:t>Википедии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sz="quarter" idx="1"/>
          </p:nvPr>
        </p:nvSpPr>
        <p:spPr>
          <a:xfrm>
            <a:off x="1422400" y="4119880"/>
            <a:ext cx="8534400" cy="1752600"/>
          </a:xfrm>
        </p:spPr>
        <p:txBody>
          <a:bodyPr>
            <a:normAutofit fontScale="70000" lnSpcReduction="20000"/>
          </a:bodyPr>
          <a:lstStyle/>
          <a:p>
            <a:r>
              <a:rPr lang="ru-RU" sz="3500" b="1" dirty="0"/>
              <a:t>Ольга </a:t>
            </a:r>
            <a:r>
              <a:rPr lang="ru-RU" sz="3500" b="1" dirty="0" smtClean="0"/>
              <a:t>Суслова</a:t>
            </a:r>
          </a:p>
          <a:p>
            <a:r>
              <a:rPr lang="ru-RU" dirty="0"/>
              <a:t>Разработка и тестирование приложения, основанного на машинном </a:t>
            </a:r>
            <a:r>
              <a:rPr lang="ru-RU" dirty="0" smtClean="0"/>
              <a:t>обучении</a:t>
            </a:r>
            <a:endParaRPr lang="ru-RU" dirty="0"/>
          </a:p>
          <a:p>
            <a:r>
              <a:rPr lang="ru-RU" sz="2900" dirty="0" smtClean="0"/>
              <a:t>Итоговая аттестация</a:t>
            </a:r>
          </a:p>
          <a:p>
            <a:r>
              <a:rPr lang="ru-RU" sz="3100" b="1" dirty="0" smtClean="0"/>
              <a:t>АНО ВО «</a:t>
            </a:r>
            <a:r>
              <a:rPr lang="ru-RU" sz="3100" b="1" dirty="0" err="1" smtClean="0"/>
              <a:t>Иннополис</a:t>
            </a:r>
            <a:r>
              <a:rPr lang="ru-RU" sz="3100" b="1" dirty="0" smtClean="0"/>
              <a:t>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5DB196-9CD6-419E-A66E-14A9D0E4295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19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330960" y="356658"/>
            <a:ext cx="10024428" cy="1325563"/>
          </a:xfrm>
        </p:spPr>
        <p:txBody>
          <a:bodyPr/>
          <a:lstStyle/>
          <a:p>
            <a:r>
              <a:rPr lang="ru-RU" dirty="0" smtClean="0"/>
              <a:t>Лучшие фильмы по версии </a:t>
            </a:r>
            <a:r>
              <a:rPr lang="en-US" dirty="0" smtClean="0"/>
              <a:t>DL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1198880" y="1681163"/>
            <a:ext cx="4886960" cy="823912"/>
          </a:xfrm>
        </p:spPr>
        <p:txBody>
          <a:bodyPr/>
          <a:lstStyle/>
          <a:p>
            <a:r>
              <a:rPr lang="ru-RU" dirty="0" smtClean="0"/>
              <a:t>Входной набор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1198880" y="2505075"/>
            <a:ext cx="4886960" cy="368458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'Harry Potter (film series</a:t>
            </a:r>
            <a:r>
              <a:rPr lang="en-US" dirty="0" smtClean="0"/>
              <a:t>)'</a:t>
            </a:r>
            <a:endParaRPr lang="ru-RU" dirty="0" smtClean="0"/>
          </a:p>
          <a:p>
            <a:r>
              <a:rPr lang="en-US" dirty="0" smtClean="0"/>
              <a:t>'Titanic</a:t>
            </a:r>
            <a:r>
              <a:rPr lang="en-US" dirty="0"/>
              <a:t> (1997 film</a:t>
            </a:r>
            <a:r>
              <a:rPr lang="en-US" dirty="0" smtClean="0"/>
              <a:t>)'</a:t>
            </a:r>
            <a:endParaRPr lang="en-US" dirty="0"/>
          </a:p>
          <a:p>
            <a:r>
              <a:rPr lang="en-US" dirty="0" smtClean="0"/>
              <a:t>'Avatar</a:t>
            </a:r>
            <a:r>
              <a:rPr lang="en-US" dirty="0"/>
              <a:t> (2009 film</a:t>
            </a:r>
            <a:r>
              <a:rPr lang="en-US" dirty="0" smtClean="0"/>
              <a:t>)'</a:t>
            </a:r>
            <a:endParaRPr lang="en-US" dirty="0"/>
          </a:p>
          <a:p>
            <a:r>
              <a:rPr lang="en-US" dirty="0" smtClean="0"/>
              <a:t>'Gladiator</a:t>
            </a:r>
            <a:r>
              <a:rPr lang="en-US" dirty="0"/>
              <a:t> (2000 film</a:t>
            </a:r>
            <a:r>
              <a:rPr lang="en-US" dirty="0" smtClean="0"/>
              <a:t>)'</a:t>
            </a:r>
            <a:endParaRPr lang="en-US" dirty="0"/>
          </a:p>
          <a:p>
            <a:r>
              <a:rPr lang="en-US" dirty="0" smtClean="0"/>
              <a:t>'The</a:t>
            </a:r>
            <a:r>
              <a:rPr lang="en-US" dirty="0"/>
              <a:t> Lord of the Rings (film series</a:t>
            </a:r>
            <a:r>
              <a:rPr lang="en-US" dirty="0" smtClean="0"/>
              <a:t>)'</a:t>
            </a:r>
            <a:endParaRPr lang="en-US" dirty="0"/>
          </a:p>
          <a:p>
            <a:r>
              <a:rPr lang="en-US" dirty="0" smtClean="0"/>
              <a:t>'Sherlock</a:t>
            </a:r>
            <a:r>
              <a:rPr lang="en-US" dirty="0"/>
              <a:t> Holmes (2010 film</a:t>
            </a:r>
            <a:r>
              <a:rPr lang="en-US" dirty="0" smtClean="0"/>
              <a:t>)'</a:t>
            </a:r>
            <a:endParaRPr lang="en-US" dirty="0"/>
          </a:p>
          <a:p>
            <a:r>
              <a:rPr lang="en-US" dirty="0" smtClean="0"/>
              <a:t>'Gone</a:t>
            </a:r>
            <a:r>
              <a:rPr lang="en-US" dirty="0"/>
              <a:t> with the Wind (film</a:t>
            </a:r>
            <a:r>
              <a:rPr lang="en-US" dirty="0" smtClean="0"/>
              <a:t>)'</a:t>
            </a:r>
            <a:endParaRPr lang="en-US" dirty="0"/>
          </a:p>
          <a:p>
            <a:r>
              <a:rPr lang="en-US" dirty="0" smtClean="0"/>
              <a:t>'The</a:t>
            </a:r>
            <a:r>
              <a:rPr lang="en-US" dirty="0"/>
              <a:t> Social Network</a:t>
            </a:r>
            <a:r>
              <a:rPr lang="en-US" dirty="0" smtClean="0"/>
              <a:t>'</a:t>
            </a:r>
            <a:endParaRPr lang="en-US" dirty="0"/>
          </a:p>
          <a:p>
            <a:r>
              <a:rPr lang="en-US" dirty="0" smtClean="0"/>
              <a:t>'The</a:t>
            </a:r>
            <a:r>
              <a:rPr lang="en-US" dirty="0"/>
              <a:t> Wizard of Oz (1939 film</a:t>
            </a:r>
            <a:r>
              <a:rPr lang="en-US" dirty="0" smtClean="0"/>
              <a:t>)'</a:t>
            </a:r>
            <a:endParaRPr lang="en-US" dirty="0"/>
          </a:p>
          <a:p>
            <a:r>
              <a:rPr lang="en-US" dirty="0" smtClean="0"/>
              <a:t>'The</a:t>
            </a:r>
            <a:r>
              <a:rPr lang="en-US" dirty="0"/>
              <a:t> Adventures of Robin Hood'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6532528" y="1681163"/>
            <a:ext cx="4823389" cy="823912"/>
          </a:xfrm>
        </p:spPr>
        <p:txBody>
          <a:bodyPr/>
          <a:lstStyle/>
          <a:p>
            <a:r>
              <a:rPr lang="ru-RU" dirty="0" smtClean="0"/>
              <a:t>Выдача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32528" y="2505075"/>
            <a:ext cx="4823389" cy="3684588"/>
          </a:xfrm>
        </p:spPr>
        <p:txBody>
          <a:bodyPr>
            <a:noAutofit/>
          </a:bodyPr>
          <a:lstStyle/>
          <a:p>
            <a:r>
              <a:rPr lang="en-US" sz="1600" dirty="0" smtClean="0"/>
              <a:t>Citizen </a:t>
            </a:r>
            <a:r>
              <a:rPr lang="en-US" sz="1600" dirty="0"/>
              <a:t>Kane </a:t>
            </a:r>
            <a:r>
              <a:rPr lang="ru-RU" sz="1600" dirty="0"/>
              <a:t>– Гражданин </a:t>
            </a:r>
            <a:r>
              <a:rPr lang="ru-RU" sz="1600" dirty="0" err="1"/>
              <a:t>Кейн</a:t>
            </a:r>
            <a:r>
              <a:rPr lang="ru-RU" sz="1600" dirty="0"/>
              <a:t> – </a:t>
            </a:r>
            <a:r>
              <a:rPr lang="en-US" sz="1600" dirty="0"/>
              <a:t>1.5257 </a:t>
            </a:r>
            <a:endParaRPr lang="ru-RU" sz="1600" dirty="0"/>
          </a:p>
          <a:p>
            <a:r>
              <a:rPr lang="en-US" sz="1600" dirty="0" smtClean="0"/>
              <a:t>Star </a:t>
            </a:r>
            <a:r>
              <a:rPr lang="en-US" sz="1600" dirty="0"/>
              <a:t>Wars (film) </a:t>
            </a:r>
            <a:r>
              <a:rPr lang="ru-RU" sz="1600" dirty="0"/>
              <a:t>– Звездные войны – </a:t>
            </a:r>
            <a:r>
              <a:rPr lang="en-US" sz="1600" dirty="0"/>
              <a:t>1.4543 </a:t>
            </a:r>
            <a:endParaRPr lang="ru-RU" sz="1600" dirty="0"/>
          </a:p>
          <a:p>
            <a:r>
              <a:rPr lang="en-US" sz="1600" dirty="0" smtClean="0"/>
              <a:t>Lawrence </a:t>
            </a:r>
            <a:r>
              <a:rPr lang="en-US" sz="1600" dirty="0"/>
              <a:t>of Arabia (film)</a:t>
            </a:r>
            <a:r>
              <a:rPr lang="ru-RU" sz="1600" dirty="0"/>
              <a:t> – Лоуренс Аравийский – </a:t>
            </a:r>
            <a:r>
              <a:rPr lang="en-US" sz="1600" dirty="0"/>
              <a:t>1.4229 </a:t>
            </a:r>
            <a:endParaRPr lang="ru-RU" sz="1600" dirty="0"/>
          </a:p>
          <a:p>
            <a:r>
              <a:rPr lang="en-US" sz="1600" dirty="0" smtClean="0"/>
              <a:t>Ben-</a:t>
            </a:r>
            <a:r>
              <a:rPr lang="en-US" sz="1600" dirty="0" err="1" smtClean="0"/>
              <a:t>Hur</a:t>
            </a:r>
            <a:r>
              <a:rPr lang="en-US" sz="1600" dirty="0" smtClean="0"/>
              <a:t> </a:t>
            </a:r>
            <a:r>
              <a:rPr lang="en-US" sz="1600" dirty="0"/>
              <a:t>(1959 film)</a:t>
            </a:r>
            <a:r>
              <a:rPr lang="ru-RU" sz="1600" dirty="0"/>
              <a:t> – Бен-</a:t>
            </a:r>
            <a:r>
              <a:rPr lang="ru-RU" sz="1600" dirty="0" err="1"/>
              <a:t>Гур</a:t>
            </a:r>
            <a:r>
              <a:rPr lang="ru-RU" sz="1600" dirty="0"/>
              <a:t> –</a:t>
            </a:r>
            <a:r>
              <a:rPr lang="en-US" sz="1600" dirty="0"/>
              <a:t> 1.3909 </a:t>
            </a:r>
            <a:endParaRPr lang="ru-RU" sz="1600" dirty="0"/>
          </a:p>
          <a:p>
            <a:r>
              <a:rPr lang="en-US" sz="1600" dirty="0" smtClean="0"/>
              <a:t>Gone </a:t>
            </a:r>
            <a:r>
              <a:rPr lang="en-US" sz="1600" dirty="0"/>
              <a:t>with the Wind (film) </a:t>
            </a:r>
            <a:r>
              <a:rPr lang="ru-RU" sz="1600" dirty="0"/>
              <a:t>– Унесенные ветром – </a:t>
            </a:r>
            <a:r>
              <a:rPr lang="en-US" sz="1600" dirty="0"/>
              <a:t>1.3544 </a:t>
            </a:r>
            <a:endParaRPr lang="ru-RU" sz="1600" dirty="0"/>
          </a:p>
          <a:p>
            <a:r>
              <a:rPr lang="en-US" sz="1600" dirty="0" smtClean="0"/>
              <a:t>Casablanca </a:t>
            </a:r>
            <a:r>
              <a:rPr lang="en-US" sz="1600" dirty="0"/>
              <a:t>(film) – </a:t>
            </a:r>
            <a:r>
              <a:rPr lang="ru-RU" sz="1600" dirty="0"/>
              <a:t>Касабланка –</a:t>
            </a:r>
            <a:r>
              <a:rPr lang="en-US" sz="1600" dirty="0"/>
              <a:t> 1.2491 </a:t>
            </a:r>
            <a:endParaRPr lang="ru-RU" sz="1600" dirty="0"/>
          </a:p>
          <a:p>
            <a:r>
              <a:rPr lang="en-US" sz="1600" dirty="0" smtClean="0"/>
              <a:t>Jaws </a:t>
            </a:r>
            <a:r>
              <a:rPr lang="en-US" sz="1600" dirty="0"/>
              <a:t>(film) </a:t>
            </a:r>
            <a:r>
              <a:rPr lang="ru-RU" sz="1600" dirty="0"/>
              <a:t>– Челюсти – </a:t>
            </a:r>
            <a:r>
              <a:rPr lang="en-US" sz="1600" dirty="0"/>
              <a:t>1.2133 </a:t>
            </a:r>
            <a:endParaRPr lang="ru-RU" sz="1600" dirty="0"/>
          </a:p>
          <a:p>
            <a:r>
              <a:rPr lang="en-US" sz="1600" dirty="0" smtClean="0"/>
              <a:t>Gandhi </a:t>
            </a:r>
            <a:r>
              <a:rPr lang="en-US" sz="1600" dirty="0"/>
              <a:t>(film)</a:t>
            </a:r>
            <a:r>
              <a:rPr lang="ru-RU" sz="1600" dirty="0"/>
              <a:t> – Ганди –</a:t>
            </a:r>
            <a:r>
              <a:rPr lang="en-US" sz="1600" dirty="0"/>
              <a:t> 1.1922 </a:t>
            </a:r>
            <a:endParaRPr lang="ru-RU" sz="1600" dirty="0"/>
          </a:p>
          <a:p>
            <a:r>
              <a:rPr lang="en-US" sz="1600" dirty="0" smtClean="0"/>
              <a:t>The </a:t>
            </a:r>
            <a:r>
              <a:rPr lang="en-US" sz="1600" dirty="0"/>
              <a:t>Ten Commandments (1956 film)</a:t>
            </a:r>
            <a:r>
              <a:rPr lang="ru-RU" sz="1600" dirty="0"/>
              <a:t> – Десять заповедей –</a:t>
            </a:r>
            <a:r>
              <a:rPr lang="en-US" sz="1600" dirty="0"/>
              <a:t> 1.1631 </a:t>
            </a:r>
            <a:endParaRPr lang="ru-RU" sz="1600" dirty="0"/>
          </a:p>
          <a:p>
            <a:r>
              <a:rPr lang="en-US" sz="1600" dirty="0" smtClean="0"/>
              <a:t>Raiders </a:t>
            </a:r>
            <a:r>
              <a:rPr lang="en-US" sz="1600" dirty="0"/>
              <a:t>of the Lost Ark </a:t>
            </a:r>
            <a:r>
              <a:rPr lang="ru-RU" sz="1600" dirty="0"/>
              <a:t>– Индиана Джонс: В поисках утраченного ковчега – </a:t>
            </a:r>
            <a:r>
              <a:rPr lang="en-US" sz="1600" dirty="0"/>
              <a:t>1.1592 </a:t>
            </a:r>
            <a:endParaRPr lang="ru-RU" sz="160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B196-9CD6-419E-A66E-14A9D0E4295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01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" grpId="0" uiExpand="1" build="p"/>
      <p:bldP spid="9" grpId="0" build="p"/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Библиографический список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2400" u="sng" dirty="0">
                <a:effectLst/>
                <a:hlinkClick r:id="rId2"/>
              </a:rPr>
              <a:t>Recommendation Systems — Models and Evaluation</a:t>
            </a:r>
            <a:r>
              <a:rPr lang="en-US" sz="2400" dirty="0">
                <a:effectLst/>
              </a:rPr>
              <a:t> – </a:t>
            </a:r>
            <a:r>
              <a:rPr lang="en-US" sz="2400" dirty="0" smtClean="0">
                <a:effectLst/>
              </a:rPr>
              <a:t>towardsdatascience.com</a:t>
            </a:r>
            <a:endParaRPr lang="ru-RU" sz="2400" dirty="0">
              <a:effectLst/>
            </a:endParaRPr>
          </a:p>
          <a:p>
            <a:pPr lvl="0" algn="just"/>
            <a:r>
              <a:rPr lang="ru-RU" sz="2400" u="sng" dirty="0">
                <a:effectLst/>
                <a:hlinkClick r:id="rId3"/>
              </a:rPr>
              <a:t>Алгоритмы формирования рекомендательных сервисов</a:t>
            </a:r>
            <a:r>
              <a:rPr lang="ru-RU" sz="2400" dirty="0">
                <a:effectLst/>
              </a:rPr>
              <a:t> - </a:t>
            </a:r>
            <a:r>
              <a:rPr lang="en-US" sz="2400" dirty="0" err="1">
                <a:effectLst/>
              </a:rPr>
              <a:t>telesputnik</a:t>
            </a:r>
            <a:r>
              <a:rPr lang="ru-RU" sz="2400" dirty="0">
                <a:effectLst/>
              </a:rPr>
              <a:t>.</a:t>
            </a:r>
            <a:r>
              <a:rPr lang="en-US" sz="2400" dirty="0" err="1" smtClean="0">
                <a:effectLst/>
              </a:rPr>
              <a:t>ru</a:t>
            </a:r>
            <a:endParaRPr lang="ru-RU" sz="2400" dirty="0">
              <a:effectLst/>
            </a:endParaRPr>
          </a:p>
          <a:p>
            <a:pPr lvl="0" algn="just"/>
            <a:r>
              <a:rPr lang="ru-RU" sz="2400" u="sng" dirty="0">
                <a:effectLst/>
              </a:rPr>
              <a:t>Д. </a:t>
            </a:r>
            <a:r>
              <a:rPr lang="ru-RU" sz="2400" u="sng" dirty="0" err="1">
                <a:effectLst/>
              </a:rPr>
              <a:t>Осинга</a:t>
            </a:r>
            <a:r>
              <a:rPr lang="ru-RU" sz="2400" u="sng" dirty="0">
                <a:effectLst/>
              </a:rPr>
              <a:t> – Глубокое обучение: Готовые решения. “Диалектика”, Санкт-Петербург, 2020 г.</a:t>
            </a:r>
            <a:endParaRPr lang="ru-RU" sz="2400" dirty="0">
              <a:effectLst/>
            </a:endParaRPr>
          </a:p>
          <a:p>
            <a:pPr lvl="0" algn="just"/>
            <a:r>
              <a:rPr lang="ru-RU" sz="2400" u="sng" dirty="0">
                <a:effectLst/>
                <a:hlinkClick r:id="rId4"/>
              </a:rPr>
              <a:t>Рекомендательные системы - Прикладные задачи анализа данных</a:t>
            </a:r>
            <a:r>
              <a:rPr lang="ru-RU" sz="2400" dirty="0">
                <a:effectLst/>
              </a:rPr>
              <a:t> - </a:t>
            </a:r>
            <a:r>
              <a:rPr lang="en-US" sz="2400" dirty="0" err="1">
                <a:effectLst/>
              </a:rPr>
              <a:t>coursera</a:t>
            </a:r>
            <a:r>
              <a:rPr lang="ru-RU" sz="2400" dirty="0">
                <a:effectLst/>
              </a:rPr>
              <a:t>.</a:t>
            </a:r>
            <a:r>
              <a:rPr lang="en-US" sz="2400" dirty="0">
                <a:effectLst/>
              </a:rPr>
              <a:t>org </a:t>
            </a:r>
            <a:r>
              <a:rPr lang="ru-RU" sz="2400" dirty="0">
                <a:effectLst/>
              </a:rPr>
              <a:t>– Московский физико-технический институт, Яндекс</a:t>
            </a:r>
          </a:p>
          <a:p>
            <a:pPr lvl="0" algn="just"/>
            <a:r>
              <a:rPr lang="ru-RU" sz="2400" u="sng" dirty="0">
                <a:effectLst/>
                <a:hlinkClick r:id="rId5"/>
              </a:rPr>
              <a:t>Я.С. Погорельская - Обзор подходов к построению рекомендательных систем</a:t>
            </a:r>
            <a:r>
              <a:rPr lang="ru-RU" sz="2400" dirty="0">
                <a:effectLst/>
              </a:rPr>
              <a:t> – Российский университет дружбы народов.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B196-9CD6-419E-A66E-14A9D0E4295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91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63522" y="2967335"/>
            <a:ext cx="546495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Спасибо!</a:t>
            </a:r>
            <a:endParaRPr lang="ru-RU" sz="8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B196-9CD6-419E-A66E-14A9D0E4295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28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модели рекомендаций фильмов по ссылкам описания в Википедии</a:t>
            </a:r>
          </a:p>
          <a:p>
            <a:r>
              <a:rPr lang="ru-RU" dirty="0" smtClean="0"/>
              <a:t>Реализация классификатора для предоставления рекомендаций о фильмах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B196-9CD6-419E-A66E-14A9D0E4295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92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Существующие методы и подходы к разработке рекомендательных систем</a:t>
            </a:r>
            <a:endParaRPr lang="ru-RU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4159471115"/>
              </p:ext>
            </p:extLst>
          </p:nvPr>
        </p:nvGraphicFramePr>
        <p:xfrm>
          <a:off x="1337732" y="1919131"/>
          <a:ext cx="9560125" cy="4859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B196-9CD6-419E-A66E-14A9D0E4295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4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9" y="1981200"/>
            <a:ext cx="10664965" cy="2815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27" y="2956560"/>
            <a:ext cx="9752598" cy="320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73" y="2049738"/>
            <a:ext cx="9074261" cy="30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B196-9CD6-419E-A66E-14A9D0E4295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81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687" y="1863318"/>
            <a:ext cx="4639839" cy="2791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466" y="1863318"/>
            <a:ext cx="2014493" cy="423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863318"/>
            <a:ext cx="3195338" cy="423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B196-9CD6-419E-A66E-14A9D0E4295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1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использования данных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400" dirty="0" err="1" smtClean="0"/>
              <a:t>work_option_description</a:t>
            </a:r>
            <a:r>
              <a:rPr lang="ru-RU" sz="3400" dirty="0" smtClean="0"/>
              <a:t> </a:t>
            </a:r>
            <a:r>
              <a:rPr lang="ru-RU" sz="3400" dirty="0"/>
              <a:t>= </a:t>
            </a:r>
          </a:p>
          <a:p>
            <a:pPr lvl="1"/>
            <a:r>
              <a:rPr lang="ru-RU" b="1" dirty="0" smtClean="0"/>
              <a:t>1</a:t>
            </a:r>
            <a:r>
              <a:rPr lang="ru-RU" b="1" dirty="0"/>
              <a:t>: </a:t>
            </a:r>
            <a:r>
              <a:rPr lang="ru-RU" b="1" dirty="0" smtClean="0"/>
              <a:t>Работа </a:t>
            </a:r>
            <a:r>
              <a:rPr lang="ru-RU" b="1" dirty="0"/>
              <a:t>по ссылкам (поле </a:t>
            </a:r>
            <a:r>
              <a:rPr lang="ru-RU" b="1" dirty="0" err="1"/>
              <a:t>Links</a:t>
            </a:r>
            <a:r>
              <a:rPr lang="ru-RU" b="1" dirty="0"/>
              <a:t>), дубликаты ссылок </a:t>
            </a:r>
            <a:r>
              <a:rPr lang="ru-RU" b="1" dirty="0" smtClean="0"/>
              <a:t>оставляем</a:t>
            </a:r>
          </a:p>
          <a:p>
            <a:pPr lvl="1"/>
            <a:r>
              <a:rPr lang="ru-RU" dirty="0" smtClean="0"/>
              <a:t>2</a:t>
            </a:r>
            <a:r>
              <a:rPr lang="ru-RU" dirty="0"/>
              <a:t>: </a:t>
            </a:r>
            <a:r>
              <a:rPr lang="ru-RU" dirty="0" smtClean="0"/>
              <a:t>Работа </a:t>
            </a:r>
            <a:r>
              <a:rPr lang="ru-RU" dirty="0"/>
              <a:t>по ссылкам (поле </a:t>
            </a:r>
            <a:r>
              <a:rPr lang="ru-RU" dirty="0" err="1"/>
              <a:t>Links</a:t>
            </a:r>
            <a:r>
              <a:rPr lang="ru-RU" dirty="0"/>
              <a:t>), дубликаты </a:t>
            </a:r>
            <a:r>
              <a:rPr lang="ru-RU" dirty="0" smtClean="0"/>
              <a:t>убираем</a:t>
            </a:r>
          </a:p>
          <a:p>
            <a:pPr lvl="1"/>
            <a:r>
              <a:rPr lang="ru-RU" dirty="0" smtClean="0"/>
              <a:t>3</a:t>
            </a:r>
            <a:r>
              <a:rPr lang="ru-RU" dirty="0"/>
              <a:t>: </a:t>
            </a:r>
            <a:r>
              <a:rPr lang="ru-RU" dirty="0" smtClean="0"/>
              <a:t>Работа </a:t>
            </a:r>
            <a:r>
              <a:rPr lang="ru-RU" dirty="0"/>
              <a:t>по описанию (поле </a:t>
            </a:r>
            <a:r>
              <a:rPr lang="ru-RU" dirty="0" err="1"/>
              <a:t>Description</a:t>
            </a:r>
            <a:r>
              <a:rPr lang="ru-RU" dirty="0" smtClean="0"/>
              <a:t>)‘</a:t>
            </a:r>
          </a:p>
          <a:p>
            <a:pPr lvl="1"/>
            <a:r>
              <a:rPr lang="ru-RU" dirty="0" smtClean="0"/>
              <a:t>4</a:t>
            </a:r>
            <a:r>
              <a:rPr lang="ru-RU" dirty="0"/>
              <a:t>: </a:t>
            </a:r>
            <a:r>
              <a:rPr lang="ru-RU" dirty="0" smtClean="0"/>
              <a:t>На </a:t>
            </a:r>
            <a:r>
              <a:rPr lang="ru-RU" dirty="0"/>
              <a:t>основании ссылок (поле </a:t>
            </a:r>
            <a:r>
              <a:rPr lang="ru-RU" dirty="0" err="1"/>
              <a:t>Links</a:t>
            </a:r>
            <a:r>
              <a:rPr lang="ru-RU" dirty="0"/>
              <a:t>) на фильмы из </a:t>
            </a:r>
            <a:r>
              <a:rPr lang="ru-RU" dirty="0" err="1" smtClean="0"/>
              <a:t>датасета</a:t>
            </a:r>
            <a:endParaRPr lang="ru-RU" dirty="0" smtClean="0"/>
          </a:p>
          <a:p>
            <a:pPr lvl="1"/>
            <a:r>
              <a:rPr lang="ru-RU" dirty="0" smtClean="0"/>
              <a:t>5</a:t>
            </a:r>
            <a:r>
              <a:rPr lang="ru-RU" dirty="0"/>
              <a:t>: </a:t>
            </a:r>
            <a:r>
              <a:rPr lang="ru-RU" dirty="0" smtClean="0"/>
              <a:t>На </a:t>
            </a:r>
            <a:r>
              <a:rPr lang="ru-RU" dirty="0"/>
              <a:t>основании ссылок на </a:t>
            </a:r>
            <a:r>
              <a:rPr lang="ru-RU" dirty="0" smtClean="0"/>
              <a:t>категории</a:t>
            </a:r>
            <a:endParaRPr lang="ru-RU" dirty="0"/>
          </a:p>
          <a:p>
            <a:endParaRPr lang="ru-RU" sz="34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B196-9CD6-419E-A66E-14A9D0E4295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3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b="1" dirty="0" smtClean="0">
                <a:solidFill>
                  <a:schemeClr val="tx1"/>
                </a:solidFill>
              </a:rPr>
              <a:t>Алгоритм работы модели выбора ближайших фильмов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5" name="Блок-схема: магнитный диск 4"/>
          <p:cNvSpPr/>
          <p:nvPr/>
        </p:nvSpPr>
        <p:spPr>
          <a:xfrm>
            <a:off x="1288627" y="2679001"/>
            <a:ext cx="2150533" cy="15898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Датасет</a:t>
            </a:r>
            <a:endParaRPr lang="ru-RU" dirty="0"/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4227219" y="1972280"/>
            <a:ext cx="1489474" cy="5355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Фильмы</a:t>
            </a:r>
            <a:endParaRPr lang="ru-RU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4227219" y="4518895"/>
            <a:ext cx="1489474" cy="5355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8" name="Блок-схема: альтернативный процесс 7"/>
          <p:cNvSpPr/>
          <p:nvPr/>
        </p:nvSpPr>
        <p:spPr>
          <a:xfrm>
            <a:off x="6597110" y="1947179"/>
            <a:ext cx="1782349" cy="5606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Эмбеддинг</a:t>
            </a:r>
            <a:r>
              <a:rPr lang="ru-RU" dirty="0" smtClean="0"/>
              <a:t> для фильмов</a:t>
            </a:r>
            <a:endParaRPr lang="ru-RU" dirty="0"/>
          </a:p>
        </p:txBody>
      </p:sp>
      <p:sp>
        <p:nvSpPr>
          <p:cNvPr id="9" name="Блок-схема: альтернативный процесс 8"/>
          <p:cNvSpPr/>
          <p:nvPr/>
        </p:nvSpPr>
        <p:spPr>
          <a:xfrm>
            <a:off x="6597110" y="4493794"/>
            <a:ext cx="1782349" cy="5606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Эмбеддинг</a:t>
            </a:r>
            <a:r>
              <a:rPr lang="ru-RU" dirty="0" smtClean="0"/>
              <a:t> для фильмов</a:t>
            </a:r>
            <a:endParaRPr lang="ru-RU" dirty="0"/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4227219" y="3245587"/>
            <a:ext cx="1489474" cy="5355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Соответствие</a:t>
            </a:r>
            <a:endParaRPr lang="ru-RU" dirty="0"/>
          </a:p>
        </p:txBody>
      </p:sp>
      <p:sp>
        <p:nvSpPr>
          <p:cNvPr id="15" name="Блок-схема: альтернативный процесс 14"/>
          <p:cNvSpPr/>
          <p:nvPr/>
        </p:nvSpPr>
        <p:spPr>
          <a:xfrm>
            <a:off x="8925443" y="3233185"/>
            <a:ext cx="1782349" cy="5606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Скалярное произведение</a:t>
            </a:r>
            <a:endParaRPr lang="ru-RU" dirty="0"/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6453293" y="5596960"/>
            <a:ext cx="2150534" cy="6155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Обучение модели</a:t>
            </a:r>
            <a:endParaRPr lang="ru-RU" dirty="0"/>
          </a:p>
        </p:txBody>
      </p:sp>
      <p:sp>
        <p:nvSpPr>
          <p:cNvPr id="20" name="Блок-схема: магнитный диск 19"/>
          <p:cNvSpPr/>
          <p:nvPr/>
        </p:nvSpPr>
        <p:spPr>
          <a:xfrm>
            <a:off x="4227219" y="5629882"/>
            <a:ext cx="1489474" cy="5355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Веса</a:t>
            </a:r>
            <a:endParaRPr lang="ru-RU" dirty="0"/>
          </a:p>
        </p:txBody>
      </p:sp>
      <p:sp>
        <p:nvSpPr>
          <p:cNvPr id="25" name="Блок-схема: процесс 24"/>
          <p:cNvSpPr/>
          <p:nvPr/>
        </p:nvSpPr>
        <p:spPr>
          <a:xfrm>
            <a:off x="1305560" y="5596960"/>
            <a:ext cx="2150534" cy="6155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Нормализация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5" idx="4"/>
            <a:endCxn id="6" idx="2"/>
          </p:cNvCxnSpPr>
          <p:nvPr/>
        </p:nvCxnSpPr>
        <p:spPr>
          <a:xfrm flipV="1">
            <a:off x="3439160" y="2240052"/>
            <a:ext cx="788059" cy="123389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4"/>
            <a:endCxn id="7" idx="2"/>
          </p:cNvCxnSpPr>
          <p:nvPr/>
        </p:nvCxnSpPr>
        <p:spPr>
          <a:xfrm>
            <a:off x="3439160" y="3473946"/>
            <a:ext cx="788059" cy="131272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6" idx="4"/>
            <a:endCxn id="8" idx="1"/>
          </p:cNvCxnSpPr>
          <p:nvPr/>
        </p:nvCxnSpPr>
        <p:spPr>
          <a:xfrm flipV="1">
            <a:off x="5716693" y="2227502"/>
            <a:ext cx="880417" cy="1255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7" idx="4"/>
            <a:endCxn id="9" idx="1"/>
          </p:cNvCxnSpPr>
          <p:nvPr/>
        </p:nvCxnSpPr>
        <p:spPr>
          <a:xfrm flipV="1">
            <a:off x="5716693" y="4774117"/>
            <a:ext cx="880417" cy="1255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6" idx="3"/>
            <a:endCxn id="12" idx="1"/>
          </p:cNvCxnSpPr>
          <p:nvPr/>
        </p:nvCxnSpPr>
        <p:spPr>
          <a:xfrm>
            <a:off x="4971956" y="2507823"/>
            <a:ext cx="0" cy="737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7" idx="1"/>
            <a:endCxn id="12" idx="3"/>
          </p:cNvCxnSpPr>
          <p:nvPr/>
        </p:nvCxnSpPr>
        <p:spPr>
          <a:xfrm flipV="1">
            <a:off x="4971956" y="3781130"/>
            <a:ext cx="0" cy="7377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8" idx="3"/>
            <a:endCxn id="15" idx="0"/>
          </p:cNvCxnSpPr>
          <p:nvPr/>
        </p:nvCxnSpPr>
        <p:spPr>
          <a:xfrm>
            <a:off x="8379459" y="2227502"/>
            <a:ext cx="1437159" cy="100568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9" idx="3"/>
            <a:endCxn id="15" idx="2"/>
          </p:cNvCxnSpPr>
          <p:nvPr/>
        </p:nvCxnSpPr>
        <p:spPr>
          <a:xfrm flipV="1">
            <a:off x="8379459" y="3793830"/>
            <a:ext cx="1437159" cy="98028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5" idx="2"/>
            <a:endCxn id="19" idx="3"/>
          </p:cNvCxnSpPr>
          <p:nvPr/>
        </p:nvCxnSpPr>
        <p:spPr>
          <a:xfrm flipH="1">
            <a:off x="8603827" y="3793830"/>
            <a:ext cx="1212791" cy="211091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2" idx="4"/>
            <a:endCxn id="19" idx="1"/>
          </p:cNvCxnSpPr>
          <p:nvPr/>
        </p:nvCxnSpPr>
        <p:spPr>
          <a:xfrm>
            <a:off x="5716693" y="3513359"/>
            <a:ext cx="736600" cy="239138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19" idx="1"/>
            <a:endCxn id="20" idx="4"/>
          </p:cNvCxnSpPr>
          <p:nvPr/>
        </p:nvCxnSpPr>
        <p:spPr>
          <a:xfrm flipH="1" flipV="1">
            <a:off x="5716693" y="5897654"/>
            <a:ext cx="736600" cy="708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Блок-схема: подготовка 55"/>
          <p:cNvSpPr/>
          <p:nvPr/>
        </p:nvSpPr>
        <p:spPr>
          <a:xfrm>
            <a:off x="1399620" y="4722931"/>
            <a:ext cx="1960166" cy="505535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Косинусное расстояние</a:t>
            </a:r>
            <a:endParaRPr lang="ru-RU" sz="1400" dirty="0"/>
          </a:p>
        </p:txBody>
      </p:sp>
      <p:cxnSp>
        <p:nvCxnSpPr>
          <p:cNvPr id="58" name="Прямая со стрелкой 57"/>
          <p:cNvCxnSpPr>
            <a:stCxn id="20" idx="2"/>
            <a:endCxn id="25" idx="3"/>
          </p:cNvCxnSpPr>
          <p:nvPr/>
        </p:nvCxnSpPr>
        <p:spPr>
          <a:xfrm flipH="1">
            <a:off x="3456094" y="5897654"/>
            <a:ext cx="771125" cy="708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5" idx="0"/>
            <a:endCxn id="56" idx="2"/>
          </p:cNvCxnSpPr>
          <p:nvPr/>
        </p:nvCxnSpPr>
        <p:spPr>
          <a:xfrm flipH="1" flipV="1">
            <a:off x="2379703" y="5228466"/>
            <a:ext cx="1124" cy="36849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762883" y="5290465"/>
            <a:ext cx="3100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Давид </a:t>
            </a:r>
            <a:r>
              <a:rPr lang="ru-RU" sz="2000" b="1" dirty="0" err="1" smtClean="0">
                <a:solidFill>
                  <a:schemeClr val="accent1">
                    <a:lumMod val="75000"/>
                  </a:schemeClr>
                </a:solidFill>
              </a:rPr>
              <a:t>Осинга</a:t>
            </a:r>
            <a:endParaRPr lang="ru-RU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«Глубокое обучение. Готовые решения»</a:t>
            </a:r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5" name="Номер слайда 2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B196-9CD6-419E-A66E-14A9D0E4295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28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5" grpId="0" animBg="1"/>
      <p:bldP spid="19" grpId="0" animBg="1"/>
      <p:bldP spid="20" grpId="0" animBg="1"/>
      <p:bldP spid="25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Ближайшие фильмы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188720" y="1538923"/>
            <a:ext cx="4809914" cy="823912"/>
          </a:xfrm>
        </p:spPr>
        <p:txBody>
          <a:bodyPr>
            <a:normAutofit/>
          </a:bodyPr>
          <a:lstStyle/>
          <a:p>
            <a:r>
              <a:rPr lang="en-US" dirty="0" smtClean="0"/>
              <a:t>Harry Potter (film series)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1188720" y="2362835"/>
            <a:ext cx="4809914" cy="3684588"/>
          </a:xfrm>
        </p:spPr>
        <p:txBody>
          <a:bodyPr/>
          <a:lstStyle/>
          <a:p>
            <a:r>
              <a:rPr lang="en-US" sz="1450" dirty="0" smtClean="0"/>
              <a:t>Harry </a:t>
            </a:r>
            <a:r>
              <a:rPr lang="en-US" sz="1450" dirty="0"/>
              <a:t>Potter (film series)  --- 0.0</a:t>
            </a:r>
          </a:p>
          <a:p>
            <a:r>
              <a:rPr lang="en-US" sz="1450" dirty="0" smtClean="0"/>
              <a:t>Harry </a:t>
            </a:r>
            <a:r>
              <a:rPr lang="en-US" sz="1450" dirty="0"/>
              <a:t>Potter and the Half-Blood Prince (film)  --- 0.0123</a:t>
            </a:r>
          </a:p>
          <a:p>
            <a:r>
              <a:rPr lang="en-US" sz="1450" dirty="0" smtClean="0"/>
              <a:t>Harry </a:t>
            </a:r>
            <a:r>
              <a:rPr lang="en-US" sz="1450" dirty="0"/>
              <a:t>Potter and the Order of the Phoenix (film)  --- 0.024</a:t>
            </a:r>
          </a:p>
          <a:p>
            <a:r>
              <a:rPr lang="en-US" sz="1450" dirty="0" smtClean="0"/>
              <a:t>Harry </a:t>
            </a:r>
            <a:r>
              <a:rPr lang="en-US" sz="1450" dirty="0"/>
              <a:t>Potter and the Philosopher's Stone (film)  --- 0.0243</a:t>
            </a:r>
          </a:p>
          <a:p>
            <a:r>
              <a:rPr lang="en-US" sz="1450" dirty="0" smtClean="0"/>
              <a:t>Harry </a:t>
            </a:r>
            <a:r>
              <a:rPr lang="en-US" sz="1450" dirty="0"/>
              <a:t>Potter and the Goblet of Fire (film)  --- 0.0265</a:t>
            </a:r>
          </a:p>
          <a:p>
            <a:r>
              <a:rPr lang="en-US" sz="1450" dirty="0" smtClean="0"/>
              <a:t>Harry </a:t>
            </a:r>
            <a:r>
              <a:rPr lang="en-US" sz="1450" dirty="0"/>
              <a:t>Potter and the Prisoner of Azkaban (film)  --- 0.0275</a:t>
            </a:r>
          </a:p>
          <a:p>
            <a:r>
              <a:rPr lang="en-US" sz="1450" dirty="0" smtClean="0"/>
              <a:t>Harry </a:t>
            </a:r>
            <a:r>
              <a:rPr lang="en-US" sz="1450" dirty="0"/>
              <a:t>Potter and the Deathly Hallows – Part 2  --- 0.0332</a:t>
            </a:r>
          </a:p>
          <a:p>
            <a:r>
              <a:rPr lang="en-US" sz="1450" dirty="0" smtClean="0"/>
              <a:t>Harry </a:t>
            </a:r>
            <a:r>
              <a:rPr lang="en-US" sz="1450" dirty="0"/>
              <a:t>Potter and the Deathly Hallows – Part 1  --- 0.0333</a:t>
            </a:r>
          </a:p>
          <a:p>
            <a:r>
              <a:rPr lang="en-US" sz="1450" dirty="0" smtClean="0"/>
              <a:t>Harry </a:t>
            </a:r>
            <a:r>
              <a:rPr lang="en-US" sz="1450" dirty="0"/>
              <a:t>Potter and the Chamber of Secrets (film)  --- 0.043</a:t>
            </a:r>
          </a:p>
          <a:p>
            <a:r>
              <a:rPr lang="en-US" sz="1450" dirty="0" smtClean="0"/>
              <a:t>Alice </a:t>
            </a:r>
            <a:r>
              <a:rPr lang="en-US" sz="1450" dirty="0"/>
              <a:t>in Wonderland (2010 film)  --- 0.071</a:t>
            </a:r>
          </a:p>
          <a:p>
            <a:endParaRPr lang="ru-RU" sz="145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522318" y="1538923"/>
            <a:ext cx="4833599" cy="823912"/>
          </a:xfrm>
        </p:spPr>
        <p:txBody>
          <a:bodyPr/>
          <a:lstStyle/>
          <a:p>
            <a:r>
              <a:rPr lang="en-US" dirty="0"/>
              <a:t>Spider-Man (2002 film)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>
          <a:xfrm>
            <a:off x="6522318" y="2362835"/>
            <a:ext cx="4833599" cy="3684588"/>
          </a:xfrm>
        </p:spPr>
        <p:txBody>
          <a:bodyPr/>
          <a:lstStyle/>
          <a:p>
            <a:r>
              <a:rPr lang="en-US" sz="2000" dirty="0" smtClean="0"/>
              <a:t>Spider-Man </a:t>
            </a:r>
            <a:r>
              <a:rPr lang="en-US" sz="2000" dirty="0"/>
              <a:t>(2002 film)  --- 0.0</a:t>
            </a:r>
          </a:p>
          <a:p>
            <a:r>
              <a:rPr lang="en-US" sz="2000" dirty="0" smtClean="0"/>
              <a:t>Spider-Man </a:t>
            </a:r>
            <a:r>
              <a:rPr lang="en-US" sz="2000" dirty="0"/>
              <a:t>2  --- 0.0303</a:t>
            </a:r>
          </a:p>
          <a:p>
            <a:r>
              <a:rPr lang="en-US" sz="2000" dirty="0" smtClean="0"/>
              <a:t>Spider-Man </a:t>
            </a:r>
            <a:r>
              <a:rPr lang="en-US" sz="2000" dirty="0"/>
              <a:t>3  --- 0.036</a:t>
            </a:r>
          </a:p>
          <a:p>
            <a:r>
              <a:rPr lang="en-US" sz="2000" dirty="0" smtClean="0"/>
              <a:t>Terminator </a:t>
            </a:r>
            <a:r>
              <a:rPr lang="en-US" sz="2000" dirty="0"/>
              <a:t>Salvation  --- 0.0528</a:t>
            </a:r>
          </a:p>
          <a:p>
            <a:r>
              <a:rPr lang="en-US" sz="2000" dirty="0" smtClean="0"/>
              <a:t>Minority </a:t>
            </a:r>
            <a:r>
              <a:rPr lang="en-US" sz="2000" dirty="0"/>
              <a:t>Report (film)  --- 0.0611</a:t>
            </a:r>
          </a:p>
          <a:p>
            <a:r>
              <a:rPr lang="en-US" sz="2000" dirty="0" smtClean="0"/>
              <a:t>Planet </a:t>
            </a:r>
            <a:r>
              <a:rPr lang="en-US" sz="2000" dirty="0"/>
              <a:t>of the Apes (2001 film)  --- 0.0644</a:t>
            </a:r>
          </a:p>
          <a:p>
            <a:r>
              <a:rPr lang="en-US" sz="2000" dirty="0" smtClean="0"/>
              <a:t>Cowboys </a:t>
            </a:r>
            <a:r>
              <a:rPr lang="en-US" sz="2000" dirty="0"/>
              <a:t>&amp; Aliens  --- 0.0646</a:t>
            </a:r>
          </a:p>
          <a:p>
            <a:r>
              <a:rPr lang="en-US" sz="2000" dirty="0" smtClean="0"/>
              <a:t>Watchmen </a:t>
            </a:r>
            <a:r>
              <a:rPr lang="en-US" sz="2000" dirty="0"/>
              <a:t>(film)  --- 0.0666</a:t>
            </a:r>
          </a:p>
          <a:p>
            <a:r>
              <a:rPr lang="en-US" sz="2000" dirty="0" smtClean="0"/>
              <a:t>Transformers </a:t>
            </a:r>
            <a:r>
              <a:rPr lang="en-US" sz="2000" dirty="0"/>
              <a:t>(film)  --- 0.0667</a:t>
            </a:r>
          </a:p>
          <a:p>
            <a:r>
              <a:rPr lang="en-US" sz="2000" dirty="0" smtClean="0"/>
              <a:t>Man </a:t>
            </a:r>
            <a:r>
              <a:rPr lang="en-US" sz="2000" dirty="0"/>
              <a:t>of Steel (film)  --- 0.0727</a:t>
            </a: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B196-9CD6-419E-A66E-14A9D0E4295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8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Блок-схема: альтернативный процесс 126"/>
          <p:cNvSpPr/>
          <p:nvPr/>
        </p:nvSpPr>
        <p:spPr>
          <a:xfrm>
            <a:off x="3992880" y="1736726"/>
            <a:ext cx="2665829" cy="3719194"/>
          </a:xfrm>
          <a:prstGeom prst="flowChartAlternateProcess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Алгоритм работы модели рекомендательной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Блок-схема: магнитный диск 3"/>
          <p:cNvSpPr/>
          <p:nvPr/>
        </p:nvSpPr>
        <p:spPr>
          <a:xfrm>
            <a:off x="1352127" y="2226733"/>
            <a:ext cx="2479743" cy="17966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Датасет</a:t>
            </a:r>
            <a:endParaRPr lang="ru-RU" dirty="0"/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4215984" y="2047111"/>
            <a:ext cx="2198988" cy="75910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Хорошие фильмы</a:t>
            </a:r>
            <a:endParaRPr lang="ru-RU" dirty="0"/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4215984" y="3348643"/>
            <a:ext cx="2198988" cy="75910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Плохие фильмы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565224" y="2660868"/>
            <a:ext cx="2037496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Обучение модели – классификатор</a:t>
            </a:r>
            <a:endParaRPr lang="ru-RU" dirty="0"/>
          </a:p>
        </p:txBody>
      </p:sp>
      <p:sp>
        <p:nvSpPr>
          <p:cNvPr id="8" name="Блок-схема: альтернативный процесс 7"/>
          <p:cNvSpPr/>
          <p:nvPr/>
        </p:nvSpPr>
        <p:spPr>
          <a:xfrm>
            <a:off x="9510192" y="5100320"/>
            <a:ext cx="2136212" cy="88730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9" name="Блок-схема: альтернативный процесс 8"/>
          <p:cNvSpPr/>
          <p:nvPr/>
        </p:nvSpPr>
        <p:spPr>
          <a:xfrm>
            <a:off x="6799086" y="4488603"/>
            <a:ext cx="2198988" cy="87672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Рекомендуемые фильмы</a:t>
            </a:r>
            <a:endParaRPr lang="ru-RU" dirty="0"/>
          </a:p>
        </p:txBody>
      </p:sp>
      <p:sp>
        <p:nvSpPr>
          <p:cNvPr id="10" name="Блок-схема: альтернативный процесс 9"/>
          <p:cNvSpPr/>
          <p:nvPr/>
        </p:nvSpPr>
        <p:spPr>
          <a:xfrm>
            <a:off x="6799086" y="5692987"/>
            <a:ext cx="2198988" cy="87672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 рекомендуемые фильмы</a:t>
            </a:r>
            <a:endParaRPr lang="ru-RU" dirty="0"/>
          </a:p>
        </p:txBody>
      </p:sp>
      <p:sp>
        <p:nvSpPr>
          <p:cNvPr id="11" name="Блок-схема: альтернативный процесс 10"/>
          <p:cNvSpPr/>
          <p:nvPr/>
        </p:nvSpPr>
        <p:spPr>
          <a:xfrm>
            <a:off x="6799086" y="2047111"/>
            <a:ext cx="2198988" cy="75910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Метка 1</a:t>
            </a:r>
            <a:endParaRPr lang="ru-RU" dirty="0"/>
          </a:p>
        </p:txBody>
      </p:sp>
      <p:sp>
        <p:nvSpPr>
          <p:cNvPr id="12" name="Блок-схема: альтернативный процесс 11"/>
          <p:cNvSpPr/>
          <p:nvPr/>
        </p:nvSpPr>
        <p:spPr>
          <a:xfrm>
            <a:off x="6799086" y="3348643"/>
            <a:ext cx="2198988" cy="75910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Метка 2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4" idx="4"/>
            <a:endCxn id="5" idx="1"/>
          </p:cNvCxnSpPr>
          <p:nvPr/>
        </p:nvCxnSpPr>
        <p:spPr>
          <a:xfrm flipV="1">
            <a:off x="3831870" y="2426663"/>
            <a:ext cx="384114" cy="698384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" idx="4"/>
            <a:endCxn id="6" idx="1"/>
          </p:cNvCxnSpPr>
          <p:nvPr/>
        </p:nvCxnSpPr>
        <p:spPr>
          <a:xfrm>
            <a:off x="3831870" y="3125047"/>
            <a:ext cx="384114" cy="603148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3"/>
            <a:endCxn id="11" idx="1"/>
          </p:cNvCxnSpPr>
          <p:nvPr/>
        </p:nvCxnSpPr>
        <p:spPr>
          <a:xfrm>
            <a:off x="6414972" y="2426663"/>
            <a:ext cx="384114" cy="0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6" idx="3"/>
            <a:endCxn id="12" idx="1"/>
          </p:cNvCxnSpPr>
          <p:nvPr/>
        </p:nvCxnSpPr>
        <p:spPr>
          <a:xfrm>
            <a:off x="6414972" y="3728195"/>
            <a:ext cx="384114" cy="0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1" idx="3"/>
            <a:endCxn id="7" idx="1"/>
          </p:cNvCxnSpPr>
          <p:nvPr/>
        </p:nvCxnSpPr>
        <p:spPr>
          <a:xfrm>
            <a:off x="8998074" y="2426663"/>
            <a:ext cx="567150" cy="752365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2" idx="3"/>
            <a:endCxn id="7" idx="1"/>
          </p:cNvCxnSpPr>
          <p:nvPr/>
        </p:nvCxnSpPr>
        <p:spPr>
          <a:xfrm flipV="1">
            <a:off x="8998074" y="3179028"/>
            <a:ext cx="567150" cy="549167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7" idx="2"/>
            <a:endCxn id="8" idx="0"/>
          </p:cNvCxnSpPr>
          <p:nvPr/>
        </p:nvCxnSpPr>
        <p:spPr>
          <a:xfrm flipH="1">
            <a:off x="10578298" y="3697188"/>
            <a:ext cx="5674" cy="1403132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8" idx="1"/>
            <a:endCxn id="9" idx="3"/>
          </p:cNvCxnSpPr>
          <p:nvPr/>
        </p:nvCxnSpPr>
        <p:spPr>
          <a:xfrm flipH="1" flipV="1">
            <a:off x="8998074" y="4926965"/>
            <a:ext cx="512118" cy="617009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8" idx="1"/>
            <a:endCxn id="10" idx="3"/>
          </p:cNvCxnSpPr>
          <p:nvPr/>
        </p:nvCxnSpPr>
        <p:spPr>
          <a:xfrm flipH="1">
            <a:off x="8998074" y="5543974"/>
            <a:ext cx="512118" cy="587375"/>
          </a:xfrm>
          <a:prstGeom prst="straightConnector1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270708" y="4785360"/>
            <a:ext cx="2144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1"/>
                </a:solidFill>
              </a:rPr>
              <a:t>Пользователь</a:t>
            </a:r>
            <a:endParaRPr lang="ru-RU" sz="2000" b="1" dirty="0">
              <a:solidFill>
                <a:schemeClr val="accent1"/>
              </a:solidFill>
            </a:endParaRPr>
          </a:p>
        </p:txBody>
      </p:sp>
      <p:sp>
        <p:nvSpPr>
          <p:cNvPr id="155" name="Номер слайда 1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B196-9CD6-419E-A66E-14A9D0E4295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94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8" grpId="0"/>
    </p:bldLst>
  </p:timing>
</p:sld>
</file>

<file path=ppt/theme/theme1.xml><?xml version="1.0" encoding="utf-8"?>
<a:theme xmlns:a="http://schemas.openxmlformats.org/drawingml/2006/main" name="Сумерки">
  <a:themeElements>
    <a:clrScheme name="Сумерки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Сумерки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Сумерки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умерки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умерки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умерки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умерки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умерки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умерки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умерки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умерки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Тестовое задание на мобильного аналитика - Ольга Суслова [Режим совместимости]" id="{ED26C83A-D3CE-4F3F-8733-BE79EC533DF8}" vid="{C9BDAE6B-2A6A-48EB-84B6-792D0598F5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</TotalTime>
  <Words>567</Words>
  <Application>Microsoft Office PowerPoint</Application>
  <PresentationFormat>Широкоэкранный</PresentationFormat>
  <Paragraphs>122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Wingdings</vt:lpstr>
      <vt:lpstr>Сумерки</vt:lpstr>
      <vt:lpstr>Система рекомендаций по фильмам, основанная на исходящих ссылках из Википедии</vt:lpstr>
      <vt:lpstr>Постановка задачи</vt:lpstr>
      <vt:lpstr>Существующие методы и подходы к разработке рекомендательных систем</vt:lpstr>
      <vt:lpstr>Анализ датасета</vt:lpstr>
      <vt:lpstr>Анализ датасета</vt:lpstr>
      <vt:lpstr>Параметр использования данных</vt:lpstr>
      <vt:lpstr>Алгоритм работы модели выбора ближайших фильмов</vt:lpstr>
      <vt:lpstr>Ближайшие фильмы</vt:lpstr>
      <vt:lpstr>Алгоритм работы модели рекомендательной системы</vt:lpstr>
      <vt:lpstr>Лучшие фильмы по версии DL</vt:lpstr>
      <vt:lpstr>Библиографический список</vt:lpstr>
      <vt:lpstr>Презентация PowerPoint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рекомендаций по фильмам, основанная на исходящих ссылках из Википедии</dc:title>
  <dc:creator>Учетная запись Майкрософт</dc:creator>
  <cp:lastModifiedBy>Учетная запись Майкрософт</cp:lastModifiedBy>
  <cp:revision>49</cp:revision>
  <dcterms:created xsi:type="dcterms:W3CDTF">2021-12-14T12:50:39Z</dcterms:created>
  <dcterms:modified xsi:type="dcterms:W3CDTF">2021-12-18T03:07:50Z</dcterms:modified>
</cp:coreProperties>
</file>