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to </a:t>
            </a:r>
            <a:r>
              <a:rPr b="0" lang="sv-SE" sz="4400" spc="-1" strike="noStrike">
                <a:latin typeface="Arial"/>
              </a:rPr>
              <a:t>edit the </a:t>
            </a:r>
            <a:r>
              <a:rPr b="0" lang="sv-SE" sz="4400" spc="-1" strike="noStrike">
                <a:latin typeface="Arial"/>
              </a:rPr>
              <a:t>title text </a:t>
            </a:r>
            <a:r>
              <a:rPr b="0" lang="sv-SE" sz="4400" spc="-1" strike="noStrike">
                <a:latin typeface="Arial"/>
              </a:rPr>
              <a:t>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564360" y="3875400"/>
            <a:ext cx="15102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Producer API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2000" y="81000"/>
            <a:ext cx="223200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7812000" y="1188000"/>
            <a:ext cx="1996200" cy="9874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R-App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176000" y="1512720"/>
            <a:ext cx="3382920" cy="43020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6804000" y="3875400"/>
            <a:ext cx="17730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Consumer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3" name="Line 6"/>
          <p:cNvSpPr/>
          <p:nvPr/>
        </p:nvSpPr>
        <p:spPr>
          <a:xfrm flipH="1">
            <a:off x="6300000" y="2340000"/>
            <a:ext cx="1656000" cy="21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7"/>
          <p:cNvSpPr/>
          <p:nvPr/>
        </p:nvSpPr>
        <p:spPr>
          <a:xfrm>
            <a:off x="3456000" y="2160000"/>
            <a:ext cx="1872000" cy="23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3636000" y="3708000"/>
            <a:ext cx="4824000" cy="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8604000" y="3600000"/>
            <a:ext cx="31050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R1 Data exposure and control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5022360" y="4668120"/>
            <a:ext cx="2284200" cy="1414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Enrichment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5022360" y="4668120"/>
            <a:ext cx="2284200" cy="1414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890720" y="5760000"/>
            <a:ext cx="1996200" cy="98748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Near-RT RIC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3276000" y="4952520"/>
            <a:ext cx="177300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A1-EI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51" name="Line 14"/>
          <p:cNvSpPr/>
          <p:nvPr/>
        </p:nvSpPr>
        <p:spPr>
          <a:xfrm>
            <a:off x="3924000" y="5280120"/>
            <a:ext cx="936000" cy="93600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5"/>
          <p:cNvSpPr/>
          <p:nvPr/>
        </p:nvSpPr>
        <p:spPr>
          <a:xfrm flipH="1">
            <a:off x="3924000" y="5544000"/>
            <a:ext cx="936000" cy="6721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 flipH="1" rot="16305600">
            <a:off x="1412280" y="3830040"/>
            <a:ext cx="3122280" cy="28800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1682280" y="655920"/>
            <a:ext cx="2284200" cy="14144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DMaaP Adaptor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162720" y="2683440"/>
            <a:ext cx="1060200" cy="98748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Kafka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1368000" y="2664000"/>
            <a:ext cx="1222920" cy="98748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DMaaP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7" name="Line 20"/>
          <p:cNvSpPr/>
          <p:nvPr/>
        </p:nvSpPr>
        <p:spPr>
          <a:xfrm flipH="1">
            <a:off x="576000" y="2160000"/>
            <a:ext cx="1296000" cy="4874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21"/>
          <p:cNvSpPr/>
          <p:nvPr/>
        </p:nvSpPr>
        <p:spPr>
          <a:xfrm>
            <a:off x="2160000" y="2160000"/>
            <a:ext cx="0" cy="48744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2"/>
          <p:cNvSpPr/>
          <p:nvPr/>
        </p:nvSpPr>
        <p:spPr>
          <a:xfrm>
            <a:off x="5040000" y="541080"/>
            <a:ext cx="223200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REST, POST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Kafka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60" name="CustomShape 23"/>
          <p:cNvSpPr/>
          <p:nvPr/>
        </p:nvSpPr>
        <p:spPr>
          <a:xfrm>
            <a:off x="1512000" y="4329720"/>
            <a:ext cx="1224000" cy="63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0584000" y="4700160"/>
            <a:ext cx="1492920" cy="98748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0410840" y="4484160"/>
            <a:ext cx="1492920" cy="98748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72000" y="81000"/>
            <a:ext cx="223200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3132000" y="792000"/>
            <a:ext cx="5327640" cy="5471640"/>
          </a:xfrm>
          <a:prstGeom prst="roundRect">
            <a:avLst>
              <a:gd name="adj" fmla="val 16667"/>
            </a:avLst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DMaaP Adaptor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144000" y="3043800"/>
            <a:ext cx="1492920" cy="98748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Kafka</a:t>
            </a:r>
            <a:endParaRPr b="0" lang="sv-SE" sz="1800" spc="-1" strike="noStrike"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548000" y="2736000"/>
            <a:ext cx="3995640" cy="2673000"/>
          </a:xfrm>
          <a:prstGeom prst="rect">
            <a:avLst/>
          </a:prstGeom>
          <a:ln>
            <a:noFill/>
          </a:ln>
        </p:spPr>
      </p:pic>
      <p:sp>
        <p:nvSpPr>
          <p:cNvPr id="67" name="CustomShape 6"/>
          <p:cNvSpPr/>
          <p:nvPr/>
        </p:nvSpPr>
        <p:spPr>
          <a:xfrm>
            <a:off x="144360" y="4196160"/>
            <a:ext cx="1636560" cy="98748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DMaaP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5669280" y="2520000"/>
            <a:ext cx="2538360" cy="1512000"/>
          </a:xfrm>
          <a:prstGeom prst="rect">
            <a:avLst/>
          </a:prstGeom>
          <a:blipFill rotWithShape="0">
            <a:blip r:embed="rId2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Filtering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Data transformation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Data aggregation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(per Job)</a:t>
            </a:r>
            <a:endParaRPr b="0" lang="sv-SE" sz="18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8208000" y="2880720"/>
            <a:ext cx="1955520" cy="430920"/>
          </a:xfrm>
          <a:prstGeom prst="rect">
            <a:avLst/>
          </a:prstGeom>
          <a:ln>
            <a:noFill/>
          </a:ln>
        </p:spPr>
      </p:pic>
      <p:pic>
        <p:nvPicPr>
          <p:cNvPr id="70" name="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8268120" y="4536720"/>
            <a:ext cx="1955520" cy="430920"/>
          </a:xfrm>
          <a:prstGeom prst="rect">
            <a:avLst/>
          </a:prstGeom>
          <a:ln>
            <a:noFill/>
          </a:ln>
        </p:spPr>
      </p:pic>
      <p:sp>
        <p:nvSpPr>
          <p:cNvPr id="71" name="CustomShape 8"/>
          <p:cNvSpPr/>
          <p:nvPr/>
        </p:nvSpPr>
        <p:spPr>
          <a:xfrm>
            <a:off x="8639640" y="2443320"/>
            <a:ext cx="223200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 POST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2" name="CustomShape 9"/>
          <p:cNvSpPr/>
          <p:nvPr/>
        </p:nvSpPr>
        <p:spPr>
          <a:xfrm>
            <a:off x="10152000" y="2592000"/>
            <a:ext cx="1492920" cy="98748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3" name="CustomShape 10"/>
          <p:cNvSpPr/>
          <p:nvPr/>
        </p:nvSpPr>
        <p:spPr>
          <a:xfrm>
            <a:off x="8639640" y="4207320"/>
            <a:ext cx="223200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Kafka Topic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4" name="CustomShape 11"/>
          <p:cNvSpPr/>
          <p:nvPr/>
        </p:nvSpPr>
        <p:spPr>
          <a:xfrm>
            <a:off x="10224000" y="4248000"/>
            <a:ext cx="1492920" cy="98748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5" name="CustomShape 12"/>
          <p:cNvSpPr/>
          <p:nvPr/>
        </p:nvSpPr>
        <p:spPr>
          <a:xfrm>
            <a:off x="3671640" y="936000"/>
            <a:ext cx="223200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DMaaP Adapter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76" name="CustomShape 13"/>
          <p:cNvSpPr/>
          <p:nvPr/>
        </p:nvSpPr>
        <p:spPr>
          <a:xfrm>
            <a:off x="5669280" y="4104000"/>
            <a:ext cx="2538360" cy="1512000"/>
          </a:xfrm>
          <a:prstGeom prst="rect">
            <a:avLst/>
          </a:prstGeom>
          <a:blipFill rotWithShape="0">
            <a:blip r:embed="rId5">
              <a:alphaModFix amt="50000"/>
            </a:blip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Filtering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Data transformation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Data aggregation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latin typeface="Arial"/>
              </a:rPr>
              <a:t>(per Job)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2022-06-21T10:53:21Z</dcterms:modified>
  <cp:revision>89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