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564360" y="3875400"/>
            <a:ext cx="15109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Producer API 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72000" y="81000"/>
            <a:ext cx="2232720" cy="36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7812000" y="1188000"/>
            <a:ext cx="1996920" cy="9882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R-App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>
            <a:off x="4176000" y="1512720"/>
            <a:ext cx="3383640" cy="43092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5"/>
          <p:cNvSpPr/>
          <p:nvPr/>
        </p:nvSpPr>
        <p:spPr>
          <a:xfrm>
            <a:off x="6804000" y="3875400"/>
            <a:ext cx="17737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Consumer API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1" name="Line 6"/>
          <p:cNvSpPr/>
          <p:nvPr/>
        </p:nvSpPr>
        <p:spPr>
          <a:xfrm flipH="1">
            <a:off x="6300000" y="2340000"/>
            <a:ext cx="1656000" cy="21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Line 7"/>
          <p:cNvSpPr/>
          <p:nvPr/>
        </p:nvSpPr>
        <p:spPr>
          <a:xfrm>
            <a:off x="3456000" y="2160000"/>
            <a:ext cx="1872000" cy="2376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Line 8"/>
          <p:cNvSpPr/>
          <p:nvPr/>
        </p:nvSpPr>
        <p:spPr>
          <a:xfrm>
            <a:off x="3636000" y="3708000"/>
            <a:ext cx="4824000" cy="0"/>
          </a:xfrm>
          <a:prstGeom prst="line">
            <a:avLst/>
          </a:prstGeom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9"/>
          <p:cNvSpPr/>
          <p:nvPr/>
        </p:nvSpPr>
        <p:spPr>
          <a:xfrm>
            <a:off x="8604000" y="3600000"/>
            <a:ext cx="31057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R1 Data exposure and control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5022360" y="4668120"/>
            <a:ext cx="2284920" cy="14151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Enrichment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Coordinator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6" name="CustomShape 11"/>
          <p:cNvSpPr/>
          <p:nvPr/>
        </p:nvSpPr>
        <p:spPr>
          <a:xfrm>
            <a:off x="5022360" y="4668120"/>
            <a:ext cx="2284920" cy="14151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Information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Coordinator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7" name="CustomShape 12"/>
          <p:cNvSpPr/>
          <p:nvPr/>
        </p:nvSpPr>
        <p:spPr>
          <a:xfrm>
            <a:off x="1890720" y="5760000"/>
            <a:ext cx="1996920" cy="9882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Near-RT RIC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3276000" y="4952520"/>
            <a:ext cx="17737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A1-EI API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9" name="Line 14"/>
          <p:cNvSpPr/>
          <p:nvPr/>
        </p:nvSpPr>
        <p:spPr>
          <a:xfrm>
            <a:off x="3924000" y="5280120"/>
            <a:ext cx="936000" cy="936000"/>
          </a:xfrm>
          <a:prstGeom prst="line">
            <a:avLst/>
          </a:prstGeom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5"/>
          <p:cNvSpPr/>
          <p:nvPr/>
        </p:nvSpPr>
        <p:spPr>
          <a:xfrm flipH="1">
            <a:off x="3924000" y="5544000"/>
            <a:ext cx="936000" cy="6721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6"/>
          <p:cNvSpPr/>
          <p:nvPr/>
        </p:nvSpPr>
        <p:spPr>
          <a:xfrm flipH="1" rot="16305600">
            <a:off x="1413000" y="3830040"/>
            <a:ext cx="3123000" cy="28944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7"/>
          <p:cNvSpPr/>
          <p:nvPr/>
        </p:nvSpPr>
        <p:spPr>
          <a:xfrm>
            <a:off x="1682280" y="655920"/>
            <a:ext cx="2284920" cy="14151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DMaaP Adaptor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53" name="CustomShape 18"/>
          <p:cNvSpPr/>
          <p:nvPr/>
        </p:nvSpPr>
        <p:spPr>
          <a:xfrm>
            <a:off x="162720" y="2683440"/>
            <a:ext cx="1060920" cy="988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Kafka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4" name="CustomShape 19"/>
          <p:cNvSpPr/>
          <p:nvPr/>
        </p:nvSpPr>
        <p:spPr>
          <a:xfrm>
            <a:off x="1368000" y="2664000"/>
            <a:ext cx="1223640" cy="988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DMaaP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5" name="Line 20"/>
          <p:cNvSpPr/>
          <p:nvPr/>
        </p:nvSpPr>
        <p:spPr>
          <a:xfrm flipH="1">
            <a:off x="576000" y="2160000"/>
            <a:ext cx="1296000" cy="48744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21"/>
          <p:cNvSpPr/>
          <p:nvPr/>
        </p:nvSpPr>
        <p:spPr>
          <a:xfrm>
            <a:off x="2160000" y="2160000"/>
            <a:ext cx="0" cy="48744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2"/>
          <p:cNvSpPr/>
          <p:nvPr/>
        </p:nvSpPr>
        <p:spPr>
          <a:xfrm>
            <a:off x="5040000" y="864000"/>
            <a:ext cx="2232720" cy="63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delivery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REST, POST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5183B6D059494C849C9E892BD0E8C5" ma:contentTypeVersion="10" ma:contentTypeDescription="Skapa ett nytt dokument." ma:contentTypeScope="" ma:versionID="9cb1e7130a053a32862a57143fb3b998">
  <xsd:schema xmlns:xsd="http://www.w3.org/2001/XMLSchema" xmlns:xs="http://www.w3.org/2001/XMLSchema" xmlns:p="http://schemas.microsoft.com/office/2006/metadata/properties" xmlns:ns2="956915cd-bb14-478a-8837-8bbdc6ef80ea" xmlns:ns3="6ba89331-57df-4081-aa1d-43fd5a6c2417" targetNamespace="http://schemas.microsoft.com/office/2006/metadata/properties" ma:root="true" ma:fieldsID="b1b84763b5dd8338302e0604d9a5f0a6" ns2:_="" ns3:_="">
    <xsd:import namespace="956915cd-bb14-478a-8837-8bbdc6ef80ea"/>
    <xsd:import namespace="6ba89331-57df-4081-aa1d-43fd5a6c24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915cd-bb14-478a-8837-8bbdc6ef80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89331-57df-4081-aa1d-43fd5a6c24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42207A-E37C-4445-A985-DE3485EF64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EC019-411B-48B7-BA59-FCE0A947E7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432FAF-7E7C-4791-991E-646050214252}">
  <ds:schemaRefs>
    <ds:schemaRef ds:uri="6ba89331-57df-4081-aa1d-43fd5a6c2417"/>
    <ds:schemaRef ds:uri="956915cd-bb14-478a-8837-8bbdc6ef80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2021-01-19T15:41:02Z</dcterms:created>
  <dc:creator/>
  <dc:description/>
  <dc:language>sv-SE</dc:language>
  <cp:lastModifiedBy/>
  <dcterms:modified xsi:type="dcterms:W3CDTF">2022-04-21T10:08:50Z</dcterms:modified>
  <cp:revision>80</cp:revision>
  <dc:subject/>
  <dc:title>PowerPoint-presentation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0x010100B45183B6D059494C849C9E892BD0E8C5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