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</a:t>
            </a:r>
            <a:r>
              <a:rPr b="0" lang="sv-SE" sz="4400" spc="-1" strike="noStrike">
                <a:latin typeface="Arial"/>
              </a:rPr>
              <a:t>to edit </a:t>
            </a:r>
            <a:r>
              <a:rPr b="0" lang="sv-SE" sz="4400" spc="-1" strike="noStrike">
                <a:latin typeface="Arial"/>
              </a:rPr>
              <a:t>the </a:t>
            </a:r>
            <a:r>
              <a:rPr b="0" lang="sv-SE" sz="4400" spc="-1" strike="noStrike">
                <a:latin typeface="Arial"/>
              </a:rPr>
              <a:t>title </a:t>
            </a:r>
            <a:r>
              <a:rPr b="0" lang="sv-SE" sz="4400" spc="-1" strike="noStrike">
                <a:latin typeface="Arial"/>
              </a:rPr>
              <a:t>text </a:t>
            </a:r>
            <a:r>
              <a:rPr b="0" lang="sv-SE" sz="4400" spc="-1" strike="noStrike">
                <a:latin typeface="Arial"/>
              </a:rPr>
              <a:t>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64360" y="3875400"/>
            <a:ext cx="1509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2000" y="81000"/>
            <a:ext cx="223164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812000" y="1188000"/>
            <a:ext cx="1995840" cy="9871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R-App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176000" y="1512720"/>
            <a:ext cx="338256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>
            <a:off x="6804000" y="3875400"/>
            <a:ext cx="177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1" name="Line 6"/>
          <p:cNvSpPr/>
          <p:nvPr/>
        </p:nvSpPr>
        <p:spPr>
          <a:xfrm flipH="1">
            <a:off x="6300000" y="2340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7"/>
          <p:cNvSpPr/>
          <p:nvPr/>
        </p:nvSpPr>
        <p:spPr>
          <a:xfrm>
            <a:off x="3456000" y="2160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3636000" y="37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>
            <a:off x="8604000" y="3600000"/>
            <a:ext cx="3104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5022360" y="4668120"/>
            <a:ext cx="2283840" cy="1414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5022360" y="4668120"/>
            <a:ext cx="2283840" cy="1414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1890720" y="5760000"/>
            <a:ext cx="1995840" cy="9871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3276000" y="4952520"/>
            <a:ext cx="1772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9" name="Line 14"/>
          <p:cNvSpPr/>
          <p:nvPr/>
        </p:nvSpPr>
        <p:spPr>
          <a:xfrm>
            <a:off x="3924000" y="5280120"/>
            <a:ext cx="936000" cy="93600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5"/>
          <p:cNvSpPr/>
          <p:nvPr/>
        </p:nvSpPr>
        <p:spPr>
          <a:xfrm flipH="1">
            <a:off x="3924000" y="5544000"/>
            <a:ext cx="936000" cy="6721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6"/>
          <p:cNvSpPr/>
          <p:nvPr/>
        </p:nvSpPr>
        <p:spPr>
          <a:xfrm flipH="1" rot="16305600">
            <a:off x="1411920" y="3830040"/>
            <a:ext cx="3121920" cy="2872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7"/>
          <p:cNvSpPr/>
          <p:nvPr/>
        </p:nvSpPr>
        <p:spPr>
          <a:xfrm>
            <a:off x="1682280" y="655920"/>
            <a:ext cx="2283840" cy="1414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DMaaP Adaptor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162720" y="2683440"/>
            <a:ext cx="105984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Kafka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1368000" y="2664000"/>
            <a:ext cx="122256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DMaaP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5" name="Line 20"/>
          <p:cNvSpPr/>
          <p:nvPr/>
        </p:nvSpPr>
        <p:spPr>
          <a:xfrm flipH="1">
            <a:off x="576000" y="2160000"/>
            <a:ext cx="129600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21"/>
          <p:cNvSpPr/>
          <p:nvPr/>
        </p:nvSpPr>
        <p:spPr>
          <a:xfrm>
            <a:off x="2160000" y="2160000"/>
            <a:ext cx="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2"/>
          <p:cNvSpPr/>
          <p:nvPr/>
        </p:nvSpPr>
        <p:spPr>
          <a:xfrm>
            <a:off x="5040000" y="541080"/>
            <a:ext cx="2231640" cy="91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REST, POST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Kafka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8" name="CustomShape 23"/>
          <p:cNvSpPr/>
          <p:nvPr/>
        </p:nvSpPr>
        <p:spPr>
          <a:xfrm>
            <a:off x="1512000" y="4329720"/>
            <a:ext cx="122364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584000" y="4700160"/>
            <a:ext cx="149256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410840" y="4484160"/>
            <a:ext cx="149256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2000" y="81000"/>
            <a:ext cx="223164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132000" y="792000"/>
            <a:ext cx="5327280" cy="547128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DMaaP Adaptor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44000" y="3043800"/>
            <a:ext cx="149256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Kafka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548000" y="2736000"/>
            <a:ext cx="3995280" cy="267264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144360" y="4196160"/>
            <a:ext cx="163620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DMaaP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5669280" y="2520000"/>
            <a:ext cx="2538000" cy="1511640"/>
          </a:xfrm>
          <a:prstGeom prst="rect">
            <a:avLst/>
          </a:prstGeom>
          <a:blipFill rotWithShape="0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Filtering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transformation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aggregation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(per Job)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8208000" y="2880720"/>
            <a:ext cx="1955160" cy="4305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8268120" y="4536720"/>
            <a:ext cx="1955160" cy="430560"/>
          </a:xfrm>
          <a:prstGeom prst="rect">
            <a:avLst/>
          </a:prstGeom>
          <a:ln>
            <a:noFill/>
          </a:ln>
        </p:spPr>
      </p:pic>
      <p:sp>
        <p:nvSpPr>
          <p:cNvPr id="109" name="CustomShape 8"/>
          <p:cNvSpPr/>
          <p:nvPr/>
        </p:nvSpPr>
        <p:spPr>
          <a:xfrm>
            <a:off x="8639640" y="2443320"/>
            <a:ext cx="223164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 POST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10152000" y="2592000"/>
            <a:ext cx="149256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8639640" y="4207320"/>
            <a:ext cx="223164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Kafka Topic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10224000" y="4248000"/>
            <a:ext cx="1492560" cy="98712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3671640" y="936000"/>
            <a:ext cx="223164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DMaaP Adapter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5669280" y="4104000"/>
            <a:ext cx="2538000" cy="1511640"/>
          </a:xfrm>
          <a:prstGeom prst="rect">
            <a:avLst/>
          </a:prstGeom>
          <a:blipFill rotWithShape="0"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Filtering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transformation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aggregation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(per Job)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631080" y="271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844000" y="127800"/>
            <a:ext cx="4101480" cy="4657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9775080" y="1927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9703080" y="3511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650360" y="180000"/>
            <a:ext cx="1455120" cy="118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7578360" y="1764000"/>
            <a:ext cx="1455120" cy="118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7614720" y="3420360"/>
            <a:ext cx="1455120" cy="1182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5195880" y="191880"/>
            <a:ext cx="1461600" cy="1425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1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5220000" y="1703880"/>
            <a:ext cx="1461600" cy="1425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2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5231880" y="3096000"/>
            <a:ext cx="1461600" cy="1425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3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2969280" y="2844000"/>
            <a:ext cx="2032200" cy="17254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ROP File Data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10063080" y="4303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2089800" y="6048000"/>
            <a:ext cx="5325480" cy="45864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PM Files Data Store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414360" y="1764000"/>
            <a:ext cx="1455120" cy="11829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Ready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9"/>
          <a:stretch/>
        </p:blipFill>
        <p:spPr>
          <a:xfrm>
            <a:off x="3454920" y="4680000"/>
            <a:ext cx="756360" cy="1367280"/>
          </a:xfrm>
          <a:prstGeom prst="rect">
            <a:avLst/>
          </a:prstGeom>
          <a:ln>
            <a:noFill/>
          </a:ln>
        </p:spPr>
      </p:pic>
      <p:sp>
        <p:nvSpPr>
          <p:cNvPr id="130" name="TextShape 15"/>
          <p:cNvSpPr txBox="1"/>
          <p:nvPr/>
        </p:nvSpPr>
        <p:spPr>
          <a:xfrm>
            <a:off x="792000" y="288000"/>
            <a:ext cx="2016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TextShape 16"/>
          <p:cNvSpPr txBox="1"/>
          <p:nvPr/>
        </p:nvSpPr>
        <p:spPr>
          <a:xfrm>
            <a:off x="144000" y="648000"/>
            <a:ext cx="266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Arial"/>
              </a:rPr>
              <a:t>PM Data Filtering/multiplexing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631080" y="271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44000" y="127800"/>
            <a:ext cx="5220000" cy="4657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9775080" y="1927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9703080" y="3511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192880" y="1841040"/>
            <a:ext cx="1455120" cy="118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 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5195880" y="191880"/>
            <a:ext cx="1461600" cy="1425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1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5220000" y="1703880"/>
            <a:ext cx="1461600" cy="1425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2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5231880" y="3096000"/>
            <a:ext cx="1461600" cy="1425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3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2969280" y="2844000"/>
            <a:ext cx="2032200" cy="17254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ROP File Data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10063080" y="4303800"/>
            <a:ext cx="1994400" cy="9856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2089800" y="6048000"/>
            <a:ext cx="5325480" cy="45864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PM Files Data Store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414360" y="1764000"/>
            <a:ext cx="1455120" cy="11829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Ready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7"/>
          <a:stretch/>
        </p:blipFill>
        <p:spPr>
          <a:xfrm>
            <a:off x="3454920" y="4680000"/>
            <a:ext cx="756360" cy="1367280"/>
          </a:xfrm>
          <a:prstGeom prst="rect">
            <a:avLst/>
          </a:prstGeom>
          <a:ln>
            <a:noFill/>
          </a:ln>
        </p:spPr>
      </p:pic>
      <p:sp>
        <p:nvSpPr>
          <p:cNvPr id="145" name="TextShape 13"/>
          <p:cNvSpPr txBox="1"/>
          <p:nvPr/>
        </p:nvSpPr>
        <p:spPr>
          <a:xfrm>
            <a:off x="144000" y="648000"/>
            <a:ext cx="266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Arial"/>
              </a:rPr>
              <a:t>PM Data Aggregation</a:t>
            </a:r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Shared topic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693480" y="1658520"/>
            <a:ext cx="1314720" cy="17254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Aggregated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2022-12-09T14:30:33Z</dcterms:modified>
  <cp:revision>90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