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</a:t>
            </a:r>
            <a:r>
              <a:rPr b="0" lang="sv-SE" sz="4400" spc="-1" strike="noStrike">
                <a:latin typeface="Arial"/>
              </a:rPr>
              <a:t>to </a:t>
            </a:r>
            <a:r>
              <a:rPr b="0" lang="sv-SE" sz="4400" spc="-1" strike="noStrike">
                <a:latin typeface="Arial"/>
              </a:rPr>
              <a:t>edit </a:t>
            </a:r>
            <a:r>
              <a:rPr b="0" lang="sv-SE" sz="4400" spc="-1" strike="noStrike">
                <a:latin typeface="Arial"/>
              </a:rPr>
              <a:t>the </a:t>
            </a:r>
            <a:r>
              <a:rPr b="0" lang="sv-SE" sz="4400" spc="-1" strike="noStrike">
                <a:latin typeface="Arial"/>
              </a:rPr>
              <a:t>title </a:t>
            </a:r>
            <a:r>
              <a:rPr b="0" lang="sv-SE" sz="4400" spc="-1" strike="noStrike">
                <a:latin typeface="Arial"/>
              </a:rPr>
              <a:t>text </a:t>
            </a:r>
            <a:r>
              <a:rPr b="0" lang="sv-SE" sz="4400" spc="-1" strike="noStrike">
                <a:latin typeface="Arial"/>
              </a:rPr>
              <a:t>form</a:t>
            </a:r>
            <a:r>
              <a:rPr b="0" lang="sv-SE" sz="4400" spc="-1" strike="noStrike">
                <a:latin typeface="Arial"/>
              </a:rPr>
              <a:t>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564360" y="3875400"/>
            <a:ext cx="151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2000" y="81000"/>
            <a:ext cx="22323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812000" y="1188000"/>
            <a:ext cx="1996560" cy="9878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76000" y="1512720"/>
            <a:ext cx="3383280" cy="43056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804000" y="3875400"/>
            <a:ext cx="1773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3456000" y="2160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8604000" y="3600000"/>
            <a:ext cx="3105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022360" y="4668120"/>
            <a:ext cx="2284560" cy="141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5022360" y="4668120"/>
            <a:ext cx="2284560" cy="141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890720" y="5760000"/>
            <a:ext cx="1996560" cy="9878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276000" y="4952520"/>
            <a:ext cx="1773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3924000" y="5280120"/>
            <a:ext cx="936000" cy="93600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 flipH="1">
            <a:off x="3924000" y="5544000"/>
            <a:ext cx="936000" cy="6721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 flipH="1" rot="16305600">
            <a:off x="1412640" y="3830040"/>
            <a:ext cx="3122640" cy="28872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682280" y="655920"/>
            <a:ext cx="2284560" cy="141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62720" y="2683440"/>
            <a:ext cx="106056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1368000" y="2664000"/>
            <a:ext cx="122328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 flipH="1">
            <a:off x="576000" y="2160000"/>
            <a:ext cx="129600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1"/>
          <p:cNvSpPr/>
          <p:nvPr/>
        </p:nvSpPr>
        <p:spPr>
          <a:xfrm>
            <a:off x="2160000" y="2160000"/>
            <a:ext cx="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5040000" y="541080"/>
            <a:ext cx="2232360" cy="91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REST, POST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512000" y="4329720"/>
            <a:ext cx="122436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0584000" y="4700160"/>
            <a:ext cx="149328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410840" y="4484160"/>
            <a:ext cx="149328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72000" y="81000"/>
            <a:ext cx="22323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3132000" y="792000"/>
            <a:ext cx="5328000" cy="547200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144000" y="3043800"/>
            <a:ext cx="149328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548000" y="2736000"/>
            <a:ext cx="3996000" cy="2673360"/>
          </a:xfrm>
          <a:prstGeom prst="rect">
            <a:avLst/>
          </a:prstGeom>
          <a:ln>
            <a:noFill/>
          </a:ln>
        </p:spPr>
      </p:pic>
      <p:sp>
        <p:nvSpPr>
          <p:cNvPr id="67" name="CustomShape 6"/>
          <p:cNvSpPr/>
          <p:nvPr/>
        </p:nvSpPr>
        <p:spPr>
          <a:xfrm>
            <a:off x="144360" y="4196160"/>
            <a:ext cx="163692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8" name="TextShape 7"/>
          <p:cNvSpPr txBox="1"/>
          <p:nvPr/>
        </p:nvSpPr>
        <p:spPr>
          <a:xfrm>
            <a:off x="5669280" y="2520000"/>
            <a:ext cx="2538720" cy="1159920"/>
          </a:xfrm>
          <a:prstGeom prst="rect">
            <a:avLst/>
          </a:prstGeom>
          <a:blipFill rotWithShape="0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sv-SE" sz="1800" spc="-1" strike="noStrike">
                <a:latin typeface="Arial"/>
              </a:rPr>
              <a:t>Filtering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Data transformation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(Job)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9" name="TextShape 8"/>
          <p:cNvSpPr txBox="1"/>
          <p:nvPr/>
        </p:nvSpPr>
        <p:spPr>
          <a:xfrm>
            <a:off x="5669280" y="4168080"/>
            <a:ext cx="2538720" cy="1159920"/>
          </a:xfrm>
          <a:prstGeom prst="rect">
            <a:avLst/>
          </a:prstGeom>
          <a:blipFill rotWithShape="0">
            <a:blip r:embed="rId3">
              <a:alphaModFix amt="50000"/>
            </a:blip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sv-SE" sz="1800" spc="-1" strike="noStrike">
                <a:latin typeface="Arial"/>
              </a:rPr>
              <a:t>Filtering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Data transformation</a:t>
            </a:r>
            <a:endParaRPr b="0" lang="sv-SE" sz="1800" spc="-1" strike="noStrike">
              <a:latin typeface="Arial"/>
            </a:endParaRPr>
          </a:p>
          <a:p>
            <a:pPr algn="ctr"/>
            <a:r>
              <a:rPr b="0" lang="sv-SE" sz="1800" spc="-1" strike="noStrike">
                <a:latin typeface="Arial"/>
              </a:rPr>
              <a:t>(Job)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8208000" y="2880720"/>
            <a:ext cx="1955880" cy="431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5">
            <a:alphaModFix amt="50000"/>
          </a:blip>
          <a:stretch/>
        </p:blipFill>
        <p:spPr>
          <a:xfrm>
            <a:off x="8268120" y="4536720"/>
            <a:ext cx="1955880" cy="431280"/>
          </a:xfrm>
          <a:prstGeom prst="rect">
            <a:avLst/>
          </a:prstGeom>
          <a:ln>
            <a:noFill/>
          </a:ln>
        </p:spPr>
      </p:pic>
      <p:sp>
        <p:nvSpPr>
          <p:cNvPr id="72" name="CustomShape 9"/>
          <p:cNvSpPr/>
          <p:nvPr/>
        </p:nvSpPr>
        <p:spPr>
          <a:xfrm>
            <a:off x="8639640" y="2443320"/>
            <a:ext cx="2232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 POST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3" name="CustomShape 10"/>
          <p:cNvSpPr/>
          <p:nvPr/>
        </p:nvSpPr>
        <p:spPr>
          <a:xfrm>
            <a:off x="10152000" y="2592000"/>
            <a:ext cx="149328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4" name="CustomShape 11"/>
          <p:cNvSpPr/>
          <p:nvPr/>
        </p:nvSpPr>
        <p:spPr>
          <a:xfrm>
            <a:off x="8639640" y="4207320"/>
            <a:ext cx="223236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Kafka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5" name="CustomShape 12"/>
          <p:cNvSpPr/>
          <p:nvPr/>
        </p:nvSpPr>
        <p:spPr>
          <a:xfrm>
            <a:off x="10224000" y="4248000"/>
            <a:ext cx="1493280" cy="98784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>
            <a:off x="3671640" y="936000"/>
            <a:ext cx="22323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DMaaP Adapter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2022-06-21T10:31:24Z</dcterms:modified>
  <cp:revision>88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