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960000" y="2220120"/>
            <a:ext cx="15098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Producer API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2000" y="81000"/>
            <a:ext cx="223164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812000" y="1188000"/>
            <a:ext cx="1995840" cy="9871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176000" y="1512720"/>
            <a:ext cx="3382560" cy="42984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6363360" y="2232000"/>
            <a:ext cx="177264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Consumer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3" name="Line 6"/>
          <p:cNvSpPr/>
          <p:nvPr/>
        </p:nvSpPr>
        <p:spPr>
          <a:xfrm flipH="1">
            <a:off x="6840000" y="2340000"/>
            <a:ext cx="1116000" cy="1476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7"/>
          <p:cNvSpPr/>
          <p:nvPr/>
        </p:nvSpPr>
        <p:spPr>
          <a:xfrm>
            <a:off x="2952000" y="1368000"/>
            <a:ext cx="1872000" cy="23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3672000" y="2808000"/>
            <a:ext cx="4824000" cy="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8847360" y="2592000"/>
            <a:ext cx="3104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R1 Data exposure and control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4700160" y="3816000"/>
            <a:ext cx="2283840" cy="1414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Enrichment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4700160" y="3816000"/>
            <a:ext cx="2283840" cy="141408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(ICS)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244160" y="5040000"/>
            <a:ext cx="1995840" cy="9871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Near-RT RIC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2835360" y="4176000"/>
            <a:ext cx="1772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A1-EI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1" name="Line 14"/>
          <p:cNvSpPr/>
          <p:nvPr/>
        </p:nvSpPr>
        <p:spPr>
          <a:xfrm>
            <a:off x="3600000" y="4536000"/>
            <a:ext cx="360000" cy="86472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5"/>
          <p:cNvSpPr/>
          <p:nvPr/>
        </p:nvSpPr>
        <p:spPr>
          <a:xfrm flipH="1">
            <a:off x="3312000" y="4680000"/>
            <a:ext cx="1188000" cy="504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 flipH="1" rot="16154400">
            <a:off x="1002240" y="3547080"/>
            <a:ext cx="2553480" cy="28800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4391640" y="657720"/>
            <a:ext cx="2231640" cy="63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(any protocol)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1296000" y="1152000"/>
            <a:ext cx="1995840" cy="98712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Producer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504000" y="3119400"/>
            <a:ext cx="1512000" cy="11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(any protocol)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4248000" y="5786280"/>
            <a:ext cx="3312000" cy="981720"/>
          </a:xfrm>
          <a:prstGeom prst="roundRect">
            <a:avLst>
              <a:gd name="adj" fmla="val 16667"/>
            </a:avLst>
          </a:prstGeom>
          <a:solidFill>
            <a:srgbClr val="2a6099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S3 Object Store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</a:t>
            </a:r>
            <a:br/>
            <a:r>
              <a:rPr b="0" lang="sv-SE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Cluster Volume (filesystem)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8" name="Line 21"/>
          <p:cNvSpPr/>
          <p:nvPr/>
        </p:nvSpPr>
        <p:spPr>
          <a:xfrm>
            <a:off x="5760000" y="5246280"/>
            <a:ext cx="0" cy="504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2"/>
          <p:cNvSpPr/>
          <p:nvPr/>
        </p:nvSpPr>
        <p:spPr>
          <a:xfrm>
            <a:off x="7848000" y="6105240"/>
            <a:ext cx="310464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Persistent storage</a:t>
            </a:r>
            <a:endParaRPr b="0" lang="sv-SE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2022-10-24T09:08:35Z</dcterms:modified>
  <cp:revision>87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