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564360" y="3875400"/>
            <a:ext cx="15102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Producer API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2000" y="81000"/>
            <a:ext cx="22320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812000" y="1188000"/>
            <a:ext cx="1996200" cy="9874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176000" y="1512720"/>
            <a:ext cx="3382920" cy="43020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6804000" y="3875400"/>
            <a:ext cx="1773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Consumer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3" name="Line 6"/>
          <p:cNvSpPr/>
          <p:nvPr/>
        </p:nvSpPr>
        <p:spPr>
          <a:xfrm flipH="1">
            <a:off x="6300000" y="2340000"/>
            <a:ext cx="1656000" cy="21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7"/>
          <p:cNvSpPr/>
          <p:nvPr/>
        </p:nvSpPr>
        <p:spPr>
          <a:xfrm>
            <a:off x="3600000" y="2232000"/>
            <a:ext cx="1872000" cy="23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3636000" y="3708000"/>
            <a:ext cx="4824000" cy="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8604000" y="3600000"/>
            <a:ext cx="3105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R1 Data exposure and control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022360" y="4668120"/>
            <a:ext cx="2284200" cy="1414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Enrichment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5022360" y="4668120"/>
            <a:ext cx="2284200" cy="1414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(ICS)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459440" y="5636160"/>
            <a:ext cx="1996200" cy="9874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Near-RT RIC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3339000" y="4881240"/>
            <a:ext cx="1773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A1-EI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1" name="Line 14"/>
          <p:cNvSpPr/>
          <p:nvPr/>
        </p:nvSpPr>
        <p:spPr>
          <a:xfrm>
            <a:off x="4104000" y="5255280"/>
            <a:ext cx="360000" cy="86472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5"/>
          <p:cNvSpPr/>
          <p:nvPr/>
        </p:nvSpPr>
        <p:spPr>
          <a:xfrm flipH="1">
            <a:off x="3672000" y="5544000"/>
            <a:ext cx="1188000" cy="504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 flipH="1" rot="16154400">
            <a:off x="939960" y="3829680"/>
            <a:ext cx="3118320" cy="28836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4391640" y="657720"/>
            <a:ext cx="2232000" cy="63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(any protocol)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296000" y="1152000"/>
            <a:ext cx="1996200" cy="9874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504000" y="3119400"/>
            <a:ext cx="1871640" cy="91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(any protocol)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2022-04-25T08:57:33Z</dcterms:modified>
  <cp:revision>85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