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960000" y="2220120"/>
            <a:ext cx="1509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72000" y="81000"/>
            <a:ext cx="223128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812000" y="118800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176000" y="1512720"/>
            <a:ext cx="338220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363360" y="2232000"/>
            <a:ext cx="1772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1" name="Line 6"/>
          <p:cNvSpPr/>
          <p:nvPr/>
        </p:nvSpPr>
        <p:spPr>
          <a:xfrm flipH="1">
            <a:off x="6840000" y="2340000"/>
            <a:ext cx="1116000" cy="147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7"/>
          <p:cNvSpPr/>
          <p:nvPr/>
        </p:nvSpPr>
        <p:spPr>
          <a:xfrm>
            <a:off x="2952000" y="1368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8"/>
          <p:cNvSpPr/>
          <p:nvPr/>
        </p:nvSpPr>
        <p:spPr>
          <a:xfrm>
            <a:off x="3672000" y="28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8847360" y="2592000"/>
            <a:ext cx="3104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4700160" y="3816000"/>
            <a:ext cx="2283480" cy="1413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4700160" y="3816000"/>
            <a:ext cx="2283480" cy="1413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(ICS)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244160" y="504000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835360" y="4176000"/>
            <a:ext cx="1772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Line 14"/>
          <p:cNvSpPr/>
          <p:nvPr/>
        </p:nvSpPr>
        <p:spPr>
          <a:xfrm>
            <a:off x="3600000" y="4536000"/>
            <a:ext cx="360000" cy="86472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 flipH="1">
            <a:off x="3312000" y="4680000"/>
            <a:ext cx="1188000" cy="504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 flipH="1" rot="16154400">
            <a:off x="1001880" y="3546720"/>
            <a:ext cx="2553120" cy="2876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4391640" y="657720"/>
            <a:ext cx="223128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1296000" y="115200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504000" y="3119400"/>
            <a:ext cx="151164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4248000" y="5786280"/>
            <a:ext cx="3311640" cy="98136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S3 Object Store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br/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Volume (filesystem)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5760000" y="5246280"/>
            <a:ext cx="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2439720" y="6393240"/>
            <a:ext cx="3104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Persistent storage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8424000" y="5760000"/>
            <a:ext cx="2231640" cy="98136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 Authorization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128000" y="5040000"/>
            <a:ext cx="2232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2022-11-21T14:28:39Z</dcterms:modified>
  <cp:revision>88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