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2000" y="81000"/>
            <a:ext cx="22320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Example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776000" y="864000"/>
            <a:ext cx="1996200" cy="9874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 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177080" y="1071000"/>
            <a:ext cx="3382920" cy="43020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4"/>
          <p:cNvSpPr/>
          <p:nvPr/>
        </p:nvSpPr>
        <p:spPr>
          <a:xfrm flipH="1">
            <a:off x="6264000" y="2448000"/>
            <a:ext cx="1656000" cy="21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5"/>
          <p:cNvSpPr/>
          <p:nvPr/>
        </p:nvSpPr>
        <p:spPr>
          <a:xfrm>
            <a:off x="3672000" y="2592000"/>
            <a:ext cx="2160000" cy="20041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5022360" y="4668120"/>
            <a:ext cx="2284200" cy="1414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4392720" y="216000"/>
            <a:ext cx="2232000" cy="63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(any protocol)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1296000" y="2088000"/>
            <a:ext cx="1996200" cy="15840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Producer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2068200" y="2880000"/>
            <a:ext cx="1224000" cy="79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I</a:t>
            </a:r>
            <a:r>
              <a:rPr b="0" lang="sv-SE" sz="1400" spc="-1" strike="noStrike">
                <a:latin typeface="Arial"/>
              </a:rPr>
              <a:t>n</a:t>
            </a:r>
            <a:r>
              <a:rPr b="0" lang="sv-SE" sz="1400" spc="-1" strike="noStrike">
                <a:latin typeface="Arial"/>
              </a:rPr>
              <a:t>f</a:t>
            </a:r>
            <a:r>
              <a:rPr b="0" lang="sv-SE" sz="1400" spc="-1" strike="noStrike">
                <a:latin typeface="Arial"/>
              </a:rPr>
              <a:t>o</a:t>
            </a:r>
            <a:r>
              <a:rPr b="0" lang="sv-SE" sz="1400" spc="-1" strike="noStrike">
                <a:latin typeface="Arial"/>
              </a:rPr>
              <a:t>r</a:t>
            </a:r>
            <a:r>
              <a:rPr b="0" lang="sv-SE" sz="1400" spc="-1" strike="noStrike">
                <a:latin typeface="Arial"/>
              </a:rPr>
              <a:t>m</a:t>
            </a:r>
            <a:r>
              <a:rPr b="0" lang="sv-SE" sz="1400" spc="-1" strike="noStrike">
                <a:latin typeface="Arial"/>
              </a:rPr>
              <a:t>a</a:t>
            </a:r>
            <a:r>
              <a:rPr b="0" lang="sv-SE" sz="1400" spc="-1" strike="noStrike">
                <a:latin typeface="Arial"/>
              </a:rPr>
              <a:t>t</a:t>
            </a:r>
            <a:r>
              <a:rPr b="0" lang="sv-SE" sz="1400" spc="-1" strike="noStrike">
                <a:latin typeface="Arial"/>
              </a:rPr>
              <a:t>i</a:t>
            </a:r>
            <a:r>
              <a:rPr b="0" lang="sv-SE" sz="1400" spc="-1" strike="noStrike">
                <a:latin typeface="Arial"/>
              </a:rPr>
              <a:t>o</a:t>
            </a:r>
            <a:r>
              <a:rPr b="0" lang="sv-SE" sz="1400" spc="-1" strike="noStrike">
                <a:latin typeface="Arial"/>
              </a:rPr>
              <a:t>n</a:t>
            </a:r>
            <a:r>
              <a:rPr b="0" lang="sv-SE" sz="1400" spc="-1" strike="noStrike">
                <a:latin typeface="Arial"/>
              </a:rPr>
              <a:t> </a:t>
            </a:r>
            <a:endParaRPr b="0" lang="sv-S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J</a:t>
            </a:r>
            <a:r>
              <a:rPr b="0" lang="sv-SE" sz="1400" spc="-1" strike="noStrike">
                <a:latin typeface="Arial"/>
              </a:rPr>
              <a:t>o</a:t>
            </a:r>
            <a:r>
              <a:rPr b="0" lang="sv-SE" sz="1400" spc="-1" strike="noStrike">
                <a:latin typeface="Arial"/>
              </a:rPr>
              <a:t>b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243800" y="432000"/>
            <a:ext cx="1996200" cy="15840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Producer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sv-SE" sz="18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2016000" y="1224000"/>
            <a:ext cx="1224000" cy="79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Information </a:t>
            </a:r>
            <a:endParaRPr b="0" lang="sv-S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Job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5112000" y="5290560"/>
            <a:ext cx="1224000" cy="79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Information </a:t>
            </a:r>
            <a:endParaRPr b="0" lang="sv-S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Job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0" name="TextShape 13"/>
          <p:cNvSpPr txBox="1"/>
          <p:nvPr/>
        </p:nvSpPr>
        <p:spPr>
          <a:xfrm>
            <a:off x="6480000" y="4765680"/>
            <a:ext cx="1080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sv-SE" sz="1800" spc="-1" strike="noStrike">
                <a:latin typeface="Arial"/>
              </a:rPr>
              <a:t>ICS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2022-04-22T10:28:43Z</dcterms:modified>
  <cp:revision>86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