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sv-S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sv-S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sv-SE" sz="4400" spc="-1" strike="noStrike">
                <a:latin typeface="Arial"/>
              </a:rPr>
              <a:t>Click to edit the title text format</a:t>
            </a:r>
            <a:endParaRPr b="0" lang="sv-SE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3200" spc="-1" strike="noStrike">
                <a:latin typeface="Arial"/>
              </a:rPr>
              <a:t>Click to edit the outline text format</a:t>
            </a:r>
            <a:endParaRPr b="0" lang="sv-S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800" spc="-1" strike="noStrike">
                <a:latin typeface="Arial"/>
              </a:rPr>
              <a:t>Second Outline Level</a:t>
            </a:r>
            <a:endParaRPr b="0" lang="sv-S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400" spc="-1" strike="noStrike">
                <a:latin typeface="Arial"/>
              </a:rPr>
              <a:t>Third Outline Level</a:t>
            </a:r>
            <a:endParaRPr b="0" lang="sv-S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sv-SE" sz="2000" spc="-1" strike="noStrike">
                <a:latin typeface="Arial"/>
              </a:rPr>
              <a:t>Fourth Outline Level</a:t>
            </a:r>
            <a:endParaRPr b="0" lang="sv-S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Fifth Outline Level</a:t>
            </a:r>
            <a:endParaRPr b="0" lang="sv-S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Sixth Outline Level</a:t>
            </a:r>
            <a:endParaRPr b="0" lang="sv-S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sv-SE" sz="2000" spc="-1" strike="noStrike">
                <a:latin typeface="Arial"/>
              </a:rPr>
              <a:t>Seventh Outline Level</a:t>
            </a:r>
            <a:endParaRPr b="0" lang="sv-S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564360" y="3875400"/>
            <a:ext cx="15105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Producer API 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72000" y="81000"/>
            <a:ext cx="2232360" cy="363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Architecture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7812000" y="1188000"/>
            <a:ext cx="1996560" cy="9878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 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R-App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4176000" y="1512720"/>
            <a:ext cx="3383280" cy="43056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6804000" y="3875400"/>
            <a:ext cx="177336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Data Consumer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3" name="Line 6"/>
          <p:cNvSpPr/>
          <p:nvPr/>
        </p:nvSpPr>
        <p:spPr>
          <a:xfrm flipH="1">
            <a:off x="6300000" y="2340000"/>
            <a:ext cx="1656000" cy="216000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Line 7"/>
          <p:cNvSpPr/>
          <p:nvPr/>
        </p:nvSpPr>
        <p:spPr>
          <a:xfrm>
            <a:off x="3600000" y="2232000"/>
            <a:ext cx="1872000" cy="237600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Line 8"/>
          <p:cNvSpPr/>
          <p:nvPr/>
        </p:nvSpPr>
        <p:spPr>
          <a:xfrm>
            <a:off x="3636000" y="3708000"/>
            <a:ext cx="4824000" cy="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8604000" y="3600000"/>
            <a:ext cx="3105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R1 Data exposure and control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7" name="CustomShape 10"/>
          <p:cNvSpPr/>
          <p:nvPr/>
        </p:nvSpPr>
        <p:spPr>
          <a:xfrm>
            <a:off x="5022360" y="4668120"/>
            <a:ext cx="2284560" cy="141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Enrichment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5022360" y="4668120"/>
            <a:ext cx="2284560" cy="14148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Information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Coordinator</a:t>
            </a:r>
            <a:br/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Service</a:t>
            </a:r>
            <a:endParaRPr b="0" lang="sv-SE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400" spc="-1" strike="noStrike">
                <a:solidFill>
                  <a:srgbClr val="ffffff"/>
                </a:solidFill>
                <a:latin typeface="Calibri"/>
                <a:ea typeface="DejaVu Sans"/>
              </a:rPr>
              <a:t>(ICS)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1459440" y="5636160"/>
            <a:ext cx="1996560" cy="9878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Consumer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Near-RT RIC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3276000" y="4952520"/>
            <a:ext cx="1773360" cy="30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sv-SE" sz="1400" spc="-1" strike="noStrike">
                <a:solidFill>
                  <a:srgbClr val="000000"/>
                </a:solidFill>
                <a:latin typeface="Calibri"/>
                <a:ea typeface="Calibri"/>
              </a:rPr>
              <a:t>A1-EI API</a:t>
            </a:r>
            <a:endParaRPr b="0" lang="sv-SE" sz="1400" spc="-1" strike="noStrike">
              <a:latin typeface="Arial"/>
            </a:endParaRPr>
          </a:p>
        </p:txBody>
      </p:sp>
      <p:sp>
        <p:nvSpPr>
          <p:cNvPr id="51" name="Line 14"/>
          <p:cNvSpPr/>
          <p:nvPr/>
        </p:nvSpPr>
        <p:spPr>
          <a:xfrm>
            <a:off x="3924000" y="5280120"/>
            <a:ext cx="936000" cy="936000"/>
          </a:xfrm>
          <a:prstGeom prst="line">
            <a:avLst/>
          </a:prstGeom>
          <a:ln w="72000">
            <a:solidFill>
              <a:srgbClr val="1111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5"/>
          <p:cNvSpPr/>
          <p:nvPr/>
        </p:nvSpPr>
        <p:spPr>
          <a:xfrm flipH="1">
            <a:off x="3924000" y="5544000"/>
            <a:ext cx="936000" cy="672120"/>
          </a:xfrm>
          <a:prstGeom prst="line">
            <a:avLst/>
          </a:prstGeom>
          <a:ln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 flipH="1" rot="16305600">
            <a:off x="1006920" y="3834360"/>
            <a:ext cx="3122640" cy="288720"/>
          </a:xfrm>
          <a:custGeom>
            <a:avLst/>
            <a:gdLst/>
            <a:ahLst/>
            <a:rect l="l" t="t" r="r" b="b"/>
            <a:pathLst>
              <a:path w="8002" h="1202">
                <a:moveTo>
                  <a:pt x="0" y="300"/>
                </a:moveTo>
                <a:lnTo>
                  <a:pt x="6000" y="300"/>
                </a:lnTo>
                <a:lnTo>
                  <a:pt x="6000" y="0"/>
                </a:lnTo>
                <a:lnTo>
                  <a:pt x="8001" y="600"/>
                </a:lnTo>
                <a:lnTo>
                  <a:pt x="6000" y="1201"/>
                </a:lnTo>
                <a:lnTo>
                  <a:pt x="6000" y="900"/>
                </a:lnTo>
                <a:lnTo>
                  <a:pt x="0" y="900"/>
                </a:lnTo>
                <a:lnTo>
                  <a:pt x="0" y="30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4391640" y="657720"/>
            <a:ext cx="2232360" cy="638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(any protocol)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5" name="CustomShape 18"/>
          <p:cNvSpPr/>
          <p:nvPr/>
        </p:nvSpPr>
        <p:spPr>
          <a:xfrm>
            <a:off x="1296000" y="1152000"/>
            <a:ext cx="1996560" cy="98784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Data Producer</a:t>
            </a:r>
            <a:endParaRPr b="0" lang="sv-SE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sv-SE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R-App</a:t>
            </a:r>
            <a:endParaRPr b="0" lang="sv-SE" sz="1800" spc="-1" strike="noStrike"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504000" y="3119400"/>
            <a:ext cx="1872000" cy="91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delivery</a:t>
            </a:r>
            <a:endParaRPr b="0" lang="sv-SE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sv-S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(any protocol)</a:t>
            </a:r>
            <a:endParaRPr b="0" lang="sv-SE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5183B6D059494C849C9E892BD0E8C5" ma:contentTypeVersion="10" ma:contentTypeDescription="Skapa ett nytt dokument." ma:contentTypeScope="" ma:versionID="9cb1e7130a053a32862a57143fb3b998">
  <xsd:schema xmlns:xsd="http://www.w3.org/2001/XMLSchema" xmlns:xs="http://www.w3.org/2001/XMLSchema" xmlns:p="http://schemas.microsoft.com/office/2006/metadata/properties" xmlns:ns2="956915cd-bb14-478a-8837-8bbdc6ef80ea" xmlns:ns3="6ba89331-57df-4081-aa1d-43fd5a6c2417" targetNamespace="http://schemas.microsoft.com/office/2006/metadata/properties" ma:root="true" ma:fieldsID="b1b84763b5dd8338302e0604d9a5f0a6" ns2:_="" ns3:_="">
    <xsd:import namespace="956915cd-bb14-478a-8837-8bbdc6ef80ea"/>
    <xsd:import namespace="6ba89331-57df-4081-aa1d-43fd5a6c24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6915cd-bb14-478a-8837-8bbdc6ef8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a89331-57df-4081-aa1d-43fd5a6c241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42207A-E37C-4445-A985-DE3485EF64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DEC019-411B-48B7-BA59-FCE0A947E7D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0432FAF-7E7C-4791-991E-646050214252}">
  <ds:schemaRefs>
    <ds:schemaRef ds:uri="6ba89331-57df-4081-aa1d-43fd5a6c2417"/>
    <ds:schemaRef ds:uri="956915cd-bb14-478a-8837-8bbdc6ef80e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2021-01-19T15:41:02Z</dcterms:created>
  <dc:creator/>
  <dc:description/>
  <dc:language>sv-SE</dc:language>
  <cp:lastModifiedBy/>
  <dcterms:modified xsi:type="dcterms:W3CDTF">2022-04-22T10:02:32Z</dcterms:modified>
  <cp:revision>82</cp:revision>
  <dc:subject/>
  <dc:title>PowerPoint-presentation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0x010100B45183B6D059494C849C9E892BD0E8C5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