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</a:t>
            </a:r>
            <a:r>
              <a:rPr b="0" lang="sv-SE" sz="4400" spc="-1" strike="noStrike">
                <a:latin typeface="Arial"/>
              </a:rPr>
              <a:t>l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c</a:t>
            </a:r>
            <a:r>
              <a:rPr b="0" lang="sv-SE" sz="4400" spc="-1" strike="noStrike">
                <a:latin typeface="Arial"/>
              </a:rPr>
              <a:t>k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o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d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h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l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x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f</a:t>
            </a:r>
            <a:r>
              <a:rPr b="0" lang="sv-SE" sz="4400" spc="-1" strike="noStrike">
                <a:latin typeface="Arial"/>
              </a:rPr>
              <a:t>o</a:t>
            </a:r>
            <a:r>
              <a:rPr b="0" lang="sv-SE" sz="4400" spc="-1" strike="noStrike">
                <a:latin typeface="Arial"/>
              </a:rPr>
              <a:t>r</a:t>
            </a:r>
            <a:r>
              <a:rPr b="0" lang="sv-SE" sz="4400" spc="-1" strike="noStrike">
                <a:latin typeface="Arial"/>
              </a:rPr>
              <a:t>m</a:t>
            </a:r>
            <a:r>
              <a:rPr b="0" lang="sv-SE" sz="4400" spc="-1" strike="noStrike">
                <a:latin typeface="Arial"/>
              </a:rPr>
              <a:t>a</a:t>
            </a:r>
            <a:r>
              <a:rPr b="0" lang="sv-SE" sz="4400" spc="-1" strike="noStrike">
                <a:latin typeface="Arial"/>
              </a:rPr>
              <a:t>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</a:t>
            </a:r>
            <a:r>
              <a:rPr b="0" lang="sv-SE" sz="4400" spc="-1" strike="noStrike">
                <a:latin typeface="Arial"/>
              </a:rPr>
              <a:t>l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c</a:t>
            </a:r>
            <a:r>
              <a:rPr b="0" lang="sv-SE" sz="4400" spc="-1" strike="noStrike">
                <a:latin typeface="Arial"/>
              </a:rPr>
              <a:t>k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o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d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h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i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l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e</a:t>
            </a:r>
            <a:r>
              <a:rPr b="0" lang="sv-SE" sz="4400" spc="-1" strike="noStrike">
                <a:latin typeface="Arial"/>
              </a:rPr>
              <a:t>x</a:t>
            </a:r>
            <a:r>
              <a:rPr b="0" lang="sv-SE" sz="4400" spc="-1" strike="noStrike">
                <a:latin typeface="Arial"/>
              </a:rPr>
              <a:t>t</a:t>
            </a:r>
            <a:r>
              <a:rPr b="0" lang="sv-SE" sz="4400" spc="-1" strike="noStrike">
                <a:latin typeface="Arial"/>
              </a:rPr>
              <a:t> </a:t>
            </a:r>
            <a:r>
              <a:rPr b="0" lang="sv-SE" sz="4400" spc="-1" strike="noStrike">
                <a:latin typeface="Arial"/>
              </a:rPr>
              <a:t>f</a:t>
            </a:r>
            <a:r>
              <a:rPr b="0" lang="sv-SE" sz="4400" spc="-1" strike="noStrike">
                <a:latin typeface="Arial"/>
              </a:rPr>
              <a:t>o</a:t>
            </a:r>
            <a:r>
              <a:rPr b="0" lang="sv-SE" sz="4400" spc="-1" strike="noStrike">
                <a:latin typeface="Arial"/>
              </a:rPr>
              <a:t>r</a:t>
            </a:r>
            <a:r>
              <a:rPr b="0" lang="sv-SE" sz="4400" spc="-1" strike="noStrike">
                <a:latin typeface="Arial"/>
              </a:rPr>
              <a:t>m</a:t>
            </a:r>
            <a:r>
              <a:rPr b="0" lang="sv-SE" sz="4400" spc="-1" strike="noStrike">
                <a:latin typeface="Arial"/>
              </a:rPr>
              <a:t>a</a:t>
            </a:r>
            <a:r>
              <a:rPr b="0" lang="sv-SE" sz="4400" spc="-1" strike="noStrike">
                <a:latin typeface="Arial"/>
              </a:rPr>
              <a:t>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64360" y="3875400"/>
            <a:ext cx="1509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000" y="81000"/>
            <a:ext cx="223128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812000" y="1188000"/>
            <a:ext cx="1995480" cy="9867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049800" y="1442520"/>
            <a:ext cx="165420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6804000" y="3875400"/>
            <a:ext cx="1772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1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7"/>
          <p:cNvSpPr/>
          <p:nvPr/>
        </p:nvSpPr>
        <p:spPr>
          <a:xfrm>
            <a:off x="4392000" y="2448000"/>
            <a:ext cx="936000" cy="2088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8604000" y="3600000"/>
            <a:ext cx="3104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5022360" y="4668120"/>
            <a:ext cx="2283480" cy="1413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5022360" y="4668120"/>
            <a:ext cx="2283480" cy="1413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3600000" y="936000"/>
            <a:ext cx="2283480" cy="1413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6120720" y="216000"/>
            <a:ext cx="223128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Filtered PM Measuremenet report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1188000" y="1478520"/>
            <a:ext cx="1654200" cy="4294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6192720" y="216000"/>
            <a:ext cx="223128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Filtered PM Measuremenet report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192720" y="216000"/>
            <a:ext cx="223128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Filtered PM Measuremenet report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540000" y="1044000"/>
            <a:ext cx="223128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 Ready Event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1944000" y="3924000"/>
            <a:ext cx="1152000" cy="104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Arial"/>
                <a:ea typeface="DejaVu Sans"/>
              </a:rPr>
              <a:t>PM Measurements Store</a:t>
            </a:r>
            <a:endParaRPr b="0" lang="sv-SE" sz="1300" spc="-1" strike="noStrike">
              <a:latin typeface="Arial"/>
            </a:endParaRPr>
          </a:p>
        </p:txBody>
      </p:sp>
      <p:sp>
        <p:nvSpPr>
          <p:cNvPr id="94" name="Line 19"/>
          <p:cNvSpPr/>
          <p:nvPr/>
        </p:nvSpPr>
        <p:spPr>
          <a:xfrm flipH="1">
            <a:off x="2664000" y="2448000"/>
            <a:ext cx="1080000" cy="144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0"/>
          <p:cNvSpPr/>
          <p:nvPr/>
        </p:nvSpPr>
        <p:spPr>
          <a:xfrm>
            <a:off x="2520000" y="3167280"/>
            <a:ext cx="1260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1"/>
          <p:cNvSpPr/>
          <p:nvPr/>
        </p:nvSpPr>
        <p:spPr>
          <a:xfrm>
            <a:off x="207720" y="2808000"/>
            <a:ext cx="3104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S3 Object Store or File Store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631080" y="271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844000" y="127800"/>
            <a:ext cx="4788000" cy="4657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9775080" y="1927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703080" y="3511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7650360" y="180000"/>
            <a:ext cx="1454760" cy="118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7578360" y="1764000"/>
            <a:ext cx="1454760" cy="1182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7614720" y="3420360"/>
            <a:ext cx="1454760" cy="1182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195880" y="191880"/>
            <a:ext cx="1461240" cy="1425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1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5220000" y="1703880"/>
            <a:ext cx="1461240" cy="14252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2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5231880" y="3096000"/>
            <a:ext cx="1461240" cy="1425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3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2969280" y="2844000"/>
            <a:ext cx="2031840" cy="17251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ROP File Data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10063080" y="4303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2089800" y="6048000"/>
            <a:ext cx="5325120" cy="45828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PM Files Data Store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0" name="CustomShape 14"/>
          <p:cNvSpPr/>
          <p:nvPr/>
        </p:nvSpPr>
        <p:spPr>
          <a:xfrm>
            <a:off x="414360" y="1764000"/>
            <a:ext cx="1454760" cy="1182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Ready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3454920" y="4680000"/>
            <a:ext cx="756000" cy="1366920"/>
          </a:xfrm>
          <a:prstGeom prst="rect">
            <a:avLst/>
          </a:prstGeom>
          <a:ln>
            <a:noFill/>
          </a:ln>
        </p:spPr>
      </p:pic>
      <p:sp>
        <p:nvSpPr>
          <p:cNvPr id="112" name="CustomShape 15"/>
          <p:cNvSpPr/>
          <p:nvPr/>
        </p:nvSpPr>
        <p:spPr>
          <a:xfrm>
            <a:off x="792000" y="28800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144000" y="648000"/>
            <a:ext cx="266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PM Data Filtering/multiplexing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4" name="CustomShape 17"/>
          <p:cNvSpPr/>
          <p:nvPr/>
        </p:nvSpPr>
        <p:spPr>
          <a:xfrm>
            <a:off x="6605640" y="396000"/>
            <a:ext cx="810360" cy="7920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6641640" y="2016000"/>
            <a:ext cx="810360" cy="7920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6" name="CustomShape 19"/>
          <p:cNvSpPr/>
          <p:nvPr/>
        </p:nvSpPr>
        <p:spPr>
          <a:xfrm>
            <a:off x="6677640" y="3564000"/>
            <a:ext cx="810360" cy="7920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7" name="CustomShape 20"/>
          <p:cNvSpPr/>
          <p:nvPr/>
        </p:nvSpPr>
        <p:spPr>
          <a:xfrm>
            <a:off x="684000" y="2664000"/>
            <a:ext cx="648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latin typeface="Arial"/>
              </a:rPr>
              <a:t>(1)</a:t>
            </a:r>
            <a:endParaRPr b="1" lang="sv-SE" sz="2200" spc="-1" strike="noStrike"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>
            <a:off x="2952000" y="5148000"/>
            <a:ext cx="648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latin typeface="Arial"/>
              </a:rPr>
              <a:t>(2)</a:t>
            </a:r>
            <a:endParaRPr b="1" lang="sv-SE" sz="2200" spc="-1" strike="noStrike"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7848000" y="4572000"/>
            <a:ext cx="648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latin typeface="Arial"/>
              </a:rPr>
              <a:t>(3)</a:t>
            </a:r>
            <a:endParaRPr b="1" lang="sv-S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631080" y="271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44000" y="127800"/>
            <a:ext cx="5219640" cy="4657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9775080" y="1927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9703080" y="3511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192880" y="1841040"/>
            <a:ext cx="1454760" cy="1182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195880" y="191880"/>
            <a:ext cx="1461240" cy="1425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1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5220000" y="1703880"/>
            <a:ext cx="1461240" cy="1425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2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231880" y="3096000"/>
            <a:ext cx="1461240" cy="1425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3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2969280" y="2844000"/>
            <a:ext cx="2031840" cy="17251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ROP File Data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10063080" y="4303800"/>
            <a:ext cx="1994040" cy="9853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2089800" y="6048000"/>
            <a:ext cx="5325120" cy="45828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PM Files Data Store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414360" y="1764000"/>
            <a:ext cx="1454760" cy="1182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Ready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7"/>
          <a:stretch/>
        </p:blipFill>
        <p:spPr>
          <a:xfrm>
            <a:off x="3454920" y="4680000"/>
            <a:ext cx="756000" cy="1366920"/>
          </a:xfrm>
          <a:prstGeom prst="rect">
            <a:avLst/>
          </a:prstGeom>
          <a:ln>
            <a:noFill/>
          </a:ln>
        </p:spPr>
      </p:pic>
      <p:sp>
        <p:nvSpPr>
          <p:cNvPr id="133" name="CustomShape 13"/>
          <p:cNvSpPr/>
          <p:nvPr/>
        </p:nvSpPr>
        <p:spPr>
          <a:xfrm>
            <a:off x="144000" y="648000"/>
            <a:ext cx="266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PM Data Aggregation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Shared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6693480" y="1658520"/>
            <a:ext cx="1314360" cy="17251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Aggregated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2023-04-18T11:18:42Z</dcterms:modified>
  <cp:revision>97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