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</a:t>
            </a:r>
            <a:r>
              <a:rPr b="0" lang="sv-SE" sz="4400" spc="-1" strike="noStrike">
                <a:latin typeface="Arial"/>
              </a:rPr>
              <a:t>ck </a:t>
            </a:r>
            <a:r>
              <a:rPr b="0" lang="sv-SE" sz="4400" spc="-1" strike="noStrike">
                <a:latin typeface="Arial"/>
              </a:rPr>
              <a:t>to </a:t>
            </a:r>
            <a:r>
              <a:rPr b="0" lang="sv-SE" sz="4400" spc="-1" strike="noStrike">
                <a:latin typeface="Arial"/>
              </a:rPr>
              <a:t>ed</a:t>
            </a:r>
            <a:r>
              <a:rPr b="0" lang="sv-SE" sz="4400" spc="-1" strike="noStrike">
                <a:latin typeface="Arial"/>
              </a:rPr>
              <a:t>it </a:t>
            </a:r>
            <a:r>
              <a:rPr b="0" lang="sv-SE" sz="4400" spc="-1" strike="noStrike">
                <a:latin typeface="Arial"/>
              </a:rPr>
              <a:t>th</a:t>
            </a:r>
            <a:r>
              <a:rPr b="0" lang="sv-SE" sz="4400" spc="-1" strike="noStrike">
                <a:latin typeface="Arial"/>
              </a:rPr>
              <a:t>e </a:t>
            </a:r>
            <a:r>
              <a:rPr b="0" lang="sv-SE" sz="4400" spc="-1" strike="noStrike">
                <a:latin typeface="Arial"/>
              </a:rPr>
              <a:t>titl</a:t>
            </a:r>
            <a:r>
              <a:rPr b="0" lang="sv-SE" sz="4400" spc="-1" strike="noStrike">
                <a:latin typeface="Arial"/>
              </a:rPr>
              <a:t>e </a:t>
            </a:r>
            <a:r>
              <a:rPr b="0" lang="sv-SE" sz="4400" spc="-1" strike="noStrike">
                <a:latin typeface="Arial"/>
              </a:rPr>
              <a:t>te</a:t>
            </a:r>
            <a:r>
              <a:rPr b="0" lang="sv-SE" sz="4400" spc="-1" strike="noStrike">
                <a:latin typeface="Arial"/>
              </a:rPr>
              <a:t>xt </a:t>
            </a:r>
            <a:r>
              <a:rPr b="0" lang="sv-SE" sz="4400" spc="-1" strike="noStrike">
                <a:latin typeface="Arial"/>
              </a:rPr>
              <a:t>for</a:t>
            </a:r>
            <a:r>
              <a:rPr b="0" lang="sv-SE" sz="4400" spc="-1" strike="noStrike">
                <a:latin typeface="Arial"/>
              </a:rPr>
              <a:t>m</a:t>
            </a:r>
            <a:r>
              <a:rPr b="0" lang="sv-SE" sz="4400" spc="-1" strike="noStrike">
                <a:latin typeface="Arial"/>
              </a:rPr>
              <a:t>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</a:t>
            </a:r>
            <a:r>
              <a:rPr b="0" lang="sv-SE" sz="4400" spc="-1" strike="noStrike">
                <a:latin typeface="Arial"/>
              </a:rPr>
              <a:t>to edit </a:t>
            </a:r>
            <a:r>
              <a:rPr b="0" lang="sv-SE" sz="4400" spc="-1" strike="noStrike">
                <a:latin typeface="Arial"/>
              </a:rPr>
              <a:t>the </a:t>
            </a:r>
            <a:r>
              <a:rPr b="0" lang="sv-SE" sz="4400" spc="-1" strike="noStrike">
                <a:latin typeface="Arial"/>
              </a:rPr>
              <a:t>title </a:t>
            </a:r>
            <a:r>
              <a:rPr b="0" lang="sv-SE" sz="4400" spc="-1" strike="noStrike">
                <a:latin typeface="Arial"/>
              </a:rPr>
              <a:t>text </a:t>
            </a:r>
            <a:r>
              <a:rPr b="0" lang="sv-SE" sz="4400" spc="-1" strike="noStrike">
                <a:latin typeface="Arial"/>
              </a:rPr>
              <a:t>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000" y="81000"/>
            <a:ext cx="223092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812000" y="1188000"/>
            <a:ext cx="1995120" cy="9864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File processing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049800" y="1442520"/>
            <a:ext cx="1653840" cy="42912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600000" y="936000"/>
            <a:ext cx="2283120" cy="14133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Data file collector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1188000" y="1478520"/>
            <a:ext cx="1653840" cy="42912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5976000" y="571320"/>
            <a:ext cx="287928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File publish information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540000" y="1044000"/>
            <a:ext cx="248400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File Ready Message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4608000" y="3924360"/>
            <a:ext cx="1151640" cy="1043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300" spc="-1" strike="noStrike">
                <a:solidFill>
                  <a:srgbClr val="000000"/>
                </a:solidFill>
                <a:latin typeface="Arial"/>
                <a:ea typeface="DejaVu Sans"/>
              </a:rPr>
              <a:t>File store</a:t>
            </a:r>
            <a:endParaRPr b="0" lang="sv-SE" sz="1300" spc="-1" strike="noStrike">
              <a:latin typeface="Arial"/>
            </a:endParaRPr>
          </a:p>
        </p:txBody>
      </p:sp>
      <p:sp>
        <p:nvSpPr>
          <p:cNvPr id="84" name="Line 9"/>
          <p:cNvSpPr/>
          <p:nvPr/>
        </p:nvSpPr>
        <p:spPr>
          <a:xfrm>
            <a:off x="5256000" y="2349360"/>
            <a:ext cx="0" cy="1575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6039720" y="4320000"/>
            <a:ext cx="1592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S3 Object Store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576000" y="4053600"/>
            <a:ext cx="1995120" cy="9864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Traffical Element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7" name="Line 12"/>
          <p:cNvSpPr/>
          <p:nvPr/>
        </p:nvSpPr>
        <p:spPr>
          <a:xfrm flipH="1">
            <a:off x="1872000" y="2349360"/>
            <a:ext cx="2052000" cy="1682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3"/>
          <p:cNvSpPr/>
          <p:nvPr/>
        </p:nvSpPr>
        <p:spPr>
          <a:xfrm>
            <a:off x="1791720" y="2865240"/>
            <a:ext cx="1016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Fetch file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1368000" y="1845720"/>
            <a:ext cx="57600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solidFill>
                  <a:srgbClr val="000000"/>
                </a:solidFill>
                <a:latin typeface="Arial"/>
                <a:ea typeface="DejaVu Sans"/>
              </a:rPr>
              <a:t>(1)</a:t>
            </a:r>
            <a:endParaRPr b="0" lang="sv-SE" sz="2200" spc="-1" strike="noStrike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692000" y="3213720"/>
            <a:ext cx="57600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solidFill>
                  <a:srgbClr val="000000"/>
                </a:solidFill>
                <a:latin typeface="Arial"/>
                <a:ea typeface="DejaVu Sans"/>
              </a:rPr>
              <a:t>(2)</a:t>
            </a:r>
            <a:endParaRPr b="0" lang="sv-SE" sz="2200" spc="-1" strike="noStrike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4788000" y="3177720"/>
            <a:ext cx="57600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solidFill>
                  <a:srgbClr val="000000"/>
                </a:solidFill>
                <a:latin typeface="Arial"/>
                <a:ea typeface="DejaVu Sans"/>
              </a:rPr>
              <a:t>(3)</a:t>
            </a:r>
            <a:endParaRPr b="0" lang="sv-SE" sz="2200" spc="-1" strike="noStrike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6588000" y="1773720"/>
            <a:ext cx="57600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solidFill>
                  <a:srgbClr val="000000"/>
                </a:solidFill>
                <a:latin typeface="Arial"/>
                <a:ea typeface="DejaVu Sans"/>
              </a:rPr>
              <a:t>(4)</a:t>
            </a:r>
            <a:endParaRPr b="0" lang="sv-SE" sz="2200" spc="-1" strike="noStrike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4320000" y="2721240"/>
            <a:ext cx="1016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Store file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94" name="Line 19"/>
          <p:cNvSpPr/>
          <p:nvPr/>
        </p:nvSpPr>
        <p:spPr>
          <a:xfrm flipH="1">
            <a:off x="5328000" y="2232000"/>
            <a:ext cx="2664000" cy="165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0"/>
          <p:cNvSpPr/>
          <p:nvPr/>
        </p:nvSpPr>
        <p:spPr>
          <a:xfrm>
            <a:off x="7020000" y="2901240"/>
            <a:ext cx="1016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Read file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96" name="CustomShape 21"/>
          <p:cNvSpPr/>
          <p:nvPr/>
        </p:nvSpPr>
        <p:spPr>
          <a:xfrm>
            <a:off x="6588000" y="2961720"/>
            <a:ext cx="57600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solidFill>
                  <a:srgbClr val="000000"/>
                </a:solidFill>
                <a:latin typeface="Arial"/>
                <a:ea typeface="DejaVu Sans"/>
              </a:rPr>
              <a:t>(5)</a:t>
            </a:r>
            <a:endParaRPr b="0" lang="sv-S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2023-04-20T06:19:09Z</dcterms:modified>
  <cp:revision>108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