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</a:t>
            </a:r>
            <a:r>
              <a:rPr b="0" lang="sv-SE" sz="4400" spc="-1" strike="noStrike">
                <a:latin typeface="Arial"/>
              </a:rPr>
              <a:t>k to </a:t>
            </a:r>
            <a:r>
              <a:rPr b="0" lang="sv-SE" sz="4400" spc="-1" strike="noStrike">
                <a:latin typeface="Arial"/>
              </a:rPr>
              <a:t>edit </a:t>
            </a:r>
            <a:r>
              <a:rPr b="0" lang="sv-SE" sz="4400" spc="-1" strike="noStrike">
                <a:latin typeface="Arial"/>
              </a:rPr>
              <a:t>the </a:t>
            </a:r>
            <a:r>
              <a:rPr b="0" lang="sv-SE" sz="4400" spc="-1" strike="noStrike">
                <a:latin typeface="Arial"/>
              </a:rPr>
              <a:t>title </a:t>
            </a:r>
            <a:r>
              <a:rPr b="0" lang="sv-SE" sz="4400" spc="-1" strike="noStrike">
                <a:latin typeface="Arial"/>
              </a:rPr>
              <a:t>text </a:t>
            </a:r>
            <a:r>
              <a:rPr b="0" lang="sv-SE" sz="4400" spc="-1" strike="noStrike">
                <a:latin typeface="Arial"/>
              </a:rPr>
              <a:t>form</a:t>
            </a:r>
            <a:r>
              <a:rPr b="0" lang="sv-SE" sz="4400" spc="-1" strike="noStrike">
                <a:latin typeface="Arial"/>
              </a:rPr>
              <a:t>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</a:t>
            </a:r>
            <a:r>
              <a:rPr b="0" lang="sv-SE" sz="4400" spc="-1" strike="noStrike">
                <a:latin typeface="Arial"/>
              </a:rPr>
              <a:t>k to </a:t>
            </a:r>
            <a:r>
              <a:rPr b="0" lang="sv-SE" sz="4400" spc="-1" strike="noStrike">
                <a:latin typeface="Arial"/>
              </a:rPr>
              <a:t>edit </a:t>
            </a:r>
            <a:r>
              <a:rPr b="0" lang="sv-SE" sz="4400" spc="-1" strike="noStrike">
                <a:latin typeface="Arial"/>
              </a:rPr>
              <a:t>the </a:t>
            </a:r>
            <a:r>
              <a:rPr b="0" lang="sv-SE" sz="4400" spc="-1" strike="noStrike">
                <a:latin typeface="Arial"/>
              </a:rPr>
              <a:t>title </a:t>
            </a:r>
            <a:r>
              <a:rPr b="0" lang="sv-SE" sz="4400" spc="-1" strike="noStrike">
                <a:latin typeface="Arial"/>
              </a:rPr>
              <a:t>text </a:t>
            </a:r>
            <a:r>
              <a:rPr b="0" lang="sv-SE" sz="4400" spc="-1" strike="noStrike">
                <a:latin typeface="Arial"/>
              </a:rPr>
              <a:t>form</a:t>
            </a:r>
            <a:r>
              <a:rPr b="0" lang="sv-SE" sz="4400" spc="-1" strike="noStrike">
                <a:latin typeface="Arial"/>
              </a:rPr>
              <a:t>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Klicka 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här 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för 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att 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ändra 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forma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latin typeface="Calibri"/>
              </a:rPr>
              <a:t>Klicka här för att ändra format på bakgrundstexten</a:t>
            </a:r>
            <a:endParaRPr b="0" lang="sv-S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400" spc="-1" strike="noStrike">
                <a:solidFill>
                  <a:srgbClr val="000000"/>
                </a:solidFill>
                <a:latin typeface="Calibri"/>
              </a:rPr>
              <a:t>Nivå två</a:t>
            </a:r>
            <a:endParaRPr b="0" lang="sv-S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Nivå tre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Nivå fyra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Nivå fem</a:t>
            </a:r>
            <a:endParaRPr b="0" lang="sv-S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123E83-34D4-453C-825F-B8B0A8D0B0A8}" type="datetime">
              <a:rPr b="0" lang="sv-SE" sz="1200" spc="-1" strike="noStrike">
                <a:solidFill>
                  <a:srgbClr val="8b8b8b"/>
                </a:solidFill>
                <a:latin typeface="Calibri"/>
              </a:rPr>
              <a:t>2023-05-08</a:t>
            </a:fld>
            <a:endParaRPr b="0" lang="sv-SE" sz="12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sv-SE" sz="2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10D8EA-39E5-4322-9DEE-7AD5EDA0C005}" type="slidenum">
              <a:rPr b="0" lang="sv-S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sv-S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84800" y="772920"/>
            <a:ext cx="10566000" cy="402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942480" y="3767760"/>
            <a:ext cx="8701560" cy="9648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Shape 3"/>
          <p:cNvSpPr txBox="1"/>
          <p:nvPr/>
        </p:nvSpPr>
        <p:spPr>
          <a:xfrm>
            <a:off x="843120" y="36000"/>
            <a:ext cx="10515240" cy="621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NRT 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Co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mp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one</a:t>
            </a:r>
            <a:r>
              <a:rPr b="0" lang="sv-SE" sz="4400" spc="-1" strike="noStrike">
                <a:solidFill>
                  <a:srgbClr val="000000"/>
                </a:solidFill>
                <a:latin typeface="Calibri Light"/>
              </a:rPr>
              <a:t>nts</a:t>
            </a:r>
            <a:endParaRPr b="0" lang="sv-S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853920" y="2297880"/>
            <a:ext cx="1046952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5"/>
          <p:cNvSpPr/>
          <p:nvPr/>
        </p:nvSpPr>
        <p:spPr>
          <a:xfrm>
            <a:off x="8237160" y="2772000"/>
            <a:ext cx="1842840" cy="780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f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v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2" name="CustomShape 6"/>
          <p:cNvSpPr/>
          <p:nvPr/>
        </p:nvSpPr>
        <p:spPr>
          <a:xfrm>
            <a:off x="864360" y="5260320"/>
            <a:ext cx="1046952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7"/>
          <p:cNvSpPr/>
          <p:nvPr/>
        </p:nvSpPr>
        <p:spPr>
          <a:xfrm>
            <a:off x="789840" y="1977120"/>
            <a:ext cx="36878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R1 – </a:t>
            </a: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Service and </a:t>
            </a: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data </a:t>
            </a: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exposure 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4" name="CustomShape 8"/>
          <p:cNvSpPr/>
          <p:nvPr/>
        </p:nvSpPr>
        <p:spPr>
          <a:xfrm>
            <a:off x="864000" y="4940280"/>
            <a:ext cx="3024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ORAN Southbound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5" name="CustomShape 9"/>
          <p:cNvSpPr/>
          <p:nvPr/>
        </p:nvSpPr>
        <p:spPr>
          <a:xfrm>
            <a:off x="3034800" y="2780640"/>
            <a:ext cx="1645200" cy="774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PM Conversion 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6" name="CustomShape 10"/>
          <p:cNvSpPr/>
          <p:nvPr/>
        </p:nvSpPr>
        <p:spPr>
          <a:xfrm>
            <a:off x="1105560" y="3879000"/>
            <a:ext cx="1932480" cy="7783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Object Storage 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(Minio)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3330000" y="3879000"/>
            <a:ext cx="1994760" cy="7783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Message/Data bus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(Kafka)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885600" y="1116000"/>
            <a:ext cx="10398240" cy="7362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rApps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29" name="CustomShape 13"/>
          <p:cNvSpPr/>
          <p:nvPr/>
        </p:nvSpPr>
        <p:spPr>
          <a:xfrm>
            <a:off x="876240" y="5400000"/>
            <a:ext cx="10484640" cy="13064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RAN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0" name="CustomShape 14"/>
          <p:cNvSpPr/>
          <p:nvPr/>
        </p:nvSpPr>
        <p:spPr>
          <a:xfrm>
            <a:off x="5605920" y="3879360"/>
            <a:ext cx="1932480" cy="7783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Time Series Storage 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(Influx)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1" name="CustomShape 15"/>
          <p:cNvSpPr/>
          <p:nvPr/>
        </p:nvSpPr>
        <p:spPr>
          <a:xfrm>
            <a:off x="1090800" y="2781000"/>
            <a:ext cx="1742040" cy="774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Data File Collector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2" name="CustomShape 16"/>
          <p:cNvSpPr/>
          <p:nvPr/>
        </p:nvSpPr>
        <p:spPr>
          <a:xfrm>
            <a:off x="6660000" y="2789280"/>
            <a:ext cx="1440000" cy="774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PM Influx Logger 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3" name="CustomShape 17"/>
          <p:cNvSpPr/>
          <p:nvPr/>
        </p:nvSpPr>
        <p:spPr>
          <a:xfrm>
            <a:off x="4787640" y="2772000"/>
            <a:ext cx="1692360" cy="774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PM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4" name="CustomShape 18"/>
          <p:cNvSpPr/>
          <p:nvPr/>
        </p:nvSpPr>
        <p:spPr>
          <a:xfrm>
            <a:off x="2045160" y="5688000"/>
            <a:ext cx="1842840" cy="780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HTTPS SERVER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35" name="CustomShape 19"/>
          <p:cNvSpPr/>
          <p:nvPr/>
        </p:nvSpPr>
        <p:spPr>
          <a:xfrm>
            <a:off x="7989840" y="3885120"/>
            <a:ext cx="16221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3rd party components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0080" y="1325880"/>
            <a:ext cx="11808000" cy="430092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7668000" y="3024000"/>
            <a:ext cx="664200" cy="4298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7614720" y="2340000"/>
            <a:ext cx="1565280" cy="4298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4"/>
          <p:cNvSpPr/>
          <p:nvPr/>
        </p:nvSpPr>
        <p:spPr>
          <a:xfrm>
            <a:off x="8964000" y="3535560"/>
            <a:ext cx="0" cy="10004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5"/>
          <p:cNvSpPr/>
          <p:nvPr/>
        </p:nvSpPr>
        <p:spPr>
          <a:xfrm flipH="1">
            <a:off x="2407680" y="3312000"/>
            <a:ext cx="4320" cy="21135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6"/>
          <p:cNvSpPr/>
          <p:nvPr/>
        </p:nvSpPr>
        <p:spPr>
          <a:xfrm>
            <a:off x="3132000" y="3393720"/>
            <a:ext cx="1224000" cy="11426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7"/>
          <p:cNvSpPr/>
          <p:nvPr/>
        </p:nvSpPr>
        <p:spPr>
          <a:xfrm flipH="1">
            <a:off x="5148000" y="3411000"/>
            <a:ext cx="1550160" cy="1199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8"/>
          <p:cNvSpPr/>
          <p:nvPr/>
        </p:nvSpPr>
        <p:spPr>
          <a:xfrm flipH="1">
            <a:off x="4634280" y="3312000"/>
            <a:ext cx="288000" cy="122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9"/>
          <p:cNvSpPr/>
          <p:nvPr/>
        </p:nvSpPr>
        <p:spPr>
          <a:xfrm>
            <a:off x="8360280" y="2861280"/>
            <a:ext cx="199584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Influx Logger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5" name="CustomShape 10"/>
          <p:cNvSpPr/>
          <p:nvPr/>
        </p:nvSpPr>
        <p:spPr>
          <a:xfrm>
            <a:off x="6338160" y="2423880"/>
            <a:ext cx="142056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285120" y="2385000"/>
            <a:ext cx="1306440" cy="9871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VES Collector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2124000" y="2406600"/>
            <a:ext cx="149148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File Collector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>
            <a:off x="1656000" y="2702520"/>
            <a:ext cx="434880" cy="4298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4"/>
          <p:cNvSpPr/>
          <p:nvPr/>
        </p:nvSpPr>
        <p:spPr>
          <a:xfrm>
            <a:off x="4212000" y="2406960"/>
            <a:ext cx="149148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Converter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0" name="CustomShape 15"/>
          <p:cNvSpPr/>
          <p:nvPr/>
        </p:nvSpPr>
        <p:spPr>
          <a:xfrm>
            <a:off x="3641400" y="2702520"/>
            <a:ext cx="573480" cy="4298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6"/>
          <p:cNvSpPr/>
          <p:nvPr/>
        </p:nvSpPr>
        <p:spPr>
          <a:xfrm>
            <a:off x="5729400" y="2702520"/>
            <a:ext cx="573480" cy="4298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7"/>
          <p:cNvSpPr/>
          <p:nvPr/>
        </p:nvSpPr>
        <p:spPr>
          <a:xfrm>
            <a:off x="9504000" y="1601640"/>
            <a:ext cx="1932480" cy="987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3" name="CustomShape 18"/>
          <p:cNvSpPr/>
          <p:nvPr/>
        </p:nvSpPr>
        <p:spPr>
          <a:xfrm>
            <a:off x="3406320" y="4671360"/>
            <a:ext cx="1913400" cy="7783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Object Storage 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(Minio)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4" name="CustomShape 19"/>
          <p:cNvSpPr/>
          <p:nvPr/>
        </p:nvSpPr>
        <p:spPr>
          <a:xfrm>
            <a:off x="8582400" y="4671720"/>
            <a:ext cx="2829600" cy="7783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Time Series Storage </a:t>
            </a:r>
            <a:br/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(Influx)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5" name="CustomShape 20"/>
          <p:cNvSpPr/>
          <p:nvPr/>
        </p:nvSpPr>
        <p:spPr>
          <a:xfrm>
            <a:off x="5868000" y="4680000"/>
            <a:ext cx="1913400" cy="7783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(Kafka)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56" name="CustomShape 21"/>
          <p:cNvSpPr/>
          <p:nvPr/>
        </p:nvSpPr>
        <p:spPr>
          <a:xfrm>
            <a:off x="6228000" y="5023080"/>
            <a:ext cx="1362600" cy="4298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22"/>
          <p:cNvSpPr/>
          <p:nvPr/>
        </p:nvSpPr>
        <p:spPr>
          <a:xfrm flipV="1">
            <a:off x="427680" y="3419640"/>
            <a:ext cx="0" cy="1908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3"/>
          <p:cNvSpPr/>
          <p:nvPr/>
        </p:nvSpPr>
        <p:spPr>
          <a:xfrm>
            <a:off x="396000" y="3876120"/>
            <a:ext cx="122364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(1)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>
            <a:off x="1620000" y="2016000"/>
            <a:ext cx="14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(2)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3780000" y="2103480"/>
            <a:ext cx="1404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(5)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1" name="CustomShape 26"/>
          <p:cNvSpPr/>
          <p:nvPr/>
        </p:nvSpPr>
        <p:spPr>
          <a:xfrm>
            <a:off x="5703480" y="2120400"/>
            <a:ext cx="1728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(8)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2" name="CustomShape 27"/>
          <p:cNvSpPr/>
          <p:nvPr/>
        </p:nvSpPr>
        <p:spPr>
          <a:xfrm>
            <a:off x="7848000" y="2052000"/>
            <a:ext cx="1728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(10)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3" name="CustomShape 28"/>
          <p:cNvSpPr/>
          <p:nvPr/>
        </p:nvSpPr>
        <p:spPr>
          <a:xfrm>
            <a:off x="2016000" y="3840120"/>
            <a:ext cx="1116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(3)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4" name="CustomShape 29"/>
          <p:cNvSpPr/>
          <p:nvPr/>
        </p:nvSpPr>
        <p:spPr>
          <a:xfrm>
            <a:off x="3528000" y="3528000"/>
            <a:ext cx="118800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(4)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5" name="CustomShape 30"/>
          <p:cNvSpPr/>
          <p:nvPr/>
        </p:nvSpPr>
        <p:spPr>
          <a:xfrm>
            <a:off x="4824000" y="3516120"/>
            <a:ext cx="96228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(6)</a:t>
            </a:r>
            <a:endParaRPr b="0" lang="sv-SE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(7)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6" name="CustomShape 31"/>
          <p:cNvSpPr/>
          <p:nvPr/>
        </p:nvSpPr>
        <p:spPr>
          <a:xfrm>
            <a:off x="6228000" y="3696120"/>
            <a:ext cx="1440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(9)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7" name="CustomShape 32"/>
          <p:cNvSpPr/>
          <p:nvPr/>
        </p:nvSpPr>
        <p:spPr>
          <a:xfrm>
            <a:off x="8964000" y="3984120"/>
            <a:ext cx="118800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(11)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68" name="Line 33"/>
          <p:cNvSpPr/>
          <p:nvPr/>
        </p:nvSpPr>
        <p:spPr>
          <a:xfrm flipH="1">
            <a:off x="10568880" y="2588760"/>
            <a:ext cx="51120" cy="19472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4"/>
          <p:cNvSpPr/>
          <p:nvPr/>
        </p:nvSpPr>
        <p:spPr>
          <a:xfrm>
            <a:off x="10548000" y="3912120"/>
            <a:ext cx="122400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Read PM Data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70" name="TextShape 35"/>
          <p:cNvSpPr txBox="1"/>
          <p:nvPr/>
        </p:nvSpPr>
        <p:spPr>
          <a:xfrm>
            <a:off x="519480" y="365040"/>
            <a:ext cx="10515240" cy="1264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v-SE" sz="2800" spc="-1" strike="noStrike">
                <a:solidFill>
                  <a:srgbClr val="000000"/>
                </a:solidFill>
                <a:latin typeface="Calibri Light"/>
              </a:rPr>
              <a:t>Data </a:t>
            </a:r>
            <a:r>
              <a:rPr b="0" lang="sv-SE" sz="2800" spc="-1" strike="noStrike">
                <a:solidFill>
                  <a:srgbClr val="000000"/>
                </a:solidFill>
                <a:latin typeface="Calibri Light"/>
              </a:rPr>
              <a:t>Flow</a:t>
            </a:r>
            <a:endParaRPr b="0" lang="sv-SE" sz="2800" spc="-1" strike="noStrike">
              <a:latin typeface="Arial"/>
            </a:endParaRPr>
          </a:p>
        </p:txBody>
      </p:sp>
      <p:sp>
        <p:nvSpPr>
          <p:cNvPr id="171" name="CustomShape 36"/>
          <p:cNvSpPr/>
          <p:nvPr/>
        </p:nvSpPr>
        <p:spPr>
          <a:xfrm>
            <a:off x="227520" y="5744880"/>
            <a:ext cx="2940480" cy="987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RAN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788160" y="2396880"/>
            <a:ext cx="199584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Influx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Logger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0" y="2396880"/>
            <a:ext cx="142056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PM Data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1172520" y="2406600"/>
            <a:ext cx="149148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File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Collector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3188520" y="2406960"/>
            <a:ext cx="149148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9191520" y="2376000"/>
            <a:ext cx="1932480" cy="987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7" name="TextShape 6"/>
          <p:cNvSpPr txBox="1"/>
          <p:nvPr/>
        </p:nvSpPr>
        <p:spPr>
          <a:xfrm>
            <a:off x="864000" y="1152000"/>
            <a:ext cx="10515240" cy="832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v-SE" sz="2800" spc="-1" strike="noStrike">
                <a:solidFill>
                  <a:srgbClr val="000000"/>
                </a:solidFill>
                <a:latin typeface="Calibri Light"/>
              </a:rPr>
              <a:t>Contro</a:t>
            </a:r>
            <a:r>
              <a:rPr b="0" lang="sv-SE" sz="2800" spc="-1" strike="noStrike">
                <a:solidFill>
                  <a:srgbClr val="000000"/>
                </a:solidFill>
                <a:latin typeface="Calibri Light"/>
              </a:rPr>
              <a:t>l Flow</a:t>
            </a:r>
            <a:endParaRPr b="0" lang="sv-SE" sz="2800" spc="-1" strike="noStrike">
              <a:latin typeface="Arial"/>
            </a:endParaRPr>
          </a:p>
        </p:txBody>
      </p:sp>
      <p:sp>
        <p:nvSpPr>
          <p:cNvPr id="178" name="CustomShape 7"/>
          <p:cNvSpPr/>
          <p:nvPr/>
        </p:nvSpPr>
        <p:spPr>
          <a:xfrm>
            <a:off x="1224000" y="5400000"/>
            <a:ext cx="10296000" cy="987120"/>
          </a:xfrm>
          <a:prstGeom prst="roundRect">
            <a:avLst>
              <a:gd name="adj" fmla="val 16667"/>
            </a:avLst>
          </a:prstGeom>
          <a:solidFill>
            <a:srgbClr val="3465a4"/>
          </a:solidFill>
          <a:ln w="25560">
            <a:solidFill>
              <a:srgbClr val="7030a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 Coordinator Service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9" name="Line 8"/>
          <p:cNvSpPr/>
          <p:nvPr/>
        </p:nvSpPr>
        <p:spPr>
          <a:xfrm flipH="1" flipV="1">
            <a:off x="5688000" y="3456000"/>
            <a:ext cx="2736000" cy="194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9"/>
          <p:cNvSpPr/>
          <p:nvPr/>
        </p:nvSpPr>
        <p:spPr>
          <a:xfrm flipH="1">
            <a:off x="6264000" y="3363120"/>
            <a:ext cx="1944000" cy="2036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0"/>
          <p:cNvSpPr/>
          <p:nvPr/>
        </p:nvSpPr>
        <p:spPr>
          <a:xfrm flipH="1">
            <a:off x="6264360" y="3363120"/>
            <a:ext cx="1944000" cy="2036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1"/>
          <p:cNvSpPr/>
          <p:nvPr/>
        </p:nvSpPr>
        <p:spPr>
          <a:xfrm flipH="1" flipV="1">
            <a:off x="5616000" y="3456000"/>
            <a:ext cx="576000" cy="187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2"/>
          <p:cNvSpPr/>
          <p:nvPr/>
        </p:nvSpPr>
        <p:spPr>
          <a:xfrm>
            <a:off x="468000" y="3896280"/>
            <a:ext cx="8100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ICS Consumer and Producer API (</a:t>
            </a: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R1 – Service and data exposure) 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540000" y="4233240"/>
            <a:ext cx="9389520" cy="2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dee7e5"/>
          </a:solidFill>
          <a:ln w="2844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14"/>
          <p:cNvSpPr/>
          <p:nvPr/>
        </p:nvSpPr>
        <p:spPr>
          <a:xfrm flipH="1">
            <a:off x="8424000" y="3363120"/>
            <a:ext cx="1944000" cy="20368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5"/>
          <p:cNvSpPr/>
          <p:nvPr/>
        </p:nvSpPr>
        <p:spPr>
          <a:xfrm>
            <a:off x="9972000" y="3600000"/>
            <a:ext cx="23760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latin typeface="Calibri"/>
              </a:rPr>
              <a:t>Create Info Job</a:t>
            </a:r>
            <a:endParaRPr b="0" i="1" lang="sv-SE" sz="1400" spc="-1" strike="noStrike">
              <a:latin typeface="Arial"/>
            </a:endParaRPr>
          </a:p>
        </p:txBody>
      </p:sp>
      <p:sp>
        <p:nvSpPr>
          <p:cNvPr id="187" name="CustomShape 16"/>
          <p:cNvSpPr/>
          <p:nvPr/>
        </p:nvSpPr>
        <p:spPr>
          <a:xfrm>
            <a:off x="7848000" y="3564000"/>
            <a:ext cx="237600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i="1" lang="sv-SE" sz="1400" spc="-1" strike="noStrike">
                <a:solidFill>
                  <a:srgbClr val="000000"/>
                </a:solidFill>
                <a:latin typeface="Calibri"/>
              </a:rPr>
              <a:t>Create Info </a:t>
            </a:r>
            <a:r>
              <a:rPr b="0" i="1" lang="sv-SE" sz="1400" spc="-1" strike="noStrike">
                <a:solidFill>
                  <a:srgbClr val="000000"/>
                </a:solidFill>
                <a:latin typeface="Calibri"/>
              </a:rPr>
              <a:t>Job</a:t>
            </a:r>
            <a:endParaRPr b="0" i="1" lang="sv-S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84800" y="772920"/>
            <a:ext cx="10566000" cy="3187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TextShape 2"/>
          <p:cNvSpPr txBox="1"/>
          <p:nvPr/>
        </p:nvSpPr>
        <p:spPr>
          <a:xfrm>
            <a:off x="843120" y="36000"/>
            <a:ext cx="10515240" cy="621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r>
              <a:rPr b="0" lang="sv-SE" sz="2000" spc="-1" strike="noStrike">
                <a:solidFill>
                  <a:srgbClr val="000000"/>
                </a:solidFill>
                <a:latin typeface="Calibri"/>
              </a:rPr>
              <a:t>PM Subscriber design time dependencies </a:t>
            </a:r>
            <a:endParaRPr b="0" lang="sv-S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733160" y="2700000"/>
            <a:ext cx="1842840" cy="7804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Information Coordination Service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824000" y="2717280"/>
            <a:ext cx="1440000" cy="774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PM Influx Logger 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151640" y="2736000"/>
            <a:ext cx="1692360" cy="7747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</a:rPr>
              <a:t>PM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8280000" y="1253880"/>
            <a:ext cx="2026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ICS Data Consumer API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8316000" y="2136240"/>
            <a:ext cx="504000" cy="50400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>
            <a:off x="5076360" y="2172600"/>
            <a:ext cx="504000" cy="50400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1440720" y="2172960"/>
            <a:ext cx="504000" cy="504000"/>
          </a:xfrm>
          <a:prstGeom prst="verticalScroll">
            <a:avLst>
              <a:gd name="adj" fmla="val 125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0"/>
          <p:cNvSpPr/>
          <p:nvPr/>
        </p:nvSpPr>
        <p:spPr>
          <a:xfrm>
            <a:off x="5040000" y="1217880"/>
            <a:ext cx="20268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Influx schema 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documentation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1404000" y="1181880"/>
            <a:ext cx="26640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PM measurement 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</a:rPr>
              <a:t>data type documentation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2023-05-08T10:19:28Z</dcterms:modified>
  <cp:revision>169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