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076136803" r:id="rId2"/>
    <p:sldId id="2076136804" r:id="rId3"/>
    <p:sldId id="2076136805" r:id="rId4"/>
    <p:sldId id="2076136817" r:id="rId5"/>
    <p:sldId id="26351" r:id="rId6"/>
    <p:sldId id="26352" r:id="rId7"/>
    <p:sldId id="26358" r:id="rId8"/>
    <p:sldId id="2076136818" r:id="rId9"/>
    <p:sldId id="2076136811" r:id="rId10"/>
    <p:sldId id="2076136806" r:id="rId11"/>
    <p:sldId id="2076136814" r:id="rId12"/>
    <p:sldId id="2076136807" r:id="rId13"/>
    <p:sldId id="2076136812" r:id="rId14"/>
    <p:sldId id="2076136808" r:id="rId15"/>
    <p:sldId id="2076136809" r:id="rId16"/>
    <p:sldId id="2076136810" r:id="rId17"/>
    <p:sldId id="2076136813" r:id="rId18"/>
    <p:sldId id="510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6" d="100"/>
          <a:sy n="96" d="100"/>
        </p:scale>
        <p:origin x="6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மேற்குறிப்பு ஒதுக்கிட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தேதி ஒதுக்கிடம்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7B705-42ED-4F1F-8D58-84F2CF9B8FBE}" type="datetimeFigureOut">
              <a:rPr lang="en-IE" smtClean="0"/>
              <a:t>22/09/2023</a:t>
            </a:fld>
            <a:endParaRPr lang="en-IE"/>
          </a:p>
        </p:txBody>
      </p:sp>
      <p:sp>
        <p:nvSpPr>
          <p:cNvPr id="4" name="ஸ்லைடு படிம ஒதுக்கிடம்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குறிப்புகள் ஒதுக்கிட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a-IN"/>
              <a:t>முதன்மை உரை நடைகளைத் திருத்த, கிளிக் செய்யவும்</a:t>
            </a:r>
          </a:p>
          <a:p>
            <a:pPr lvl="1"/>
            <a:r>
              <a:rPr lang="ta-IN"/>
              <a:t>இரண்டாம் நிலை</a:t>
            </a:r>
          </a:p>
          <a:p>
            <a:pPr lvl="2"/>
            <a:r>
              <a:rPr lang="ta-IN"/>
              <a:t>மூன்றாம் நிலை</a:t>
            </a:r>
          </a:p>
          <a:p>
            <a:pPr lvl="3"/>
            <a:r>
              <a:rPr lang="ta-IN"/>
              <a:t>நான்காம் நிலை</a:t>
            </a:r>
          </a:p>
          <a:p>
            <a:pPr lvl="4"/>
            <a:r>
              <a:rPr lang="ta-IN"/>
              <a:t>ஐந்தாம் நிலை</a:t>
            </a:r>
            <a:endParaRPr lang="en-IE"/>
          </a:p>
        </p:txBody>
      </p:sp>
      <p:sp>
        <p:nvSpPr>
          <p:cNvPr id="6" name="கீழ்க்குறிப்பு ஒதுக்கிட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ஸ்லைடு எண் ஒதுக்கிட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E93723-01BC-4637-A630-77626948C5B1}" type="slidenum">
              <a:rPr lang="en-IE" smtClean="0"/>
              <a:t>‹#›</a:t>
            </a:fld>
            <a:endParaRPr lang="en-IE"/>
          </a:p>
        </p:txBody>
      </p:sp>
    </p:spTree>
    <p:extLst>
      <p:ext uri="{BB962C8B-B14F-4D97-AF65-F5344CB8AC3E}">
        <p14:creationId xmlns:p14="http://schemas.microsoft.com/office/powerpoint/2010/main" val="3753532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92DE7E7B-D3A5-4AAC-9390-66EF29B59EA5}" type="slidenum">
              <a:rPr lang="en-IE" smtClean="0"/>
              <a:t>5</a:t>
            </a:fld>
            <a:endParaRPr lang="en-IE"/>
          </a:p>
        </p:txBody>
      </p:sp>
    </p:spTree>
    <p:extLst>
      <p:ext uri="{BB962C8B-B14F-4D97-AF65-F5344CB8AC3E}">
        <p14:creationId xmlns:p14="http://schemas.microsoft.com/office/powerpoint/2010/main" val="3890932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92DE7E7B-D3A5-4AAC-9390-66EF29B59EA5}" type="slidenum">
              <a:rPr lang="en-IE" smtClean="0"/>
              <a:t>6</a:t>
            </a:fld>
            <a:endParaRPr lang="en-IE"/>
          </a:p>
        </p:txBody>
      </p:sp>
    </p:spTree>
    <p:extLst>
      <p:ext uri="{BB962C8B-B14F-4D97-AF65-F5344CB8AC3E}">
        <p14:creationId xmlns:p14="http://schemas.microsoft.com/office/powerpoint/2010/main" val="26520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92DE7E7B-D3A5-4AAC-9390-66EF29B59EA5}" type="slidenum">
              <a:rPr lang="en-IE" smtClean="0"/>
              <a:t>7</a:t>
            </a:fld>
            <a:endParaRPr lang="en-IE"/>
          </a:p>
        </p:txBody>
      </p:sp>
    </p:spTree>
    <p:extLst>
      <p:ext uri="{BB962C8B-B14F-4D97-AF65-F5344CB8AC3E}">
        <p14:creationId xmlns:p14="http://schemas.microsoft.com/office/powerpoint/2010/main" val="298323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2019-02-18 </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3248CB-3C69-4E43-91D6-F0F53C2A76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ONAP - Monthly Overview Report </a:t>
            </a:r>
          </a:p>
        </p:txBody>
      </p:sp>
      <p:sp>
        <p:nvSpPr>
          <p:cNvPr id="7" name="Footer Placeholder 6"/>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97283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ஸ்லைடு தலைப்பு">
    <p:spTree>
      <p:nvGrpSpPr>
        <p:cNvPr id="1" name=""/>
        <p:cNvGrpSpPr/>
        <p:nvPr/>
      </p:nvGrpSpPr>
      <p:grpSpPr>
        <a:xfrm>
          <a:off x="0" y="0"/>
          <a:ext cx="0" cy="0"/>
          <a:chOff x="0" y="0"/>
          <a:chExt cx="0" cy="0"/>
        </a:xfrm>
      </p:grpSpPr>
      <p:sp>
        <p:nvSpPr>
          <p:cNvPr id="2" name="தலைப்பு 1">
            <a:extLst>
              <a:ext uri="{FF2B5EF4-FFF2-40B4-BE49-F238E27FC236}">
                <a16:creationId xmlns:a16="http://schemas.microsoft.com/office/drawing/2014/main" id="{7760860D-2F6C-E66D-A28B-968C37C8CC41}"/>
              </a:ext>
            </a:extLst>
          </p:cNvPr>
          <p:cNvSpPr>
            <a:spLocks noGrp="1"/>
          </p:cNvSpPr>
          <p:nvPr>
            <p:ph type="ctrTitle"/>
          </p:nvPr>
        </p:nvSpPr>
        <p:spPr>
          <a:xfrm>
            <a:off x="1524000" y="1122363"/>
            <a:ext cx="9144000" cy="2387600"/>
          </a:xfrm>
        </p:spPr>
        <p:txBody>
          <a:bodyPr anchor="b"/>
          <a:lstStyle>
            <a:lvl1pPr algn="ctr">
              <a:defRPr sz="6000"/>
            </a:lvl1pPr>
          </a:lstStyle>
          <a:p>
            <a:r>
              <a:rPr lang="ta-IN"/>
              <a:t>தலைமைத் தலைப்பு நடையைத் திருத்த, கிளிக் செய்யவும்</a:t>
            </a:r>
            <a:endParaRPr lang="en-IE"/>
          </a:p>
        </p:txBody>
      </p:sp>
      <p:sp>
        <p:nvSpPr>
          <p:cNvPr id="3" name="துணைத்தலைப்பு 2">
            <a:extLst>
              <a:ext uri="{FF2B5EF4-FFF2-40B4-BE49-F238E27FC236}">
                <a16:creationId xmlns:a16="http://schemas.microsoft.com/office/drawing/2014/main" id="{EFD4E349-BB38-0D1F-B56C-F356D3A20A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a-IN"/>
              <a:t>தலைமை துணைத் தலைப்பு நடையைத் திருத்த, கிளிக் செய்யவும்</a:t>
            </a:r>
            <a:endParaRPr lang="en-IE"/>
          </a:p>
        </p:txBody>
      </p:sp>
      <p:sp>
        <p:nvSpPr>
          <p:cNvPr id="4" name="தேதி ஒதுக்கிடம் 3">
            <a:extLst>
              <a:ext uri="{FF2B5EF4-FFF2-40B4-BE49-F238E27FC236}">
                <a16:creationId xmlns:a16="http://schemas.microsoft.com/office/drawing/2014/main" id="{7D1ECA6C-EE6F-A902-C63F-3969D1D3C5D6}"/>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5" name="கீழ்க்குறிப்பு ஒதுக்கிடம் 4">
            <a:extLst>
              <a:ext uri="{FF2B5EF4-FFF2-40B4-BE49-F238E27FC236}">
                <a16:creationId xmlns:a16="http://schemas.microsoft.com/office/drawing/2014/main" id="{77ACC007-E4D4-9675-7378-C7A6A5924955}"/>
              </a:ext>
            </a:extLst>
          </p:cNvPr>
          <p:cNvSpPr>
            <a:spLocks noGrp="1"/>
          </p:cNvSpPr>
          <p:nvPr>
            <p:ph type="ftr" sz="quarter" idx="11"/>
          </p:nvPr>
        </p:nvSpPr>
        <p:spPr/>
        <p:txBody>
          <a:bodyPr/>
          <a:lstStyle/>
          <a:p>
            <a:endParaRPr lang="en-IE"/>
          </a:p>
        </p:txBody>
      </p:sp>
      <p:sp>
        <p:nvSpPr>
          <p:cNvPr id="6" name="ஸ்லைடு எண் ஒதுக்கிடம் 5">
            <a:extLst>
              <a:ext uri="{FF2B5EF4-FFF2-40B4-BE49-F238E27FC236}">
                <a16:creationId xmlns:a16="http://schemas.microsoft.com/office/drawing/2014/main" id="{A55A9A06-FB7F-2DFD-C5DE-21482540D830}"/>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384946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தலைப்பு மற்றும் செங்குத்து உரை">
    <p:spTree>
      <p:nvGrpSpPr>
        <p:cNvPr id="1" name=""/>
        <p:cNvGrpSpPr/>
        <p:nvPr/>
      </p:nvGrpSpPr>
      <p:grpSpPr>
        <a:xfrm>
          <a:off x="0" y="0"/>
          <a:ext cx="0" cy="0"/>
          <a:chOff x="0" y="0"/>
          <a:chExt cx="0" cy="0"/>
        </a:xfrm>
      </p:grpSpPr>
      <p:sp>
        <p:nvSpPr>
          <p:cNvPr id="2" name="தலைப்பு 1">
            <a:extLst>
              <a:ext uri="{FF2B5EF4-FFF2-40B4-BE49-F238E27FC236}">
                <a16:creationId xmlns:a16="http://schemas.microsoft.com/office/drawing/2014/main" id="{2F337F6C-34DA-CC02-971C-F6959C52D514}"/>
              </a:ext>
            </a:extLst>
          </p:cNvPr>
          <p:cNvSpPr>
            <a:spLocks noGrp="1"/>
          </p:cNvSpPr>
          <p:nvPr>
            <p:ph type="title"/>
          </p:nvPr>
        </p:nvSpPr>
        <p:spPr/>
        <p:txBody>
          <a:bodyPr/>
          <a:lstStyle/>
          <a:p>
            <a:r>
              <a:rPr lang="ta-IN"/>
              <a:t>தலைமைத் தலைப்பு நடையைத் திருத்த, கிளிக் செய்யவும்</a:t>
            </a:r>
            <a:endParaRPr lang="en-IE"/>
          </a:p>
        </p:txBody>
      </p:sp>
      <p:sp>
        <p:nvSpPr>
          <p:cNvPr id="3" name="செங்குத்து உரை ஒதுக்கிடம் 2">
            <a:extLst>
              <a:ext uri="{FF2B5EF4-FFF2-40B4-BE49-F238E27FC236}">
                <a16:creationId xmlns:a16="http://schemas.microsoft.com/office/drawing/2014/main" id="{7EFF600E-EBDC-50DA-E445-8A5951E781CD}"/>
              </a:ext>
            </a:extLst>
          </p:cNvPr>
          <p:cNvSpPr>
            <a:spLocks noGrp="1"/>
          </p:cNvSpPr>
          <p:nvPr>
            <p:ph type="body" orient="vert" idx="1"/>
          </p:nvPr>
        </p:nvSpPr>
        <p:spPr/>
        <p:txBody>
          <a:bodyPr vert="eaVert"/>
          <a:lstStyle/>
          <a:p>
            <a:pPr lvl="0"/>
            <a:r>
              <a:rPr lang="ta-IN"/>
              <a:t>முதன்மை உரை நடைகளைத் திருத்த, கிளிக் செய்யவும்</a:t>
            </a:r>
          </a:p>
          <a:p>
            <a:pPr lvl="1"/>
            <a:r>
              <a:rPr lang="ta-IN"/>
              <a:t>இரண்டாம் நிலை</a:t>
            </a:r>
          </a:p>
          <a:p>
            <a:pPr lvl="2"/>
            <a:r>
              <a:rPr lang="ta-IN"/>
              <a:t>மூன்றாம் நிலை</a:t>
            </a:r>
          </a:p>
          <a:p>
            <a:pPr lvl="3"/>
            <a:r>
              <a:rPr lang="ta-IN"/>
              <a:t>நான்காம் நிலை</a:t>
            </a:r>
          </a:p>
          <a:p>
            <a:pPr lvl="4"/>
            <a:r>
              <a:rPr lang="ta-IN"/>
              <a:t>ஐந்தாம் நிலை</a:t>
            </a:r>
            <a:endParaRPr lang="en-IE"/>
          </a:p>
        </p:txBody>
      </p:sp>
      <p:sp>
        <p:nvSpPr>
          <p:cNvPr id="4" name="தேதி ஒதுக்கிடம் 3">
            <a:extLst>
              <a:ext uri="{FF2B5EF4-FFF2-40B4-BE49-F238E27FC236}">
                <a16:creationId xmlns:a16="http://schemas.microsoft.com/office/drawing/2014/main" id="{74294B40-8FFC-69D3-278F-2FE8C27C07B5}"/>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5" name="கீழ்க்குறிப்பு ஒதுக்கிடம் 4">
            <a:extLst>
              <a:ext uri="{FF2B5EF4-FFF2-40B4-BE49-F238E27FC236}">
                <a16:creationId xmlns:a16="http://schemas.microsoft.com/office/drawing/2014/main" id="{80B319D7-4564-FF8E-1849-B3FF3CC581F7}"/>
              </a:ext>
            </a:extLst>
          </p:cNvPr>
          <p:cNvSpPr>
            <a:spLocks noGrp="1"/>
          </p:cNvSpPr>
          <p:nvPr>
            <p:ph type="ftr" sz="quarter" idx="11"/>
          </p:nvPr>
        </p:nvSpPr>
        <p:spPr/>
        <p:txBody>
          <a:bodyPr/>
          <a:lstStyle/>
          <a:p>
            <a:endParaRPr lang="en-IE"/>
          </a:p>
        </p:txBody>
      </p:sp>
      <p:sp>
        <p:nvSpPr>
          <p:cNvPr id="6" name="ஸ்லைடு எண் ஒதுக்கிடம் 5">
            <a:extLst>
              <a:ext uri="{FF2B5EF4-FFF2-40B4-BE49-F238E27FC236}">
                <a16:creationId xmlns:a16="http://schemas.microsoft.com/office/drawing/2014/main" id="{1B6B3D2B-2368-FED4-81AF-437B9BF533C0}"/>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361077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செங்குத்து தலைப்பு மற்றும் உரை">
    <p:spTree>
      <p:nvGrpSpPr>
        <p:cNvPr id="1" name=""/>
        <p:cNvGrpSpPr/>
        <p:nvPr/>
      </p:nvGrpSpPr>
      <p:grpSpPr>
        <a:xfrm>
          <a:off x="0" y="0"/>
          <a:ext cx="0" cy="0"/>
          <a:chOff x="0" y="0"/>
          <a:chExt cx="0" cy="0"/>
        </a:xfrm>
      </p:grpSpPr>
      <p:sp>
        <p:nvSpPr>
          <p:cNvPr id="2" name="செங்குத்து தலைப்பு 1">
            <a:extLst>
              <a:ext uri="{FF2B5EF4-FFF2-40B4-BE49-F238E27FC236}">
                <a16:creationId xmlns:a16="http://schemas.microsoft.com/office/drawing/2014/main" id="{8A845A7F-2940-ED85-B851-3E6E2D1B784F}"/>
              </a:ext>
            </a:extLst>
          </p:cNvPr>
          <p:cNvSpPr>
            <a:spLocks noGrp="1"/>
          </p:cNvSpPr>
          <p:nvPr>
            <p:ph type="title" orient="vert"/>
          </p:nvPr>
        </p:nvSpPr>
        <p:spPr>
          <a:xfrm>
            <a:off x="8724900" y="365125"/>
            <a:ext cx="2628900" cy="5811838"/>
          </a:xfrm>
        </p:spPr>
        <p:txBody>
          <a:bodyPr vert="eaVert"/>
          <a:lstStyle/>
          <a:p>
            <a:r>
              <a:rPr lang="ta-IN"/>
              <a:t>தலைமைத் தலைப்பு நடையைத் திருத்த, கிளிக் செய்யவும்</a:t>
            </a:r>
            <a:endParaRPr lang="en-IE"/>
          </a:p>
        </p:txBody>
      </p:sp>
      <p:sp>
        <p:nvSpPr>
          <p:cNvPr id="3" name="செங்குத்து உரை ஒதுக்கிடம் 2">
            <a:extLst>
              <a:ext uri="{FF2B5EF4-FFF2-40B4-BE49-F238E27FC236}">
                <a16:creationId xmlns:a16="http://schemas.microsoft.com/office/drawing/2014/main" id="{8C54E758-3E12-D363-C1FC-DE6ACD1BF1B5}"/>
              </a:ext>
            </a:extLst>
          </p:cNvPr>
          <p:cNvSpPr>
            <a:spLocks noGrp="1"/>
          </p:cNvSpPr>
          <p:nvPr>
            <p:ph type="body" orient="vert" idx="1"/>
          </p:nvPr>
        </p:nvSpPr>
        <p:spPr>
          <a:xfrm>
            <a:off x="838200" y="365125"/>
            <a:ext cx="7734300" cy="5811838"/>
          </a:xfrm>
        </p:spPr>
        <p:txBody>
          <a:bodyPr vert="eaVert"/>
          <a:lstStyle/>
          <a:p>
            <a:pPr lvl="0"/>
            <a:r>
              <a:rPr lang="ta-IN"/>
              <a:t>முதன்மை உரை நடைகளைத் திருத்த, கிளிக் செய்யவும்</a:t>
            </a:r>
          </a:p>
          <a:p>
            <a:pPr lvl="1"/>
            <a:r>
              <a:rPr lang="ta-IN"/>
              <a:t>இரண்டாம் நிலை</a:t>
            </a:r>
          </a:p>
          <a:p>
            <a:pPr lvl="2"/>
            <a:r>
              <a:rPr lang="ta-IN"/>
              <a:t>மூன்றாம் நிலை</a:t>
            </a:r>
          </a:p>
          <a:p>
            <a:pPr lvl="3"/>
            <a:r>
              <a:rPr lang="ta-IN"/>
              <a:t>நான்காம் நிலை</a:t>
            </a:r>
          </a:p>
          <a:p>
            <a:pPr lvl="4"/>
            <a:r>
              <a:rPr lang="ta-IN"/>
              <a:t>ஐந்தாம் நிலை</a:t>
            </a:r>
            <a:endParaRPr lang="en-IE"/>
          </a:p>
        </p:txBody>
      </p:sp>
      <p:sp>
        <p:nvSpPr>
          <p:cNvPr id="4" name="தேதி ஒதுக்கிடம் 3">
            <a:extLst>
              <a:ext uri="{FF2B5EF4-FFF2-40B4-BE49-F238E27FC236}">
                <a16:creationId xmlns:a16="http://schemas.microsoft.com/office/drawing/2014/main" id="{08E9C46A-9DF7-57DE-F7B6-16AD16D32CA4}"/>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5" name="கீழ்க்குறிப்பு ஒதுக்கிடம் 4">
            <a:extLst>
              <a:ext uri="{FF2B5EF4-FFF2-40B4-BE49-F238E27FC236}">
                <a16:creationId xmlns:a16="http://schemas.microsoft.com/office/drawing/2014/main" id="{47C91622-7976-C296-9A2B-AF5BBB532521}"/>
              </a:ext>
            </a:extLst>
          </p:cNvPr>
          <p:cNvSpPr>
            <a:spLocks noGrp="1"/>
          </p:cNvSpPr>
          <p:nvPr>
            <p:ph type="ftr" sz="quarter" idx="11"/>
          </p:nvPr>
        </p:nvSpPr>
        <p:spPr/>
        <p:txBody>
          <a:bodyPr/>
          <a:lstStyle/>
          <a:p>
            <a:endParaRPr lang="en-IE"/>
          </a:p>
        </p:txBody>
      </p:sp>
      <p:sp>
        <p:nvSpPr>
          <p:cNvPr id="6" name="ஸ்லைடு எண் ஒதுக்கிடம் 5">
            <a:extLst>
              <a:ext uri="{FF2B5EF4-FFF2-40B4-BE49-F238E27FC236}">
                <a16:creationId xmlns:a16="http://schemas.microsoft.com/office/drawing/2014/main" id="{F628FD39-EF43-9113-EA0F-313FD40BB1CC}"/>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4168510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348727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தலைப்பு மற்றும் உள்ளடக்கம்">
    <p:spTree>
      <p:nvGrpSpPr>
        <p:cNvPr id="1" name=""/>
        <p:cNvGrpSpPr/>
        <p:nvPr/>
      </p:nvGrpSpPr>
      <p:grpSpPr>
        <a:xfrm>
          <a:off x="0" y="0"/>
          <a:ext cx="0" cy="0"/>
          <a:chOff x="0" y="0"/>
          <a:chExt cx="0" cy="0"/>
        </a:xfrm>
      </p:grpSpPr>
      <p:sp>
        <p:nvSpPr>
          <p:cNvPr id="2" name="தலைப்பு 1">
            <a:extLst>
              <a:ext uri="{FF2B5EF4-FFF2-40B4-BE49-F238E27FC236}">
                <a16:creationId xmlns:a16="http://schemas.microsoft.com/office/drawing/2014/main" id="{3492F83D-A26F-3ACF-3992-C1B263777185}"/>
              </a:ext>
            </a:extLst>
          </p:cNvPr>
          <p:cNvSpPr>
            <a:spLocks noGrp="1"/>
          </p:cNvSpPr>
          <p:nvPr>
            <p:ph type="title"/>
          </p:nvPr>
        </p:nvSpPr>
        <p:spPr/>
        <p:txBody>
          <a:bodyPr/>
          <a:lstStyle/>
          <a:p>
            <a:r>
              <a:rPr lang="ta-IN"/>
              <a:t>தலைமைத் தலைப்பு நடையைத் திருத்த, கிளிக் செய்யவும்</a:t>
            </a:r>
            <a:endParaRPr lang="en-IE"/>
          </a:p>
        </p:txBody>
      </p:sp>
      <p:sp>
        <p:nvSpPr>
          <p:cNvPr id="3" name="உள்ளடக்க ஒதுக்கிடம் 2">
            <a:extLst>
              <a:ext uri="{FF2B5EF4-FFF2-40B4-BE49-F238E27FC236}">
                <a16:creationId xmlns:a16="http://schemas.microsoft.com/office/drawing/2014/main" id="{F7A0CFAD-CE6D-3E85-0AF4-A6D9B9811A11}"/>
              </a:ext>
            </a:extLst>
          </p:cNvPr>
          <p:cNvSpPr>
            <a:spLocks noGrp="1"/>
          </p:cNvSpPr>
          <p:nvPr>
            <p:ph idx="1"/>
          </p:nvPr>
        </p:nvSpPr>
        <p:spPr/>
        <p:txBody>
          <a:bodyPr/>
          <a:lstStyle/>
          <a:p>
            <a:pPr lvl="0"/>
            <a:r>
              <a:rPr lang="ta-IN"/>
              <a:t>முதன்மை உரை நடைகளைத் திருத்த, கிளிக் செய்யவும்</a:t>
            </a:r>
          </a:p>
          <a:p>
            <a:pPr lvl="1"/>
            <a:r>
              <a:rPr lang="ta-IN"/>
              <a:t>இரண்டாம் நிலை</a:t>
            </a:r>
          </a:p>
          <a:p>
            <a:pPr lvl="2"/>
            <a:r>
              <a:rPr lang="ta-IN"/>
              <a:t>மூன்றாம் நிலை</a:t>
            </a:r>
          </a:p>
          <a:p>
            <a:pPr lvl="3"/>
            <a:r>
              <a:rPr lang="ta-IN"/>
              <a:t>நான்காம் நிலை</a:t>
            </a:r>
          </a:p>
          <a:p>
            <a:pPr lvl="4"/>
            <a:r>
              <a:rPr lang="ta-IN"/>
              <a:t>ஐந்தாம் நிலை</a:t>
            </a:r>
            <a:endParaRPr lang="en-IE"/>
          </a:p>
        </p:txBody>
      </p:sp>
      <p:sp>
        <p:nvSpPr>
          <p:cNvPr id="4" name="தேதி ஒதுக்கிடம் 3">
            <a:extLst>
              <a:ext uri="{FF2B5EF4-FFF2-40B4-BE49-F238E27FC236}">
                <a16:creationId xmlns:a16="http://schemas.microsoft.com/office/drawing/2014/main" id="{AB2092BA-A8AC-917A-F22B-F7A652E5DFEB}"/>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5" name="கீழ்க்குறிப்பு ஒதுக்கிடம் 4">
            <a:extLst>
              <a:ext uri="{FF2B5EF4-FFF2-40B4-BE49-F238E27FC236}">
                <a16:creationId xmlns:a16="http://schemas.microsoft.com/office/drawing/2014/main" id="{5FD7AF65-B4CD-682F-D942-48B9CDB10A12}"/>
              </a:ext>
            </a:extLst>
          </p:cNvPr>
          <p:cNvSpPr>
            <a:spLocks noGrp="1"/>
          </p:cNvSpPr>
          <p:nvPr>
            <p:ph type="ftr" sz="quarter" idx="11"/>
          </p:nvPr>
        </p:nvSpPr>
        <p:spPr/>
        <p:txBody>
          <a:bodyPr/>
          <a:lstStyle/>
          <a:p>
            <a:endParaRPr lang="en-IE"/>
          </a:p>
        </p:txBody>
      </p:sp>
      <p:sp>
        <p:nvSpPr>
          <p:cNvPr id="6" name="ஸ்லைடு எண் ஒதுக்கிடம் 5">
            <a:extLst>
              <a:ext uri="{FF2B5EF4-FFF2-40B4-BE49-F238E27FC236}">
                <a16:creationId xmlns:a16="http://schemas.microsoft.com/office/drawing/2014/main" id="{241788F4-86CD-AA35-85E1-BB424C4BBB3C}"/>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247004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பிரிவு மேற்குறிப்பு">
    <p:spTree>
      <p:nvGrpSpPr>
        <p:cNvPr id="1" name=""/>
        <p:cNvGrpSpPr/>
        <p:nvPr/>
      </p:nvGrpSpPr>
      <p:grpSpPr>
        <a:xfrm>
          <a:off x="0" y="0"/>
          <a:ext cx="0" cy="0"/>
          <a:chOff x="0" y="0"/>
          <a:chExt cx="0" cy="0"/>
        </a:xfrm>
      </p:grpSpPr>
      <p:sp>
        <p:nvSpPr>
          <p:cNvPr id="2" name="தலைப்பு 1">
            <a:extLst>
              <a:ext uri="{FF2B5EF4-FFF2-40B4-BE49-F238E27FC236}">
                <a16:creationId xmlns:a16="http://schemas.microsoft.com/office/drawing/2014/main" id="{ED4BEB13-7EF1-FF4E-788B-C48B7AB0EC5C}"/>
              </a:ext>
            </a:extLst>
          </p:cNvPr>
          <p:cNvSpPr>
            <a:spLocks noGrp="1"/>
          </p:cNvSpPr>
          <p:nvPr>
            <p:ph type="title"/>
          </p:nvPr>
        </p:nvSpPr>
        <p:spPr>
          <a:xfrm>
            <a:off x="831850" y="1709738"/>
            <a:ext cx="10515600" cy="2852737"/>
          </a:xfrm>
        </p:spPr>
        <p:txBody>
          <a:bodyPr anchor="b"/>
          <a:lstStyle>
            <a:lvl1pPr>
              <a:defRPr sz="6000"/>
            </a:lvl1pPr>
          </a:lstStyle>
          <a:p>
            <a:r>
              <a:rPr lang="ta-IN"/>
              <a:t>தலைமைத் தலைப்பு நடையைத் திருத்த, கிளிக் செய்யவும்</a:t>
            </a:r>
            <a:endParaRPr lang="en-IE"/>
          </a:p>
        </p:txBody>
      </p:sp>
      <p:sp>
        <p:nvSpPr>
          <p:cNvPr id="3" name="உரை ஒதுக்கிடம் 2">
            <a:extLst>
              <a:ext uri="{FF2B5EF4-FFF2-40B4-BE49-F238E27FC236}">
                <a16:creationId xmlns:a16="http://schemas.microsoft.com/office/drawing/2014/main" id="{5939A272-646B-D263-5DC2-99B76DC23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a-IN"/>
              <a:t>முதன்மை உரை நடைகளைத் திருத்த, கிளிக் செய்யவும்</a:t>
            </a:r>
          </a:p>
        </p:txBody>
      </p:sp>
      <p:sp>
        <p:nvSpPr>
          <p:cNvPr id="4" name="தேதி ஒதுக்கிடம் 3">
            <a:extLst>
              <a:ext uri="{FF2B5EF4-FFF2-40B4-BE49-F238E27FC236}">
                <a16:creationId xmlns:a16="http://schemas.microsoft.com/office/drawing/2014/main" id="{2542CACB-8D84-6DDD-7EB3-3EEAA940C5A0}"/>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5" name="கீழ்க்குறிப்பு ஒதுக்கிடம் 4">
            <a:extLst>
              <a:ext uri="{FF2B5EF4-FFF2-40B4-BE49-F238E27FC236}">
                <a16:creationId xmlns:a16="http://schemas.microsoft.com/office/drawing/2014/main" id="{A94914C6-67C4-4AF5-8EBF-93B808B7D828}"/>
              </a:ext>
            </a:extLst>
          </p:cNvPr>
          <p:cNvSpPr>
            <a:spLocks noGrp="1"/>
          </p:cNvSpPr>
          <p:nvPr>
            <p:ph type="ftr" sz="quarter" idx="11"/>
          </p:nvPr>
        </p:nvSpPr>
        <p:spPr/>
        <p:txBody>
          <a:bodyPr/>
          <a:lstStyle/>
          <a:p>
            <a:endParaRPr lang="en-IE"/>
          </a:p>
        </p:txBody>
      </p:sp>
      <p:sp>
        <p:nvSpPr>
          <p:cNvPr id="6" name="ஸ்லைடு எண் ஒதுக்கிடம் 5">
            <a:extLst>
              <a:ext uri="{FF2B5EF4-FFF2-40B4-BE49-F238E27FC236}">
                <a16:creationId xmlns:a16="http://schemas.microsoft.com/office/drawing/2014/main" id="{CF5E7754-04B6-C82D-1522-433F2DF817B8}"/>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221299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இரண்டு உள்ளடக்கம்">
    <p:spTree>
      <p:nvGrpSpPr>
        <p:cNvPr id="1" name=""/>
        <p:cNvGrpSpPr/>
        <p:nvPr/>
      </p:nvGrpSpPr>
      <p:grpSpPr>
        <a:xfrm>
          <a:off x="0" y="0"/>
          <a:ext cx="0" cy="0"/>
          <a:chOff x="0" y="0"/>
          <a:chExt cx="0" cy="0"/>
        </a:xfrm>
      </p:grpSpPr>
      <p:sp>
        <p:nvSpPr>
          <p:cNvPr id="2" name="தலைப்பு 1">
            <a:extLst>
              <a:ext uri="{FF2B5EF4-FFF2-40B4-BE49-F238E27FC236}">
                <a16:creationId xmlns:a16="http://schemas.microsoft.com/office/drawing/2014/main" id="{A29F6F3F-D942-FD9A-CDCC-4BFCF3E1A768}"/>
              </a:ext>
            </a:extLst>
          </p:cNvPr>
          <p:cNvSpPr>
            <a:spLocks noGrp="1"/>
          </p:cNvSpPr>
          <p:nvPr>
            <p:ph type="title"/>
          </p:nvPr>
        </p:nvSpPr>
        <p:spPr/>
        <p:txBody>
          <a:bodyPr/>
          <a:lstStyle/>
          <a:p>
            <a:r>
              <a:rPr lang="ta-IN"/>
              <a:t>தலைமைத் தலைப்பு நடையைத் திருத்த, கிளிக் செய்யவும்</a:t>
            </a:r>
            <a:endParaRPr lang="en-IE"/>
          </a:p>
        </p:txBody>
      </p:sp>
      <p:sp>
        <p:nvSpPr>
          <p:cNvPr id="3" name="உள்ளடக்க ஒதுக்கிடம் 2">
            <a:extLst>
              <a:ext uri="{FF2B5EF4-FFF2-40B4-BE49-F238E27FC236}">
                <a16:creationId xmlns:a16="http://schemas.microsoft.com/office/drawing/2014/main" id="{57C6C6D1-F52B-C2F6-DBB3-443DB14F890E}"/>
              </a:ext>
            </a:extLst>
          </p:cNvPr>
          <p:cNvSpPr>
            <a:spLocks noGrp="1"/>
          </p:cNvSpPr>
          <p:nvPr>
            <p:ph sz="half" idx="1"/>
          </p:nvPr>
        </p:nvSpPr>
        <p:spPr>
          <a:xfrm>
            <a:off x="838200" y="1825625"/>
            <a:ext cx="5181600" cy="4351338"/>
          </a:xfrm>
        </p:spPr>
        <p:txBody>
          <a:bodyPr/>
          <a:lstStyle/>
          <a:p>
            <a:pPr lvl="0"/>
            <a:r>
              <a:rPr lang="ta-IN"/>
              <a:t>முதன்மை உரை நடைகளைத் திருத்த, கிளிக் செய்யவும்</a:t>
            </a:r>
          </a:p>
          <a:p>
            <a:pPr lvl="1"/>
            <a:r>
              <a:rPr lang="ta-IN"/>
              <a:t>இரண்டாம் நிலை</a:t>
            </a:r>
          </a:p>
          <a:p>
            <a:pPr lvl="2"/>
            <a:r>
              <a:rPr lang="ta-IN"/>
              <a:t>மூன்றாம் நிலை</a:t>
            </a:r>
          </a:p>
          <a:p>
            <a:pPr lvl="3"/>
            <a:r>
              <a:rPr lang="ta-IN"/>
              <a:t>நான்காம் நிலை</a:t>
            </a:r>
          </a:p>
          <a:p>
            <a:pPr lvl="4"/>
            <a:r>
              <a:rPr lang="ta-IN"/>
              <a:t>ஐந்தாம் நிலை</a:t>
            </a:r>
            <a:endParaRPr lang="en-IE"/>
          </a:p>
        </p:txBody>
      </p:sp>
      <p:sp>
        <p:nvSpPr>
          <p:cNvPr id="4" name="உள்ளடக்க ஒதுக்கிடம் 3">
            <a:extLst>
              <a:ext uri="{FF2B5EF4-FFF2-40B4-BE49-F238E27FC236}">
                <a16:creationId xmlns:a16="http://schemas.microsoft.com/office/drawing/2014/main" id="{942B06F6-A0F7-DAD0-FEE3-2384F4AD15ED}"/>
              </a:ext>
            </a:extLst>
          </p:cNvPr>
          <p:cNvSpPr>
            <a:spLocks noGrp="1"/>
          </p:cNvSpPr>
          <p:nvPr>
            <p:ph sz="half" idx="2"/>
          </p:nvPr>
        </p:nvSpPr>
        <p:spPr>
          <a:xfrm>
            <a:off x="6172200" y="1825625"/>
            <a:ext cx="5181600" cy="4351338"/>
          </a:xfrm>
        </p:spPr>
        <p:txBody>
          <a:bodyPr/>
          <a:lstStyle/>
          <a:p>
            <a:pPr lvl="0"/>
            <a:r>
              <a:rPr lang="ta-IN"/>
              <a:t>முதன்மை உரை நடைகளைத் திருத்த, கிளிக் செய்யவும்</a:t>
            </a:r>
          </a:p>
          <a:p>
            <a:pPr lvl="1"/>
            <a:r>
              <a:rPr lang="ta-IN"/>
              <a:t>இரண்டாம் நிலை</a:t>
            </a:r>
          </a:p>
          <a:p>
            <a:pPr lvl="2"/>
            <a:r>
              <a:rPr lang="ta-IN"/>
              <a:t>மூன்றாம் நிலை</a:t>
            </a:r>
          </a:p>
          <a:p>
            <a:pPr lvl="3"/>
            <a:r>
              <a:rPr lang="ta-IN"/>
              <a:t>நான்காம் நிலை</a:t>
            </a:r>
          </a:p>
          <a:p>
            <a:pPr lvl="4"/>
            <a:r>
              <a:rPr lang="ta-IN"/>
              <a:t>ஐந்தாம் நிலை</a:t>
            </a:r>
            <a:endParaRPr lang="en-IE"/>
          </a:p>
        </p:txBody>
      </p:sp>
      <p:sp>
        <p:nvSpPr>
          <p:cNvPr id="5" name="தேதி ஒதுக்கிடம் 4">
            <a:extLst>
              <a:ext uri="{FF2B5EF4-FFF2-40B4-BE49-F238E27FC236}">
                <a16:creationId xmlns:a16="http://schemas.microsoft.com/office/drawing/2014/main" id="{2A2D9DFA-916A-6460-5BD2-52B71D76A457}"/>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6" name="கீழ்க்குறிப்பு ஒதுக்கிடம் 5">
            <a:extLst>
              <a:ext uri="{FF2B5EF4-FFF2-40B4-BE49-F238E27FC236}">
                <a16:creationId xmlns:a16="http://schemas.microsoft.com/office/drawing/2014/main" id="{E93F7645-6954-990D-7AE8-B6C418B72BA8}"/>
              </a:ext>
            </a:extLst>
          </p:cNvPr>
          <p:cNvSpPr>
            <a:spLocks noGrp="1"/>
          </p:cNvSpPr>
          <p:nvPr>
            <p:ph type="ftr" sz="quarter" idx="11"/>
          </p:nvPr>
        </p:nvSpPr>
        <p:spPr/>
        <p:txBody>
          <a:bodyPr/>
          <a:lstStyle/>
          <a:p>
            <a:endParaRPr lang="en-IE"/>
          </a:p>
        </p:txBody>
      </p:sp>
      <p:sp>
        <p:nvSpPr>
          <p:cNvPr id="7" name="ஸ்லைடு எண் ஒதுக்கிடம் 6">
            <a:extLst>
              <a:ext uri="{FF2B5EF4-FFF2-40B4-BE49-F238E27FC236}">
                <a16:creationId xmlns:a16="http://schemas.microsoft.com/office/drawing/2014/main" id="{6CBE518C-0E1D-EAB4-5AFE-DB7C91BF7C73}"/>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317920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ஒப்பிடுதல்">
    <p:spTree>
      <p:nvGrpSpPr>
        <p:cNvPr id="1" name=""/>
        <p:cNvGrpSpPr/>
        <p:nvPr/>
      </p:nvGrpSpPr>
      <p:grpSpPr>
        <a:xfrm>
          <a:off x="0" y="0"/>
          <a:ext cx="0" cy="0"/>
          <a:chOff x="0" y="0"/>
          <a:chExt cx="0" cy="0"/>
        </a:xfrm>
      </p:grpSpPr>
      <p:sp>
        <p:nvSpPr>
          <p:cNvPr id="2" name="தலைப்பு 1">
            <a:extLst>
              <a:ext uri="{FF2B5EF4-FFF2-40B4-BE49-F238E27FC236}">
                <a16:creationId xmlns:a16="http://schemas.microsoft.com/office/drawing/2014/main" id="{3960A9B8-E735-F84E-493C-015DFDFD769A}"/>
              </a:ext>
            </a:extLst>
          </p:cNvPr>
          <p:cNvSpPr>
            <a:spLocks noGrp="1"/>
          </p:cNvSpPr>
          <p:nvPr>
            <p:ph type="title"/>
          </p:nvPr>
        </p:nvSpPr>
        <p:spPr>
          <a:xfrm>
            <a:off x="839788" y="365125"/>
            <a:ext cx="10515600" cy="1325563"/>
          </a:xfrm>
        </p:spPr>
        <p:txBody>
          <a:bodyPr/>
          <a:lstStyle/>
          <a:p>
            <a:r>
              <a:rPr lang="ta-IN"/>
              <a:t>தலைமைத் தலைப்பு நடையைத் திருத்த, கிளிக் செய்யவும்</a:t>
            </a:r>
            <a:endParaRPr lang="en-IE"/>
          </a:p>
        </p:txBody>
      </p:sp>
      <p:sp>
        <p:nvSpPr>
          <p:cNvPr id="3" name="உரை ஒதுக்கிடம் 2">
            <a:extLst>
              <a:ext uri="{FF2B5EF4-FFF2-40B4-BE49-F238E27FC236}">
                <a16:creationId xmlns:a16="http://schemas.microsoft.com/office/drawing/2014/main" id="{96F117F4-E126-F7D9-0B96-DCF0ECA438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a-IN"/>
              <a:t>முதன்மை உரை நடைகளைத் திருத்த, கிளிக் செய்யவும்</a:t>
            </a:r>
          </a:p>
        </p:txBody>
      </p:sp>
      <p:sp>
        <p:nvSpPr>
          <p:cNvPr id="4" name="உள்ளடக்க ஒதுக்கிடம் 3">
            <a:extLst>
              <a:ext uri="{FF2B5EF4-FFF2-40B4-BE49-F238E27FC236}">
                <a16:creationId xmlns:a16="http://schemas.microsoft.com/office/drawing/2014/main" id="{6D14577F-7440-6850-E0EC-6AD83AB424D2}"/>
              </a:ext>
            </a:extLst>
          </p:cNvPr>
          <p:cNvSpPr>
            <a:spLocks noGrp="1"/>
          </p:cNvSpPr>
          <p:nvPr>
            <p:ph sz="half" idx="2"/>
          </p:nvPr>
        </p:nvSpPr>
        <p:spPr>
          <a:xfrm>
            <a:off x="839788" y="2505075"/>
            <a:ext cx="5157787" cy="3684588"/>
          </a:xfrm>
        </p:spPr>
        <p:txBody>
          <a:bodyPr/>
          <a:lstStyle/>
          <a:p>
            <a:pPr lvl="0"/>
            <a:r>
              <a:rPr lang="ta-IN"/>
              <a:t>முதன்மை உரை நடைகளைத் திருத்த, கிளிக் செய்யவும்</a:t>
            </a:r>
          </a:p>
          <a:p>
            <a:pPr lvl="1"/>
            <a:r>
              <a:rPr lang="ta-IN"/>
              <a:t>இரண்டாம் நிலை</a:t>
            </a:r>
          </a:p>
          <a:p>
            <a:pPr lvl="2"/>
            <a:r>
              <a:rPr lang="ta-IN"/>
              <a:t>மூன்றாம் நிலை</a:t>
            </a:r>
          </a:p>
          <a:p>
            <a:pPr lvl="3"/>
            <a:r>
              <a:rPr lang="ta-IN"/>
              <a:t>நான்காம் நிலை</a:t>
            </a:r>
          </a:p>
          <a:p>
            <a:pPr lvl="4"/>
            <a:r>
              <a:rPr lang="ta-IN"/>
              <a:t>ஐந்தாம் நிலை</a:t>
            </a:r>
            <a:endParaRPr lang="en-IE"/>
          </a:p>
        </p:txBody>
      </p:sp>
      <p:sp>
        <p:nvSpPr>
          <p:cNvPr id="5" name="உரை ஒதுக்கிடம் 4">
            <a:extLst>
              <a:ext uri="{FF2B5EF4-FFF2-40B4-BE49-F238E27FC236}">
                <a16:creationId xmlns:a16="http://schemas.microsoft.com/office/drawing/2014/main" id="{CE663F3B-A6D7-78DC-EABF-E491DAD89F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a-IN"/>
              <a:t>முதன்மை உரை நடைகளைத் திருத்த, கிளிக் செய்யவும்</a:t>
            </a:r>
          </a:p>
        </p:txBody>
      </p:sp>
      <p:sp>
        <p:nvSpPr>
          <p:cNvPr id="6" name="உள்ளடக்க ஒதுக்கிடம் 5">
            <a:extLst>
              <a:ext uri="{FF2B5EF4-FFF2-40B4-BE49-F238E27FC236}">
                <a16:creationId xmlns:a16="http://schemas.microsoft.com/office/drawing/2014/main" id="{C5550DAD-0FE9-CA74-4DE6-2CED557215FC}"/>
              </a:ext>
            </a:extLst>
          </p:cNvPr>
          <p:cNvSpPr>
            <a:spLocks noGrp="1"/>
          </p:cNvSpPr>
          <p:nvPr>
            <p:ph sz="quarter" idx="4"/>
          </p:nvPr>
        </p:nvSpPr>
        <p:spPr>
          <a:xfrm>
            <a:off x="6172200" y="2505075"/>
            <a:ext cx="5183188" cy="3684588"/>
          </a:xfrm>
        </p:spPr>
        <p:txBody>
          <a:bodyPr/>
          <a:lstStyle/>
          <a:p>
            <a:pPr lvl="0"/>
            <a:r>
              <a:rPr lang="ta-IN"/>
              <a:t>முதன்மை உரை நடைகளைத் திருத்த, கிளிக் செய்யவும்</a:t>
            </a:r>
          </a:p>
          <a:p>
            <a:pPr lvl="1"/>
            <a:r>
              <a:rPr lang="ta-IN"/>
              <a:t>இரண்டாம் நிலை</a:t>
            </a:r>
          </a:p>
          <a:p>
            <a:pPr lvl="2"/>
            <a:r>
              <a:rPr lang="ta-IN"/>
              <a:t>மூன்றாம் நிலை</a:t>
            </a:r>
          </a:p>
          <a:p>
            <a:pPr lvl="3"/>
            <a:r>
              <a:rPr lang="ta-IN"/>
              <a:t>நான்காம் நிலை</a:t>
            </a:r>
          </a:p>
          <a:p>
            <a:pPr lvl="4"/>
            <a:r>
              <a:rPr lang="ta-IN"/>
              <a:t>ஐந்தாம் நிலை</a:t>
            </a:r>
            <a:endParaRPr lang="en-IE"/>
          </a:p>
        </p:txBody>
      </p:sp>
      <p:sp>
        <p:nvSpPr>
          <p:cNvPr id="7" name="தேதி ஒதுக்கிடம் 6">
            <a:extLst>
              <a:ext uri="{FF2B5EF4-FFF2-40B4-BE49-F238E27FC236}">
                <a16:creationId xmlns:a16="http://schemas.microsoft.com/office/drawing/2014/main" id="{781E4801-6A04-CCE1-71AA-B9CA6002758B}"/>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8" name="கீழ்க்குறிப்பு ஒதுக்கிடம் 7">
            <a:extLst>
              <a:ext uri="{FF2B5EF4-FFF2-40B4-BE49-F238E27FC236}">
                <a16:creationId xmlns:a16="http://schemas.microsoft.com/office/drawing/2014/main" id="{7D04CFEF-403A-9755-9125-1F4BB5518996}"/>
              </a:ext>
            </a:extLst>
          </p:cNvPr>
          <p:cNvSpPr>
            <a:spLocks noGrp="1"/>
          </p:cNvSpPr>
          <p:nvPr>
            <p:ph type="ftr" sz="quarter" idx="11"/>
          </p:nvPr>
        </p:nvSpPr>
        <p:spPr/>
        <p:txBody>
          <a:bodyPr/>
          <a:lstStyle/>
          <a:p>
            <a:endParaRPr lang="en-IE"/>
          </a:p>
        </p:txBody>
      </p:sp>
      <p:sp>
        <p:nvSpPr>
          <p:cNvPr id="9" name="ஸ்லைடு எண் ஒதுக்கிடம் 8">
            <a:extLst>
              <a:ext uri="{FF2B5EF4-FFF2-40B4-BE49-F238E27FC236}">
                <a16:creationId xmlns:a16="http://schemas.microsoft.com/office/drawing/2014/main" id="{F037088C-8209-0ED0-8ECB-47A00FCB0B0C}"/>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359042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தலைப்பு மட்டும்">
    <p:spTree>
      <p:nvGrpSpPr>
        <p:cNvPr id="1" name=""/>
        <p:cNvGrpSpPr/>
        <p:nvPr/>
      </p:nvGrpSpPr>
      <p:grpSpPr>
        <a:xfrm>
          <a:off x="0" y="0"/>
          <a:ext cx="0" cy="0"/>
          <a:chOff x="0" y="0"/>
          <a:chExt cx="0" cy="0"/>
        </a:xfrm>
      </p:grpSpPr>
      <p:sp>
        <p:nvSpPr>
          <p:cNvPr id="2" name="தலைப்பு 1">
            <a:extLst>
              <a:ext uri="{FF2B5EF4-FFF2-40B4-BE49-F238E27FC236}">
                <a16:creationId xmlns:a16="http://schemas.microsoft.com/office/drawing/2014/main" id="{91F21F21-533F-BDAC-13FE-5519FA630D1F}"/>
              </a:ext>
            </a:extLst>
          </p:cNvPr>
          <p:cNvSpPr>
            <a:spLocks noGrp="1"/>
          </p:cNvSpPr>
          <p:nvPr>
            <p:ph type="title"/>
          </p:nvPr>
        </p:nvSpPr>
        <p:spPr/>
        <p:txBody>
          <a:bodyPr/>
          <a:lstStyle/>
          <a:p>
            <a:r>
              <a:rPr lang="ta-IN"/>
              <a:t>தலைமைத் தலைப்பு நடையைத் திருத்த, கிளிக் செய்யவும்</a:t>
            </a:r>
            <a:endParaRPr lang="en-IE"/>
          </a:p>
        </p:txBody>
      </p:sp>
      <p:sp>
        <p:nvSpPr>
          <p:cNvPr id="3" name="தேதி ஒதுக்கிடம் 2">
            <a:extLst>
              <a:ext uri="{FF2B5EF4-FFF2-40B4-BE49-F238E27FC236}">
                <a16:creationId xmlns:a16="http://schemas.microsoft.com/office/drawing/2014/main" id="{C536481F-D9AA-30B6-554A-155AF2473129}"/>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4" name="கீழ்க்குறிப்பு ஒதுக்கிடம் 3">
            <a:extLst>
              <a:ext uri="{FF2B5EF4-FFF2-40B4-BE49-F238E27FC236}">
                <a16:creationId xmlns:a16="http://schemas.microsoft.com/office/drawing/2014/main" id="{03D73BFE-0E2D-D025-7DFE-98EE867829AB}"/>
              </a:ext>
            </a:extLst>
          </p:cNvPr>
          <p:cNvSpPr>
            <a:spLocks noGrp="1"/>
          </p:cNvSpPr>
          <p:nvPr>
            <p:ph type="ftr" sz="quarter" idx="11"/>
          </p:nvPr>
        </p:nvSpPr>
        <p:spPr/>
        <p:txBody>
          <a:bodyPr/>
          <a:lstStyle/>
          <a:p>
            <a:endParaRPr lang="en-IE"/>
          </a:p>
        </p:txBody>
      </p:sp>
      <p:sp>
        <p:nvSpPr>
          <p:cNvPr id="5" name="ஸ்லைடு எண் ஒதுக்கிடம் 4">
            <a:extLst>
              <a:ext uri="{FF2B5EF4-FFF2-40B4-BE49-F238E27FC236}">
                <a16:creationId xmlns:a16="http://schemas.microsoft.com/office/drawing/2014/main" id="{5DC26D71-5E15-A87B-93C8-B27D818308C1}"/>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150013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வெற்று">
    <p:spTree>
      <p:nvGrpSpPr>
        <p:cNvPr id="1" name=""/>
        <p:cNvGrpSpPr/>
        <p:nvPr/>
      </p:nvGrpSpPr>
      <p:grpSpPr>
        <a:xfrm>
          <a:off x="0" y="0"/>
          <a:ext cx="0" cy="0"/>
          <a:chOff x="0" y="0"/>
          <a:chExt cx="0" cy="0"/>
        </a:xfrm>
      </p:grpSpPr>
      <p:sp>
        <p:nvSpPr>
          <p:cNvPr id="2" name="தேதி ஒதுக்கிடம் 1">
            <a:extLst>
              <a:ext uri="{FF2B5EF4-FFF2-40B4-BE49-F238E27FC236}">
                <a16:creationId xmlns:a16="http://schemas.microsoft.com/office/drawing/2014/main" id="{3792F16F-B109-F441-6FF4-57644612CA67}"/>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3" name="கீழ்க்குறிப்பு ஒதுக்கிடம் 2">
            <a:extLst>
              <a:ext uri="{FF2B5EF4-FFF2-40B4-BE49-F238E27FC236}">
                <a16:creationId xmlns:a16="http://schemas.microsoft.com/office/drawing/2014/main" id="{534D43CA-383C-1E53-E428-1058F9813B02}"/>
              </a:ext>
            </a:extLst>
          </p:cNvPr>
          <p:cNvSpPr>
            <a:spLocks noGrp="1"/>
          </p:cNvSpPr>
          <p:nvPr>
            <p:ph type="ftr" sz="quarter" idx="11"/>
          </p:nvPr>
        </p:nvSpPr>
        <p:spPr/>
        <p:txBody>
          <a:bodyPr/>
          <a:lstStyle/>
          <a:p>
            <a:endParaRPr lang="en-IE"/>
          </a:p>
        </p:txBody>
      </p:sp>
      <p:sp>
        <p:nvSpPr>
          <p:cNvPr id="4" name="ஸ்லைடு எண் ஒதுக்கிடம் 3">
            <a:extLst>
              <a:ext uri="{FF2B5EF4-FFF2-40B4-BE49-F238E27FC236}">
                <a16:creationId xmlns:a16="http://schemas.microsoft.com/office/drawing/2014/main" id="{4EAAC131-0BED-811A-A17C-CF21A89F7EF9}"/>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34865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தலைப்புடனான உள்ளடக்கம்">
    <p:spTree>
      <p:nvGrpSpPr>
        <p:cNvPr id="1" name=""/>
        <p:cNvGrpSpPr/>
        <p:nvPr/>
      </p:nvGrpSpPr>
      <p:grpSpPr>
        <a:xfrm>
          <a:off x="0" y="0"/>
          <a:ext cx="0" cy="0"/>
          <a:chOff x="0" y="0"/>
          <a:chExt cx="0" cy="0"/>
        </a:xfrm>
      </p:grpSpPr>
      <p:sp>
        <p:nvSpPr>
          <p:cNvPr id="2" name="தலைப்பு 1">
            <a:extLst>
              <a:ext uri="{FF2B5EF4-FFF2-40B4-BE49-F238E27FC236}">
                <a16:creationId xmlns:a16="http://schemas.microsoft.com/office/drawing/2014/main" id="{5506ED34-7ED7-CEC6-06AC-166DC0FD61BD}"/>
              </a:ext>
            </a:extLst>
          </p:cNvPr>
          <p:cNvSpPr>
            <a:spLocks noGrp="1"/>
          </p:cNvSpPr>
          <p:nvPr>
            <p:ph type="title"/>
          </p:nvPr>
        </p:nvSpPr>
        <p:spPr>
          <a:xfrm>
            <a:off x="839788" y="457200"/>
            <a:ext cx="3932237" cy="1600200"/>
          </a:xfrm>
        </p:spPr>
        <p:txBody>
          <a:bodyPr anchor="b"/>
          <a:lstStyle>
            <a:lvl1pPr>
              <a:defRPr sz="3200"/>
            </a:lvl1pPr>
          </a:lstStyle>
          <a:p>
            <a:r>
              <a:rPr lang="ta-IN"/>
              <a:t>தலைமைத் தலைப்பு நடையைத் திருத்த, கிளிக் செய்யவும்</a:t>
            </a:r>
            <a:endParaRPr lang="en-IE"/>
          </a:p>
        </p:txBody>
      </p:sp>
      <p:sp>
        <p:nvSpPr>
          <p:cNvPr id="3" name="உள்ளடக்க ஒதுக்கிடம் 2">
            <a:extLst>
              <a:ext uri="{FF2B5EF4-FFF2-40B4-BE49-F238E27FC236}">
                <a16:creationId xmlns:a16="http://schemas.microsoft.com/office/drawing/2014/main" id="{B234EEFB-55FF-ED4A-1076-BD25C7977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a-IN"/>
              <a:t>முதன்மை உரை நடைகளைத் திருத்த, கிளிக் செய்யவும்</a:t>
            </a:r>
          </a:p>
          <a:p>
            <a:pPr lvl="1"/>
            <a:r>
              <a:rPr lang="ta-IN"/>
              <a:t>இரண்டாம் நிலை</a:t>
            </a:r>
          </a:p>
          <a:p>
            <a:pPr lvl="2"/>
            <a:r>
              <a:rPr lang="ta-IN"/>
              <a:t>மூன்றாம் நிலை</a:t>
            </a:r>
          </a:p>
          <a:p>
            <a:pPr lvl="3"/>
            <a:r>
              <a:rPr lang="ta-IN"/>
              <a:t>நான்காம் நிலை</a:t>
            </a:r>
          </a:p>
          <a:p>
            <a:pPr lvl="4"/>
            <a:r>
              <a:rPr lang="ta-IN"/>
              <a:t>ஐந்தாம் நிலை</a:t>
            </a:r>
            <a:endParaRPr lang="en-IE"/>
          </a:p>
        </p:txBody>
      </p:sp>
      <p:sp>
        <p:nvSpPr>
          <p:cNvPr id="4" name="உரை ஒதுக்கிடம் 3">
            <a:extLst>
              <a:ext uri="{FF2B5EF4-FFF2-40B4-BE49-F238E27FC236}">
                <a16:creationId xmlns:a16="http://schemas.microsoft.com/office/drawing/2014/main" id="{317E8E00-81D0-C56A-DA05-2ECEC718D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a-IN"/>
              <a:t>முதன்மை உரை நடைகளைத் திருத்த, கிளிக் செய்யவும்</a:t>
            </a:r>
          </a:p>
        </p:txBody>
      </p:sp>
      <p:sp>
        <p:nvSpPr>
          <p:cNvPr id="5" name="தேதி ஒதுக்கிடம் 4">
            <a:extLst>
              <a:ext uri="{FF2B5EF4-FFF2-40B4-BE49-F238E27FC236}">
                <a16:creationId xmlns:a16="http://schemas.microsoft.com/office/drawing/2014/main" id="{17B4B177-A11D-C56D-3108-9C0A32F04502}"/>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6" name="கீழ்க்குறிப்பு ஒதுக்கிடம் 5">
            <a:extLst>
              <a:ext uri="{FF2B5EF4-FFF2-40B4-BE49-F238E27FC236}">
                <a16:creationId xmlns:a16="http://schemas.microsoft.com/office/drawing/2014/main" id="{29D9768B-6683-E5EB-3B90-FCB7DF78CD94}"/>
              </a:ext>
            </a:extLst>
          </p:cNvPr>
          <p:cNvSpPr>
            <a:spLocks noGrp="1"/>
          </p:cNvSpPr>
          <p:nvPr>
            <p:ph type="ftr" sz="quarter" idx="11"/>
          </p:nvPr>
        </p:nvSpPr>
        <p:spPr/>
        <p:txBody>
          <a:bodyPr/>
          <a:lstStyle/>
          <a:p>
            <a:endParaRPr lang="en-IE"/>
          </a:p>
        </p:txBody>
      </p:sp>
      <p:sp>
        <p:nvSpPr>
          <p:cNvPr id="7" name="ஸ்லைடு எண் ஒதுக்கிடம் 6">
            <a:extLst>
              <a:ext uri="{FF2B5EF4-FFF2-40B4-BE49-F238E27FC236}">
                <a16:creationId xmlns:a16="http://schemas.microsoft.com/office/drawing/2014/main" id="{2AB4A315-F897-96E9-E87E-AA7135251E59}"/>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856902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தலைப்புடனான படம்">
    <p:spTree>
      <p:nvGrpSpPr>
        <p:cNvPr id="1" name=""/>
        <p:cNvGrpSpPr/>
        <p:nvPr/>
      </p:nvGrpSpPr>
      <p:grpSpPr>
        <a:xfrm>
          <a:off x="0" y="0"/>
          <a:ext cx="0" cy="0"/>
          <a:chOff x="0" y="0"/>
          <a:chExt cx="0" cy="0"/>
        </a:xfrm>
      </p:grpSpPr>
      <p:sp>
        <p:nvSpPr>
          <p:cNvPr id="2" name="தலைப்பு 1">
            <a:extLst>
              <a:ext uri="{FF2B5EF4-FFF2-40B4-BE49-F238E27FC236}">
                <a16:creationId xmlns:a16="http://schemas.microsoft.com/office/drawing/2014/main" id="{D46DA84B-B46A-E334-D104-1BDE8BC869C7}"/>
              </a:ext>
            </a:extLst>
          </p:cNvPr>
          <p:cNvSpPr>
            <a:spLocks noGrp="1"/>
          </p:cNvSpPr>
          <p:nvPr>
            <p:ph type="title"/>
          </p:nvPr>
        </p:nvSpPr>
        <p:spPr>
          <a:xfrm>
            <a:off x="839788" y="457200"/>
            <a:ext cx="3932237" cy="1600200"/>
          </a:xfrm>
        </p:spPr>
        <p:txBody>
          <a:bodyPr anchor="b"/>
          <a:lstStyle>
            <a:lvl1pPr>
              <a:defRPr sz="3200"/>
            </a:lvl1pPr>
          </a:lstStyle>
          <a:p>
            <a:r>
              <a:rPr lang="ta-IN"/>
              <a:t>தலைமைத் தலைப்பு நடையைத் திருத்த, கிளிக் செய்யவும்</a:t>
            </a:r>
            <a:endParaRPr lang="en-IE"/>
          </a:p>
        </p:txBody>
      </p:sp>
      <p:sp>
        <p:nvSpPr>
          <p:cNvPr id="3" name="பட ஒதுக்கிடம் 2">
            <a:extLst>
              <a:ext uri="{FF2B5EF4-FFF2-40B4-BE49-F238E27FC236}">
                <a16:creationId xmlns:a16="http://schemas.microsoft.com/office/drawing/2014/main" id="{2F3FB6AF-E894-1BB0-83A4-119D67C77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உரை ஒதுக்கிடம் 3">
            <a:extLst>
              <a:ext uri="{FF2B5EF4-FFF2-40B4-BE49-F238E27FC236}">
                <a16:creationId xmlns:a16="http://schemas.microsoft.com/office/drawing/2014/main" id="{17841115-9034-6021-4358-F87D96ABE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a-IN"/>
              <a:t>முதன்மை உரை நடைகளைத் திருத்த, கிளிக் செய்யவும்</a:t>
            </a:r>
          </a:p>
        </p:txBody>
      </p:sp>
      <p:sp>
        <p:nvSpPr>
          <p:cNvPr id="5" name="தேதி ஒதுக்கிடம் 4">
            <a:extLst>
              <a:ext uri="{FF2B5EF4-FFF2-40B4-BE49-F238E27FC236}">
                <a16:creationId xmlns:a16="http://schemas.microsoft.com/office/drawing/2014/main" id="{E16173F4-65A4-E6E8-844C-DC56E09698A3}"/>
              </a:ext>
            </a:extLst>
          </p:cNvPr>
          <p:cNvSpPr>
            <a:spLocks noGrp="1"/>
          </p:cNvSpPr>
          <p:nvPr>
            <p:ph type="dt" sz="half" idx="10"/>
          </p:nvPr>
        </p:nvSpPr>
        <p:spPr/>
        <p:txBody>
          <a:bodyPr/>
          <a:lstStyle/>
          <a:p>
            <a:fld id="{A2D559AD-91A0-469B-9691-7B9055372670}" type="datetimeFigureOut">
              <a:rPr lang="en-IE" smtClean="0"/>
              <a:t>22/09/2023</a:t>
            </a:fld>
            <a:endParaRPr lang="en-IE"/>
          </a:p>
        </p:txBody>
      </p:sp>
      <p:sp>
        <p:nvSpPr>
          <p:cNvPr id="6" name="கீழ்க்குறிப்பு ஒதுக்கிடம் 5">
            <a:extLst>
              <a:ext uri="{FF2B5EF4-FFF2-40B4-BE49-F238E27FC236}">
                <a16:creationId xmlns:a16="http://schemas.microsoft.com/office/drawing/2014/main" id="{A000AE93-610A-BECA-28DA-9508309A2838}"/>
              </a:ext>
            </a:extLst>
          </p:cNvPr>
          <p:cNvSpPr>
            <a:spLocks noGrp="1"/>
          </p:cNvSpPr>
          <p:nvPr>
            <p:ph type="ftr" sz="quarter" idx="11"/>
          </p:nvPr>
        </p:nvSpPr>
        <p:spPr/>
        <p:txBody>
          <a:bodyPr/>
          <a:lstStyle/>
          <a:p>
            <a:endParaRPr lang="en-IE"/>
          </a:p>
        </p:txBody>
      </p:sp>
      <p:sp>
        <p:nvSpPr>
          <p:cNvPr id="7" name="ஸ்லைடு எண் ஒதுக்கிடம் 6">
            <a:extLst>
              <a:ext uri="{FF2B5EF4-FFF2-40B4-BE49-F238E27FC236}">
                <a16:creationId xmlns:a16="http://schemas.microsoft.com/office/drawing/2014/main" id="{FDAFF174-5BAC-1DD4-1647-F9EBC1FB3C00}"/>
              </a:ext>
            </a:extLst>
          </p:cNvPr>
          <p:cNvSpPr>
            <a:spLocks noGrp="1"/>
          </p:cNvSpPr>
          <p:nvPr>
            <p:ph type="sldNum" sz="quarter" idx="12"/>
          </p:nvPr>
        </p:nvSpPr>
        <p:spPr/>
        <p:txBody>
          <a:bodyPr/>
          <a:lstStyle/>
          <a:p>
            <a:fld id="{373945D1-EA52-452A-8343-5BC0AFBDAB88}" type="slidenum">
              <a:rPr lang="en-IE" smtClean="0"/>
              <a:t>‹#›</a:t>
            </a:fld>
            <a:endParaRPr lang="en-IE"/>
          </a:p>
        </p:txBody>
      </p:sp>
    </p:spTree>
    <p:extLst>
      <p:ext uri="{BB962C8B-B14F-4D97-AF65-F5344CB8AC3E}">
        <p14:creationId xmlns:p14="http://schemas.microsoft.com/office/powerpoint/2010/main" val="139094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தலைப்பு ஒதுக்கிடம் 1">
            <a:extLst>
              <a:ext uri="{FF2B5EF4-FFF2-40B4-BE49-F238E27FC236}">
                <a16:creationId xmlns:a16="http://schemas.microsoft.com/office/drawing/2014/main" id="{25C73A68-27D3-2FCF-F718-AF12D94E1B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a-IN"/>
              <a:t>தலைமைத் தலைப்பு நடையைத் திருத்த, கிளிக் செய்யவும்</a:t>
            </a:r>
            <a:endParaRPr lang="en-IE"/>
          </a:p>
        </p:txBody>
      </p:sp>
      <p:sp>
        <p:nvSpPr>
          <p:cNvPr id="3" name="உரை ஒதுக்கிடம் 2">
            <a:extLst>
              <a:ext uri="{FF2B5EF4-FFF2-40B4-BE49-F238E27FC236}">
                <a16:creationId xmlns:a16="http://schemas.microsoft.com/office/drawing/2014/main" id="{0005D683-C45B-A41C-0355-571248AEE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a-IN"/>
              <a:t>முதன்மை உரை நடைகளைத் திருத்த, கிளிக் செய்யவும்</a:t>
            </a:r>
          </a:p>
          <a:p>
            <a:pPr lvl="1"/>
            <a:r>
              <a:rPr lang="ta-IN"/>
              <a:t>இரண்டாம் நிலை</a:t>
            </a:r>
          </a:p>
          <a:p>
            <a:pPr lvl="2"/>
            <a:r>
              <a:rPr lang="ta-IN"/>
              <a:t>மூன்றாம் நிலை</a:t>
            </a:r>
          </a:p>
          <a:p>
            <a:pPr lvl="3"/>
            <a:r>
              <a:rPr lang="ta-IN"/>
              <a:t>நான்காம் நிலை</a:t>
            </a:r>
          </a:p>
          <a:p>
            <a:pPr lvl="4"/>
            <a:r>
              <a:rPr lang="ta-IN"/>
              <a:t>ஐந்தாம் நிலை</a:t>
            </a:r>
            <a:endParaRPr lang="en-IE"/>
          </a:p>
        </p:txBody>
      </p:sp>
      <p:sp>
        <p:nvSpPr>
          <p:cNvPr id="4" name="தேதி ஒதுக்கிடம் 3">
            <a:extLst>
              <a:ext uri="{FF2B5EF4-FFF2-40B4-BE49-F238E27FC236}">
                <a16:creationId xmlns:a16="http://schemas.microsoft.com/office/drawing/2014/main" id="{0218D682-3C58-63A2-BDF9-BB9AE8745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559AD-91A0-469B-9691-7B9055372670}" type="datetimeFigureOut">
              <a:rPr lang="en-IE" smtClean="0"/>
              <a:t>22/09/2023</a:t>
            </a:fld>
            <a:endParaRPr lang="en-IE"/>
          </a:p>
        </p:txBody>
      </p:sp>
      <p:sp>
        <p:nvSpPr>
          <p:cNvPr id="5" name="கீழ்க்குறிப்பு ஒதுக்கிடம் 4">
            <a:extLst>
              <a:ext uri="{FF2B5EF4-FFF2-40B4-BE49-F238E27FC236}">
                <a16:creationId xmlns:a16="http://schemas.microsoft.com/office/drawing/2014/main" id="{1A1E5D04-E8DA-C193-A327-1AFA86498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ஸ்லைடு எண் ஒதுக்கிடம் 5">
            <a:extLst>
              <a:ext uri="{FF2B5EF4-FFF2-40B4-BE49-F238E27FC236}">
                <a16:creationId xmlns:a16="http://schemas.microsoft.com/office/drawing/2014/main" id="{0C6CE526-4358-000D-4662-BFC02B9EC7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945D1-EA52-452A-8343-5BC0AFBDAB88}" type="slidenum">
              <a:rPr lang="en-IE" smtClean="0"/>
              <a:t>‹#›</a:t>
            </a:fld>
            <a:endParaRPr lang="en-IE"/>
          </a:p>
        </p:txBody>
      </p:sp>
    </p:spTree>
    <p:extLst>
      <p:ext uri="{BB962C8B-B14F-4D97-AF65-F5344CB8AC3E}">
        <p14:creationId xmlns:p14="http://schemas.microsoft.com/office/powerpoint/2010/main" val="4134544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iki.onap.org/display/DW/Automation+Composition+Management%3A+Architecture+and+Desig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iki.onap.org/display/DW/Automation+Composition+Management%3A+Architecture+and+Desig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wiki.onap.org/display/DW/Automation+Composition+Management%3A+Architecture+and+Desig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a:extLst>
              <a:ext uri="{FF2B5EF4-FFF2-40B4-BE49-F238E27FC236}">
                <a16:creationId xmlns:a16="http://schemas.microsoft.com/office/drawing/2014/main" id="{4780926D-E1C1-49E9-B3C6-D3ECDB69F848}"/>
              </a:ext>
            </a:extLst>
          </p:cNvPr>
          <p:cNvSpPr txBox="1">
            <a:spLocks/>
          </p:cNvSpPr>
          <p:nvPr/>
        </p:nvSpPr>
        <p:spPr bwMode="auto">
          <a:xfrm>
            <a:off x="525990" y="5152426"/>
            <a:ext cx="11140019" cy="1386001"/>
          </a:xfrm>
          <a:prstGeom prst="rect">
            <a:avLst/>
          </a:prstGeom>
          <a:noFill/>
          <a:ln w="9525">
            <a:noFill/>
            <a:miter lim="800000"/>
            <a:headEnd/>
            <a:tailEnd/>
          </a:ln>
        </p:spPr>
        <p:txBody>
          <a:bodyPr vert="horz" wrap="square" lIns="72000" tIns="0" rIns="72000" bIns="0" numCol="1" anchor="t" anchorCtr="0" compatLnSpc="1">
            <a:prstTxWarp prst="textNoShape">
              <a:avLst/>
            </a:prstTxWarp>
          </a:bodyPr>
          <a:lst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marL="0" indent="0">
              <a:spcBef>
                <a:spcPct val="0"/>
              </a:spcBef>
              <a:buNone/>
            </a:pPr>
            <a:r>
              <a:rPr lang="en-IE" sz="2800" b="1" kern="0" dirty="0">
                <a:latin typeface="Calibri Light" panose="020F0302020204030204" pitchFamily="34" charset="0"/>
                <a:ea typeface="+mj-ea"/>
                <a:cs typeface="Times New Roman" panose="02020603050405020304" pitchFamily="18" charset="0"/>
              </a:rPr>
              <a:t>NONRTRIC Team</a:t>
            </a:r>
          </a:p>
          <a:p>
            <a:pPr marL="0" indent="0">
              <a:spcBef>
                <a:spcPct val="0"/>
              </a:spcBef>
              <a:buNone/>
            </a:pPr>
            <a:endParaRPr lang="en-IE" sz="2800" b="1" kern="0" dirty="0">
              <a:latin typeface="Calibri Light" panose="020F0302020204030204" pitchFamily="34" charset="0"/>
              <a:ea typeface="+mj-ea"/>
              <a:cs typeface="Times New Roman" panose="02020603050405020304" pitchFamily="18" charset="0"/>
            </a:endParaRPr>
          </a:p>
        </p:txBody>
      </p:sp>
      <p:sp>
        <p:nvSpPr>
          <p:cNvPr id="5" name="Title 2">
            <a:extLst>
              <a:ext uri="{FF2B5EF4-FFF2-40B4-BE49-F238E27FC236}">
                <a16:creationId xmlns:a16="http://schemas.microsoft.com/office/drawing/2014/main" id="{6A87C581-656C-4C29-B9BC-8C8CAA1E9F0F}"/>
              </a:ext>
            </a:extLst>
          </p:cNvPr>
          <p:cNvSpPr txBox="1">
            <a:spLocks/>
          </p:cNvSpPr>
          <p:nvPr/>
        </p:nvSpPr>
        <p:spPr bwMode="auto">
          <a:xfrm>
            <a:off x="561975" y="880899"/>
            <a:ext cx="11630025" cy="2839491"/>
          </a:xfrm>
          <a:prstGeom prst="rect">
            <a:avLst/>
          </a:prstGeom>
          <a:noFill/>
          <a:ln w="9525">
            <a:noFill/>
            <a:miter lim="800000"/>
            <a:headEnd/>
            <a:tailEnd/>
          </a:ln>
        </p:spPr>
        <p:txBody>
          <a:bodyPr vert="horz" wrap="square" lIns="72000" tIns="0" rIns="72000" bIns="0" numCol="1" anchor="ctr" anchorCtr="0" compatLnSpc="1">
            <a:prstTxWarp prst="textNoShape">
              <a:avLst/>
            </a:prstTxWarp>
            <a:normAutofit/>
          </a:bodyPr>
          <a:lstStyle>
            <a:lvl1pPr algn="l" rtl="0" eaLnBrk="1" fontAlgn="base" hangingPunct="1">
              <a:lnSpc>
                <a:spcPct val="75000"/>
              </a:lnSpc>
              <a:spcBef>
                <a:spcPct val="0"/>
              </a:spcBef>
              <a:spcAft>
                <a:spcPct val="0"/>
              </a:spcAft>
              <a:defRPr sz="4400">
                <a:solidFill>
                  <a:schemeClr val="tx1"/>
                </a:solidFill>
                <a:latin typeface="Ericsson Capital TT"/>
                <a:ea typeface="+mj-ea"/>
                <a:cs typeface="+mj-cs"/>
              </a:defRPr>
            </a:lvl1pPr>
            <a:lvl2pPr algn="l" rtl="0" eaLnBrk="1" fontAlgn="base" hangingPunct="1">
              <a:spcBef>
                <a:spcPct val="0"/>
              </a:spcBef>
              <a:spcAft>
                <a:spcPct val="0"/>
              </a:spcAft>
              <a:defRPr sz="3200">
                <a:solidFill>
                  <a:schemeClr val="tx1"/>
                </a:solidFill>
                <a:latin typeface="Ericsson Capital TT" pitchFamily="2" charset="0"/>
              </a:defRPr>
            </a:lvl2pPr>
            <a:lvl3pPr algn="l" rtl="0" eaLnBrk="1" fontAlgn="base" hangingPunct="1">
              <a:spcBef>
                <a:spcPct val="0"/>
              </a:spcBef>
              <a:spcAft>
                <a:spcPct val="0"/>
              </a:spcAft>
              <a:defRPr sz="3200">
                <a:solidFill>
                  <a:schemeClr val="tx1"/>
                </a:solidFill>
                <a:latin typeface="Ericsson Capital TT" pitchFamily="2" charset="0"/>
              </a:defRPr>
            </a:lvl3pPr>
            <a:lvl4pPr algn="l" rtl="0" eaLnBrk="1" fontAlgn="base" hangingPunct="1">
              <a:spcBef>
                <a:spcPct val="0"/>
              </a:spcBef>
              <a:spcAft>
                <a:spcPct val="0"/>
              </a:spcAft>
              <a:defRPr sz="3200">
                <a:solidFill>
                  <a:schemeClr val="tx1"/>
                </a:solidFill>
                <a:latin typeface="Ericsson Capital TT" pitchFamily="2" charset="0"/>
              </a:defRPr>
            </a:lvl4pPr>
            <a:lvl5pPr algn="l" rtl="0" eaLnBrk="1" fontAlgn="base" hangingPunct="1">
              <a:spcBef>
                <a:spcPct val="0"/>
              </a:spcBef>
              <a:spcAft>
                <a:spcPct val="0"/>
              </a:spcAft>
              <a:defRPr sz="32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a:lstStyle>
          <a:p>
            <a:r>
              <a:rPr lang="en-IE" sz="5200" b="1" kern="0" dirty="0">
                <a:latin typeface="Calibri Light" panose="020F0302020204030204" pitchFamily="34" charset="0"/>
                <a:cs typeface="Times New Roman" panose="02020603050405020304" pitchFamily="18" charset="0"/>
              </a:rPr>
              <a:t>OSC NONRTRIC </a:t>
            </a:r>
            <a:br>
              <a:rPr lang="en-IE" sz="5200" b="1" kern="0" dirty="0">
                <a:latin typeface="Calibri Light" panose="020F0302020204030204" pitchFamily="34" charset="0"/>
                <a:cs typeface="Times New Roman" panose="02020603050405020304" pitchFamily="18" charset="0"/>
              </a:rPr>
            </a:br>
            <a:r>
              <a:rPr lang="en-IE" sz="5200" b="1" kern="0" dirty="0" err="1">
                <a:latin typeface="Calibri Light" panose="020F0302020204030204" pitchFamily="34" charset="0"/>
                <a:cs typeface="Times New Roman" panose="02020603050405020304" pitchFamily="18" charset="0"/>
              </a:rPr>
              <a:t>rApp</a:t>
            </a:r>
            <a:r>
              <a:rPr lang="en-IE" sz="5200" b="1" kern="0" dirty="0">
                <a:latin typeface="Calibri Light" panose="020F0302020204030204" pitchFamily="34" charset="0"/>
                <a:cs typeface="Times New Roman" panose="02020603050405020304" pitchFamily="18" charset="0"/>
              </a:rPr>
              <a:t> Manager</a:t>
            </a:r>
          </a:p>
        </p:txBody>
      </p:sp>
      <p:pic>
        <p:nvPicPr>
          <p:cNvPr id="6" name="Graphic 5">
            <a:extLst>
              <a:ext uri="{FF2B5EF4-FFF2-40B4-BE49-F238E27FC236}">
                <a16:creationId xmlns:a16="http://schemas.microsoft.com/office/drawing/2014/main" id="{37739693-DB16-4679-90FA-9D547327C39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72436" y="120630"/>
            <a:ext cx="640599" cy="1040238"/>
          </a:xfrm>
          <a:prstGeom prst="rect">
            <a:avLst/>
          </a:prstGeom>
        </p:spPr>
      </p:pic>
    </p:spTree>
    <p:extLst>
      <p:ext uri="{BB962C8B-B14F-4D97-AF65-F5344CB8AC3E}">
        <p14:creationId xmlns:p14="http://schemas.microsoft.com/office/powerpoint/2010/main" val="362594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தலைப்பு 3">
            <a:extLst>
              <a:ext uri="{FF2B5EF4-FFF2-40B4-BE49-F238E27FC236}">
                <a16:creationId xmlns:a16="http://schemas.microsoft.com/office/drawing/2014/main" id="{51FA7C79-088C-8D7C-5A3D-529E2AC305F1}"/>
              </a:ext>
            </a:extLst>
          </p:cNvPr>
          <p:cNvSpPr>
            <a:spLocks noGrp="1"/>
          </p:cNvSpPr>
          <p:nvPr>
            <p:ph type="title"/>
          </p:nvPr>
        </p:nvSpPr>
        <p:spPr>
          <a:xfrm>
            <a:off x="524934" y="239715"/>
            <a:ext cx="3886242" cy="688826"/>
          </a:xfrm>
        </p:spPr>
        <p:txBody>
          <a:bodyPr>
            <a:noAutofit/>
          </a:bodyPr>
          <a:lstStyle/>
          <a:p>
            <a:r>
              <a:rPr lang="en-IN" sz="5200" b="1"/>
              <a:t>Architecture</a:t>
            </a:r>
            <a:endParaRPr lang="en-IE" sz="5200" b="1" dirty="0"/>
          </a:p>
        </p:txBody>
      </p:sp>
      <p:pic>
        <p:nvPicPr>
          <p:cNvPr id="5" name="படம் 4" descr="படத்தில் உரை, திரைப்பிடிப்பு உள்ளது&#10;&#10;தானாக உருவாக்கப்பட்ட விளக்கம்">
            <a:extLst>
              <a:ext uri="{FF2B5EF4-FFF2-40B4-BE49-F238E27FC236}">
                <a16:creationId xmlns:a16="http://schemas.microsoft.com/office/drawing/2014/main" id="{25626E62-45FB-5111-275D-C874BDEBF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722" y="0"/>
            <a:ext cx="11532556" cy="6858000"/>
          </a:xfrm>
          <a:prstGeom prst="rect">
            <a:avLst/>
          </a:prstGeom>
        </p:spPr>
      </p:pic>
    </p:spTree>
    <p:extLst>
      <p:ext uri="{BB962C8B-B14F-4D97-AF65-F5344CB8AC3E}">
        <p14:creationId xmlns:p14="http://schemas.microsoft.com/office/powerpoint/2010/main" val="347820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தலைப்பு 2">
            <a:extLst>
              <a:ext uri="{FF2B5EF4-FFF2-40B4-BE49-F238E27FC236}">
                <a16:creationId xmlns:a16="http://schemas.microsoft.com/office/drawing/2014/main" id="{3C9BC2C5-EA2F-974B-3EB8-E064C55E3EB8}"/>
              </a:ext>
            </a:extLst>
          </p:cNvPr>
          <p:cNvSpPr txBox="1">
            <a:spLocks/>
          </p:cNvSpPr>
          <p:nvPr/>
        </p:nvSpPr>
        <p:spPr>
          <a:xfrm>
            <a:off x="364546" y="-52867"/>
            <a:ext cx="3700806" cy="28883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200" b="1" dirty="0"/>
              <a:t>rApp </a:t>
            </a:r>
          </a:p>
          <a:p>
            <a:r>
              <a:rPr lang="en-US" sz="5200" b="1" dirty="0"/>
              <a:t>Entity </a:t>
            </a:r>
          </a:p>
          <a:p>
            <a:r>
              <a:rPr lang="en-US" sz="5200" b="1" dirty="0"/>
              <a:t>Relationship</a:t>
            </a:r>
          </a:p>
        </p:txBody>
      </p:sp>
      <p:pic>
        <p:nvPicPr>
          <p:cNvPr id="5" name="படம் 4" descr="படத்தில் உரை, திரைப்பிடிப்பு உள்ளது&#10;&#10;தானாக உருவாக்கப்பட்ட விளக்கம்">
            <a:extLst>
              <a:ext uri="{FF2B5EF4-FFF2-40B4-BE49-F238E27FC236}">
                <a16:creationId xmlns:a16="http://schemas.microsoft.com/office/drawing/2014/main" id="{11A92220-44E6-41CC-45A1-34F477BF5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992" y="-52867"/>
            <a:ext cx="9165804" cy="6858000"/>
          </a:xfrm>
          <a:prstGeom prst="rect">
            <a:avLst/>
          </a:prstGeom>
        </p:spPr>
      </p:pic>
    </p:spTree>
    <p:extLst>
      <p:ext uri="{BB962C8B-B14F-4D97-AF65-F5344CB8AC3E}">
        <p14:creationId xmlns:p14="http://schemas.microsoft.com/office/powerpoint/2010/main" val="1485818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தலைப்பு 2">
            <a:extLst>
              <a:ext uri="{FF2B5EF4-FFF2-40B4-BE49-F238E27FC236}">
                <a16:creationId xmlns:a16="http://schemas.microsoft.com/office/drawing/2014/main" id="{9469B72A-CFF3-6DE1-5F09-9F4BD8A55E61}"/>
              </a:ext>
            </a:extLst>
          </p:cNvPr>
          <p:cNvSpPr>
            <a:spLocks noGrp="1"/>
          </p:cNvSpPr>
          <p:nvPr>
            <p:ph type="title"/>
          </p:nvPr>
        </p:nvSpPr>
        <p:spPr>
          <a:xfrm>
            <a:off x="838200" y="557189"/>
            <a:ext cx="3966463" cy="5571900"/>
          </a:xfrm>
        </p:spPr>
        <p:txBody>
          <a:bodyPr vert="horz" lIns="91440" tIns="45720" rIns="91440" bIns="45720" rtlCol="0" anchor="ctr">
            <a:normAutofit/>
          </a:bodyPr>
          <a:lstStyle/>
          <a:p>
            <a:r>
              <a:rPr lang="en-US" sz="5200" b="1" dirty="0"/>
              <a:t>rA</a:t>
            </a:r>
            <a:r>
              <a:rPr lang="en-US" sz="5200" b="1" kern="1200" dirty="0">
                <a:solidFill>
                  <a:schemeClr val="tx1"/>
                </a:solidFill>
                <a:latin typeface="+mj-lt"/>
                <a:ea typeface="+mj-ea"/>
                <a:cs typeface="+mj-cs"/>
              </a:rPr>
              <a:t>pp </a:t>
            </a:r>
            <a:br>
              <a:rPr lang="en-US" sz="5200" b="1" kern="1200" dirty="0">
                <a:solidFill>
                  <a:schemeClr val="tx1"/>
                </a:solidFill>
                <a:latin typeface="+mj-lt"/>
                <a:ea typeface="+mj-ea"/>
                <a:cs typeface="+mj-cs"/>
              </a:rPr>
            </a:br>
            <a:r>
              <a:rPr lang="en-US" sz="5200" b="1" kern="1200" dirty="0">
                <a:solidFill>
                  <a:schemeClr val="tx1"/>
                </a:solidFill>
                <a:latin typeface="+mj-lt"/>
                <a:ea typeface="+mj-ea"/>
                <a:cs typeface="+mj-cs"/>
              </a:rPr>
              <a:t>States</a:t>
            </a:r>
          </a:p>
        </p:txBody>
      </p:sp>
      <p:pic>
        <p:nvPicPr>
          <p:cNvPr id="4" name="படம் 3">
            <a:extLst>
              <a:ext uri="{FF2B5EF4-FFF2-40B4-BE49-F238E27FC236}">
                <a16:creationId xmlns:a16="http://schemas.microsoft.com/office/drawing/2014/main" id="{D7109A11-FE2B-7DF6-EF4C-699C2A010729}"/>
              </a:ext>
            </a:extLst>
          </p:cNvPr>
          <p:cNvPicPr>
            <a:picLocks noChangeAspect="1"/>
          </p:cNvPicPr>
          <p:nvPr/>
        </p:nvPicPr>
        <p:blipFill>
          <a:blip r:embed="rId2"/>
          <a:stretch>
            <a:fillRect/>
          </a:stretch>
        </p:blipFill>
        <p:spPr>
          <a:xfrm>
            <a:off x="6513664" y="720190"/>
            <a:ext cx="4160342" cy="5584353"/>
          </a:xfrm>
          <a:prstGeom prst="rect">
            <a:avLst/>
          </a:prstGeom>
        </p:spPr>
      </p:pic>
    </p:spTree>
    <p:extLst>
      <p:ext uri="{BB962C8B-B14F-4D97-AF65-F5344CB8AC3E}">
        <p14:creationId xmlns:p14="http://schemas.microsoft.com/office/powerpoint/2010/main" val="111682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தலைப்பு 2">
            <a:extLst>
              <a:ext uri="{FF2B5EF4-FFF2-40B4-BE49-F238E27FC236}">
                <a16:creationId xmlns:a16="http://schemas.microsoft.com/office/drawing/2014/main" id="{9469B72A-CFF3-6DE1-5F09-9F4BD8A55E6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5200" b="1" dirty="0"/>
              <a:t>rA</a:t>
            </a:r>
            <a:r>
              <a:rPr lang="en-US" sz="5200" b="1" kern="1200" dirty="0">
                <a:solidFill>
                  <a:schemeClr val="tx1"/>
                </a:solidFill>
                <a:latin typeface="+mj-lt"/>
                <a:ea typeface="+mj-ea"/>
                <a:cs typeface="+mj-cs"/>
              </a:rPr>
              <a:t>pp </a:t>
            </a:r>
            <a:br>
              <a:rPr lang="en-US" sz="5200" b="1" kern="1200" dirty="0">
                <a:solidFill>
                  <a:schemeClr val="tx1"/>
                </a:solidFill>
                <a:latin typeface="+mj-lt"/>
                <a:ea typeface="+mj-ea"/>
                <a:cs typeface="+mj-cs"/>
              </a:rPr>
            </a:br>
            <a:r>
              <a:rPr lang="en-US" sz="5200" b="1" kern="1200" dirty="0">
                <a:solidFill>
                  <a:schemeClr val="tx1"/>
                </a:solidFill>
                <a:latin typeface="+mj-lt"/>
                <a:ea typeface="+mj-ea"/>
                <a:cs typeface="+mj-cs"/>
              </a:rPr>
              <a:t>Instance</a:t>
            </a:r>
            <a:br>
              <a:rPr lang="en-US" sz="5200" b="1" kern="1200" dirty="0">
                <a:solidFill>
                  <a:schemeClr val="tx1"/>
                </a:solidFill>
                <a:latin typeface="+mj-lt"/>
                <a:ea typeface="+mj-ea"/>
                <a:cs typeface="+mj-cs"/>
              </a:rPr>
            </a:br>
            <a:r>
              <a:rPr lang="en-US" sz="5200" b="1" kern="1200" dirty="0">
                <a:solidFill>
                  <a:schemeClr val="tx1"/>
                </a:solidFill>
                <a:latin typeface="+mj-lt"/>
                <a:ea typeface="+mj-ea"/>
                <a:cs typeface="+mj-cs"/>
              </a:rPr>
              <a:t>States</a:t>
            </a:r>
          </a:p>
        </p:txBody>
      </p:sp>
      <p:pic>
        <p:nvPicPr>
          <p:cNvPr id="5" name="படம் 4">
            <a:extLst>
              <a:ext uri="{FF2B5EF4-FFF2-40B4-BE49-F238E27FC236}">
                <a16:creationId xmlns:a16="http://schemas.microsoft.com/office/drawing/2014/main" id="{72B9198B-F24E-680C-884F-13C46914F1B7}"/>
              </a:ext>
            </a:extLst>
          </p:cNvPr>
          <p:cNvPicPr>
            <a:picLocks noChangeAspect="1"/>
          </p:cNvPicPr>
          <p:nvPr/>
        </p:nvPicPr>
        <p:blipFill>
          <a:blip r:embed="rId2"/>
          <a:stretch>
            <a:fillRect/>
          </a:stretch>
        </p:blipFill>
        <p:spPr>
          <a:xfrm>
            <a:off x="6196889" y="51848"/>
            <a:ext cx="4464490" cy="6858000"/>
          </a:xfrm>
          <a:prstGeom prst="rect">
            <a:avLst/>
          </a:prstGeom>
        </p:spPr>
      </p:pic>
    </p:spTree>
    <p:extLst>
      <p:ext uri="{BB962C8B-B14F-4D97-AF65-F5344CB8AC3E}">
        <p14:creationId xmlns:p14="http://schemas.microsoft.com/office/powerpoint/2010/main" val="144945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தலைப்பு 2">
            <a:extLst>
              <a:ext uri="{FF2B5EF4-FFF2-40B4-BE49-F238E27FC236}">
                <a16:creationId xmlns:a16="http://schemas.microsoft.com/office/drawing/2014/main" id="{A3A54F97-DDDF-8ECD-08B5-C674B013727A}"/>
              </a:ext>
            </a:extLst>
          </p:cNvPr>
          <p:cNvSpPr>
            <a:spLocks noGrp="1"/>
          </p:cNvSpPr>
          <p:nvPr>
            <p:ph type="title"/>
          </p:nvPr>
        </p:nvSpPr>
        <p:spPr>
          <a:xfrm>
            <a:off x="838201" y="557189"/>
            <a:ext cx="3700806" cy="5571900"/>
          </a:xfrm>
        </p:spPr>
        <p:txBody>
          <a:bodyPr vert="horz" lIns="91440" tIns="45720" rIns="91440" bIns="45720" rtlCol="0" anchor="ctr">
            <a:normAutofit/>
          </a:bodyPr>
          <a:lstStyle/>
          <a:p>
            <a:r>
              <a:rPr lang="en-US" sz="5200" b="1" dirty="0"/>
              <a:t>rA</a:t>
            </a:r>
            <a:r>
              <a:rPr lang="en-US" sz="5200" b="1" kern="1200" dirty="0">
                <a:solidFill>
                  <a:schemeClr val="tx1"/>
                </a:solidFill>
                <a:latin typeface="+mj-lt"/>
                <a:ea typeface="+mj-ea"/>
                <a:cs typeface="+mj-cs"/>
              </a:rPr>
              <a:t>pp Instance State </a:t>
            </a:r>
            <a:br>
              <a:rPr lang="en-US" sz="5200" b="1" kern="1200" dirty="0">
                <a:solidFill>
                  <a:schemeClr val="tx1"/>
                </a:solidFill>
                <a:latin typeface="+mj-lt"/>
                <a:ea typeface="+mj-ea"/>
                <a:cs typeface="+mj-cs"/>
              </a:rPr>
            </a:br>
            <a:r>
              <a:rPr lang="en-US" sz="5200" b="1" kern="1200" dirty="0">
                <a:solidFill>
                  <a:schemeClr val="tx1"/>
                </a:solidFill>
                <a:latin typeface="+mj-lt"/>
                <a:ea typeface="+mj-ea"/>
                <a:cs typeface="+mj-cs"/>
              </a:rPr>
              <a:t>Events </a:t>
            </a:r>
            <a:br>
              <a:rPr lang="en-US" sz="5200" b="1" kern="1200" dirty="0">
                <a:solidFill>
                  <a:schemeClr val="tx1"/>
                </a:solidFill>
                <a:latin typeface="+mj-lt"/>
                <a:ea typeface="+mj-ea"/>
                <a:cs typeface="+mj-cs"/>
              </a:rPr>
            </a:br>
            <a:r>
              <a:rPr lang="en-US" sz="5200" b="1" kern="1200" dirty="0">
                <a:solidFill>
                  <a:schemeClr val="tx1"/>
                </a:solidFill>
                <a:latin typeface="+mj-lt"/>
                <a:ea typeface="+mj-ea"/>
                <a:cs typeface="+mj-cs"/>
              </a:rPr>
              <a:t>(</a:t>
            </a:r>
            <a:r>
              <a:rPr lang="en-US" sz="5200" b="1" kern="1200" dirty="0">
                <a:solidFill>
                  <a:srgbClr val="FF0000"/>
                </a:solidFill>
                <a:latin typeface="+mj-lt"/>
                <a:ea typeface="+mj-ea"/>
                <a:cs typeface="+mj-cs"/>
              </a:rPr>
              <a:t>Internal</a:t>
            </a:r>
            <a:r>
              <a:rPr lang="en-US" sz="5200" b="1" kern="1200" dirty="0">
                <a:solidFill>
                  <a:schemeClr val="tx1"/>
                </a:solidFill>
                <a:latin typeface="+mj-lt"/>
                <a:ea typeface="+mj-ea"/>
                <a:cs typeface="+mj-cs"/>
              </a:rPr>
              <a:t>)</a:t>
            </a:r>
          </a:p>
        </p:txBody>
      </p:sp>
      <p:pic>
        <p:nvPicPr>
          <p:cNvPr id="7" name="படம் 6" descr="படத்தில் உரை, திரைப்பிடிப்பு உள்ளது&#10;&#10;தானாக உருவாக்கப்பட்ட விளக்கம்">
            <a:extLst>
              <a:ext uri="{FF2B5EF4-FFF2-40B4-BE49-F238E27FC236}">
                <a16:creationId xmlns:a16="http://schemas.microsoft.com/office/drawing/2014/main" id="{F8EAFC8D-38BA-BFBE-08F0-7D27056C4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2374" y="-51847"/>
            <a:ext cx="5462427" cy="6858000"/>
          </a:xfrm>
          <a:prstGeom prst="rect">
            <a:avLst/>
          </a:prstGeom>
        </p:spPr>
      </p:pic>
    </p:spTree>
    <p:extLst>
      <p:ext uri="{BB962C8B-B14F-4D97-AF65-F5344CB8AC3E}">
        <p14:creationId xmlns:p14="http://schemas.microsoft.com/office/powerpoint/2010/main" val="3545480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தலைப்பு 2">
            <a:extLst>
              <a:ext uri="{FF2B5EF4-FFF2-40B4-BE49-F238E27FC236}">
                <a16:creationId xmlns:a16="http://schemas.microsoft.com/office/drawing/2014/main" id="{2C701E68-32D6-792F-7783-4BA99865CEA3}"/>
              </a:ext>
            </a:extLst>
          </p:cNvPr>
          <p:cNvSpPr>
            <a:spLocks noGrp="1"/>
          </p:cNvSpPr>
          <p:nvPr>
            <p:ph type="title"/>
          </p:nvPr>
        </p:nvSpPr>
        <p:spPr>
          <a:xfrm>
            <a:off x="838201" y="557189"/>
            <a:ext cx="3700806" cy="5571900"/>
          </a:xfrm>
        </p:spPr>
        <p:txBody>
          <a:bodyPr vert="horz" lIns="91440" tIns="45720" rIns="91440" bIns="45720" rtlCol="0" anchor="ctr">
            <a:normAutofit/>
          </a:bodyPr>
          <a:lstStyle/>
          <a:p>
            <a:r>
              <a:rPr lang="en-US" sz="5200" b="1" dirty="0"/>
              <a:t>rA</a:t>
            </a:r>
            <a:r>
              <a:rPr lang="en-US" sz="5200" b="1" kern="1200" dirty="0">
                <a:solidFill>
                  <a:schemeClr val="tx1"/>
                </a:solidFill>
                <a:latin typeface="+mj-lt"/>
                <a:ea typeface="+mj-ea"/>
                <a:cs typeface="+mj-cs"/>
              </a:rPr>
              <a:t>pp Manager</a:t>
            </a:r>
            <a:br>
              <a:rPr lang="en-US" sz="5200" b="1" kern="1200" dirty="0">
                <a:solidFill>
                  <a:schemeClr val="tx1"/>
                </a:solidFill>
                <a:latin typeface="+mj-lt"/>
                <a:ea typeface="+mj-ea"/>
                <a:cs typeface="+mj-cs"/>
              </a:rPr>
            </a:br>
            <a:r>
              <a:rPr lang="en-US" sz="5200" b="1" kern="1200" dirty="0">
                <a:solidFill>
                  <a:schemeClr val="tx1"/>
                </a:solidFill>
                <a:latin typeface="+mj-lt"/>
                <a:ea typeface="+mj-ea"/>
                <a:cs typeface="+mj-cs"/>
              </a:rPr>
              <a:t>Lifecycle </a:t>
            </a:r>
            <a:br>
              <a:rPr lang="en-US" sz="5200" b="1" kern="1200" dirty="0">
                <a:solidFill>
                  <a:schemeClr val="tx1"/>
                </a:solidFill>
                <a:latin typeface="+mj-lt"/>
                <a:ea typeface="+mj-ea"/>
                <a:cs typeface="+mj-cs"/>
              </a:rPr>
            </a:br>
            <a:r>
              <a:rPr lang="en-US" sz="5200" b="1" kern="1200" dirty="0">
                <a:solidFill>
                  <a:schemeClr val="tx1"/>
                </a:solidFill>
                <a:latin typeface="+mj-lt"/>
                <a:ea typeface="+mj-ea"/>
                <a:cs typeface="+mj-cs"/>
              </a:rPr>
              <a:t>f</a:t>
            </a:r>
            <a:r>
              <a:rPr lang="en-US" sz="5200" b="1" dirty="0"/>
              <a:t>low</a:t>
            </a:r>
            <a:endParaRPr lang="en-US" sz="5200" b="1" kern="1200" dirty="0">
              <a:solidFill>
                <a:schemeClr val="tx1"/>
              </a:solidFill>
              <a:latin typeface="+mj-lt"/>
              <a:ea typeface="+mj-ea"/>
              <a:cs typeface="+mj-cs"/>
            </a:endParaRPr>
          </a:p>
        </p:txBody>
      </p:sp>
      <p:pic>
        <p:nvPicPr>
          <p:cNvPr id="5" name="படம் 4">
            <a:extLst>
              <a:ext uri="{FF2B5EF4-FFF2-40B4-BE49-F238E27FC236}">
                <a16:creationId xmlns:a16="http://schemas.microsoft.com/office/drawing/2014/main" id="{6ED47727-7236-06FB-5AED-8544E09EB3E6}"/>
              </a:ext>
            </a:extLst>
          </p:cNvPr>
          <p:cNvPicPr>
            <a:picLocks noChangeAspect="1"/>
          </p:cNvPicPr>
          <p:nvPr/>
        </p:nvPicPr>
        <p:blipFill>
          <a:blip r:embed="rId2"/>
          <a:stretch>
            <a:fillRect/>
          </a:stretch>
        </p:blipFill>
        <p:spPr>
          <a:xfrm>
            <a:off x="5316718" y="1348818"/>
            <a:ext cx="6323883" cy="4266716"/>
          </a:xfrm>
          <a:prstGeom prst="rect">
            <a:avLst/>
          </a:prstGeom>
        </p:spPr>
      </p:pic>
    </p:spTree>
    <p:extLst>
      <p:ext uri="{BB962C8B-B14F-4D97-AF65-F5344CB8AC3E}">
        <p14:creationId xmlns:p14="http://schemas.microsoft.com/office/powerpoint/2010/main" val="19294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தலைப்பு 2">
            <a:extLst>
              <a:ext uri="{FF2B5EF4-FFF2-40B4-BE49-F238E27FC236}">
                <a16:creationId xmlns:a16="http://schemas.microsoft.com/office/drawing/2014/main" id="{BEC6763B-72C6-0150-3837-43105701F3F2}"/>
              </a:ext>
            </a:extLst>
          </p:cNvPr>
          <p:cNvSpPr>
            <a:spLocks noGrp="1"/>
          </p:cNvSpPr>
          <p:nvPr>
            <p:ph type="title"/>
          </p:nvPr>
        </p:nvSpPr>
        <p:spPr>
          <a:xfrm>
            <a:off x="838201" y="557189"/>
            <a:ext cx="3700806" cy="5571900"/>
          </a:xfrm>
        </p:spPr>
        <p:txBody>
          <a:bodyPr vert="horz" lIns="91440" tIns="45720" rIns="91440" bIns="45720" rtlCol="0" anchor="ctr">
            <a:normAutofit/>
          </a:bodyPr>
          <a:lstStyle/>
          <a:p>
            <a:r>
              <a:rPr lang="en-US" sz="5200" b="1" dirty="0"/>
              <a:t>rA</a:t>
            </a:r>
            <a:r>
              <a:rPr lang="en-US" sz="5200" b="1" kern="1200" dirty="0">
                <a:solidFill>
                  <a:schemeClr val="tx1"/>
                </a:solidFill>
                <a:latin typeface="+mj-lt"/>
                <a:ea typeface="+mj-ea"/>
                <a:cs typeface="+mj-cs"/>
              </a:rPr>
              <a:t>pp </a:t>
            </a:r>
            <a:br>
              <a:rPr lang="en-US" sz="5200" b="1" kern="1200" dirty="0">
                <a:solidFill>
                  <a:schemeClr val="tx1"/>
                </a:solidFill>
                <a:latin typeface="+mj-lt"/>
                <a:ea typeface="+mj-ea"/>
                <a:cs typeface="+mj-cs"/>
              </a:rPr>
            </a:br>
            <a:r>
              <a:rPr lang="en-US" sz="5200" b="1" kern="1200" dirty="0">
                <a:solidFill>
                  <a:schemeClr val="tx1"/>
                </a:solidFill>
                <a:latin typeface="+mj-lt"/>
                <a:ea typeface="+mj-ea"/>
                <a:cs typeface="+mj-cs"/>
              </a:rPr>
              <a:t>f</a:t>
            </a:r>
            <a:r>
              <a:rPr lang="en-US" sz="5200" b="1" dirty="0"/>
              <a:t>low</a:t>
            </a:r>
            <a:endParaRPr lang="en-US" sz="5200" b="1" kern="1200" dirty="0">
              <a:solidFill>
                <a:schemeClr val="tx1"/>
              </a:solidFill>
              <a:latin typeface="+mj-lt"/>
              <a:ea typeface="+mj-ea"/>
              <a:cs typeface="+mj-cs"/>
            </a:endParaRPr>
          </a:p>
        </p:txBody>
      </p:sp>
      <p:pic>
        <p:nvPicPr>
          <p:cNvPr id="4" name="படம் 3" descr="படத்தில் உரை, திரைப்பிடிப்பு, எண், வரி உள்ளது&#10;&#10;தானாக உருவாக்கப்பட்ட விளக்கம்">
            <a:extLst>
              <a:ext uri="{FF2B5EF4-FFF2-40B4-BE49-F238E27FC236}">
                <a16:creationId xmlns:a16="http://schemas.microsoft.com/office/drawing/2014/main" id="{E1EE1618-6607-373C-143C-D8A7CC1F5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402" y="47134"/>
            <a:ext cx="4608702" cy="6858000"/>
          </a:xfrm>
          <a:prstGeom prst="rect">
            <a:avLst/>
          </a:prstGeom>
        </p:spPr>
      </p:pic>
    </p:spTree>
    <p:extLst>
      <p:ext uri="{BB962C8B-B14F-4D97-AF65-F5344CB8AC3E}">
        <p14:creationId xmlns:p14="http://schemas.microsoft.com/office/powerpoint/2010/main" val="2798438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தலைப்பு 2">
            <a:extLst>
              <a:ext uri="{FF2B5EF4-FFF2-40B4-BE49-F238E27FC236}">
                <a16:creationId xmlns:a16="http://schemas.microsoft.com/office/drawing/2014/main" id="{56C8CAC9-6873-0BBB-8E5E-995C05BA9C1D}"/>
              </a:ext>
            </a:extLst>
          </p:cNvPr>
          <p:cNvSpPr>
            <a:spLocks noGrp="1"/>
          </p:cNvSpPr>
          <p:nvPr>
            <p:ph type="title"/>
          </p:nvPr>
        </p:nvSpPr>
        <p:spPr>
          <a:xfrm>
            <a:off x="838201" y="557189"/>
            <a:ext cx="3700806" cy="5571900"/>
          </a:xfrm>
        </p:spPr>
        <p:txBody>
          <a:bodyPr vert="horz" lIns="91440" tIns="45720" rIns="91440" bIns="45720" rtlCol="0" anchor="ctr">
            <a:normAutofit/>
          </a:bodyPr>
          <a:lstStyle/>
          <a:p>
            <a:r>
              <a:rPr lang="en-US" sz="5200" b="1" dirty="0"/>
              <a:t>rA</a:t>
            </a:r>
            <a:r>
              <a:rPr lang="en-US" sz="5200" b="1" kern="1200" dirty="0">
                <a:solidFill>
                  <a:schemeClr val="tx1"/>
                </a:solidFill>
                <a:latin typeface="+mj-lt"/>
                <a:ea typeface="+mj-ea"/>
                <a:cs typeface="+mj-cs"/>
              </a:rPr>
              <a:t>pp Instance </a:t>
            </a:r>
            <a:br>
              <a:rPr lang="en-US" sz="5200" b="1" kern="1200" dirty="0">
                <a:solidFill>
                  <a:schemeClr val="tx1"/>
                </a:solidFill>
                <a:latin typeface="+mj-lt"/>
                <a:ea typeface="+mj-ea"/>
                <a:cs typeface="+mj-cs"/>
              </a:rPr>
            </a:br>
            <a:r>
              <a:rPr lang="en-US" sz="5200" b="1" kern="1200" dirty="0">
                <a:solidFill>
                  <a:schemeClr val="tx1"/>
                </a:solidFill>
                <a:latin typeface="+mj-lt"/>
                <a:ea typeface="+mj-ea"/>
                <a:cs typeface="+mj-cs"/>
              </a:rPr>
              <a:t>f</a:t>
            </a:r>
            <a:r>
              <a:rPr lang="en-US" sz="5200" b="1" dirty="0"/>
              <a:t>low</a:t>
            </a:r>
            <a:endParaRPr lang="en-US" sz="5200" b="1" kern="1200" dirty="0">
              <a:solidFill>
                <a:schemeClr val="tx1"/>
              </a:solidFill>
              <a:latin typeface="+mj-lt"/>
              <a:ea typeface="+mj-ea"/>
              <a:cs typeface="+mj-cs"/>
            </a:endParaRPr>
          </a:p>
        </p:txBody>
      </p:sp>
      <p:pic>
        <p:nvPicPr>
          <p:cNvPr id="4" name="உள்ளடக்க ஒதுக்கிடம் 3" descr="படத்தில் உரை, ரசீது, எண், ஆவணம் உள்ளது&#10;&#10;தானாக உருவாக்கப்பட்ட விளக்கம்">
            <a:extLst>
              <a:ext uri="{FF2B5EF4-FFF2-40B4-BE49-F238E27FC236}">
                <a16:creationId xmlns:a16="http://schemas.microsoft.com/office/drawing/2014/main" id="{114F09DF-D6F3-E2A1-9C48-6C7EDC17B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24988" y="122254"/>
            <a:ext cx="5072137" cy="6780498"/>
          </a:xfrm>
        </p:spPr>
      </p:pic>
    </p:spTree>
    <p:extLst>
      <p:ext uri="{BB962C8B-B14F-4D97-AF65-F5344CB8AC3E}">
        <p14:creationId xmlns:p14="http://schemas.microsoft.com/office/powerpoint/2010/main" val="4176975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ACF29A3-B589-44B9-A8C4-0C14F94A56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9700" y="2976562"/>
            <a:ext cx="9372600" cy="904875"/>
          </a:xfrm>
          <a:prstGeom prst="rect">
            <a:avLst/>
          </a:prstGeom>
        </p:spPr>
      </p:pic>
      <p:pic>
        <p:nvPicPr>
          <p:cNvPr id="4" name="Picture 3" descr="A picture containing object, clock&#10;&#10;Description automatically generated">
            <a:extLst>
              <a:ext uri="{FF2B5EF4-FFF2-40B4-BE49-F238E27FC236}">
                <a16:creationId xmlns:a16="http://schemas.microsoft.com/office/drawing/2014/main" id="{7326DCD1-3759-4460-B874-35EDFD4F53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8540" y="4061336"/>
            <a:ext cx="3103761" cy="1330479"/>
          </a:xfrm>
          <a:prstGeom prst="rect">
            <a:avLst/>
          </a:prstGeom>
        </p:spPr>
      </p:pic>
    </p:spTree>
    <p:extLst>
      <p:ext uri="{BB962C8B-B14F-4D97-AF65-F5344CB8AC3E}">
        <p14:creationId xmlns:p14="http://schemas.microsoft.com/office/powerpoint/2010/main" val="40420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உள்ளடக்க ஒதுக்கிடம் 1">
            <a:extLst>
              <a:ext uri="{FF2B5EF4-FFF2-40B4-BE49-F238E27FC236}">
                <a16:creationId xmlns:a16="http://schemas.microsoft.com/office/drawing/2014/main" id="{923140D3-7C7C-4FEF-1143-A8293DB24152}"/>
              </a:ext>
            </a:extLst>
          </p:cNvPr>
          <p:cNvSpPr>
            <a:spLocks noGrp="1"/>
          </p:cNvSpPr>
          <p:nvPr>
            <p:ph idx="1"/>
          </p:nvPr>
        </p:nvSpPr>
        <p:spPr/>
        <p:txBody>
          <a:bodyPr/>
          <a:lstStyle/>
          <a:p>
            <a:r>
              <a:rPr lang="en-IE" dirty="0"/>
              <a:t>It manages the lifecycle of </a:t>
            </a:r>
            <a:r>
              <a:rPr lang="en-IE" dirty="0" err="1"/>
              <a:t>rApp</a:t>
            </a:r>
            <a:r>
              <a:rPr lang="en-IE" dirty="0"/>
              <a:t>.</a:t>
            </a:r>
          </a:p>
          <a:p>
            <a:r>
              <a:rPr lang="en-IE" dirty="0"/>
              <a:t>Uses ONAP ACM as backend.</a:t>
            </a:r>
          </a:p>
          <a:p>
            <a:r>
              <a:rPr lang="en-IE" dirty="0"/>
              <a:t>rApp definition uses an ASD package as an example.</a:t>
            </a:r>
          </a:p>
          <a:p>
            <a:r>
              <a:rPr lang="en-IE" dirty="0"/>
              <a:t>ASD package contains the details required to create and integrate the required services/components.</a:t>
            </a:r>
          </a:p>
          <a:p>
            <a:endParaRPr lang="en-IE" dirty="0"/>
          </a:p>
        </p:txBody>
      </p:sp>
      <p:sp>
        <p:nvSpPr>
          <p:cNvPr id="3" name="தலைப்பு 2">
            <a:extLst>
              <a:ext uri="{FF2B5EF4-FFF2-40B4-BE49-F238E27FC236}">
                <a16:creationId xmlns:a16="http://schemas.microsoft.com/office/drawing/2014/main" id="{451CD719-9051-340B-D7FB-30B620C0986C}"/>
              </a:ext>
            </a:extLst>
          </p:cNvPr>
          <p:cNvSpPr>
            <a:spLocks noGrp="1"/>
          </p:cNvSpPr>
          <p:nvPr>
            <p:ph type="title"/>
          </p:nvPr>
        </p:nvSpPr>
        <p:spPr/>
        <p:txBody>
          <a:bodyPr>
            <a:normAutofit/>
          </a:bodyPr>
          <a:lstStyle/>
          <a:p>
            <a:r>
              <a:rPr lang="en-IE" sz="5200" b="1" dirty="0" err="1"/>
              <a:t>rApp</a:t>
            </a:r>
            <a:r>
              <a:rPr lang="en-IE" sz="5200" b="1" dirty="0"/>
              <a:t> Manager</a:t>
            </a:r>
          </a:p>
        </p:txBody>
      </p:sp>
    </p:spTree>
    <p:extLst>
      <p:ext uri="{BB962C8B-B14F-4D97-AF65-F5344CB8AC3E}">
        <p14:creationId xmlns:p14="http://schemas.microsoft.com/office/powerpoint/2010/main" val="3949415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உள்ளடக்க ஒதுக்கிடம் 1">
            <a:extLst>
              <a:ext uri="{FF2B5EF4-FFF2-40B4-BE49-F238E27FC236}">
                <a16:creationId xmlns:a16="http://schemas.microsoft.com/office/drawing/2014/main" id="{2357EB0D-4179-1327-A6A6-8D76ADFB02CA}"/>
              </a:ext>
            </a:extLst>
          </p:cNvPr>
          <p:cNvSpPr>
            <a:spLocks noGrp="1"/>
          </p:cNvSpPr>
          <p:nvPr>
            <p:ph idx="1"/>
          </p:nvPr>
        </p:nvSpPr>
        <p:spPr>
          <a:xfrm>
            <a:off x="528107" y="1413501"/>
            <a:ext cx="11135785" cy="4746574"/>
          </a:xfrm>
        </p:spPr>
        <p:txBody>
          <a:bodyPr>
            <a:normAutofit/>
          </a:bodyPr>
          <a:lstStyle/>
          <a:p>
            <a:r>
              <a:rPr lang="en-IE" dirty="0"/>
              <a:t>Each ASD package contains only one rApp.</a:t>
            </a:r>
          </a:p>
          <a:p>
            <a:pPr lvl="1"/>
            <a:r>
              <a:rPr lang="en-IE" dirty="0"/>
              <a:t>One </a:t>
            </a:r>
            <a:r>
              <a:rPr lang="en-IE" dirty="0" err="1"/>
              <a:t>rApp</a:t>
            </a:r>
            <a:r>
              <a:rPr lang="en-IE" dirty="0"/>
              <a:t> can have any number of </a:t>
            </a:r>
            <a:r>
              <a:rPr lang="en-IE" dirty="0" err="1"/>
              <a:t>rApp</a:t>
            </a:r>
            <a:r>
              <a:rPr lang="en-IE" dirty="0"/>
              <a:t> instances</a:t>
            </a:r>
          </a:p>
          <a:p>
            <a:r>
              <a:rPr lang="en-IE" dirty="0"/>
              <a:t>ASD package do not contain any </a:t>
            </a:r>
            <a:r>
              <a:rPr lang="en-IE" dirty="0" err="1"/>
              <a:t>kubeconfig</a:t>
            </a:r>
            <a:r>
              <a:rPr lang="en-IE" dirty="0"/>
              <a:t> file.</a:t>
            </a:r>
          </a:p>
          <a:p>
            <a:r>
              <a:rPr lang="en-IE" dirty="0"/>
              <a:t>ASD package contains the configuration required for ACM and SME.</a:t>
            </a:r>
          </a:p>
          <a:p>
            <a:r>
              <a:rPr lang="en-IE" dirty="0"/>
              <a:t>ACM definition get lifecycle managed during priming/</a:t>
            </a:r>
            <a:r>
              <a:rPr lang="en-IE" dirty="0" err="1"/>
              <a:t>depriming</a:t>
            </a:r>
            <a:r>
              <a:rPr lang="en-IE" dirty="0"/>
              <a:t> of the </a:t>
            </a:r>
            <a:r>
              <a:rPr lang="en-IE" dirty="0" err="1"/>
              <a:t>rApp</a:t>
            </a:r>
            <a:r>
              <a:rPr lang="en-IE" dirty="0"/>
              <a:t>.</a:t>
            </a:r>
          </a:p>
          <a:p>
            <a:pPr marL="228600" lvl="1">
              <a:spcBef>
                <a:spcPts val="1000"/>
              </a:spcBef>
            </a:pPr>
            <a:r>
              <a:rPr lang="en-IE" sz="2800" dirty="0"/>
              <a:t>rApp Manager gets registered as AMF and lifecycle managed as part of start/stop of the application.</a:t>
            </a:r>
          </a:p>
          <a:p>
            <a:pPr marL="228600" lvl="1">
              <a:spcBef>
                <a:spcPts val="1000"/>
              </a:spcBef>
            </a:pPr>
            <a:r>
              <a:rPr lang="en-IE" sz="2800" dirty="0"/>
              <a:t>ASD package contains the SME Provider/Service API/Invoker definitions.</a:t>
            </a:r>
          </a:p>
          <a:p>
            <a:pPr marL="228600" lvl="1">
              <a:spcBef>
                <a:spcPts val="1000"/>
              </a:spcBef>
            </a:pPr>
            <a:r>
              <a:rPr lang="en-IE" sz="2800" dirty="0"/>
              <a:t>ASD package need to have one ACM composition definition.</a:t>
            </a:r>
            <a:endParaRPr lang="en-IE" sz="2400" dirty="0"/>
          </a:p>
          <a:p>
            <a:pPr marL="228600" lvl="1">
              <a:spcBef>
                <a:spcPts val="1000"/>
              </a:spcBef>
            </a:pPr>
            <a:endParaRPr lang="en-IE" sz="2800" dirty="0"/>
          </a:p>
          <a:p>
            <a:pPr marL="0" lvl="1" indent="0">
              <a:spcBef>
                <a:spcPts val="1000"/>
              </a:spcBef>
              <a:buNone/>
            </a:pPr>
            <a:endParaRPr lang="en-IE" sz="2800" dirty="0"/>
          </a:p>
          <a:p>
            <a:endParaRPr lang="en-IE" dirty="0"/>
          </a:p>
          <a:p>
            <a:endParaRPr lang="en-IE" dirty="0"/>
          </a:p>
          <a:p>
            <a:endParaRPr lang="en-IE" dirty="0"/>
          </a:p>
        </p:txBody>
      </p:sp>
      <p:sp>
        <p:nvSpPr>
          <p:cNvPr id="3" name="தலைப்பு 2">
            <a:extLst>
              <a:ext uri="{FF2B5EF4-FFF2-40B4-BE49-F238E27FC236}">
                <a16:creationId xmlns:a16="http://schemas.microsoft.com/office/drawing/2014/main" id="{0044D6EB-D456-620D-AC8E-2FEF30232069}"/>
              </a:ext>
            </a:extLst>
          </p:cNvPr>
          <p:cNvSpPr>
            <a:spLocks noGrp="1"/>
          </p:cNvSpPr>
          <p:nvPr>
            <p:ph type="title"/>
          </p:nvPr>
        </p:nvSpPr>
        <p:spPr/>
        <p:txBody>
          <a:bodyPr>
            <a:normAutofit/>
          </a:bodyPr>
          <a:lstStyle/>
          <a:p>
            <a:r>
              <a:rPr lang="en-IE" sz="5200" b="1" dirty="0"/>
              <a:t>Assumptions</a:t>
            </a:r>
          </a:p>
        </p:txBody>
      </p:sp>
    </p:spTree>
    <p:extLst>
      <p:ext uri="{BB962C8B-B14F-4D97-AF65-F5344CB8AC3E}">
        <p14:creationId xmlns:p14="http://schemas.microsoft.com/office/powerpoint/2010/main" val="92774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தலைப்பு 2">
            <a:extLst>
              <a:ext uri="{FF2B5EF4-FFF2-40B4-BE49-F238E27FC236}">
                <a16:creationId xmlns:a16="http://schemas.microsoft.com/office/drawing/2014/main" id="{EDEEE73C-5F40-A109-B2FA-576D12B784C4}"/>
              </a:ext>
            </a:extLst>
          </p:cNvPr>
          <p:cNvSpPr>
            <a:spLocks noGrp="1"/>
          </p:cNvSpPr>
          <p:nvPr>
            <p:ph type="title"/>
          </p:nvPr>
        </p:nvSpPr>
        <p:spPr>
          <a:xfrm>
            <a:off x="524935" y="239714"/>
            <a:ext cx="11408648" cy="1085371"/>
          </a:xfrm>
        </p:spPr>
        <p:txBody>
          <a:bodyPr>
            <a:noAutofit/>
          </a:bodyPr>
          <a:lstStyle/>
          <a:p>
            <a:r>
              <a:rPr lang="en-IN" sz="4800" b="1" dirty="0"/>
              <a:t>rApps and ACM (</a:t>
            </a:r>
            <a:r>
              <a:rPr lang="en-IN" sz="4000" b="1" dirty="0"/>
              <a:t>Automation Composition Mgmt.</a:t>
            </a:r>
            <a:r>
              <a:rPr lang="en-IN" sz="4800" b="1" dirty="0"/>
              <a:t>)</a:t>
            </a:r>
            <a:endParaRPr lang="en-IE" sz="4800" b="1" dirty="0"/>
          </a:p>
        </p:txBody>
      </p:sp>
      <p:pic>
        <p:nvPicPr>
          <p:cNvPr id="1026" name="Picture 2">
            <a:extLst>
              <a:ext uri="{FF2B5EF4-FFF2-40B4-BE49-F238E27FC236}">
                <a16:creationId xmlns:a16="http://schemas.microsoft.com/office/drawing/2014/main" id="{B06577C3-02AE-CBEC-D1BB-8DA8049F31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2338" y="1702772"/>
            <a:ext cx="8292915" cy="4512498"/>
          </a:xfrm>
          <a:prstGeom prst="rect">
            <a:avLst/>
          </a:prstGeom>
          <a:noFill/>
          <a:extLst>
            <a:ext uri="{909E8E84-426E-40DD-AFC4-6F175D3DCCD1}">
              <a14:hiddenFill xmlns:a14="http://schemas.microsoft.com/office/drawing/2010/main">
                <a:solidFill>
                  <a:srgbClr val="FFFFFF"/>
                </a:solidFill>
              </a14:hiddenFill>
            </a:ext>
          </a:extLst>
        </p:spPr>
      </p:pic>
      <p:sp>
        <p:nvSpPr>
          <p:cNvPr id="4" name="உள்ளடக்க ஒதுக்கிடம் 1">
            <a:extLst>
              <a:ext uri="{FF2B5EF4-FFF2-40B4-BE49-F238E27FC236}">
                <a16:creationId xmlns:a16="http://schemas.microsoft.com/office/drawing/2014/main" id="{EB980914-B5BF-C4A4-39C6-57CE20FE6B97}"/>
              </a:ext>
            </a:extLst>
          </p:cNvPr>
          <p:cNvSpPr txBox="1">
            <a:spLocks/>
          </p:cNvSpPr>
          <p:nvPr/>
        </p:nvSpPr>
        <p:spPr>
          <a:xfrm>
            <a:off x="528107" y="1413501"/>
            <a:ext cx="3164231" cy="53716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E" sz="1800" dirty="0">
                <a:solidFill>
                  <a:srgbClr val="242424"/>
                </a:solidFill>
                <a:effectLst/>
              </a:rPr>
              <a:t>An ‘App’ is a ‘bundle of stuff’ composed together, not just a micro-service. </a:t>
            </a:r>
          </a:p>
          <a:p>
            <a:r>
              <a:rPr lang="en-IE" sz="1800" dirty="0">
                <a:solidFill>
                  <a:srgbClr val="242424"/>
                </a:solidFill>
                <a:effectLst/>
              </a:rPr>
              <a:t>ONAP ACM-R is a manager that life-cycle manages a bundle of other parts/stuff (a single 'Composition') together, rather than a user managing the parts individually.</a:t>
            </a:r>
          </a:p>
          <a:p>
            <a:r>
              <a:rPr lang="en-IE" sz="1800" dirty="0">
                <a:solidFill>
                  <a:srgbClr val="242424"/>
                </a:solidFill>
                <a:effectLst/>
              </a:rPr>
              <a:t>It takes a particular format of package to describe/package all the parts as a single 'Automation Composition’.</a:t>
            </a:r>
            <a:endParaRPr lang="en-IE" dirty="0"/>
          </a:p>
          <a:p>
            <a:r>
              <a:rPr lang="en-IE" sz="1800" dirty="0">
                <a:solidFill>
                  <a:srgbClr val="242424"/>
                </a:solidFill>
                <a:effectLst/>
              </a:rPr>
              <a:t>Here 'parts' are called 'Automation Composition Elements' and can be microservices, workflows, helm charts (services, configurations, etc ...)</a:t>
            </a:r>
            <a:endParaRPr lang="en-IE" dirty="0"/>
          </a:p>
          <a:p>
            <a:r>
              <a:rPr lang="en-IE" sz="1800" dirty="0">
                <a:solidFill>
                  <a:srgbClr val="242424"/>
                </a:solidFill>
                <a:effectLst/>
              </a:rPr>
              <a:t>Each 'Automation Composition Elements' </a:t>
            </a:r>
            <a:r>
              <a:rPr lang="en-IE" sz="1800" i="1" dirty="0">
                <a:solidFill>
                  <a:srgbClr val="242424"/>
                </a:solidFill>
                <a:effectLst/>
              </a:rPr>
              <a:t>type</a:t>
            </a:r>
            <a:r>
              <a:rPr lang="en-IE" sz="1800" dirty="0">
                <a:solidFill>
                  <a:srgbClr val="242424"/>
                </a:solidFill>
                <a:effectLst/>
              </a:rPr>
              <a:t> requires a plug-in (ACM 'Participant’) to handle parts of that type in each composition</a:t>
            </a:r>
          </a:p>
          <a:p>
            <a:r>
              <a:rPr lang="en-IE" sz="1800" dirty="0">
                <a:solidFill>
                  <a:srgbClr val="242424"/>
                </a:solidFill>
              </a:rPr>
              <a:t>ACM Runtime </a:t>
            </a:r>
            <a:r>
              <a:rPr lang="en-IE" sz="1800" dirty="0">
                <a:solidFill>
                  <a:srgbClr val="242424"/>
                </a:solidFill>
                <a:effectLst/>
              </a:rPr>
              <a:t>delegates/orchestrates support for each 'Automation Composition Element' to appropriate participant.</a:t>
            </a:r>
            <a:endParaRPr lang="en-IE" sz="2800" dirty="0"/>
          </a:p>
          <a:p>
            <a:pPr marL="228600" lvl="1">
              <a:spcBef>
                <a:spcPts val="1000"/>
              </a:spcBef>
            </a:pPr>
            <a:r>
              <a:rPr lang="en-IE" sz="1800" dirty="0" err="1">
                <a:solidFill>
                  <a:srgbClr val="242424"/>
                </a:solidFill>
                <a:effectLst/>
              </a:rPr>
              <a:t>rApp</a:t>
            </a:r>
            <a:r>
              <a:rPr lang="en-IE" sz="1800" dirty="0">
                <a:solidFill>
                  <a:srgbClr val="242424"/>
                </a:solidFill>
                <a:effectLst/>
              </a:rPr>
              <a:t> == 'Automation Composition’</a:t>
            </a:r>
          </a:p>
          <a:p>
            <a:pPr marL="742950" lvl="2" indent="-285750">
              <a:spcBef>
                <a:spcPts val="1000"/>
              </a:spcBef>
              <a:buFont typeface="Courier New" panose="02070309020205020404" pitchFamily="49" charset="0"/>
              <a:buChar char="o"/>
            </a:pPr>
            <a:r>
              <a:rPr lang="en-IE" sz="1800" dirty="0" err="1">
                <a:solidFill>
                  <a:srgbClr val="242424"/>
                </a:solidFill>
                <a:effectLst/>
              </a:rPr>
              <a:t>rApp</a:t>
            </a:r>
            <a:r>
              <a:rPr lang="en-IE" sz="1800" dirty="0">
                <a:solidFill>
                  <a:srgbClr val="242424"/>
                </a:solidFill>
                <a:effectLst/>
              </a:rPr>
              <a:t> may have 0...n microservice, and 0..n other 'AC Elements'</a:t>
            </a:r>
            <a:endParaRPr lang="en-IE" dirty="0"/>
          </a:p>
          <a:p>
            <a:pPr marL="228600" lvl="1">
              <a:spcBef>
                <a:spcPts val="1000"/>
              </a:spcBef>
            </a:pPr>
            <a:endParaRPr lang="en-IE" sz="2800" dirty="0"/>
          </a:p>
          <a:p>
            <a:pPr marL="0" lvl="1" indent="0">
              <a:spcBef>
                <a:spcPts val="1000"/>
              </a:spcBef>
              <a:buFont typeface="Arial" panose="020B0604020202020204" pitchFamily="34" charset="0"/>
              <a:buNone/>
            </a:pPr>
            <a:endParaRPr lang="en-IE" sz="2800" dirty="0"/>
          </a:p>
          <a:p>
            <a:endParaRPr lang="en-IE" dirty="0"/>
          </a:p>
          <a:p>
            <a:endParaRPr lang="en-IE" dirty="0"/>
          </a:p>
          <a:p>
            <a:endParaRPr lang="en-IE" dirty="0"/>
          </a:p>
        </p:txBody>
      </p:sp>
    </p:spTree>
    <p:extLst>
      <p:ext uri="{BB962C8B-B14F-4D97-AF65-F5344CB8AC3E}">
        <p14:creationId xmlns:p14="http://schemas.microsoft.com/office/powerpoint/2010/main" val="179396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1C1219-F63A-4F65-B8F8-61CC2E70E0D4}"/>
              </a:ext>
            </a:extLst>
          </p:cNvPr>
          <p:cNvSpPr>
            <a:spLocks noGrp="1"/>
          </p:cNvSpPr>
          <p:nvPr>
            <p:ph type="title"/>
          </p:nvPr>
        </p:nvSpPr>
        <p:spPr/>
        <p:txBody>
          <a:bodyPr/>
          <a:lstStyle/>
          <a:p>
            <a:r>
              <a:rPr lang="en-IE" dirty="0"/>
              <a:t>ONAP ACM Architecture</a:t>
            </a:r>
          </a:p>
        </p:txBody>
      </p:sp>
      <p:sp>
        <p:nvSpPr>
          <p:cNvPr id="8" name="TextBox 7">
            <a:extLst>
              <a:ext uri="{FF2B5EF4-FFF2-40B4-BE49-F238E27FC236}">
                <a16:creationId xmlns:a16="http://schemas.microsoft.com/office/drawing/2014/main" id="{22B0BCEC-647E-4139-80B4-1445FAD211B6}"/>
              </a:ext>
            </a:extLst>
          </p:cNvPr>
          <p:cNvSpPr txBox="1"/>
          <p:nvPr/>
        </p:nvSpPr>
        <p:spPr>
          <a:xfrm>
            <a:off x="53970" y="6488668"/>
            <a:ext cx="11379334" cy="369332"/>
          </a:xfrm>
          <a:prstGeom prst="rect">
            <a:avLst/>
          </a:prstGeom>
          <a:noFill/>
        </p:spPr>
        <p:txBody>
          <a:bodyPr wrap="none" rtlCol="0">
            <a:spAutoFit/>
          </a:bodyPr>
          <a:lstStyle/>
          <a:p>
            <a:r>
              <a:rPr lang="en-IE" dirty="0"/>
              <a:t>ONAP ACM: </a:t>
            </a:r>
            <a:r>
              <a:rPr lang="en-IE" dirty="0">
                <a:hlinkClick r:id="rId3"/>
              </a:rPr>
              <a:t>https://wiki.onap.org/display/DW/Automation+Composition+Management%3A+Architecture+and+Design</a:t>
            </a:r>
            <a:r>
              <a:rPr lang="en-IE" dirty="0"/>
              <a:t> </a:t>
            </a:r>
          </a:p>
        </p:txBody>
      </p:sp>
      <p:pic>
        <p:nvPicPr>
          <p:cNvPr id="4" name="Picture 3">
            <a:extLst>
              <a:ext uri="{FF2B5EF4-FFF2-40B4-BE49-F238E27FC236}">
                <a16:creationId xmlns:a16="http://schemas.microsoft.com/office/drawing/2014/main" id="{C4093E4C-FFEB-F4B7-CEDD-BDAA1A09E79D}"/>
              </a:ext>
            </a:extLst>
          </p:cNvPr>
          <p:cNvPicPr>
            <a:picLocks noChangeAspect="1"/>
          </p:cNvPicPr>
          <p:nvPr/>
        </p:nvPicPr>
        <p:blipFill>
          <a:blip r:embed="rId4"/>
          <a:stretch>
            <a:fillRect/>
          </a:stretch>
        </p:blipFill>
        <p:spPr>
          <a:xfrm>
            <a:off x="781382" y="1215190"/>
            <a:ext cx="10139730" cy="4652210"/>
          </a:xfrm>
          <a:prstGeom prst="rect">
            <a:avLst/>
          </a:prstGeom>
        </p:spPr>
      </p:pic>
    </p:spTree>
    <p:extLst>
      <p:ext uri="{BB962C8B-B14F-4D97-AF65-F5344CB8AC3E}">
        <p14:creationId xmlns:p14="http://schemas.microsoft.com/office/powerpoint/2010/main" val="263044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1E1243-B8E8-9BD2-099B-C1CC069B4913}"/>
              </a:ext>
            </a:extLst>
          </p:cNvPr>
          <p:cNvPicPr>
            <a:picLocks noChangeAspect="1"/>
          </p:cNvPicPr>
          <p:nvPr/>
        </p:nvPicPr>
        <p:blipFill>
          <a:blip r:embed="rId3"/>
          <a:stretch>
            <a:fillRect/>
          </a:stretch>
        </p:blipFill>
        <p:spPr>
          <a:xfrm>
            <a:off x="449178" y="948831"/>
            <a:ext cx="10680911" cy="5777746"/>
          </a:xfrm>
          <a:prstGeom prst="rect">
            <a:avLst/>
          </a:prstGeom>
        </p:spPr>
      </p:pic>
      <p:sp>
        <p:nvSpPr>
          <p:cNvPr id="3" name="Title 2">
            <a:extLst>
              <a:ext uri="{FF2B5EF4-FFF2-40B4-BE49-F238E27FC236}">
                <a16:creationId xmlns:a16="http://schemas.microsoft.com/office/drawing/2014/main" id="{8B1C1219-F63A-4F65-B8F8-61CC2E70E0D4}"/>
              </a:ext>
            </a:extLst>
          </p:cNvPr>
          <p:cNvSpPr>
            <a:spLocks noGrp="1"/>
          </p:cNvSpPr>
          <p:nvPr>
            <p:ph type="title"/>
          </p:nvPr>
        </p:nvSpPr>
        <p:spPr/>
        <p:txBody>
          <a:bodyPr/>
          <a:lstStyle/>
          <a:p>
            <a:r>
              <a:rPr lang="en-IE" dirty="0"/>
              <a:t>ONAP ACM Architecture</a:t>
            </a:r>
          </a:p>
        </p:txBody>
      </p:sp>
      <p:sp>
        <p:nvSpPr>
          <p:cNvPr id="10" name="Speech Bubble: Rectangle 9">
            <a:extLst>
              <a:ext uri="{FF2B5EF4-FFF2-40B4-BE49-F238E27FC236}">
                <a16:creationId xmlns:a16="http://schemas.microsoft.com/office/drawing/2014/main" id="{A88D201C-B97C-4044-9229-3DE3BF27B9F6}"/>
              </a:ext>
            </a:extLst>
          </p:cNvPr>
          <p:cNvSpPr/>
          <p:nvPr/>
        </p:nvSpPr>
        <p:spPr>
          <a:xfrm>
            <a:off x="8093364" y="212243"/>
            <a:ext cx="1469736" cy="811214"/>
          </a:xfrm>
          <a:prstGeom prst="wedgeRectCallout">
            <a:avLst>
              <a:gd name="adj1" fmla="val -216668"/>
              <a:gd name="adj2" fmla="val 127922"/>
            </a:avLst>
          </a:prstGeom>
          <a:solidFill>
            <a:schemeClr val="accent3">
              <a:alpha val="83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a:t>AC </a:t>
            </a:r>
            <a:r>
              <a:rPr lang="en-IE" dirty="0" err="1"/>
              <a:t>Defn</a:t>
            </a:r>
            <a:r>
              <a:rPr lang="en-IE" dirty="0"/>
              <a:t>. Package (tbc)</a:t>
            </a:r>
          </a:p>
        </p:txBody>
      </p:sp>
      <p:sp>
        <p:nvSpPr>
          <p:cNvPr id="24" name="Speech Bubble: Rectangle 23">
            <a:extLst>
              <a:ext uri="{FF2B5EF4-FFF2-40B4-BE49-F238E27FC236}">
                <a16:creationId xmlns:a16="http://schemas.microsoft.com/office/drawing/2014/main" id="{4F1E7A65-156B-4DDC-A793-D14DBB65CC49}"/>
              </a:ext>
            </a:extLst>
          </p:cNvPr>
          <p:cNvSpPr/>
          <p:nvPr/>
        </p:nvSpPr>
        <p:spPr>
          <a:xfrm>
            <a:off x="1087172" y="4593743"/>
            <a:ext cx="1469736" cy="811214"/>
          </a:xfrm>
          <a:prstGeom prst="wedgeRectCallout">
            <a:avLst>
              <a:gd name="adj1" fmla="val 153167"/>
              <a:gd name="adj2" fmla="val 107570"/>
            </a:avLst>
          </a:prstGeom>
          <a:solidFill>
            <a:schemeClr val="bg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a:t>Instantiated CL Element</a:t>
            </a:r>
          </a:p>
        </p:txBody>
      </p:sp>
      <p:sp>
        <p:nvSpPr>
          <p:cNvPr id="25" name="Speech Bubble: Rectangle 24">
            <a:extLst>
              <a:ext uri="{FF2B5EF4-FFF2-40B4-BE49-F238E27FC236}">
                <a16:creationId xmlns:a16="http://schemas.microsoft.com/office/drawing/2014/main" id="{803767FA-9DBE-42F3-AD9D-714C6754FA7B}"/>
              </a:ext>
            </a:extLst>
          </p:cNvPr>
          <p:cNvSpPr/>
          <p:nvPr/>
        </p:nvSpPr>
        <p:spPr>
          <a:xfrm>
            <a:off x="1087172" y="4593743"/>
            <a:ext cx="1469736" cy="811214"/>
          </a:xfrm>
          <a:prstGeom prst="wedgeRectCallout">
            <a:avLst>
              <a:gd name="adj1" fmla="val 508312"/>
              <a:gd name="adj2" fmla="val 87218"/>
            </a:avLst>
          </a:prstGeom>
          <a:solidFill>
            <a:schemeClr val="bg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a:t>Instantiated CL Element</a:t>
            </a:r>
          </a:p>
        </p:txBody>
      </p:sp>
      <p:sp>
        <p:nvSpPr>
          <p:cNvPr id="26" name="Speech Bubble: Rectangle 25">
            <a:extLst>
              <a:ext uri="{FF2B5EF4-FFF2-40B4-BE49-F238E27FC236}">
                <a16:creationId xmlns:a16="http://schemas.microsoft.com/office/drawing/2014/main" id="{B822BD9D-9384-4DD5-BA50-230B54DF42AE}"/>
              </a:ext>
            </a:extLst>
          </p:cNvPr>
          <p:cNvSpPr/>
          <p:nvPr/>
        </p:nvSpPr>
        <p:spPr>
          <a:xfrm>
            <a:off x="1087172" y="4593743"/>
            <a:ext cx="1469736" cy="811214"/>
          </a:xfrm>
          <a:prstGeom prst="wedgeRectCallout">
            <a:avLst>
              <a:gd name="adj1" fmla="val 442641"/>
              <a:gd name="adj2" fmla="val 88783"/>
            </a:avLst>
          </a:prstGeom>
          <a:solidFill>
            <a:schemeClr val="bg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a:t>Instantiated CL Element</a:t>
            </a:r>
          </a:p>
        </p:txBody>
      </p:sp>
      <p:sp>
        <p:nvSpPr>
          <p:cNvPr id="27" name="Speech Bubble: Rectangle 26">
            <a:extLst>
              <a:ext uri="{FF2B5EF4-FFF2-40B4-BE49-F238E27FC236}">
                <a16:creationId xmlns:a16="http://schemas.microsoft.com/office/drawing/2014/main" id="{56C04A1B-D301-411A-B206-AA05C1C47C7E}"/>
              </a:ext>
            </a:extLst>
          </p:cNvPr>
          <p:cNvSpPr/>
          <p:nvPr/>
        </p:nvSpPr>
        <p:spPr>
          <a:xfrm>
            <a:off x="1087172" y="4593743"/>
            <a:ext cx="1469736" cy="811214"/>
          </a:xfrm>
          <a:prstGeom prst="wedgeRectCallout">
            <a:avLst>
              <a:gd name="adj1" fmla="val 382154"/>
              <a:gd name="adj2" fmla="val 93480"/>
            </a:avLst>
          </a:prstGeom>
          <a:solidFill>
            <a:schemeClr val="bg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a:t>Instantiated CL Element</a:t>
            </a:r>
          </a:p>
        </p:txBody>
      </p:sp>
      <p:sp>
        <p:nvSpPr>
          <p:cNvPr id="28" name="Speech Bubble: Rectangle 27">
            <a:extLst>
              <a:ext uri="{FF2B5EF4-FFF2-40B4-BE49-F238E27FC236}">
                <a16:creationId xmlns:a16="http://schemas.microsoft.com/office/drawing/2014/main" id="{8C2CBC63-E0A8-40E7-8594-38280E09D688}"/>
              </a:ext>
            </a:extLst>
          </p:cNvPr>
          <p:cNvSpPr/>
          <p:nvPr/>
        </p:nvSpPr>
        <p:spPr>
          <a:xfrm>
            <a:off x="1087172" y="4593743"/>
            <a:ext cx="1469736" cy="811214"/>
          </a:xfrm>
          <a:prstGeom prst="wedgeRectCallout">
            <a:avLst>
              <a:gd name="adj1" fmla="val 308705"/>
              <a:gd name="adj2" fmla="val 95046"/>
            </a:avLst>
          </a:prstGeom>
          <a:solidFill>
            <a:schemeClr val="bg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a:t>Instantiated CL Element</a:t>
            </a:r>
          </a:p>
        </p:txBody>
      </p:sp>
      <p:sp>
        <p:nvSpPr>
          <p:cNvPr id="29" name="Speech Bubble: Rectangle 28">
            <a:extLst>
              <a:ext uri="{FF2B5EF4-FFF2-40B4-BE49-F238E27FC236}">
                <a16:creationId xmlns:a16="http://schemas.microsoft.com/office/drawing/2014/main" id="{18262DC5-EDFB-4551-BF8A-EA62133530E2}"/>
              </a:ext>
            </a:extLst>
          </p:cNvPr>
          <p:cNvSpPr/>
          <p:nvPr/>
        </p:nvSpPr>
        <p:spPr>
          <a:xfrm>
            <a:off x="1087172" y="4593743"/>
            <a:ext cx="1469736" cy="811214"/>
          </a:xfrm>
          <a:prstGeom prst="wedgeRectCallout">
            <a:avLst>
              <a:gd name="adj1" fmla="val 243898"/>
              <a:gd name="adj2" fmla="val 109136"/>
            </a:avLst>
          </a:prstGeom>
          <a:solidFill>
            <a:schemeClr val="bg1">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dirty="0"/>
              <a:t>‘Instantiated’ AC Element</a:t>
            </a:r>
          </a:p>
        </p:txBody>
      </p:sp>
      <p:sp>
        <p:nvSpPr>
          <p:cNvPr id="5" name="TextBox 4">
            <a:extLst>
              <a:ext uri="{FF2B5EF4-FFF2-40B4-BE49-F238E27FC236}">
                <a16:creationId xmlns:a16="http://schemas.microsoft.com/office/drawing/2014/main" id="{8DBA84D1-BD1B-4E0A-4D1E-CE0C07C2D0E2}"/>
              </a:ext>
            </a:extLst>
          </p:cNvPr>
          <p:cNvSpPr txBox="1"/>
          <p:nvPr/>
        </p:nvSpPr>
        <p:spPr>
          <a:xfrm>
            <a:off x="53970" y="6488668"/>
            <a:ext cx="11379334" cy="369332"/>
          </a:xfrm>
          <a:prstGeom prst="rect">
            <a:avLst/>
          </a:prstGeom>
          <a:noFill/>
        </p:spPr>
        <p:txBody>
          <a:bodyPr wrap="none" rtlCol="0">
            <a:spAutoFit/>
          </a:bodyPr>
          <a:lstStyle/>
          <a:p>
            <a:r>
              <a:rPr lang="en-IE" dirty="0"/>
              <a:t>ONAP ACM: </a:t>
            </a:r>
            <a:r>
              <a:rPr lang="en-IE" dirty="0">
                <a:hlinkClick r:id="rId4"/>
              </a:rPr>
              <a:t>https://wiki.onap.org/display/DW/Automation+Composition+Management%3A+Architecture+and+Design</a:t>
            </a:r>
            <a:r>
              <a:rPr lang="en-IE" dirty="0"/>
              <a:t> </a:t>
            </a:r>
          </a:p>
        </p:txBody>
      </p:sp>
    </p:spTree>
    <p:extLst>
      <p:ext uri="{BB962C8B-B14F-4D97-AF65-F5344CB8AC3E}">
        <p14:creationId xmlns:p14="http://schemas.microsoft.com/office/powerpoint/2010/main" val="298852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4" grpId="0" animBg="1"/>
      <p:bldP spid="25" grpId="0" animBg="1"/>
      <p:bldP spid="26" grpId="0" animBg="1"/>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16660E-F1AD-1AC7-BAB7-628F0E7FC978}"/>
              </a:ext>
            </a:extLst>
          </p:cNvPr>
          <p:cNvPicPr>
            <a:picLocks noChangeAspect="1"/>
          </p:cNvPicPr>
          <p:nvPr/>
        </p:nvPicPr>
        <p:blipFill>
          <a:blip r:embed="rId3"/>
          <a:stretch>
            <a:fillRect/>
          </a:stretch>
        </p:blipFill>
        <p:spPr>
          <a:xfrm>
            <a:off x="449178" y="948831"/>
            <a:ext cx="10680911" cy="5777746"/>
          </a:xfrm>
          <a:prstGeom prst="rect">
            <a:avLst/>
          </a:prstGeom>
        </p:spPr>
      </p:pic>
      <p:sp>
        <p:nvSpPr>
          <p:cNvPr id="3" name="Title 2">
            <a:extLst>
              <a:ext uri="{FF2B5EF4-FFF2-40B4-BE49-F238E27FC236}">
                <a16:creationId xmlns:a16="http://schemas.microsoft.com/office/drawing/2014/main" id="{8B1C1219-F63A-4F65-B8F8-61CC2E70E0D4}"/>
              </a:ext>
            </a:extLst>
          </p:cNvPr>
          <p:cNvSpPr>
            <a:spLocks noGrp="1"/>
          </p:cNvSpPr>
          <p:nvPr>
            <p:ph type="title"/>
          </p:nvPr>
        </p:nvSpPr>
        <p:spPr/>
        <p:txBody>
          <a:bodyPr/>
          <a:lstStyle/>
          <a:p>
            <a:r>
              <a:rPr lang="en-IE" dirty="0"/>
              <a:t>ONAP ACM Architecture</a:t>
            </a:r>
          </a:p>
        </p:txBody>
      </p:sp>
      <p:sp>
        <p:nvSpPr>
          <p:cNvPr id="2" name="Rectangle 1">
            <a:extLst>
              <a:ext uri="{FF2B5EF4-FFF2-40B4-BE49-F238E27FC236}">
                <a16:creationId xmlns:a16="http://schemas.microsoft.com/office/drawing/2014/main" id="{09F3237A-BBB6-41D7-80EE-7A531AD472D2}"/>
              </a:ext>
            </a:extLst>
          </p:cNvPr>
          <p:cNvSpPr/>
          <p:nvPr/>
        </p:nvSpPr>
        <p:spPr>
          <a:xfrm>
            <a:off x="1473441" y="1532021"/>
            <a:ext cx="3118612" cy="2688953"/>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a:extLst>
              <a:ext uri="{FF2B5EF4-FFF2-40B4-BE49-F238E27FC236}">
                <a16:creationId xmlns:a16="http://schemas.microsoft.com/office/drawing/2014/main" id="{3FDE4D54-1D47-4EBF-90AC-C6959E92ED77}"/>
              </a:ext>
            </a:extLst>
          </p:cNvPr>
          <p:cNvSpPr/>
          <p:nvPr/>
        </p:nvSpPr>
        <p:spPr>
          <a:xfrm>
            <a:off x="6223120" y="1023457"/>
            <a:ext cx="1417104" cy="595750"/>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59" name="Group 58">
            <a:extLst>
              <a:ext uri="{FF2B5EF4-FFF2-40B4-BE49-F238E27FC236}">
                <a16:creationId xmlns:a16="http://schemas.microsoft.com/office/drawing/2014/main" id="{92682330-5D70-4BD3-8C8E-73C623ED1465}"/>
              </a:ext>
            </a:extLst>
          </p:cNvPr>
          <p:cNvGrpSpPr/>
          <p:nvPr/>
        </p:nvGrpSpPr>
        <p:grpSpPr>
          <a:xfrm>
            <a:off x="5587327" y="2325284"/>
            <a:ext cx="182071" cy="1509697"/>
            <a:chOff x="5587327" y="2325284"/>
            <a:chExt cx="182071" cy="1509697"/>
          </a:xfrm>
        </p:grpSpPr>
        <p:sp>
          <p:nvSpPr>
            <p:cNvPr id="5" name="Flowchart: Document 4">
              <a:extLst>
                <a:ext uri="{FF2B5EF4-FFF2-40B4-BE49-F238E27FC236}">
                  <a16:creationId xmlns:a16="http://schemas.microsoft.com/office/drawing/2014/main" id="{E55ACEDD-43AE-4F91-A322-B223975557CF}"/>
                </a:ext>
              </a:extLst>
            </p:cNvPr>
            <p:cNvSpPr/>
            <p:nvPr/>
          </p:nvSpPr>
          <p:spPr>
            <a:xfrm>
              <a:off x="5639389" y="2325284"/>
              <a:ext cx="130009" cy="18792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a</a:t>
              </a:r>
              <a:endParaRPr lang="en-IE" i="1" dirty="0"/>
            </a:p>
          </p:txBody>
        </p:sp>
        <p:sp>
          <p:nvSpPr>
            <p:cNvPr id="15" name="Flowchart: Document 14">
              <a:extLst>
                <a:ext uri="{FF2B5EF4-FFF2-40B4-BE49-F238E27FC236}">
                  <a16:creationId xmlns:a16="http://schemas.microsoft.com/office/drawing/2014/main" id="{B5D569BF-3657-4B7E-83E6-B35E5BBE781D}"/>
                </a:ext>
              </a:extLst>
            </p:cNvPr>
            <p:cNvSpPr/>
            <p:nvPr/>
          </p:nvSpPr>
          <p:spPr>
            <a:xfrm>
              <a:off x="5630253" y="2672673"/>
              <a:ext cx="130009" cy="187925"/>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p</a:t>
              </a:r>
              <a:endParaRPr lang="en-IE" i="1" dirty="0"/>
            </a:p>
          </p:txBody>
        </p:sp>
        <p:sp>
          <p:nvSpPr>
            <p:cNvPr id="16" name="Flowchart: Document 15">
              <a:extLst>
                <a:ext uri="{FF2B5EF4-FFF2-40B4-BE49-F238E27FC236}">
                  <a16:creationId xmlns:a16="http://schemas.microsoft.com/office/drawing/2014/main" id="{247C169D-A6EF-4B6A-9C0F-A80BD2469DF3}"/>
                </a:ext>
              </a:extLst>
            </p:cNvPr>
            <p:cNvSpPr/>
            <p:nvPr/>
          </p:nvSpPr>
          <p:spPr>
            <a:xfrm>
              <a:off x="5630253" y="3020062"/>
              <a:ext cx="130009" cy="187925"/>
            </a:xfrm>
            <a:prstGeom prst="flowChart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c</a:t>
              </a:r>
              <a:endParaRPr lang="en-IE" i="1" dirty="0"/>
            </a:p>
          </p:txBody>
        </p:sp>
        <p:sp>
          <p:nvSpPr>
            <p:cNvPr id="17" name="Flowchart: Document 16">
              <a:extLst>
                <a:ext uri="{FF2B5EF4-FFF2-40B4-BE49-F238E27FC236}">
                  <a16:creationId xmlns:a16="http://schemas.microsoft.com/office/drawing/2014/main" id="{C0AF1463-27E6-40AB-ADD9-F5ED4CF3001F}"/>
                </a:ext>
              </a:extLst>
            </p:cNvPr>
            <p:cNvSpPr/>
            <p:nvPr/>
          </p:nvSpPr>
          <p:spPr>
            <a:xfrm>
              <a:off x="5587327" y="3429000"/>
              <a:ext cx="130009" cy="187925"/>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µ</a:t>
              </a:r>
              <a:endParaRPr lang="en-IE" i="1" dirty="0"/>
            </a:p>
          </p:txBody>
        </p:sp>
        <p:sp>
          <p:nvSpPr>
            <p:cNvPr id="18" name="Flowchart: Document 17">
              <a:extLst>
                <a:ext uri="{FF2B5EF4-FFF2-40B4-BE49-F238E27FC236}">
                  <a16:creationId xmlns:a16="http://schemas.microsoft.com/office/drawing/2014/main" id="{F3C408B9-38EB-4659-8669-959FDFA089BF}"/>
                </a:ext>
              </a:extLst>
            </p:cNvPr>
            <p:cNvSpPr/>
            <p:nvPr/>
          </p:nvSpPr>
          <p:spPr>
            <a:xfrm>
              <a:off x="5587327" y="3647056"/>
              <a:ext cx="130009" cy="187925"/>
            </a:xfrm>
            <a:prstGeom prst="flowChartDocument">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µ</a:t>
              </a:r>
              <a:endParaRPr lang="en-IE" i="1" dirty="0"/>
            </a:p>
          </p:txBody>
        </p:sp>
      </p:grpSp>
      <p:grpSp>
        <p:nvGrpSpPr>
          <p:cNvPr id="14" name="Group 13">
            <a:extLst>
              <a:ext uri="{FF2B5EF4-FFF2-40B4-BE49-F238E27FC236}">
                <a16:creationId xmlns:a16="http://schemas.microsoft.com/office/drawing/2014/main" id="{62E54C2A-4720-4F06-8259-41C8A8C708AC}"/>
              </a:ext>
            </a:extLst>
          </p:cNvPr>
          <p:cNvGrpSpPr/>
          <p:nvPr/>
        </p:nvGrpSpPr>
        <p:grpSpPr>
          <a:xfrm>
            <a:off x="4259544" y="5583719"/>
            <a:ext cx="4995517" cy="610827"/>
            <a:chOff x="4259544" y="5583719"/>
            <a:chExt cx="4995517" cy="610827"/>
          </a:xfrm>
        </p:grpSpPr>
        <p:sp>
          <p:nvSpPr>
            <p:cNvPr id="11" name="Star: 10 Points 10">
              <a:extLst>
                <a:ext uri="{FF2B5EF4-FFF2-40B4-BE49-F238E27FC236}">
                  <a16:creationId xmlns:a16="http://schemas.microsoft.com/office/drawing/2014/main" id="{C7864964-27C8-4DBF-96F0-C9D1F41AAA40}"/>
                </a:ext>
              </a:extLst>
            </p:cNvPr>
            <p:cNvSpPr/>
            <p:nvPr/>
          </p:nvSpPr>
          <p:spPr>
            <a:xfrm>
              <a:off x="9095677" y="5583719"/>
              <a:ext cx="159384" cy="187925"/>
            </a:xfrm>
            <a:prstGeom prst="star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a</a:t>
              </a:r>
            </a:p>
          </p:txBody>
        </p:sp>
        <p:sp>
          <p:nvSpPr>
            <p:cNvPr id="44" name="Star: 10 Points 43">
              <a:extLst>
                <a:ext uri="{FF2B5EF4-FFF2-40B4-BE49-F238E27FC236}">
                  <a16:creationId xmlns:a16="http://schemas.microsoft.com/office/drawing/2014/main" id="{2E841D15-E8F5-4B59-AE21-8EEF1ED6F700}"/>
                </a:ext>
              </a:extLst>
            </p:cNvPr>
            <p:cNvSpPr/>
            <p:nvPr/>
          </p:nvSpPr>
          <p:spPr>
            <a:xfrm>
              <a:off x="7560532" y="5740580"/>
              <a:ext cx="159384" cy="187925"/>
            </a:xfrm>
            <a:prstGeom prst="star1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p</a:t>
              </a:r>
            </a:p>
          </p:txBody>
        </p:sp>
        <p:sp>
          <p:nvSpPr>
            <p:cNvPr id="45" name="Star: 10 Points 44">
              <a:extLst>
                <a:ext uri="{FF2B5EF4-FFF2-40B4-BE49-F238E27FC236}">
                  <a16:creationId xmlns:a16="http://schemas.microsoft.com/office/drawing/2014/main" id="{5215B6F7-DD93-4316-AE5B-DF9A01604ECA}"/>
                </a:ext>
              </a:extLst>
            </p:cNvPr>
            <p:cNvSpPr/>
            <p:nvPr/>
          </p:nvSpPr>
          <p:spPr>
            <a:xfrm>
              <a:off x="8583894" y="5771644"/>
              <a:ext cx="159384" cy="187925"/>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c</a:t>
              </a:r>
            </a:p>
          </p:txBody>
        </p:sp>
        <p:sp>
          <p:nvSpPr>
            <p:cNvPr id="46" name="Star: 10 Points 45">
              <a:extLst>
                <a:ext uri="{FF2B5EF4-FFF2-40B4-BE49-F238E27FC236}">
                  <a16:creationId xmlns:a16="http://schemas.microsoft.com/office/drawing/2014/main" id="{8166CE3C-A635-45EB-8493-6370B5270169}"/>
                </a:ext>
              </a:extLst>
            </p:cNvPr>
            <p:cNvSpPr/>
            <p:nvPr/>
          </p:nvSpPr>
          <p:spPr>
            <a:xfrm>
              <a:off x="6776904" y="6006621"/>
              <a:ext cx="159384" cy="187925"/>
            </a:xfrm>
            <a:prstGeom prst="star10">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µ</a:t>
              </a:r>
            </a:p>
          </p:txBody>
        </p:sp>
        <p:sp>
          <p:nvSpPr>
            <p:cNvPr id="47" name="Star: 10 Points 46">
              <a:extLst>
                <a:ext uri="{FF2B5EF4-FFF2-40B4-BE49-F238E27FC236}">
                  <a16:creationId xmlns:a16="http://schemas.microsoft.com/office/drawing/2014/main" id="{C20775E7-D5D7-416C-96E4-45D99D981BA1}"/>
                </a:ext>
              </a:extLst>
            </p:cNvPr>
            <p:cNvSpPr/>
            <p:nvPr/>
          </p:nvSpPr>
          <p:spPr>
            <a:xfrm>
              <a:off x="6223120" y="5714615"/>
              <a:ext cx="159384" cy="187925"/>
            </a:xfrm>
            <a:prstGeom prst="star10">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µ</a:t>
              </a:r>
            </a:p>
          </p:txBody>
        </p:sp>
        <p:sp>
          <p:nvSpPr>
            <p:cNvPr id="58" name="Star: 10 Points 57">
              <a:extLst>
                <a:ext uri="{FF2B5EF4-FFF2-40B4-BE49-F238E27FC236}">
                  <a16:creationId xmlns:a16="http://schemas.microsoft.com/office/drawing/2014/main" id="{C70B64D4-78EB-4EB3-A7FF-F51533DF2246}"/>
                </a:ext>
              </a:extLst>
            </p:cNvPr>
            <p:cNvSpPr/>
            <p:nvPr/>
          </p:nvSpPr>
          <p:spPr>
            <a:xfrm>
              <a:off x="4259544" y="5793810"/>
              <a:ext cx="159384" cy="187925"/>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c</a:t>
              </a:r>
            </a:p>
          </p:txBody>
        </p:sp>
      </p:grpSp>
      <p:sp>
        <p:nvSpPr>
          <p:cNvPr id="38" name="Flowchart: Document 37">
            <a:extLst>
              <a:ext uri="{FF2B5EF4-FFF2-40B4-BE49-F238E27FC236}">
                <a16:creationId xmlns:a16="http://schemas.microsoft.com/office/drawing/2014/main" id="{0F7FCC4F-7006-442F-A93D-EED9A2FAA8A3}"/>
              </a:ext>
            </a:extLst>
          </p:cNvPr>
          <p:cNvSpPr/>
          <p:nvPr/>
        </p:nvSpPr>
        <p:spPr>
          <a:xfrm>
            <a:off x="8387201" y="2630855"/>
            <a:ext cx="130009" cy="18792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a</a:t>
            </a:r>
            <a:endParaRPr lang="en-IE" i="1" dirty="0"/>
          </a:p>
        </p:txBody>
      </p:sp>
      <p:sp>
        <p:nvSpPr>
          <p:cNvPr id="39" name="Flowchart: Document 38">
            <a:extLst>
              <a:ext uri="{FF2B5EF4-FFF2-40B4-BE49-F238E27FC236}">
                <a16:creationId xmlns:a16="http://schemas.microsoft.com/office/drawing/2014/main" id="{3B4E9FE2-F6D2-4639-8334-8FFD97000FE1}"/>
              </a:ext>
            </a:extLst>
          </p:cNvPr>
          <p:cNvSpPr/>
          <p:nvPr/>
        </p:nvSpPr>
        <p:spPr>
          <a:xfrm>
            <a:off x="8419941" y="2664556"/>
            <a:ext cx="130009" cy="187925"/>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p</a:t>
            </a:r>
            <a:endParaRPr lang="en-IE" i="1" dirty="0"/>
          </a:p>
        </p:txBody>
      </p:sp>
      <p:sp>
        <p:nvSpPr>
          <p:cNvPr id="40" name="Flowchart: Document 39">
            <a:extLst>
              <a:ext uri="{FF2B5EF4-FFF2-40B4-BE49-F238E27FC236}">
                <a16:creationId xmlns:a16="http://schemas.microsoft.com/office/drawing/2014/main" id="{BB5B8BF4-0F7B-4B51-B35A-C76E2F83DB38}"/>
              </a:ext>
            </a:extLst>
          </p:cNvPr>
          <p:cNvSpPr/>
          <p:nvPr/>
        </p:nvSpPr>
        <p:spPr>
          <a:xfrm>
            <a:off x="8452680" y="2694687"/>
            <a:ext cx="130009" cy="187925"/>
          </a:xfrm>
          <a:prstGeom prst="flowChart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c</a:t>
            </a:r>
            <a:endParaRPr lang="en-IE" i="1" dirty="0"/>
          </a:p>
        </p:txBody>
      </p:sp>
      <p:sp>
        <p:nvSpPr>
          <p:cNvPr id="41" name="Flowchart: Document 40">
            <a:extLst>
              <a:ext uri="{FF2B5EF4-FFF2-40B4-BE49-F238E27FC236}">
                <a16:creationId xmlns:a16="http://schemas.microsoft.com/office/drawing/2014/main" id="{7A02FF13-8E5E-43CF-9D6A-DEFB3461A189}"/>
              </a:ext>
            </a:extLst>
          </p:cNvPr>
          <p:cNvSpPr/>
          <p:nvPr/>
        </p:nvSpPr>
        <p:spPr>
          <a:xfrm>
            <a:off x="8484945" y="2724818"/>
            <a:ext cx="130009" cy="187925"/>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µ</a:t>
            </a:r>
            <a:endParaRPr lang="en-IE" i="1" dirty="0"/>
          </a:p>
        </p:txBody>
      </p:sp>
      <p:sp>
        <p:nvSpPr>
          <p:cNvPr id="42" name="Flowchart: Document 41">
            <a:extLst>
              <a:ext uri="{FF2B5EF4-FFF2-40B4-BE49-F238E27FC236}">
                <a16:creationId xmlns:a16="http://schemas.microsoft.com/office/drawing/2014/main" id="{970C8E27-A897-4178-B4CA-B34E4E524AEC}"/>
              </a:ext>
            </a:extLst>
          </p:cNvPr>
          <p:cNvSpPr/>
          <p:nvPr/>
        </p:nvSpPr>
        <p:spPr>
          <a:xfrm>
            <a:off x="8517684" y="2754949"/>
            <a:ext cx="130009" cy="187925"/>
          </a:xfrm>
          <a:prstGeom prst="flowChartDocument">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µ</a:t>
            </a:r>
            <a:endParaRPr lang="en-IE" i="1" dirty="0"/>
          </a:p>
        </p:txBody>
      </p:sp>
      <p:grpSp>
        <p:nvGrpSpPr>
          <p:cNvPr id="9" name="Group 8">
            <a:extLst>
              <a:ext uri="{FF2B5EF4-FFF2-40B4-BE49-F238E27FC236}">
                <a16:creationId xmlns:a16="http://schemas.microsoft.com/office/drawing/2014/main" id="{0A1E3FAA-6B70-44AF-81BF-3BC738459BCA}"/>
              </a:ext>
            </a:extLst>
          </p:cNvPr>
          <p:cNvGrpSpPr/>
          <p:nvPr/>
        </p:nvGrpSpPr>
        <p:grpSpPr>
          <a:xfrm>
            <a:off x="8284106" y="2360060"/>
            <a:ext cx="412219" cy="638014"/>
            <a:chOff x="10517719" y="2679067"/>
            <a:chExt cx="412219" cy="638014"/>
          </a:xfrm>
        </p:grpSpPr>
        <p:sp>
          <p:nvSpPr>
            <p:cNvPr id="8" name="Flowchart: Multidocument 7">
              <a:extLst>
                <a:ext uri="{FF2B5EF4-FFF2-40B4-BE49-F238E27FC236}">
                  <a16:creationId xmlns:a16="http://schemas.microsoft.com/office/drawing/2014/main" id="{4CBFE355-3221-40E2-832A-44E56BE5D2FA}"/>
                </a:ext>
              </a:extLst>
            </p:cNvPr>
            <p:cNvSpPr/>
            <p:nvPr/>
          </p:nvSpPr>
          <p:spPr>
            <a:xfrm flipH="1">
              <a:off x="10517719" y="2679067"/>
              <a:ext cx="412219" cy="638014"/>
            </a:xfrm>
            <a:prstGeom prst="flowChartMultidocumen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7" name="Group 6">
              <a:extLst>
                <a:ext uri="{FF2B5EF4-FFF2-40B4-BE49-F238E27FC236}">
                  <a16:creationId xmlns:a16="http://schemas.microsoft.com/office/drawing/2014/main" id="{B8621A0C-F552-498D-8E67-FFEF065BDDCB}"/>
                </a:ext>
              </a:extLst>
            </p:cNvPr>
            <p:cNvGrpSpPr/>
            <p:nvPr/>
          </p:nvGrpSpPr>
          <p:grpSpPr>
            <a:xfrm>
              <a:off x="10620814" y="2860961"/>
              <a:ext cx="260492" cy="312019"/>
              <a:chOff x="10620814" y="2860961"/>
              <a:chExt cx="260492" cy="312019"/>
            </a:xfrm>
          </p:grpSpPr>
          <p:sp>
            <p:nvSpPr>
              <p:cNvPr id="20" name="Flowchart: Document 19">
                <a:extLst>
                  <a:ext uri="{FF2B5EF4-FFF2-40B4-BE49-F238E27FC236}">
                    <a16:creationId xmlns:a16="http://schemas.microsoft.com/office/drawing/2014/main" id="{EFA209EF-F7DD-4D93-B20D-EC25D78B4A4D}"/>
                  </a:ext>
                </a:extLst>
              </p:cNvPr>
              <p:cNvSpPr/>
              <p:nvPr/>
            </p:nvSpPr>
            <p:spPr>
              <a:xfrm>
                <a:off x="10620814" y="2860961"/>
                <a:ext cx="130009" cy="18792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a</a:t>
                </a:r>
                <a:endParaRPr lang="en-IE" i="1" dirty="0"/>
              </a:p>
            </p:txBody>
          </p:sp>
          <p:sp>
            <p:nvSpPr>
              <p:cNvPr id="21" name="Flowchart: Document 20">
                <a:extLst>
                  <a:ext uri="{FF2B5EF4-FFF2-40B4-BE49-F238E27FC236}">
                    <a16:creationId xmlns:a16="http://schemas.microsoft.com/office/drawing/2014/main" id="{4E6C0F8A-F0A5-4EB8-942D-A04889C73334}"/>
                  </a:ext>
                </a:extLst>
              </p:cNvPr>
              <p:cNvSpPr/>
              <p:nvPr/>
            </p:nvSpPr>
            <p:spPr>
              <a:xfrm>
                <a:off x="10653554" y="2894662"/>
                <a:ext cx="130009" cy="187925"/>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p</a:t>
                </a:r>
                <a:endParaRPr lang="en-IE" i="1" dirty="0"/>
              </a:p>
            </p:txBody>
          </p:sp>
          <p:sp>
            <p:nvSpPr>
              <p:cNvPr id="22" name="Flowchart: Document 21">
                <a:extLst>
                  <a:ext uri="{FF2B5EF4-FFF2-40B4-BE49-F238E27FC236}">
                    <a16:creationId xmlns:a16="http://schemas.microsoft.com/office/drawing/2014/main" id="{4869F133-11A7-4193-A7C8-0EF0E2FD89C5}"/>
                  </a:ext>
                </a:extLst>
              </p:cNvPr>
              <p:cNvSpPr/>
              <p:nvPr/>
            </p:nvSpPr>
            <p:spPr>
              <a:xfrm>
                <a:off x="10686293" y="2924793"/>
                <a:ext cx="130009" cy="187925"/>
              </a:xfrm>
              <a:prstGeom prst="flowChartDocumen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c</a:t>
                </a:r>
                <a:endParaRPr lang="en-IE" i="1" dirty="0"/>
              </a:p>
            </p:txBody>
          </p:sp>
          <p:sp>
            <p:nvSpPr>
              <p:cNvPr id="23" name="Flowchart: Document 22">
                <a:extLst>
                  <a:ext uri="{FF2B5EF4-FFF2-40B4-BE49-F238E27FC236}">
                    <a16:creationId xmlns:a16="http://schemas.microsoft.com/office/drawing/2014/main" id="{7F1EC746-DE30-4BAD-8682-16AAE1004E98}"/>
                  </a:ext>
                </a:extLst>
              </p:cNvPr>
              <p:cNvSpPr/>
              <p:nvPr/>
            </p:nvSpPr>
            <p:spPr>
              <a:xfrm>
                <a:off x="10718558" y="2954924"/>
                <a:ext cx="130009" cy="187925"/>
              </a:xfrm>
              <a:prstGeom prst="flowChart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µ</a:t>
                </a:r>
                <a:endParaRPr lang="en-IE" i="1" dirty="0"/>
              </a:p>
            </p:txBody>
          </p:sp>
          <p:sp>
            <p:nvSpPr>
              <p:cNvPr id="30" name="Flowchart: Document 29">
                <a:extLst>
                  <a:ext uri="{FF2B5EF4-FFF2-40B4-BE49-F238E27FC236}">
                    <a16:creationId xmlns:a16="http://schemas.microsoft.com/office/drawing/2014/main" id="{72F6F103-1A0B-444C-AF37-E06F2262891C}"/>
                  </a:ext>
                </a:extLst>
              </p:cNvPr>
              <p:cNvSpPr/>
              <p:nvPr/>
            </p:nvSpPr>
            <p:spPr>
              <a:xfrm>
                <a:off x="10751297" y="2985055"/>
                <a:ext cx="130009" cy="187925"/>
              </a:xfrm>
              <a:prstGeom prst="flowChartDocument">
                <a:avLst/>
              </a:prstGeom>
              <a:solidFill>
                <a:srgbClr val="66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200" i="1" dirty="0"/>
                  <a:t>µ</a:t>
                </a:r>
                <a:endParaRPr lang="en-IE" i="1" dirty="0"/>
              </a:p>
            </p:txBody>
          </p:sp>
        </p:grpSp>
      </p:grpSp>
      <p:sp>
        <p:nvSpPr>
          <p:cNvPr id="10" name="Rectangle: Folded Corner 9">
            <a:extLst>
              <a:ext uri="{FF2B5EF4-FFF2-40B4-BE49-F238E27FC236}">
                <a16:creationId xmlns:a16="http://schemas.microsoft.com/office/drawing/2014/main" id="{7F12A954-2F04-468F-AE4E-FFA586E32577}"/>
              </a:ext>
            </a:extLst>
          </p:cNvPr>
          <p:cNvSpPr/>
          <p:nvPr/>
        </p:nvSpPr>
        <p:spPr>
          <a:xfrm>
            <a:off x="8315754" y="3572754"/>
            <a:ext cx="104187" cy="167308"/>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TextBox 11">
            <a:extLst>
              <a:ext uri="{FF2B5EF4-FFF2-40B4-BE49-F238E27FC236}">
                <a16:creationId xmlns:a16="http://schemas.microsoft.com/office/drawing/2014/main" id="{E982EEFA-497B-D11B-0B29-63F2E77A0B15}"/>
              </a:ext>
            </a:extLst>
          </p:cNvPr>
          <p:cNvSpPr txBox="1"/>
          <p:nvPr/>
        </p:nvSpPr>
        <p:spPr>
          <a:xfrm>
            <a:off x="53970" y="6488668"/>
            <a:ext cx="11379334" cy="369332"/>
          </a:xfrm>
          <a:prstGeom prst="rect">
            <a:avLst/>
          </a:prstGeom>
          <a:noFill/>
        </p:spPr>
        <p:txBody>
          <a:bodyPr wrap="none" rtlCol="0">
            <a:spAutoFit/>
          </a:bodyPr>
          <a:lstStyle/>
          <a:p>
            <a:r>
              <a:rPr lang="en-IE" dirty="0"/>
              <a:t>ONAP ACM: </a:t>
            </a:r>
            <a:r>
              <a:rPr lang="en-IE" dirty="0">
                <a:hlinkClick r:id="rId4"/>
              </a:rPr>
              <a:t>https://wiki.onap.org/display/DW/Automation+Composition+Management%3A+Architecture+and+Design</a:t>
            </a:r>
            <a:r>
              <a:rPr lang="en-IE" dirty="0"/>
              <a:t> </a:t>
            </a:r>
          </a:p>
        </p:txBody>
      </p:sp>
      <p:sp>
        <p:nvSpPr>
          <p:cNvPr id="19" name="Speech Bubble: Rectangle 18">
            <a:extLst>
              <a:ext uri="{FF2B5EF4-FFF2-40B4-BE49-F238E27FC236}">
                <a16:creationId xmlns:a16="http://schemas.microsoft.com/office/drawing/2014/main" id="{38D0E482-36A9-FE52-6C7E-2CFC3FA8D6CB}"/>
              </a:ext>
            </a:extLst>
          </p:cNvPr>
          <p:cNvSpPr/>
          <p:nvPr/>
        </p:nvSpPr>
        <p:spPr>
          <a:xfrm>
            <a:off x="7309046" y="491332"/>
            <a:ext cx="1537552" cy="429899"/>
          </a:xfrm>
          <a:prstGeom prst="wedgeRectCallout">
            <a:avLst>
              <a:gd name="adj1" fmla="val -149421"/>
              <a:gd name="adj2" fmla="val 209954"/>
            </a:avLst>
          </a:prstGeom>
          <a:solidFill>
            <a:schemeClr val="accent3">
              <a:alpha val="34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E" sz="1200" dirty="0"/>
              <a:t>AC </a:t>
            </a:r>
            <a:r>
              <a:rPr lang="en-IE" sz="1200" dirty="0" err="1"/>
              <a:t>Defn</a:t>
            </a:r>
            <a:r>
              <a:rPr lang="en-IE" sz="1200" dirty="0"/>
              <a:t>. </a:t>
            </a:r>
            <a:br>
              <a:rPr lang="en-IE" sz="1200" dirty="0"/>
            </a:br>
            <a:r>
              <a:rPr lang="en-IE" sz="1200" dirty="0"/>
              <a:t>(After Onboarding)</a:t>
            </a:r>
          </a:p>
        </p:txBody>
      </p:sp>
    </p:spTree>
    <p:extLst>
      <p:ext uri="{BB962C8B-B14F-4D97-AF65-F5344CB8AC3E}">
        <p14:creationId xmlns:p14="http://schemas.microsoft.com/office/powerpoint/2010/main" val="316816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0" presetClass="path" presetSubtype="0" accel="50000" decel="50000" fill="hold" grpId="1" nodeType="withEffect">
                                  <p:stCondLst>
                                    <p:cond delay="0"/>
                                  </p:stCondLst>
                                  <p:childTnLst>
                                    <p:animMotion origin="layout" path="M 0.00052 -0.00694 L 0.00052 -0.00671 C 8.33333E-7 0.0088 0.00091 0.00394 -0.00156 0.01528 C -0.00208 0.01736 -0.00234 0.01968 -0.00313 0.02176 C -0.00378 0.02315 -0.00495 0.02384 -0.00573 0.02547 C -0.00625 0.02616 -0.00638 0.02732 -0.00677 0.02824 C -0.00742 0.0294 -0.00833 0.03033 -0.00885 0.03195 C -0.01029 0.03519 -0.01172 0.04097 -0.0125 0.04491 C -0.01315 0.04746 -0.01341 0.05047 -0.01406 0.05324 C -0.01823 0.06991 -0.01497 0.05347 -0.01667 0.0625 C -0.01693 0.06759 -0.0168 0.07292 -0.01719 0.07824 C -0.01732 0.08009 -0.01797 0.08172 -0.01823 0.0838 C -0.01888 0.08912 -0.01901 0.09491 -0.01979 0.10047 C -0.02018 0.10255 -0.02057 0.10463 -0.02083 0.10695 C -0.02109 0.1081 -0.02109 0.10926 -0.02135 0.11065 C -0.02162 0.11204 -0.02214 0.11366 -0.0224 0.11528 C -0.02266 0.11759 -0.02214 0.12037 -0.02292 0.12269 C -0.02357 0.12431 -0.025 0.12454 -0.02604 0.12547 C -0.03008 0.12824 -0.03073 0.12732 -0.03594 0.12824 C -0.03854 0.12778 -0.05742 0.12593 -0.06406 0.12361 C -0.08346 0.11667 -0.05964 0.12246 -0.08073 0.11806 C -0.08333 0.11667 -0.08594 0.11505 -0.08854 0.11435 C -0.08958 0.11389 -0.10664 0.1125 -0.10677 0.1125 C -0.1125 0.11389 -0.11823 0.11528 -0.12396 0.11713 C -0.1263 0.11783 -0.12865 0.11829 -0.13073 0.11991 C -0.14479 0.13033 -0.13281 0.12547 -0.1401 0.12824 C -0.14089 0.12871 -0.14154 0.1294 -0.14219 0.13009 C -0.14375 0.13148 -0.14675 0.13472 -0.14792 0.13658 C -0.15287 0.14306 -0.14922 0.13935 -0.15313 0.14306 C -0.15391 0.14537 -0.15482 0.14769 -0.15521 0.15047 C -0.15742 0.16204 -0.15391 0.15255 -0.15729 0.16065 C -0.15664 0.21713 -0.16393 0.19445 -0.15417 0.20324 C -0.15365 0.20371 -0.15313 0.2044 -0.1526 0.20509 C -0.15013 0.21158 -0.15169 0.20903 -0.14323 0.20972 C -0.13151 0.21042 -0.11966 0.21019 -0.10781 0.21065 C -0.09349 0.21343 -0.10977 0.21065 -0.07656 0.21065 L 0.01354 0.21158 C 0.02057 0.21505 0.01419 0.21204 0.025 0.21528 C 0.02565 0.21528 0.02643 0.21574 0.02708 0.21621 C 0.02865 0.21667 0.03021 0.21759 0.03177 0.21806 C 0.0375 0.21945 0.04896 0.22176 0.04896 0.22199 C 0.05 0.22222 0.05104 0.22269 0.05208 0.22361 C 0.05482 0.22547 0.05755 0.22824 0.06042 0.23009 C 0.06341 0.23172 0.06146 0.23056 0.06615 0.2338 C 0.06771 0.23588 0.06953 0.2375 0.07083 0.24028 C 0.07135 0.24121 0.07122 0.24259 0.07135 0.24398 C 0.07161 0.2456 0.07187 0.24746 0.07187 0.24954 C 0.072 0.28704 0.07187 0.32477 0.07187 0.3625 L 0.07187 0.36273 " pathEditMode="relative" rAng="0" ptsTypes="AAAAAAAAAAAAAAAAAAAAAAAAAAAAAAAAAAAAAAAAAAAAAAAAA">
                                      <p:cBhvr>
                                        <p:cTn id="24" dur="2000" fill="hold"/>
                                        <p:tgtEl>
                                          <p:spTgt spid="38"/>
                                        </p:tgtEl>
                                        <p:attrNameLst>
                                          <p:attrName>ppt_x</p:attrName>
                                          <p:attrName>ppt_y</p:attrName>
                                        </p:attrNameLst>
                                      </p:cBhvr>
                                      <p:rCtr x="-4427" y="18472"/>
                                    </p:animMotion>
                                  </p:childTnLst>
                                </p:cTn>
                              </p:par>
                              <p:par>
                                <p:cTn id="25" presetID="0" presetClass="path" presetSubtype="0" accel="50000" decel="50000" fill="hold" grpId="1" nodeType="withEffect">
                                  <p:stCondLst>
                                    <p:cond delay="0"/>
                                  </p:stCondLst>
                                  <p:childTnLst>
                                    <p:animMotion origin="layout" path="M 0.00521 0.00718 L 0.00521 0.00741 C 0.00261 0.00741 0.00013 0.00718 -0.00234 0.00787 C -0.00299 0.00787 -0.00377 0.00811 -0.00429 0.00926 C -0.0052 0.01135 -0.00547 0.01436 -0.00625 0.01667 C -0.00677 0.01898 -0.00755 0.02084 -0.0082 0.02315 C -0.00885 0.02523 -0.00924 0.02778 -0.01015 0.0301 C -0.0108 0.03172 -0.01185 0.03287 -0.0125 0.03473 C -0.0138 0.03936 -0.01484 0.04398 -0.01601 0.04861 C -0.01718 0.05371 -0.01757 0.05533 -0.01836 0.06111 C -0.01862 0.06436 -0.01862 0.06783 -0.01914 0.07084 C -0.01953 0.07431 -0.02161 0.08148 -0.02226 0.08426 C -0.02252 0.08565 -0.02278 0.08727 -0.02304 0.08889 C -0.02356 0.09329 -0.02343 0.09537 -0.02461 0.1 C -0.02526 0.10301 -0.02643 0.10556 -0.02734 0.10834 C -0.02981 0.11667 -0.02708 0.10903 -0.02968 0.11528 C -0.0306 0.1176 -0.0306 0.11875 -0.03242 0.12037 C -0.03359 0.1213 -0.03502 0.12176 -0.03632 0.12223 C -0.04205 0.12223 -0.04778 0.12223 -0.05351 0.12176 C -0.05586 0.12153 -0.06575 0.11922 -0.06836 0.11898 C -0.07135 0.11829 -0.07435 0.11806 -0.07734 0.1176 C -0.07916 0.11713 -0.08099 0.11644 -0.08281 0.11621 C -0.08606 0.11551 -0.09153 0.11505 -0.09453 0.11482 L -0.13398 0.11528 C -0.1345 0.11551 -0.13502 0.11574 -0.13554 0.11621 C -0.13776 0.11783 -0.1375 0.11875 -0.13984 0.12084 C -0.14075 0.12176 -0.14192 0.12223 -0.14297 0.12315 C -0.14362 0.12408 -0.14427 0.125 -0.14492 0.12593 C -0.14622 0.12755 -0.14908 0.13033 -0.15039 0.13287 C -0.15442 0.14005 -0.15208 0.13565 -0.1539 0.14121 C -0.15573 0.14676 -0.15494 0.14375 -0.15703 0.14861 C -0.15755 0.15 -0.15859 0.15278 -0.15859 0.15301 C -0.15872 0.15463 -0.15872 0.15625 -0.15898 0.15787 C -0.15911 0.15903 -0.1595 0.15996 -0.15976 0.16111 C -0.16002 0.1632 -0.16028 0.16528 -0.16054 0.1676 C -0.16106 0.17639 -0.16224 0.19236 -0.15859 0.19815 C -0.15481 0.20371 -0.14869 0.2007 -0.14375 0.20093 L -0.09336 0.20232 C -0.0927 0.20232 -0.09192 0.20209 -0.0914 0.20278 C -0.08906 0.20602 -0.0901 0.20834 -0.08945 0.2125 C -0.08932 0.21343 -0.08893 0.21389 -0.08867 0.21482 C -0.08828 0.21945 -0.08763 0.22385 -0.0875 0.22871 C -0.08724 0.23611 -0.08711 0.24098 -0.08672 0.24815 C -0.08632 0.25255 -0.08606 0.2551 -0.08554 0.25973 C -0.08541 0.26528 -0.08528 0.27107 -0.08515 0.27639 C -0.08502 0.27778 -0.08476 0.27871 -0.08476 0.2801 C -0.08489 0.28773 -0.08515 0.29537 -0.08554 0.30278 C -0.08554 0.30394 -0.0858 0.30463 -0.08593 0.30556 C -0.08606 0.30672 -0.08619 0.30811 -0.08632 0.30926 C -0.08658 0.31135 -0.08685 0.3132 -0.08711 0.31528 C -0.08724 0.3169 -0.08737 0.31852 -0.0875 0.32037 C -0.08841 0.33681 -0.08711 0.32037 -0.08828 0.34445 C -0.08828 0.34514 -0.08906 0.35556 -0.08945 0.35834 C -0.08945 0.35949 -0.08971 0.36019 -0.08984 0.36111 C -0.08984 0.36273 -0.08984 0.36436 -0.08984 0.36621 L -0.08984 0.36644 " pathEditMode="relative" rAng="0" ptsTypes="AAAAAAAAAAAAAAAAAAAAAAAAAAAAAAAAAAAAAAAAAAAAAAAAAAAAAAAA">
                                      <p:cBhvr>
                                        <p:cTn id="26" dur="2000" fill="hold"/>
                                        <p:tgtEl>
                                          <p:spTgt spid="39"/>
                                        </p:tgtEl>
                                        <p:attrNameLst>
                                          <p:attrName>ppt_x</p:attrName>
                                          <p:attrName>ppt_y</p:attrName>
                                        </p:attrNameLst>
                                      </p:cBhvr>
                                      <p:rCtr x="-8320" y="17963"/>
                                    </p:animMotion>
                                  </p:childTnLst>
                                </p:cTn>
                              </p:par>
                              <p:par>
                                <p:cTn id="27" presetID="0" presetClass="path" presetSubtype="0" accel="50000" decel="50000" fill="hold" grpId="1" nodeType="withEffect">
                                  <p:stCondLst>
                                    <p:cond delay="0"/>
                                  </p:stCondLst>
                                  <p:childTnLst>
                                    <p:animMotion origin="layout" path="M -0.00443 0.0007 L -0.00443 0.00093 C -0.00638 0.00116 -0.00912 -0.00023 -0.01029 0.00255 C -0.01224 0.00695 -0.0112 0.01366 -0.01224 0.01875 C -0.01276 0.02107 -0.01315 0.02338 -0.0138 0.0257 C -0.01419 0.02662 -0.01485 0.02708 -0.01537 0.02755 C -0.01693 0.0382 -0.01419 0.01945 -0.01693 0.03449 C -0.01719 0.03588 -0.01719 0.0375 -0.01732 0.03866 C -0.01784 0.04213 -0.01823 0.04537 -0.01888 0.04838 C -0.01953 0.05162 -0.02058 0.0544 -0.02123 0.05764 C -0.02214 0.06181 -0.02279 0.06644 -0.02357 0.0706 C -0.02422 0.07361 -0.025 0.07616 -0.02552 0.07894 C -0.02591 0.08079 -0.02591 0.08287 -0.0263 0.08449 C -0.02669 0.08634 -0.02709 0.08796 -0.02748 0.08958 C -0.02813 0.0919 -0.02891 0.09398 -0.02943 0.09653 C -0.03112 0.10301 -0.03073 0.10533 -0.03451 0.10949 C -0.03841 0.11389 -0.04115 0.11736 -0.04544 0.12014 C -0.04935 0.12246 -0.05495 0.12384 -0.05873 0.12477 C -0.06875 0.12431 -0.07891 0.12408 -0.0888 0.12292 C -0.09089 0.12269 -0.09271 0.12107 -0.09466 0.1206 C -0.09766 0.11991 -0.10365 0.11921 -0.10365 0.11945 C -0.10508 0.11829 -0.10651 0.11667 -0.10794 0.11597 C -0.11302 0.11296 -0.11393 0.1132 -0.11849 0.11227 C -0.11927 0.11134 -0.12005 0.11042 -0.12084 0.10949 C -0.12214 0.10833 -0.12305 0.1081 -0.12435 0.10764 C -0.13086 0.1081 -0.1375 0.10787 -0.14388 0.10949 C -0.14518 0.10996 -0.14597 0.1125 -0.14701 0.11366 C -0.15235 0.11968 -0.14818 0.11273 -0.15326 0.12153 C -0.15625 0.12639 -0.15834 0.13056 -0.16107 0.13588 C -0.16198 0.1375 -0.16276 0.13912 -0.16341 0.14097 C -0.16433 0.14329 -0.16537 0.14583 -0.16615 0.14838 C -0.1681 0.15463 -0.16966 0.16065 -0.17084 0.16736 C -0.17123 0.16898 -0.17149 0.17083 -0.17162 0.17292 C -0.17201 0.17523 -0.17201 0.17801 -0.1724 0.18033 C -0.17357 0.18704 -0.17696 0.19283 -0.1806 0.19514 L -0.18763 0.19931 C -0.19297 0.19838 -0.19844 0.19838 -0.20365 0.19699 C -0.20508 0.19676 -0.20625 0.19514 -0.20755 0.19421 C -0.20873 0.19352 -0.2099 0.19259 -0.21107 0.19236 C -0.21224 0.1919 -0.22005 0.19097 -0.22044 0.19097 C -0.22891 0.19097 -0.23737 0.19074 -0.24584 0.19144 C -0.24935 0.1919 -0.25261 0.19352 -0.25599 0.19421 C -0.25755 0.19468 -0.25912 0.19468 -0.26068 0.19514 C -0.26406 0.1956 -0.26745 0.19653 -0.27084 0.19699 L -0.30287 0.1956 C -0.3043 0.1956 -0.30586 0.19607 -0.30716 0.19514 C -0.30834 0.19421 -0.30847 0.19121 -0.30951 0.19005 C -0.31146 0.1882 -0.3181 0.18704 -0.31966 0.18681 C -0.32487 0.18681 -0.33008 0.18704 -0.33529 0.18727 C -0.34623 0.18843 -0.33959 0.1882 -0.34701 0.19005 C -0.34831 0.19051 -0.34961 0.19051 -0.35091 0.19097 L -0.35794 0.19236 C -0.36107 0.19769 -0.35964 0.19583 -0.36185 0.19838 C -0.36472 0.20695 -0.36315 0.2007 -0.36224 0.21921 C -0.36211 0.22199 -0.36198 0.22431 -0.36185 0.22708 C -0.36172 0.23033 -0.36172 0.23403 -0.36146 0.23727 C -0.36133 0.23935 -0.36094 0.24097 -0.36068 0.24283 C -0.36055 0.24468 -0.36016 0.24676 -0.36029 0.24838 C -0.36068 0.25324 -0.36172 0.25509 -0.36263 0.25903 C -0.36302 0.26042 -0.36341 0.26227 -0.3638 0.26366 C -0.36419 0.26482 -0.36459 0.26551 -0.36498 0.26644 C -0.36628 0.26991 -0.36602 0.26921 -0.36654 0.27199 C -0.36641 0.27477 -0.36693 0.27755 -0.36615 0.27986 C -0.36576 0.28102 -0.36159 0.28681 -0.3599 0.2882 C -0.35938 0.28843 -0.35886 0.28866 -0.35834 0.28866 C -0.35677 0.28866 -0.34779 0.28658 -0.34584 0.29005 C -0.34518 0.29144 -0.34805 0.29607 -0.34857 0.29699 C -0.34909 0.29931 -0.34935 0.30162 -0.35013 0.30347 C -0.35065 0.30463 -0.3543 0.30602 -0.35443 0.30625 C -0.35573 0.30718 -0.35677 0.30857 -0.35794 0.30949 C -0.35808 0.3169 -0.35821 0.32408 -0.35834 0.33125 C -0.35873 0.34375 -0.3586 0.33171 -0.35951 0.34236 C -0.35964 0.34329 -0.35951 0.34468 -0.35951 0.34583 " pathEditMode="relative" rAng="0" ptsTypes="AAAAAAAAAAAAAAAAAAAAAAAAAAAAAAAAAAAAAAAAAAAAAAAAAAAAAAAAAAAAAAAAAAAAAAAAA">
                                      <p:cBhvr>
                                        <p:cTn id="28" dur="2000" fill="hold"/>
                                        <p:tgtEl>
                                          <p:spTgt spid="40"/>
                                        </p:tgtEl>
                                        <p:attrNameLst>
                                          <p:attrName>ppt_x</p:attrName>
                                          <p:attrName>ppt_y</p:attrName>
                                        </p:attrNameLst>
                                      </p:cBhvr>
                                      <p:rCtr x="-18112" y="17245"/>
                                    </p:animMotion>
                                  </p:childTnLst>
                                </p:cTn>
                              </p:par>
                              <p:par>
                                <p:cTn id="29" presetID="0" presetClass="path" presetSubtype="0" accel="50000" decel="50000" fill="hold" grpId="1" nodeType="withEffect">
                                  <p:stCondLst>
                                    <p:cond delay="0"/>
                                  </p:stCondLst>
                                  <p:childTnLst>
                                    <p:animMotion origin="layout" path="M -0.00169 -0.00162 L -0.00169 -0.00139 C -0.00456 -0.00093 -0.00755 -0.00023 -0.01028 0.00093 C -0.01081 0.00116 -0.0112 0.00185 -0.01146 0.00231 C -0.01263 0.0044 -0.01354 0.00648 -0.01458 0.00856 C -0.01471 0.00903 -0.01771 0.0331 -0.01849 0.03704 C -0.01966 0.04236 -0.02109 0.04722 -0.02239 0.05231 C -0.02304 0.05486 -0.02396 0.05741 -0.02435 0.05995 C -0.02474 0.06227 -0.025 0.06481 -0.02552 0.0669 C -0.02591 0.06829 -0.02669 0.06921 -0.02708 0.07037 C -0.02773 0.07245 -0.02812 0.07477 -0.02864 0.07662 C -0.02916 0.07847 -0.02982 0.07986 -0.03021 0.08148 C -0.03138 0.08518 -0.03229 0.08889 -0.03333 0.09259 C -0.03359 0.09352 -0.03372 0.09468 -0.03411 0.09537 C -0.03476 0.09653 -0.03554 0.09768 -0.03607 0.09884 C -0.03906 0.10509 -0.0362 0.10139 -0.03958 0.10509 C -0.04192 0.11065 -0.03984 0.10625 -0.04466 0.11343 C -0.04518 0.11412 -0.04544 0.11505 -0.04583 0.11551 C -0.04635 0.11597 -0.047 0.11597 -0.04739 0.1162 C -0.05625 0.12106 -0.04883 0.11829 -0.06224 0.12106 C -0.07265 0.11991 -0.06445 0.12176 -0.07786 0.11412 C -0.08398 0.11088 -0.08424 0.11134 -0.08919 0.10926 C -0.09948 0.10532 -0.08893 0.1088 -0.10403 0.1044 L -0.13646 0.10509 C -0.14401 0.10602 -0.14075 0.10787 -0.14388 0.11065 C -0.14505 0.11181 -0.14635 0.1125 -0.14739 0.11343 C -0.15156 0.11736 -0.14831 0.11481 -0.1513 0.11898 C -0.15247 0.1206 -0.15377 0.12176 -0.15482 0.12315 C -0.16067 0.13079 -0.1569 0.12616 -0.16146 0.13356 C -0.16198 0.13449 -0.1625 0.13495 -0.16302 0.13565 C -0.16341 0.13611 -0.16393 0.13657 -0.16419 0.13704 C -0.16471 0.13796 -0.16497 0.13889 -0.16536 0.13981 C -0.16549 0.14051 -0.16575 0.1412 -0.16575 0.1419 C -0.1664 0.14722 -0.16614 0.14815 -0.16653 0.1544 C -0.16692 0.1588 -0.16719 0.16343 -0.16771 0.16759 C -0.16784 0.16852 -0.16823 0.16898 -0.16849 0.16968 C -0.16901 0.17083 -0.16966 0.17199 -0.17005 0.17315 C -0.1707 0.17454 -0.17109 0.17593 -0.17161 0.17731 C -0.175 0.18611 -0.17109 0.17546 -0.17357 0.18218 C -0.1737 0.18588 -0.17396 0.18958 -0.17396 0.19329 C -0.17461 0.22847 -0.17278 0.21481 -0.17513 0.23009 C -0.175 0.23333 -0.17526 0.23681 -0.17474 0.23981 C -0.17448 0.24259 -0.17344 0.24491 -0.17278 0.24745 C -0.17239 0.25 -0.17213 0.25255 -0.17161 0.25509 C -0.17148 0.25648 -0.17109 0.25787 -0.17083 0.25926 C -0.17122 0.25995 -0.17174 0.26065 -0.172 0.26134 C -0.17278 0.26319 -0.17344 0.26574 -0.17396 0.26759 C -0.17409 0.26898 -0.17435 0.27037 -0.17435 0.27176 C -0.17461 0.27639 -0.17448 0.28102 -0.17474 0.28565 C -0.17487 0.28704 -0.17526 0.28819 -0.17552 0.28912 C -0.17682 0.29282 -0.17851 0.29583 -0.17942 0.29954 C -0.18112 0.30625 -0.18021 0.30278 -0.18216 0.30995 C -0.18242 0.31204 -0.18268 0.31412 -0.18294 0.3162 C -0.18307 0.31713 -0.18333 0.31806 -0.18333 0.31898 C -0.18372 0.32523 -0.18359 0.33171 -0.18411 0.33773 C -0.1845 0.3419 -0.18541 0.34398 -0.18646 0.34676 C -0.18659 0.34861 -0.18672 0.35046 -0.18685 0.35231 C -0.18724 0.35625 -0.18698 0.35764 -0.18841 0.36065 C -0.18945 0.36273 -0.18997 0.36273 -0.19114 0.36343 C -0.19153 0.36389 -0.19192 0.36528 -0.19232 0.36481 C -0.19284 0.36435 -0.19271 0.36204 -0.19271 0.36227 L -0.19271 0.36204 " pathEditMode="relative" rAng="0" ptsTypes="AAAAAAAAAAAAAAAAAAAAAAAAAAAAAAAAAAAAAAAAAAAAAAAAAAAAAAAAAAAAAA">
                                      <p:cBhvr>
                                        <p:cTn id="30" dur="2000" fill="hold"/>
                                        <p:tgtEl>
                                          <p:spTgt spid="41"/>
                                        </p:tgtEl>
                                        <p:attrNameLst>
                                          <p:attrName>ppt_x</p:attrName>
                                          <p:attrName>ppt_y</p:attrName>
                                        </p:attrNameLst>
                                      </p:cBhvr>
                                      <p:rCtr x="-9557" y="18310"/>
                                    </p:animMotion>
                                  </p:childTnLst>
                                </p:cTn>
                              </p:par>
                              <p:par>
                                <p:cTn id="31" presetID="0" presetClass="path" presetSubtype="0" accel="50000" decel="50000" fill="hold" grpId="1" nodeType="withEffect">
                                  <p:stCondLst>
                                    <p:cond delay="0"/>
                                  </p:stCondLst>
                                  <p:childTnLst>
                                    <p:animMotion origin="layout" path="M -0.00391 -0.00324 L -0.00391 -0.00301 C -0.00573 -0.00301 -0.00769 -0.00278 -0.00938 -0.00209 C -0.01107 -0.00116 -0.01211 0.00139 -0.01289 0.00347 C -0.01368 0.00555 -0.01511 0.01018 -0.01563 0.01273 C -0.01615 0.01412 -0.01654 0.01574 -0.0168 0.01736 C -0.01719 0.01921 -0.01732 0.02129 -0.01758 0.02291 C -0.01823 0.02546 -0.01901 0.02754 -0.01953 0.02986 C -0.02032 0.03287 -0.02097 0.03588 -0.02149 0.03912 C -0.02448 0.05301 -0.02162 0.04004 -0.025 0.05578 C -0.02552 0.0581 -0.02592 0.06041 -0.02657 0.06273 C -0.02852 0.06875 -0.02969 0.07199 -0.03086 0.07847 C -0.03151 0.08194 -0.03177 0.08565 -0.03243 0.08912 C -0.03295 0.09097 -0.03386 0.09259 -0.03438 0.09467 C -0.03503 0.09653 -0.03542 0.09884 -0.03594 0.10069 C -0.0362 0.10162 -0.03646 0.10231 -0.03672 0.10301 C -0.03802 0.10602 -0.0392 0.10903 -0.04063 0.1118 C -0.04102 0.1125 -0.04141 0.1125 -0.0418 0.11273 C -0.0698 0.11713 -0.05352 0.11319 -0.06719 0.1169 C -0.07448 0.11643 -0.0819 0.1169 -0.08907 0.11597 C -0.09245 0.11574 -0.09558 0.11412 -0.09883 0.11319 L -0.10703 0.11134 C -0.10964 0.10995 -0.11589 0.10602 -0.11875 0.10578 C -0.12188 0.10532 -0.125 0.10625 -0.12813 0.10625 C -0.13008 0.10787 -0.13477 0.11157 -0.13711 0.11273 C -0.13894 0.11342 -0.14076 0.11366 -0.14258 0.11412 C -0.14336 0.11458 -0.14414 0.11504 -0.14493 0.11551 C -0.14688 0.1162 -0.14896 0.11643 -0.15078 0.11736 C -0.15131 0.11759 -0.15157 0.11852 -0.15196 0.11875 C -0.15287 0.11967 -0.15391 0.12014 -0.15469 0.12106 C -0.15703 0.12315 -0.1599 0.12801 -0.16172 0.12986 C -0.16237 0.13055 -0.16302 0.13032 -0.16368 0.13078 C -0.16498 0.13264 -0.16654 0.13426 -0.16719 0.1368 C -0.16849 0.14143 -0.16654 0.13842 -0.16875 0.14097 C -0.16901 0.1419 -0.1694 0.14236 -0.16953 0.14328 C -0.1698 0.14398 -0.16967 0.14514 -0.16993 0.14606 C -0.17032 0.14676 -0.17071 0.14745 -0.1711 0.14791 C -0.17188 0.15741 -0.17188 0.15532 -0.1711 0.17014 C -0.17097 0.17477 -0.17071 0.175 -0.16953 0.17801 C -0.16967 0.18125 -0.16967 0.18449 -0.16993 0.18773 C -0.17019 0.18935 -0.17084 0.19074 -0.1711 0.19236 C -0.17318 0.20231 -0.16797 0.18217 -0.17305 0.20208 C -0.17383 0.20509 -0.17474 0.20764 -0.17539 0.21041 C -0.17605 0.21319 -0.17644 0.2162 -0.17696 0.21875 C -0.17748 0.22153 -0.17852 0.22662 -0.17852 0.22685 C -0.17878 0.22986 -0.17904 0.23356 -0.1793 0.2368 C -0.17943 0.23819 -0.17982 0.23912 -0.17969 0.24051 C -0.17917 0.24768 -0.17839 0.25486 -0.17735 0.2618 C -0.17722 0.26296 -0.1767 0.26389 -0.17618 0.26458 C -0.17474 0.26736 -0.17331 0.26828 -0.17149 0.27014 C -0.17136 0.27106 -0.17136 0.27176 -0.1711 0.27245 C -0.17006 0.27662 -0.16758 0.28495 -0.16758 0.28518 C -0.16719 0.28866 -0.1668 0.29213 -0.16641 0.29606 C -0.16602 0.30231 -0.16641 0.31412 -0.16368 0.32014 C -0.16198 0.32407 -0.15964 0.32685 -0.15743 0.32986 C -0.1569 0.33078 -0.15625 0.33171 -0.15547 0.33217 C -0.14414 0.33935 -0.15105 0.33287 -0.14493 0.33912 C -0.14401 0.34421 -0.14558 0.33773 -0.14258 0.3419 C -0.14193 0.34282 -0.14102 0.34606 -0.14102 0.34629 C -0.14089 0.34838 -0.14089 0.35069 -0.14063 0.35301 C -0.14037 0.35532 -0.13985 0.35648 -0.13907 0.35856 C -0.13894 0.35949 -0.13894 0.36041 -0.13868 0.36134 C -0.13868 0.36157 -0.13789 0.36528 -0.13789 0.36551 L -0.13789 0.36574 " pathEditMode="relative" rAng="0" ptsTypes="AAAAAAAAAAAAAAAAAAAAAAAAAAAAAAAAAAAAAAAAAAAAAAAAAAAAAAAAAAAAAAAA">
                                      <p:cBhvr>
                                        <p:cTn id="32" dur="2000" fill="hold"/>
                                        <p:tgtEl>
                                          <p:spTgt spid="42"/>
                                        </p:tgtEl>
                                        <p:attrNameLst>
                                          <p:attrName>ppt_x</p:attrName>
                                          <p:attrName>ppt_y</p:attrName>
                                        </p:attrNameLst>
                                      </p:cBhvr>
                                      <p:rCtr x="-8802" y="18449"/>
                                    </p:animMotion>
                                  </p:childTnLst>
                                </p:cTn>
                              </p:par>
                            </p:childTnLst>
                          </p:cTn>
                        </p:par>
                        <p:par>
                          <p:cTn id="33" fill="hold">
                            <p:stCondLst>
                              <p:cond delay="2000"/>
                            </p:stCondLst>
                            <p:childTnLst>
                              <p:par>
                                <p:cTn id="34" presetID="1" presetClass="entr" presetSubtype="0" fill="hold" grpId="0" nodeType="afterEffect">
                                  <p:stCondLst>
                                    <p:cond delay="500"/>
                                  </p:stCondLst>
                                  <p:childTnLst>
                                    <p:set>
                                      <p:cBhvr>
                                        <p:cTn id="35" dur="1" fill="hold">
                                          <p:stCondLst>
                                            <p:cond delay="0"/>
                                          </p:stCondLst>
                                        </p:cTn>
                                        <p:tgtEl>
                                          <p:spTgt spid="10"/>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nodeType="afterEffect">
                                  <p:stCondLst>
                                    <p:cond delay="100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10"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உள்ளடக்க ஒதுக்கிடம் 1">
            <a:extLst>
              <a:ext uri="{FF2B5EF4-FFF2-40B4-BE49-F238E27FC236}">
                <a16:creationId xmlns:a16="http://schemas.microsoft.com/office/drawing/2014/main" id="{A0676145-511D-BA0E-1BFE-1DD284863FB5}"/>
              </a:ext>
            </a:extLst>
          </p:cNvPr>
          <p:cNvSpPr>
            <a:spLocks noGrp="1"/>
          </p:cNvSpPr>
          <p:nvPr>
            <p:ph idx="1"/>
          </p:nvPr>
        </p:nvSpPr>
        <p:spPr>
          <a:xfrm>
            <a:off x="524935" y="1325085"/>
            <a:ext cx="11135785" cy="5161854"/>
          </a:xfrm>
        </p:spPr>
        <p:txBody>
          <a:bodyPr>
            <a:noAutofit/>
          </a:bodyPr>
          <a:lstStyle/>
          <a:p>
            <a:r>
              <a:rPr lang="en-IN" sz="2000" dirty="0"/>
              <a:t>Provider</a:t>
            </a:r>
          </a:p>
          <a:p>
            <a:pPr lvl="1"/>
            <a:r>
              <a:rPr lang="en-IN" sz="2000" dirty="0"/>
              <a:t>AEF</a:t>
            </a:r>
          </a:p>
          <a:p>
            <a:pPr lvl="2"/>
            <a:r>
              <a:rPr lang="en-IN" dirty="0"/>
              <a:t>It </a:t>
            </a:r>
            <a:r>
              <a:rPr lang="en-GB" b="0" i="0" dirty="0">
                <a:solidFill>
                  <a:srgbClr val="404040"/>
                </a:solidFill>
                <a:effectLst/>
              </a:rPr>
              <a:t>is the provider of the service APIs and is also the service communication entry point of the service API to the API invokers. Provides access control, logging, charging, provides authentication and authorization support.</a:t>
            </a:r>
            <a:endParaRPr lang="en-IN" dirty="0"/>
          </a:p>
          <a:p>
            <a:pPr lvl="1"/>
            <a:r>
              <a:rPr lang="en-IN" sz="2000" dirty="0"/>
              <a:t>APF</a:t>
            </a:r>
          </a:p>
          <a:p>
            <a:pPr lvl="2"/>
            <a:r>
              <a:rPr lang="en-IN" dirty="0"/>
              <a:t>It </a:t>
            </a:r>
            <a:r>
              <a:rPr lang="en-GB" b="0" i="0" dirty="0">
                <a:solidFill>
                  <a:srgbClr val="404040"/>
                </a:solidFill>
                <a:effectLst/>
              </a:rPr>
              <a:t>is responsible for the capability to publish the service API information of the API provider to the CAPIF core functions to enable the discovery of APIs by the API invoker.</a:t>
            </a:r>
            <a:endParaRPr lang="en-IN" dirty="0"/>
          </a:p>
          <a:p>
            <a:pPr lvl="1"/>
            <a:r>
              <a:rPr lang="en-IN" sz="2000" dirty="0"/>
              <a:t>AMF</a:t>
            </a:r>
          </a:p>
          <a:p>
            <a:pPr lvl="2"/>
            <a:r>
              <a:rPr lang="en-IN" dirty="0"/>
              <a:t>It </a:t>
            </a:r>
            <a:r>
              <a:rPr lang="en-GB" b="0" i="0" dirty="0">
                <a:solidFill>
                  <a:srgbClr val="404040"/>
                </a:solidFill>
                <a:effectLst/>
              </a:rPr>
              <a:t>is the entity which registers and maintains registration information of the API provider domain functions.</a:t>
            </a:r>
            <a:endParaRPr lang="en-IN" dirty="0"/>
          </a:p>
          <a:p>
            <a:r>
              <a:rPr lang="en-IN" sz="2000" dirty="0"/>
              <a:t>Service Api</a:t>
            </a:r>
          </a:p>
          <a:p>
            <a:pPr lvl="1"/>
            <a:r>
              <a:rPr lang="en-IN" sz="2000" dirty="0"/>
              <a:t>It is the list of API’s exposed by the provider.</a:t>
            </a:r>
          </a:p>
          <a:p>
            <a:r>
              <a:rPr lang="en-IN" sz="2000" dirty="0"/>
              <a:t>Invoker</a:t>
            </a:r>
          </a:p>
          <a:p>
            <a:pPr lvl="1"/>
            <a:r>
              <a:rPr lang="en-IN" sz="2000" dirty="0"/>
              <a:t>It is an entity which invokes the service API’s.</a:t>
            </a:r>
            <a:endParaRPr lang="en-IE" sz="2000" dirty="0"/>
          </a:p>
        </p:txBody>
      </p:sp>
      <p:sp>
        <p:nvSpPr>
          <p:cNvPr id="3" name="தலைப்பு 2">
            <a:extLst>
              <a:ext uri="{FF2B5EF4-FFF2-40B4-BE49-F238E27FC236}">
                <a16:creationId xmlns:a16="http://schemas.microsoft.com/office/drawing/2014/main" id="{ABA24701-608E-4C50-B4FD-26C180156E87}"/>
              </a:ext>
            </a:extLst>
          </p:cNvPr>
          <p:cNvSpPr>
            <a:spLocks noGrp="1"/>
          </p:cNvSpPr>
          <p:nvPr>
            <p:ph type="title"/>
          </p:nvPr>
        </p:nvSpPr>
        <p:spPr>
          <a:xfrm>
            <a:off x="524935" y="239714"/>
            <a:ext cx="11135784" cy="1085371"/>
          </a:xfrm>
        </p:spPr>
        <p:txBody>
          <a:bodyPr>
            <a:noAutofit/>
          </a:bodyPr>
          <a:lstStyle/>
          <a:p>
            <a:r>
              <a:rPr lang="en-IN" sz="4800" b="1" dirty="0"/>
              <a:t>SME (Service Management and Exposure)</a:t>
            </a:r>
            <a:endParaRPr lang="en-IE" sz="4800" b="1" dirty="0"/>
          </a:p>
        </p:txBody>
      </p:sp>
    </p:spTree>
    <p:extLst>
      <p:ext uri="{BB962C8B-B14F-4D97-AF65-F5344CB8AC3E}">
        <p14:creationId xmlns:p14="http://schemas.microsoft.com/office/powerpoint/2010/main" val="282245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தலைப்பு 2">
            <a:extLst>
              <a:ext uri="{FF2B5EF4-FFF2-40B4-BE49-F238E27FC236}">
                <a16:creationId xmlns:a16="http://schemas.microsoft.com/office/drawing/2014/main" id="{60023865-35EF-DEAF-8451-B78BBF776F17}"/>
              </a:ext>
            </a:extLst>
          </p:cNvPr>
          <p:cNvSpPr>
            <a:spLocks noGrp="1"/>
          </p:cNvSpPr>
          <p:nvPr>
            <p:ph type="title"/>
          </p:nvPr>
        </p:nvSpPr>
        <p:spPr>
          <a:xfrm>
            <a:off x="838200" y="557189"/>
            <a:ext cx="3966463" cy="5571900"/>
          </a:xfrm>
          <a:prstGeom prst="ellipse">
            <a:avLst/>
          </a:prstGeom>
        </p:spPr>
        <p:txBody>
          <a:bodyPr vert="horz" lIns="91440" tIns="45720" rIns="91440" bIns="45720" rtlCol="0" anchor="ctr">
            <a:normAutofit fontScale="90000"/>
          </a:bodyPr>
          <a:lstStyle/>
          <a:p>
            <a:r>
              <a:rPr lang="en-US" sz="5200" b="1" dirty="0"/>
              <a:t>rA</a:t>
            </a:r>
            <a:r>
              <a:rPr lang="en-US" sz="5200" b="1" kern="1200" dirty="0">
                <a:solidFill>
                  <a:schemeClr val="tx1"/>
                </a:solidFill>
                <a:latin typeface="+mj-lt"/>
                <a:ea typeface="+mj-ea"/>
                <a:cs typeface="+mj-cs"/>
              </a:rPr>
              <a:t>pp Package Definition </a:t>
            </a:r>
            <a:r>
              <a:rPr lang="en-US" sz="3600" kern="1200" dirty="0">
                <a:solidFill>
                  <a:schemeClr val="tx1"/>
                </a:solidFill>
                <a:latin typeface="+mj-lt"/>
                <a:ea typeface="+mj-ea"/>
                <a:cs typeface="+mj-cs"/>
              </a:rPr>
              <a:t>(</a:t>
            </a:r>
            <a:r>
              <a:rPr lang="en-US" sz="3600" b="0" i="0" kern="1200" dirty="0">
                <a:solidFill>
                  <a:srgbClr val="FF0000"/>
                </a:solidFill>
                <a:effectLst/>
                <a:latin typeface="+mj-lt"/>
                <a:ea typeface="+mj-ea"/>
                <a:cs typeface="+mj-cs"/>
              </a:rPr>
              <a:t>This serves as a prototype and is prone to changes</a:t>
            </a:r>
            <a:r>
              <a:rPr lang="en-US" sz="3600" kern="1200" dirty="0">
                <a:solidFill>
                  <a:schemeClr val="tx1"/>
                </a:solidFill>
                <a:latin typeface="+mj-lt"/>
                <a:ea typeface="+mj-ea"/>
                <a:cs typeface="+mj-cs"/>
              </a:rPr>
              <a:t>)</a:t>
            </a:r>
          </a:p>
        </p:txBody>
      </p:sp>
      <p:pic>
        <p:nvPicPr>
          <p:cNvPr id="4" name="படம் 3">
            <a:extLst>
              <a:ext uri="{FF2B5EF4-FFF2-40B4-BE49-F238E27FC236}">
                <a16:creationId xmlns:a16="http://schemas.microsoft.com/office/drawing/2014/main" id="{8409EBAE-F5B1-3505-D9C3-521258188AD1}"/>
              </a:ext>
            </a:extLst>
          </p:cNvPr>
          <p:cNvPicPr>
            <a:picLocks noChangeAspect="1"/>
          </p:cNvPicPr>
          <p:nvPr/>
        </p:nvPicPr>
        <p:blipFill>
          <a:blip r:embed="rId2"/>
          <a:stretch>
            <a:fillRect/>
          </a:stretch>
        </p:blipFill>
        <p:spPr>
          <a:xfrm>
            <a:off x="6728525" y="0"/>
            <a:ext cx="3358155" cy="6833882"/>
          </a:xfrm>
          <a:prstGeom prst="rect">
            <a:avLst/>
          </a:prstGeom>
        </p:spPr>
      </p:pic>
    </p:spTree>
    <p:extLst>
      <p:ext uri="{BB962C8B-B14F-4D97-AF65-F5344CB8AC3E}">
        <p14:creationId xmlns:p14="http://schemas.microsoft.com/office/powerpoint/2010/main" val="116056014"/>
      </p:ext>
    </p:extLst>
  </p:cSld>
  <p:clrMapOvr>
    <a:masterClrMapping/>
  </p:clrMapOvr>
</p:sld>
</file>

<file path=ppt/theme/theme1.xml><?xml version="1.0" encoding="utf-8"?>
<a:theme xmlns:a="http://schemas.openxmlformats.org/drawingml/2006/main" name="Office தீம்">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தீம்">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3257</TotalTime>
  <Words>635</Words>
  <Application>Microsoft Office PowerPoint</Application>
  <PresentationFormat>அகன்றதிரை</PresentationFormat>
  <Paragraphs>96</Paragraphs>
  <Slides>18</Slides>
  <Notes>4</Notes>
  <HiddenSlides>2</HiddenSlides>
  <MMClips>0</MMClips>
  <ScaleCrop>false</ScaleCrop>
  <HeadingPairs>
    <vt:vector size="6" baseType="variant">
      <vt:variant>
        <vt:lpstr>பயன்படுத்தப்பட்ட எழுத்துருக்கள்</vt:lpstr>
      </vt:variant>
      <vt:variant>
        <vt:i4>4</vt:i4>
      </vt:variant>
      <vt:variant>
        <vt:lpstr>கருப்பொருள்</vt:lpstr>
      </vt:variant>
      <vt:variant>
        <vt:i4>1</vt:i4>
      </vt:variant>
      <vt:variant>
        <vt:lpstr>ஸ்லைடு தலைப்புகள்</vt:lpstr>
      </vt:variant>
      <vt:variant>
        <vt:i4>18</vt:i4>
      </vt:variant>
    </vt:vector>
  </HeadingPairs>
  <TitlesOfParts>
    <vt:vector size="23" baseType="lpstr">
      <vt:lpstr>Arial</vt:lpstr>
      <vt:lpstr>Calibri</vt:lpstr>
      <vt:lpstr>Calibri Light</vt:lpstr>
      <vt:lpstr>Courier New</vt:lpstr>
      <vt:lpstr>Office தீம்</vt:lpstr>
      <vt:lpstr>PowerPoint விளக்கக்காட்சி</vt:lpstr>
      <vt:lpstr>rApp Manager</vt:lpstr>
      <vt:lpstr>Assumptions</vt:lpstr>
      <vt:lpstr>rApps and ACM (Automation Composition Mgmt.)</vt:lpstr>
      <vt:lpstr>ONAP ACM Architecture</vt:lpstr>
      <vt:lpstr>ONAP ACM Architecture</vt:lpstr>
      <vt:lpstr>ONAP ACM Architecture</vt:lpstr>
      <vt:lpstr>SME (Service Management and Exposure)</vt:lpstr>
      <vt:lpstr>rApp Package Definition (This serves as a prototype and is prone to changes)</vt:lpstr>
      <vt:lpstr>Architecture</vt:lpstr>
      <vt:lpstr>PowerPoint விளக்கக்காட்சி</vt:lpstr>
      <vt:lpstr>rApp  States</vt:lpstr>
      <vt:lpstr>rApp  Instance States</vt:lpstr>
      <vt:lpstr>rApp Instance State  Events  (Internal)</vt:lpstr>
      <vt:lpstr>rApp Manager Lifecycle  flow</vt:lpstr>
      <vt:lpstr>rApp  flow</vt:lpstr>
      <vt:lpstr>rApp Instance  flow</vt:lpstr>
      <vt:lpstr>PowerPoint விளக்கக்காட்சி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விளக்கக்காட்சி</dc:title>
  <dc:creator>Aravindhan Ayyanathan</dc:creator>
  <cp:lastModifiedBy>Aravindhan Ayyanathan</cp:lastModifiedBy>
  <cp:revision>124</cp:revision>
  <dcterms:created xsi:type="dcterms:W3CDTF">2023-05-18T11:53:23Z</dcterms:created>
  <dcterms:modified xsi:type="dcterms:W3CDTF">2023-09-22T08:45:30Z</dcterms:modified>
</cp:coreProperties>
</file>