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076136803" r:id="rId2"/>
    <p:sldId id="2076136804" r:id="rId3"/>
    <p:sldId id="2076136811" r:id="rId4"/>
    <p:sldId id="2076136806" r:id="rId5"/>
    <p:sldId id="2076136814" r:id="rId6"/>
    <p:sldId id="2076136807" r:id="rId7"/>
    <p:sldId id="2076136812" r:id="rId8"/>
    <p:sldId id="2076136808" r:id="rId9"/>
    <p:sldId id="2076136809" r:id="rId10"/>
    <p:sldId id="2076136810" r:id="rId11"/>
    <p:sldId id="2076136813" r:id="rId12"/>
    <p:sldId id="2076136805" r:id="rId13"/>
    <p:sldId id="2076136815" r:id="rId14"/>
    <p:sldId id="51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மேற்குறிப்பு ஒதுக்கிடம்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தேதி ஒதுக்கிடம்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7B705-42ED-4F1F-8D58-84F2CF9B8FBE}" type="datetimeFigureOut">
              <a:rPr lang="en-IE" smtClean="0"/>
              <a:t>28/07/2023</a:t>
            </a:fld>
            <a:endParaRPr lang="en-IE"/>
          </a:p>
        </p:txBody>
      </p:sp>
      <p:sp>
        <p:nvSpPr>
          <p:cNvPr id="4" name="ஸ்லைடு படிம ஒதுக்கிடம்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குறிப்புகள் ஒதுக்கிடம்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IE"/>
          </a:p>
        </p:txBody>
      </p:sp>
      <p:sp>
        <p:nvSpPr>
          <p:cNvPr id="6" name="கீழ்க்குறிப்பு ஒதுக்கிடம்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ஸ்லைடு எண் ஒதுக்கிடம்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3723-01BC-4637-A630-77626948C5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353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2019-02-18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248CB-3C69-4E43-91D6-F0F53C2A76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ONAP - Monthly Overview Report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283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ஸ்லைடு தலைப்ப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தலைப்பு 1">
            <a:extLst>
              <a:ext uri="{FF2B5EF4-FFF2-40B4-BE49-F238E27FC236}">
                <a16:creationId xmlns:a16="http://schemas.microsoft.com/office/drawing/2014/main" id="{7760860D-2F6C-E66D-A28B-968C37C8C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IE"/>
          </a:p>
        </p:txBody>
      </p:sp>
      <p:sp>
        <p:nvSpPr>
          <p:cNvPr id="3" name="துணைத்தலைப்பு 2">
            <a:extLst>
              <a:ext uri="{FF2B5EF4-FFF2-40B4-BE49-F238E27FC236}">
                <a16:creationId xmlns:a16="http://schemas.microsoft.com/office/drawing/2014/main" id="{EFD4E349-BB38-0D1F-B56C-F356D3A20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a-IN"/>
              <a:t>தலைமை துணைத் தலைப்பு நடையைத் திருத்த, கிளிக் செய்யவும்</a:t>
            </a:r>
            <a:endParaRPr lang="en-IE"/>
          </a:p>
        </p:txBody>
      </p:sp>
      <p:sp>
        <p:nvSpPr>
          <p:cNvPr id="4" name="தேதி ஒதுக்கிடம் 3">
            <a:extLst>
              <a:ext uri="{FF2B5EF4-FFF2-40B4-BE49-F238E27FC236}">
                <a16:creationId xmlns:a16="http://schemas.microsoft.com/office/drawing/2014/main" id="{7D1ECA6C-EE6F-A902-C63F-3969D1D3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9AD-91A0-469B-9691-7B9055372670}" type="datetimeFigureOut">
              <a:rPr lang="en-IE" smtClean="0"/>
              <a:t>28/07/2023</a:t>
            </a:fld>
            <a:endParaRPr lang="en-IE"/>
          </a:p>
        </p:txBody>
      </p:sp>
      <p:sp>
        <p:nvSpPr>
          <p:cNvPr id="5" name="கீழ்க்குறிப்பு ஒதுக்கிடம் 4">
            <a:extLst>
              <a:ext uri="{FF2B5EF4-FFF2-40B4-BE49-F238E27FC236}">
                <a16:creationId xmlns:a16="http://schemas.microsoft.com/office/drawing/2014/main" id="{77ACC007-E4D4-9675-7378-C7A6A592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ஸ்லைடு எண் ஒதுக்கிடம் 5">
            <a:extLst>
              <a:ext uri="{FF2B5EF4-FFF2-40B4-BE49-F238E27FC236}">
                <a16:creationId xmlns:a16="http://schemas.microsoft.com/office/drawing/2014/main" id="{A55A9A06-FB7F-2DFD-C5DE-21482540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5D1-EA52-452A-8343-5BC0AFBDA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946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தலைப்பு மற்றும் செங்குத்து உர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தலைப்பு 1">
            <a:extLst>
              <a:ext uri="{FF2B5EF4-FFF2-40B4-BE49-F238E27FC236}">
                <a16:creationId xmlns:a16="http://schemas.microsoft.com/office/drawing/2014/main" id="{2F337F6C-34DA-CC02-971C-F6959C52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IE"/>
          </a:p>
        </p:txBody>
      </p:sp>
      <p:sp>
        <p:nvSpPr>
          <p:cNvPr id="3" name="செங்குத்து உரை ஒதுக்கிடம் 2">
            <a:extLst>
              <a:ext uri="{FF2B5EF4-FFF2-40B4-BE49-F238E27FC236}">
                <a16:creationId xmlns:a16="http://schemas.microsoft.com/office/drawing/2014/main" id="{7EFF600E-EBDC-50DA-E445-8A5951E78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IE"/>
          </a:p>
        </p:txBody>
      </p:sp>
      <p:sp>
        <p:nvSpPr>
          <p:cNvPr id="4" name="தேதி ஒதுக்கிடம் 3">
            <a:extLst>
              <a:ext uri="{FF2B5EF4-FFF2-40B4-BE49-F238E27FC236}">
                <a16:creationId xmlns:a16="http://schemas.microsoft.com/office/drawing/2014/main" id="{74294B40-8FFC-69D3-278F-2FE8C27C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9AD-91A0-469B-9691-7B9055372670}" type="datetimeFigureOut">
              <a:rPr lang="en-IE" smtClean="0"/>
              <a:t>28/07/2023</a:t>
            </a:fld>
            <a:endParaRPr lang="en-IE"/>
          </a:p>
        </p:txBody>
      </p:sp>
      <p:sp>
        <p:nvSpPr>
          <p:cNvPr id="5" name="கீழ்க்குறிப்பு ஒதுக்கிடம் 4">
            <a:extLst>
              <a:ext uri="{FF2B5EF4-FFF2-40B4-BE49-F238E27FC236}">
                <a16:creationId xmlns:a16="http://schemas.microsoft.com/office/drawing/2014/main" id="{80B319D7-4564-FF8E-1849-B3FF3CC5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ஸ்லைடு எண் ஒதுக்கிடம் 5">
            <a:extLst>
              <a:ext uri="{FF2B5EF4-FFF2-40B4-BE49-F238E27FC236}">
                <a16:creationId xmlns:a16="http://schemas.microsoft.com/office/drawing/2014/main" id="{1B6B3D2B-2368-FED4-81AF-437B9BF5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5D1-EA52-452A-8343-5BC0AFBDA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077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செங்குத்து தலைப்பு மற்றும் உர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செங்குத்து தலைப்பு 1">
            <a:extLst>
              <a:ext uri="{FF2B5EF4-FFF2-40B4-BE49-F238E27FC236}">
                <a16:creationId xmlns:a16="http://schemas.microsoft.com/office/drawing/2014/main" id="{8A845A7F-2940-ED85-B851-3E6E2D1B7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IE"/>
          </a:p>
        </p:txBody>
      </p:sp>
      <p:sp>
        <p:nvSpPr>
          <p:cNvPr id="3" name="செங்குத்து உரை ஒதுக்கிடம் 2">
            <a:extLst>
              <a:ext uri="{FF2B5EF4-FFF2-40B4-BE49-F238E27FC236}">
                <a16:creationId xmlns:a16="http://schemas.microsoft.com/office/drawing/2014/main" id="{8C54E758-3E12-D363-C1FC-DE6ACD1BF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IE"/>
          </a:p>
        </p:txBody>
      </p:sp>
      <p:sp>
        <p:nvSpPr>
          <p:cNvPr id="4" name="தேதி ஒதுக்கிடம் 3">
            <a:extLst>
              <a:ext uri="{FF2B5EF4-FFF2-40B4-BE49-F238E27FC236}">
                <a16:creationId xmlns:a16="http://schemas.microsoft.com/office/drawing/2014/main" id="{08E9C46A-9DF7-57DE-F7B6-16AD16D3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9AD-91A0-469B-9691-7B9055372670}" type="datetimeFigureOut">
              <a:rPr lang="en-IE" smtClean="0"/>
              <a:t>28/07/2023</a:t>
            </a:fld>
            <a:endParaRPr lang="en-IE"/>
          </a:p>
        </p:txBody>
      </p:sp>
      <p:sp>
        <p:nvSpPr>
          <p:cNvPr id="5" name="கீழ்க்குறிப்பு ஒதுக்கிடம் 4">
            <a:extLst>
              <a:ext uri="{FF2B5EF4-FFF2-40B4-BE49-F238E27FC236}">
                <a16:creationId xmlns:a16="http://schemas.microsoft.com/office/drawing/2014/main" id="{47C91622-7976-C296-9A2B-AF5BBB53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ஸ்லைடு எண் ஒதுக்கிடம் 5">
            <a:extLst>
              <a:ext uri="{FF2B5EF4-FFF2-40B4-BE49-F238E27FC236}">
                <a16:creationId xmlns:a16="http://schemas.microsoft.com/office/drawing/2014/main" id="{F628FD39-EF43-9113-EA0F-313FD40B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5D1-EA52-452A-8343-5BC0AFBDA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8510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727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தலைப்பு மற்றும் உள்ளடக்கம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தலைப்பு 1">
            <a:extLst>
              <a:ext uri="{FF2B5EF4-FFF2-40B4-BE49-F238E27FC236}">
                <a16:creationId xmlns:a16="http://schemas.microsoft.com/office/drawing/2014/main" id="{3492F83D-A26F-3ACF-3992-C1B26377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IE"/>
          </a:p>
        </p:txBody>
      </p:sp>
      <p:sp>
        <p:nvSpPr>
          <p:cNvPr id="3" name="உள்ளடக்க ஒதுக்கிடம் 2">
            <a:extLst>
              <a:ext uri="{FF2B5EF4-FFF2-40B4-BE49-F238E27FC236}">
                <a16:creationId xmlns:a16="http://schemas.microsoft.com/office/drawing/2014/main" id="{F7A0CFAD-CE6D-3E85-0AF4-A6D9B9811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IE"/>
          </a:p>
        </p:txBody>
      </p:sp>
      <p:sp>
        <p:nvSpPr>
          <p:cNvPr id="4" name="தேதி ஒதுக்கிடம் 3">
            <a:extLst>
              <a:ext uri="{FF2B5EF4-FFF2-40B4-BE49-F238E27FC236}">
                <a16:creationId xmlns:a16="http://schemas.microsoft.com/office/drawing/2014/main" id="{AB2092BA-A8AC-917A-F22B-F7A652E5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9AD-91A0-469B-9691-7B9055372670}" type="datetimeFigureOut">
              <a:rPr lang="en-IE" smtClean="0"/>
              <a:t>28/07/2023</a:t>
            </a:fld>
            <a:endParaRPr lang="en-IE"/>
          </a:p>
        </p:txBody>
      </p:sp>
      <p:sp>
        <p:nvSpPr>
          <p:cNvPr id="5" name="கீழ்க்குறிப்பு ஒதுக்கிடம் 4">
            <a:extLst>
              <a:ext uri="{FF2B5EF4-FFF2-40B4-BE49-F238E27FC236}">
                <a16:creationId xmlns:a16="http://schemas.microsoft.com/office/drawing/2014/main" id="{5FD7AF65-B4CD-682F-D942-48B9CDB1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ஸ்லைடு எண் ஒதுக்கிடம் 5">
            <a:extLst>
              <a:ext uri="{FF2B5EF4-FFF2-40B4-BE49-F238E27FC236}">
                <a16:creationId xmlns:a16="http://schemas.microsoft.com/office/drawing/2014/main" id="{241788F4-86CD-AA35-85E1-BB424C4B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5D1-EA52-452A-8343-5BC0AFBDA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004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பிரிவு மேற்குறிப்ப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தலைப்பு 1">
            <a:extLst>
              <a:ext uri="{FF2B5EF4-FFF2-40B4-BE49-F238E27FC236}">
                <a16:creationId xmlns:a16="http://schemas.microsoft.com/office/drawing/2014/main" id="{ED4BEB13-7EF1-FF4E-788B-C48B7AB0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IE"/>
          </a:p>
        </p:txBody>
      </p:sp>
      <p:sp>
        <p:nvSpPr>
          <p:cNvPr id="3" name="உரை ஒதுக்கிடம் 2">
            <a:extLst>
              <a:ext uri="{FF2B5EF4-FFF2-40B4-BE49-F238E27FC236}">
                <a16:creationId xmlns:a16="http://schemas.microsoft.com/office/drawing/2014/main" id="{5939A272-646B-D263-5DC2-99B76DC23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4" name="தேதி ஒதுக்கிடம் 3">
            <a:extLst>
              <a:ext uri="{FF2B5EF4-FFF2-40B4-BE49-F238E27FC236}">
                <a16:creationId xmlns:a16="http://schemas.microsoft.com/office/drawing/2014/main" id="{2542CACB-8D84-6DDD-7EB3-3EEAA940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9AD-91A0-469B-9691-7B9055372670}" type="datetimeFigureOut">
              <a:rPr lang="en-IE" smtClean="0"/>
              <a:t>28/07/2023</a:t>
            </a:fld>
            <a:endParaRPr lang="en-IE"/>
          </a:p>
        </p:txBody>
      </p:sp>
      <p:sp>
        <p:nvSpPr>
          <p:cNvPr id="5" name="கீழ்க்குறிப்பு ஒதுக்கிடம் 4">
            <a:extLst>
              <a:ext uri="{FF2B5EF4-FFF2-40B4-BE49-F238E27FC236}">
                <a16:creationId xmlns:a16="http://schemas.microsoft.com/office/drawing/2014/main" id="{A94914C6-67C4-4AF5-8EBF-93B808B7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ஸ்லைடு எண் ஒதுக்கிடம் 5">
            <a:extLst>
              <a:ext uri="{FF2B5EF4-FFF2-40B4-BE49-F238E27FC236}">
                <a16:creationId xmlns:a16="http://schemas.microsoft.com/office/drawing/2014/main" id="{CF5E7754-04B6-C82D-1522-433F2DF8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5D1-EA52-452A-8343-5BC0AFBDA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2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இரண்டு உள்ளடக்கம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தலைப்பு 1">
            <a:extLst>
              <a:ext uri="{FF2B5EF4-FFF2-40B4-BE49-F238E27FC236}">
                <a16:creationId xmlns:a16="http://schemas.microsoft.com/office/drawing/2014/main" id="{A29F6F3F-D942-FD9A-CDCC-4BFCF3E1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IE"/>
          </a:p>
        </p:txBody>
      </p:sp>
      <p:sp>
        <p:nvSpPr>
          <p:cNvPr id="3" name="உள்ளடக்க ஒதுக்கிடம் 2">
            <a:extLst>
              <a:ext uri="{FF2B5EF4-FFF2-40B4-BE49-F238E27FC236}">
                <a16:creationId xmlns:a16="http://schemas.microsoft.com/office/drawing/2014/main" id="{57C6C6D1-F52B-C2F6-DBB3-443DB14F8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IE"/>
          </a:p>
        </p:txBody>
      </p:sp>
      <p:sp>
        <p:nvSpPr>
          <p:cNvPr id="4" name="உள்ளடக்க ஒதுக்கிடம் 3">
            <a:extLst>
              <a:ext uri="{FF2B5EF4-FFF2-40B4-BE49-F238E27FC236}">
                <a16:creationId xmlns:a16="http://schemas.microsoft.com/office/drawing/2014/main" id="{942B06F6-A0F7-DAD0-FEE3-2384F4AD1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IE"/>
          </a:p>
        </p:txBody>
      </p:sp>
      <p:sp>
        <p:nvSpPr>
          <p:cNvPr id="5" name="தேதி ஒதுக்கிடம் 4">
            <a:extLst>
              <a:ext uri="{FF2B5EF4-FFF2-40B4-BE49-F238E27FC236}">
                <a16:creationId xmlns:a16="http://schemas.microsoft.com/office/drawing/2014/main" id="{2A2D9DFA-916A-6460-5BD2-52B71D76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9AD-91A0-469B-9691-7B9055372670}" type="datetimeFigureOut">
              <a:rPr lang="en-IE" smtClean="0"/>
              <a:t>28/07/2023</a:t>
            </a:fld>
            <a:endParaRPr lang="en-IE"/>
          </a:p>
        </p:txBody>
      </p:sp>
      <p:sp>
        <p:nvSpPr>
          <p:cNvPr id="6" name="கீழ்க்குறிப்பு ஒதுக்கிடம் 5">
            <a:extLst>
              <a:ext uri="{FF2B5EF4-FFF2-40B4-BE49-F238E27FC236}">
                <a16:creationId xmlns:a16="http://schemas.microsoft.com/office/drawing/2014/main" id="{E93F7645-6954-990D-7AE8-B6C418B7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ஸ்லைடு எண் ஒதுக்கிடம் 6">
            <a:extLst>
              <a:ext uri="{FF2B5EF4-FFF2-40B4-BE49-F238E27FC236}">
                <a16:creationId xmlns:a16="http://schemas.microsoft.com/office/drawing/2014/main" id="{6CBE518C-0E1D-EAB4-5AFE-DB7C91BF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5D1-EA52-452A-8343-5BC0AFBDA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920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ஒப்பிடுதல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தலைப்பு 1">
            <a:extLst>
              <a:ext uri="{FF2B5EF4-FFF2-40B4-BE49-F238E27FC236}">
                <a16:creationId xmlns:a16="http://schemas.microsoft.com/office/drawing/2014/main" id="{3960A9B8-E735-F84E-493C-015DFDFD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IE"/>
          </a:p>
        </p:txBody>
      </p:sp>
      <p:sp>
        <p:nvSpPr>
          <p:cNvPr id="3" name="உரை ஒதுக்கிடம் 2">
            <a:extLst>
              <a:ext uri="{FF2B5EF4-FFF2-40B4-BE49-F238E27FC236}">
                <a16:creationId xmlns:a16="http://schemas.microsoft.com/office/drawing/2014/main" id="{96F117F4-E126-F7D9-0B96-DCF0ECA43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4" name="உள்ளடக்க ஒதுக்கிடம் 3">
            <a:extLst>
              <a:ext uri="{FF2B5EF4-FFF2-40B4-BE49-F238E27FC236}">
                <a16:creationId xmlns:a16="http://schemas.microsoft.com/office/drawing/2014/main" id="{6D14577F-7440-6850-E0EC-6AD83AB42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IE"/>
          </a:p>
        </p:txBody>
      </p:sp>
      <p:sp>
        <p:nvSpPr>
          <p:cNvPr id="5" name="உரை ஒதுக்கிடம் 4">
            <a:extLst>
              <a:ext uri="{FF2B5EF4-FFF2-40B4-BE49-F238E27FC236}">
                <a16:creationId xmlns:a16="http://schemas.microsoft.com/office/drawing/2014/main" id="{CE663F3B-A6D7-78DC-EABF-E491DAD89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6" name="உள்ளடக்க ஒதுக்கிடம் 5">
            <a:extLst>
              <a:ext uri="{FF2B5EF4-FFF2-40B4-BE49-F238E27FC236}">
                <a16:creationId xmlns:a16="http://schemas.microsoft.com/office/drawing/2014/main" id="{C5550DAD-0FE9-CA74-4DE6-2CED55721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IE"/>
          </a:p>
        </p:txBody>
      </p:sp>
      <p:sp>
        <p:nvSpPr>
          <p:cNvPr id="7" name="தேதி ஒதுக்கிடம் 6">
            <a:extLst>
              <a:ext uri="{FF2B5EF4-FFF2-40B4-BE49-F238E27FC236}">
                <a16:creationId xmlns:a16="http://schemas.microsoft.com/office/drawing/2014/main" id="{781E4801-6A04-CCE1-71AA-B9CA6002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9AD-91A0-469B-9691-7B9055372670}" type="datetimeFigureOut">
              <a:rPr lang="en-IE" smtClean="0"/>
              <a:t>28/07/2023</a:t>
            </a:fld>
            <a:endParaRPr lang="en-IE"/>
          </a:p>
        </p:txBody>
      </p:sp>
      <p:sp>
        <p:nvSpPr>
          <p:cNvPr id="8" name="கீழ்க்குறிப்பு ஒதுக்கிடம் 7">
            <a:extLst>
              <a:ext uri="{FF2B5EF4-FFF2-40B4-BE49-F238E27FC236}">
                <a16:creationId xmlns:a16="http://schemas.microsoft.com/office/drawing/2014/main" id="{7D04CFEF-403A-9755-9125-1F4BB551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ஸ்லைடு எண் ஒதுக்கிடம் 8">
            <a:extLst>
              <a:ext uri="{FF2B5EF4-FFF2-40B4-BE49-F238E27FC236}">
                <a16:creationId xmlns:a16="http://schemas.microsoft.com/office/drawing/2014/main" id="{F037088C-8209-0ED0-8ECB-47A00FCB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5D1-EA52-452A-8343-5BC0AFBDA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9042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தலைப்பு மட்டும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தலைப்பு 1">
            <a:extLst>
              <a:ext uri="{FF2B5EF4-FFF2-40B4-BE49-F238E27FC236}">
                <a16:creationId xmlns:a16="http://schemas.microsoft.com/office/drawing/2014/main" id="{91F21F21-533F-BDAC-13FE-5519FA63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IE"/>
          </a:p>
        </p:txBody>
      </p:sp>
      <p:sp>
        <p:nvSpPr>
          <p:cNvPr id="3" name="தேதி ஒதுக்கிடம் 2">
            <a:extLst>
              <a:ext uri="{FF2B5EF4-FFF2-40B4-BE49-F238E27FC236}">
                <a16:creationId xmlns:a16="http://schemas.microsoft.com/office/drawing/2014/main" id="{C536481F-D9AA-30B6-554A-155AF247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9AD-91A0-469B-9691-7B9055372670}" type="datetimeFigureOut">
              <a:rPr lang="en-IE" smtClean="0"/>
              <a:t>28/07/2023</a:t>
            </a:fld>
            <a:endParaRPr lang="en-IE"/>
          </a:p>
        </p:txBody>
      </p:sp>
      <p:sp>
        <p:nvSpPr>
          <p:cNvPr id="4" name="கீழ்க்குறிப்பு ஒதுக்கிடம் 3">
            <a:extLst>
              <a:ext uri="{FF2B5EF4-FFF2-40B4-BE49-F238E27FC236}">
                <a16:creationId xmlns:a16="http://schemas.microsoft.com/office/drawing/2014/main" id="{03D73BFE-0E2D-D025-7DFE-98EE8678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ஸ்லைடு எண் ஒதுக்கிடம் 4">
            <a:extLst>
              <a:ext uri="{FF2B5EF4-FFF2-40B4-BE49-F238E27FC236}">
                <a16:creationId xmlns:a16="http://schemas.microsoft.com/office/drawing/2014/main" id="{5DC26D71-5E15-A87B-93C8-B27D8183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5D1-EA52-452A-8343-5BC0AFBDA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013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வெற்ற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தேதி ஒதுக்கிடம் 1">
            <a:extLst>
              <a:ext uri="{FF2B5EF4-FFF2-40B4-BE49-F238E27FC236}">
                <a16:creationId xmlns:a16="http://schemas.microsoft.com/office/drawing/2014/main" id="{3792F16F-B109-F441-6FF4-57644612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9AD-91A0-469B-9691-7B9055372670}" type="datetimeFigureOut">
              <a:rPr lang="en-IE" smtClean="0"/>
              <a:t>28/07/2023</a:t>
            </a:fld>
            <a:endParaRPr lang="en-IE"/>
          </a:p>
        </p:txBody>
      </p:sp>
      <p:sp>
        <p:nvSpPr>
          <p:cNvPr id="3" name="கீழ்க்குறிப்பு ஒதுக்கிடம் 2">
            <a:extLst>
              <a:ext uri="{FF2B5EF4-FFF2-40B4-BE49-F238E27FC236}">
                <a16:creationId xmlns:a16="http://schemas.microsoft.com/office/drawing/2014/main" id="{534D43CA-383C-1E53-E428-1058F981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ஸ்லைடு எண் ஒதுக்கிடம் 3">
            <a:extLst>
              <a:ext uri="{FF2B5EF4-FFF2-40B4-BE49-F238E27FC236}">
                <a16:creationId xmlns:a16="http://schemas.microsoft.com/office/drawing/2014/main" id="{4EAAC131-0BED-811A-A17C-CF21A89F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5D1-EA52-452A-8343-5BC0AFBDA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52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தலைப்புடனான உள்ளடக்கம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தலைப்பு 1">
            <a:extLst>
              <a:ext uri="{FF2B5EF4-FFF2-40B4-BE49-F238E27FC236}">
                <a16:creationId xmlns:a16="http://schemas.microsoft.com/office/drawing/2014/main" id="{5506ED34-7ED7-CEC6-06AC-166DC0FD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IE"/>
          </a:p>
        </p:txBody>
      </p:sp>
      <p:sp>
        <p:nvSpPr>
          <p:cNvPr id="3" name="உள்ளடக்க ஒதுக்கிடம் 2">
            <a:extLst>
              <a:ext uri="{FF2B5EF4-FFF2-40B4-BE49-F238E27FC236}">
                <a16:creationId xmlns:a16="http://schemas.microsoft.com/office/drawing/2014/main" id="{B234EEFB-55FF-ED4A-1076-BD25C797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IE"/>
          </a:p>
        </p:txBody>
      </p:sp>
      <p:sp>
        <p:nvSpPr>
          <p:cNvPr id="4" name="உரை ஒதுக்கிடம் 3">
            <a:extLst>
              <a:ext uri="{FF2B5EF4-FFF2-40B4-BE49-F238E27FC236}">
                <a16:creationId xmlns:a16="http://schemas.microsoft.com/office/drawing/2014/main" id="{317E8E00-81D0-C56A-DA05-2ECEC718D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5" name="தேதி ஒதுக்கிடம் 4">
            <a:extLst>
              <a:ext uri="{FF2B5EF4-FFF2-40B4-BE49-F238E27FC236}">
                <a16:creationId xmlns:a16="http://schemas.microsoft.com/office/drawing/2014/main" id="{17B4B177-A11D-C56D-3108-9C0A32F0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9AD-91A0-469B-9691-7B9055372670}" type="datetimeFigureOut">
              <a:rPr lang="en-IE" smtClean="0"/>
              <a:t>28/07/2023</a:t>
            </a:fld>
            <a:endParaRPr lang="en-IE"/>
          </a:p>
        </p:txBody>
      </p:sp>
      <p:sp>
        <p:nvSpPr>
          <p:cNvPr id="6" name="கீழ்க்குறிப்பு ஒதுக்கிடம் 5">
            <a:extLst>
              <a:ext uri="{FF2B5EF4-FFF2-40B4-BE49-F238E27FC236}">
                <a16:creationId xmlns:a16="http://schemas.microsoft.com/office/drawing/2014/main" id="{29D9768B-6683-E5EB-3B90-FCB7DF78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ஸ்லைடு எண் ஒதுக்கிடம் 6">
            <a:extLst>
              <a:ext uri="{FF2B5EF4-FFF2-40B4-BE49-F238E27FC236}">
                <a16:creationId xmlns:a16="http://schemas.microsoft.com/office/drawing/2014/main" id="{2AB4A315-F897-96E9-E87E-AA713525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5D1-EA52-452A-8343-5BC0AFBDA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690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தலைப்புடனான படம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தலைப்பு 1">
            <a:extLst>
              <a:ext uri="{FF2B5EF4-FFF2-40B4-BE49-F238E27FC236}">
                <a16:creationId xmlns:a16="http://schemas.microsoft.com/office/drawing/2014/main" id="{D46DA84B-B46A-E334-D104-1BDE8BC8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IE"/>
          </a:p>
        </p:txBody>
      </p:sp>
      <p:sp>
        <p:nvSpPr>
          <p:cNvPr id="3" name="பட ஒதுக்கிடம் 2">
            <a:extLst>
              <a:ext uri="{FF2B5EF4-FFF2-40B4-BE49-F238E27FC236}">
                <a16:creationId xmlns:a16="http://schemas.microsoft.com/office/drawing/2014/main" id="{2F3FB6AF-E894-1BB0-83A4-119D67C77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உரை ஒதுக்கிடம் 3">
            <a:extLst>
              <a:ext uri="{FF2B5EF4-FFF2-40B4-BE49-F238E27FC236}">
                <a16:creationId xmlns:a16="http://schemas.microsoft.com/office/drawing/2014/main" id="{17841115-9034-6021-4358-F87D96ABE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5" name="தேதி ஒதுக்கிடம் 4">
            <a:extLst>
              <a:ext uri="{FF2B5EF4-FFF2-40B4-BE49-F238E27FC236}">
                <a16:creationId xmlns:a16="http://schemas.microsoft.com/office/drawing/2014/main" id="{E16173F4-65A4-E6E8-844C-DC56E096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59AD-91A0-469B-9691-7B9055372670}" type="datetimeFigureOut">
              <a:rPr lang="en-IE" smtClean="0"/>
              <a:t>28/07/2023</a:t>
            </a:fld>
            <a:endParaRPr lang="en-IE"/>
          </a:p>
        </p:txBody>
      </p:sp>
      <p:sp>
        <p:nvSpPr>
          <p:cNvPr id="6" name="கீழ்க்குறிப்பு ஒதுக்கிடம் 5">
            <a:extLst>
              <a:ext uri="{FF2B5EF4-FFF2-40B4-BE49-F238E27FC236}">
                <a16:creationId xmlns:a16="http://schemas.microsoft.com/office/drawing/2014/main" id="{A000AE93-610A-BECA-28DA-9508309A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ஸ்லைடு எண் ஒதுக்கிடம் 6">
            <a:extLst>
              <a:ext uri="{FF2B5EF4-FFF2-40B4-BE49-F238E27FC236}">
                <a16:creationId xmlns:a16="http://schemas.microsoft.com/office/drawing/2014/main" id="{FDAFF174-5BAC-1DD4-1647-F9EBC1FB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945D1-EA52-452A-8343-5BC0AFBDA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094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தலைப்பு ஒதுக்கிடம் 1">
            <a:extLst>
              <a:ext uri="{FF2B5EF4-FFF2-40B4-BE49-F238E27FC236}">
                <a16:creationId xmlns:a16="http://schemas.microsoft.com/office/drawing/2014/main" id="{25C73A68-27D3-2FCF-F718-AF12D94E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IE"/>
          </a:p>
        </p:txBody>
      </p:sp>
      <p:sp>
        <p:nvSpPr>
          <p:cNvPr id="3" name="உரை ஒதுக்கிடம் 2">
            <a:extLst>
              <a:ext uri="{FF2B5EF4-FFF2-40B4-BE49-F238E27FC236}">
                <a16:creationId xmlns:a16="http://schemas.microsoft.com/office/drawing/2014/main" id="{0005D683-C45B-A41C-0355-571248AE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IE"/>
          </a:p>
        </p:txBody>
      </p:sp>
      <p:sp>
        <p:nvSpPr>
          <p:cNvPr id="4" name="தேதி ஒதுக்கிடம் 3">
            <a:extLst>
              <a:ext uri="{FF2B5EF4-FFF2-40B4-BE49-F238E27FC236}">
                <a16:creationId xmlns:a16="http://schemas.microsoft.com/office/drawing/2014/main" id="{0218D682-3C58-63A2-BDF9-BB9AE8745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59AD-91A0-469B-9691-7B9055372670}" type="datetimeFigureOut">
              <a:rPr lang="en-IE" smtClean="0"/>
              <a:t>28/07/2023</a:t>
            </a:fld>
            <a:endParaRPr lang="en-IE"/>
          </a:p>
        </p:txBody>
      </p:sp>
      <p:sp>
        <p:nvSpPr>
          <p:cNvPr id="5" name="கீழ்க்குறிப்பு ஒதுக்கிடம் 4">
            <a:extLst>
              <a:ext uri="{FF2B5EF4-FFF2-40B4-BE49-F238E27FC236}">
                <a16:creationId xmlns:a16="http://schemas.microsoft.com/office/drawing/2014/main" id="{1A1E5D04-E8DA-C193-A327-1AFA86498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ஸ்லைடு எண் ஒதுக்கிடம் 5">
            <a:extLst>
              <a:ext uri="{FF2B5EF4-FFF2-40B4-BE49-F238E27FC236}">
                <a16:creationId xmlns:a16="http://schemas.microsoft.com/office/drawing/2014/main" id="{0C6CE526-4358-000D-4662-BFC02B9EC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945D1-EA52-452A-8343-5BC0AFBDA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454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4780926D-E1C1-49E9-B3C6-D3ECDB69F848}"/>
              </a:ext>
            </a:extLst>
          </p:cNvPr>
          <p:cNvSpPr txBox="1">
            <a:spLocks/>
          </p:cNvSpPr>
          <p:nvPr/>
        </p:nvSpPr>
        <p:spPr bwMode="auto">
          <a:xfrm>
            <a:off x="525990" y="5152426"/>
            <a:ext cx="11140019" cy="13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Char char="›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IE" sz="2800" b="1" kern="0" dirty="0">
                <a:latin typeface="Calibri Light" panose="020F0302020204030204" pitchFamily="34" charset="0"/>
                <a:ea typeface="+mj-ea"/>
                <a:cs typeface="Times New Roman" panose="02020603050405020304" pitchFamily="18" charset="0"/>
              </a:rPr>
              <a:t>NONRTRIC Team</a:t>
            </a:r>
          </a:p>
          <a:p>
            <a:pPr marL="0" indent="0">
              <a:spcBef>
                <a:spcPct val="0"/>
              </a:spcBef>
              <a:buNone/>
            </a:pPr>
            <a:endParaRPr lang="en-IE" sz="2800" b="1" kern="0" dirty="0">
              <a:latin typeface="Calibri Light" panose="020F030202020403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A87C581-656C-4C29-B9BC-8C8CAA1E9F0F}"/>
              </a:ext>
            </a:extLst>
          </p:cNvPr>
          <p:cNvSpPr txBox="1">
            <a:spLocks/>
          </p:cNvSpPr>
          <p:nvPr/>
        </p:nvSpPr>
        <p:spPr bwMode="auto">
          <a:xfrm>
            <a:off x="561975" y="880899"/>
            <a:ext cx="11630025" cy="283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Ericsson Capital T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Ericsson Capital TT" pitchFamily="2" charset="0"/>
              </a:defRPr>
            </a:lvl9pPr>
          </a:lstStyle>
          <a:p>
            <a:r>
              <a:rPr lang="en-IE" sz="5200" b="1" kern="0" dirty="0">
                <a:latin typeface="Calibri Light" panose="020F0302020204030204" pitchFamily="34" charset="0"/>
                <a:cs typeface="Times New Roman" panose="02020603050405020304" pitchFamily="18" charset="0"/>
              </a:rPr>
              <a:t>OSC NONRTRIC </a:t>
            </a:r>
            <a:br>
              <a:rPr lang="en-IE" sz="5200" b="1" kern="0" dirty="0">
                <a:latin typeface="Calibri Light" panose="020F0302020204030204" pitchFamily="34" charset="0"/>
                <a:cs typeface="Times New Roman" panose="02020603050405020304" pitchFamily="18" charset="0"/>
              </a:rPr>
            </a:br>
            <a:r>
              <a:rPr lang="en-IE" sz="5200" b="1" kern="0" dirty="0" err="1">
                <a:latin typeface="Calibri Light" panose="020F0302020204030204" pitchFamily="34" charset="0"/>
                <a:cs typeface="Times New Roman" panose="02020603050405020304" pitchFamily="18" charset="0"/>
              </a:rPr>
              <a:t>rApp</a:t>
            </a:r>
            <a:r>
              <a:rPr lang="en-IE" sz="5200" b="1" kern="0" dirty="0">
                <a:latin typeface="Calibri Light" panose="020F0302020204030204" pitchFamily="34" charset="0"/>
                <a:cs typeface="Times New Roman" panose="02020603050405020304" pitchFamily="18" charset="0"/>
              </a:rPr>
              <a:t> Manager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7739693-DB16-4679-90FA-9D547327C3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2436" y="120630"/>
            <a:ext cx="640599" cy="10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4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தலைப்பு 2">
            <a:extLst>
              <a:ext uri="{FF2B5EF4-FFF2-40B4-BE49-F238E27FC236}">
                <a16:creationId xmlns:a16="http://schemas.microsoft.com/office/drawing/2014/main" id="{BEC6763B-72C6-0150-3837-43105701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7189"/>
            <a:ext cx="3700806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dirty="0"/>
              <a:t>rA</a:t>
            </a: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pp </a:t>
            </a:r>
            <a:b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</a:t>
            </a:r>
            <a:r>
              <a:rPr lang="en-US" sz="5200" b="1" dirty="0"/>
              <a:t>low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படம் 2">
            <a:extLst>
              <a:ext uri="{FF2B5EF4-FFF2-40B4-BE49-F238E27FC236}">
                <a16:creationId xmlns:a16="http://schemas.microsoft.com/office/drawing/2014/main" id="{E3AAAB53-635D-9A84-1E1C-69A0C5F7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198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3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தலைப்பு 2">
            <a:extLst>
              <a:ext uri="{FF2B5EF4-FFF2-40B4-BE49-F238E27FC236}">
                <a16:creationId xmlns:a16="http://schemas.microsoft.com/office/drawing/2014/main" id="{56C8CAC9-6873-0BBB-8E5E-995C05BA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7189"/>
            <a:ext cx="3700806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dirty="0"/>
              <a:t>rA</a:t>
            </a: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pp Instance </a:t>
            </a:r>
            <a:b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</a:t>
            </a:r>
            <a:r>
              <a:rPr lang="en-US" sz="5200" b="1" dirty="0"/>
              <a:t>low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உள்ளடக்க ஒதுக்கிடம் 2">
            <a:extLst>
              <a:ext uri="{FF2B5EF4-FFF2-40B4-BE49-F238E27FC236}">
                <a16:creationId xmlns:a16="http://schemas.microsoft.com/office/drawing/2014/main" id="{7AE2BA3C-C200-DA1D-A659-15A434175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7" name="படம் 6">
            <a:extLst>
              <a:ext uri="{FF2B5EF4-FFF2-40B4-BE49-F238E27FC236}">
                <a16:creationId xmlns:a16="http://schemas.microsoft.com/office/drawing/2014/main" id="{6D81081C-B6E9-A535-131B-10ED69F3B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069" y="0"/>
            <a:ext cx="6292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7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உள்ளடக்க ஒதுக்கிடம் 1">
            <a:extLst>
              <a:ext uri="{FF2B5EF4-FFF2-40B4-BE49-F238E27FC236}">
                <a16:creationId xmlns:a16="http://schemas.microsoft.com/office/drawing/2014/main" id="{2357EB0D-4179-1327-A6A6-8D76ADFB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07" y="1413501"/>
            <a:ext cx="11135785" cy="4746574"/>
          </a:xfrm>
        </p:spPr>
        <p:txBody>
          <a:bodyPr>
            <a:normAutofit/>
          </a:bodyPr>
          <a:lstStyle/>
          <a:p>
            <a:r>
              <a:rPr lang="en-IE" dirty="0"/>
              <a:t>Each ASD packaging contains only one Rapp.</a:t>
            </a:r>
          </a:p>
          <a:p>
            <a:pPr lvl="1"/>
            <a:r>
              <a:rPr lang="en-IE" dirty="0"/>
              <a:t>One Rapp can have any number of ACM instances</a:t>
            </a:r>
          </a:p>
          <a:p>
            <a:r>
              <a:rPr lang="en-IE" dirty="0"/>
              <a:t>ASD package do not contain any </a:t>
            </a:r>
            <a:r>
              <a:rPr lang="en-IE" dirty="0" err="1"/>
              <a:t>kubeconfig</a:t>
            </a:r>
            <a:r>
              <a:rPr lang="en-IE" dirty="0"/>
              <a:t> file.</a:t>
            </a:r>
          </a:p>
          <a:p>
            <a:r>
              <a:rPr lang="en-IE" dirty="0"/>
              <a:t>ASD package contains the ACM instantiation configuration (</a:t>
            </a:r>
            <a:r>
              <a:rPr lang="en-IE" dirty="0" err="1"/>
              <a:t>Yaml</a:t>
            </a:r>
            <a:r>
              <a:rPr lang="en-IE" dirty="0"/>
              <a:t>).</a:t>
            </a:r>
          </a:p>
          <a:p>
            <a:r>
              <a:rPr lang="en-IE" dirty="0"/>
              <a:t>ACM definition get lifecycle managed during start/stop of the application.</a:t>
            </a:r>
          </a:p>
          <a:p>
            <a:pPr marL="228600" lvl="1">
              <a:spcBef>
                <a:spcPts val="1000"/>
              </a:spcBef>
            </a:pPr>
            <a:r>
              <a:rPr lang="en-IE" sz="2800" dirty="0"/>
              <a:t>Rapp Manager gets registered as AMF and lifecycle managed as part of start/stop of the application.</a:t>
            </a:r>
          </a:p>
          <a:p>
            <a:pPr marL="228600" lvl="1">
              <a:spcBef>
                <a:spcPts val="1000"/>
              </a:spcBef>
            </a:pPr>
            <a:r>
              <a:rPr lang="en-IE" sz="2800" dirty="0"/>
              <a:t>ASD package contains the SME Provider/Service API/Invoker definitions.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IE" sz="2800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3" name="தலைப்பு 2">
            <a:extLst>
              <a:ext uri="{FF2B5EF4-FFF2-40B4-BE49-F238E27FC236}">
                <a16:creationId xmlns:a16="http://schemas.microsoft.com/office/drawing/2014/main" id="{0044D6EB-D456-620D-AC8E-2FEF3023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200" b="1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927743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உள்ளடக்க ஒதுக்கிடம் 1">
            <a:extLst>
              <a:ext uri="{FF2B5EF4-FFF2-40B4-BE49-F238E27FC236}">
                <a16:creationId xmlns:a16="http://schemas.microsoft.com/office/drawing/2014/main" id="{2357EB0D-4179-1327-A6A6-8D76ADFB0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107" y="1413501"/>
            <a:ext cx="11135785" cy="4746574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IE" sz="2800" dirty="0"/>
              <a:t>ASD package need to have one ACM composition definition.</a:t>
            </a:r>
          </a:p>
          <a:p>
            <a:pPr marL="228600" lvl="1">
              <a:spcBef>
                <a:spcPts val="1000"/>
              </a:spcBef>
            </a:pPr>
            <a:r>
              <a:rPr lang="en-IE" sz="2800" dirty="0"/>
              <a:t>Rapp can have any number of Rapp Instances.</a:t>
            </a:r>
          </a:p>
          <a:p>
            <a:pPr marL="228600" lvl="1">
              <a:spcBef>
                <a:spcPts val="1000"/>
              </a:spcBef>
            </a:pPr>
            <a:r>
              <a:rPr lang="en-IE" sz="2800" dirty="0"/>
              <a:t>Rapp Instance can have one resource of each of the following,</a:t>
            </a:r>
          </a:p>
          <a:p>
            <a:pPr marL="685800" lvl="2">
              <a:spcBef>
                <a:spcPts val="1000"/>
              </a:spcBef>
            </a:pPr>
            <a:r>
              <a:rPr lang="en-IE" sz="2400" dirty="0"/>
              <a:t>ACM instance</a:t>
            </a:r>
          </a:p>
          <a:p>
            <a:pPr marL="685800" lvl="2">
              <a:spcBef>
                <a:spcPts val="1000"/>
              </a:spcBef>
            </a:pPr>
            <a:r>
              <a:rPr lang="en-IE" sz="2400" dirty="0"/>
              <a:t>SME Provider domain</a:t>
            </a:r>
          </a:p>
          <a:p>
            <a:pPr marL="685800" lvl="2">
              <a:spcBef>
                <a:spcPts val="1000"/>
              </a:spcBef>
            </a:pPr>
            <a:r>
              <a:rPr lang="en-IE" sz="2400" dirty="0"/>
              <a:t>SME Service API</a:t>
            </a:r>
          </a:p>
          <a:p>
            <a:pPr marL="685800" lvl="2">
              <a:spcBef>
                <a:spcPts val="1000"/>
              </a:spcBef>
            </a:pPr>
            <a:r>
              <a:rPr lang="en-IE" sz="2400" dirty="0"/>
              <a:t>SME Invoker</a:t>
            </a:r>
          </a:p>
          <a:p>
            <a:pPr marL="685800" lvl="2">
              <a:spcBef>
                <a:spcPts val="1000"/>
              </a:spcBef>
            </a:pPr>
            <a:endParaRPr lang="en-IE" sz="2400" dirty="0"/>
          </a:p>
          <a:p>
            <a:pPr marL="228600" lvl="1">
              <a:spcBef>
                <a:spcPts val="1000"/>
              </a:spcBef>
            </a:pPr>
            <a:endParaRPr lang="en-IE" sz="2800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3" name="தலைப்பு 2">
            <a:extLst>
              <a:ext uri="{FF2B5EF4-FFF2-40B4-BE49-F238E27FC236}">
                <a16:creationId xmlns:a16="http://schemas.microsoft.com/office/drawing/2014/main" id="{0044D6EB-D456-620D-AC8E-2FEF3023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200" b="1" dirty="0"/>
              <a:t>Assumptions…</a:t>
            </a:r>
          </a:p>
        </p:txBody>
      </p:sp>
    </p:spTree>
    <p:extLst>
      <p:ext uri="{BB962C8B-B14F-4D97-AF65-F5344CB8AC3E}">
        <p14:creationId xmlns:p14="http://schemas.microsoft.com/office/powerpoint/2010/main" val="109688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ACF29A3-B589-44B9-A8C4-0C14F94A5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9700" y="2976562"/>
            <a:ext cx="9372600" cy="904875"/>
          </a:xfrm>
          <a:prstGeom prst="rect">
            <a:avLst/>
          </a:prstGeom>
        </p:spPr>
      </p:pic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326DCD1-3759-4460-B874-35EDFD4F53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40" y="4061336"/>
            <a:ext cx="3103761" cy="133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உள்ளடக்க ஒதுக்கிடம் 1">
            <a:extLst>
              <a:ext uri="{FF2B5EF4-FFF2-40B4-BE49-F238E27FC236}">
                <a16:creationId xmlns:a16="http://schemas.microsoft.com/office/drawing/2014/main" id="{923140D3-7C7C-4FEF-1143-A8293DB24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It manages the lifecycle of </a:t>
            </a:r>
            <a:r>
              <a:rPr lang="en-IE" dirty="0" err="1"/>
              <a:t>rApp</a:t>
            </a:r>
            <a:r>
              <a:rPr lang="en-IE" dirty="0"/>
              <a:t>.</a:t>
            </a:r>
          </a:p>
          <a:p>
            <a:r>
              <a:rPr lang="en-IE" dirty="0"/>
              <a:t>Uses ONAP ACM as backend.</a:t>
            </a:r>
          </a:p>
          <a:p>
            <a:r>
              <a:rPr lang="en-IE" dirty="0" err="1"/>
              <a:t>rApp</a:t>
            </a:r>
            <a:r>
              <a:rPr lang="en-IE" dirty="0"/>
              <a:t> definition sampled as ASD package.</a:t>
            </a:r>
          </a:p>
          <a:p>
            <a:r>
              <a:rPr lang="en-IE" dirty="0"/>
              <a:t>ASD package contains the details required to create and integrate the required services/components.</a:t>
            </a:r>
          </a:p>
          <a:p>
            <a:endParaRPr lang="en-IE" dirty="0"/>
          </a:p>
        </p:txBody>
      </p:sp>
      <p:sp>
        <p:nvSpPr>
          <p:cNvPr id="3" name="தலைப்பு 2">
            <a:extLst>
              <a:ext uri="{FF2B5EF4-FFF2-40B4-BE49-F238E27FC236}">
                <a16:creationId xmlns:a16="http://schemas.microsoft.com/office/drawing/2014/main" id="{451CD719-9051-340B-D7FB-30B620C0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200" b="1" dirty="0" err="1"/>
              <a:t>rApp</a:t>
            </a:r>
            <a:r>
              <a:rPr lang="en-IE" sz="5200" b="1" dirty="0"/>
              <a:t> Manager</a:t>
            </a:r>
          </a:p>
        </p:txBody>
      </p:sp>
    </p:spTree>
    <p:extLst>
      <p:ext uri="{BB962C8B-B14F-4D97-AF65-F5344CB8AC3E}">
        <p14:creationId xmlns:p14="http://schemas.microsoft.com/office/powerpoint/2010/main" val="394941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தலைப்பு 2">
            <a:extLst>
              <a:ext uri="{FF2B5EF4-FFF2-40B4-BE49-F238E27FC236}">
                <a16:creationId xmlns:a16="http://schemas.microsoft.com/office/drawing/2014/main" id="{60023865-35EF-DEAF-8451-B78BBF77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557190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b="1" dirty="0"/>
              <a:t>rA</a:t>
            </a: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pp Package Definition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600" b="0" i="0" kern="1200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This serves as a prototype and is prone to changes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4" name="படம் 3">
            <a:extLst>
              <a:ext uri="{FF2B5EF4-FFF2-40B4-BE49-F238E27FC236}">
                <a16:creationId xmlns:a16="http://schemas.microsoft.com/office/drawing/2014/main" id="{B7056C19-87FD-1E04-2E8F-CA4614F0B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093" y="40032"/>
            <a:ext cx="3034282" cy="6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தலைப்பு 3">
            <a:extLst>
              <a:ext uri="{FF2B5EF4-FFF2-40B4-BE49-F238E27FC236}">
                <a16:creationId xmlns:a16="http://schemas.microsoft.com/office/drawing/2014/main" id="{51FA7C79-088C-8D7C-5A3D-529E2AC3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239715"/>
            <a:ext cx="3886242" cy="688826"/>
          </a:xfrm>
        </p:spPr>
        <p:txBody>
          <a:bodyPr>
            <a:noAutofit/>
          </a:bodyPr>
          <a:lstStyle/>
          <a:p>
            <a:r>
              <a:rPr lang="en-IN" sz="5200" b="1" dirty="0"/>
              <a:t>Architecture</a:t>
            </a:r>
            <a:endParaRPr lang="en-IE" sz="5200" b="1" dirty="0"/>
          </a:p>
        </p:txBody>
      </p:sp>
      <p:pic>
        <p:nvPicPr>
          <p:cNvPr id="3" name="படம் 2">
            <a:extLst>
              <a:ext uri="{FF2B5EF4-FFF2-40B4-BE49-F238E27FC236}">
                <a16:creationId xmlns:a16="http://schemas.microsoft.com/office/drawing/2014/main" id="{5A83DA7E-5BB5-CC27-87D4-D262D6F8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64" y="801640"/>
            <a:ext cx="10759126" cy="596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0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தலைப்பு 2">
            <a:extLst>
              <a:ext uri="{FF2B5EF4-FFF2-40B4-BE49-F238E27FC236}">
                <a16:creationId xmlns:a16="http://schemas.microsoft.com/office/drawing/2014/main" id="{3C9BC2C5-EA2F-974B-3EB8-E064C55E3EB8}"/>
              </a:ext>
            </a:extLst>
          </p:cNvPr>
          <p:cNvSpPr txBox="1">
            <a:spLocks/>
          </p:cNvSpPr>
          <p:nvPr/>
        </p:nvSpPr>
        <p:spPr>
          <a:xfrm>
            <a:off x="491808" y="590183"/>
            <a:ext cx="3700806" cy="557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b="1" dirty="0"/>
              <a:t>rApp </a:t>
            </a:r>
          </a:p>
          <a:p>
            <a:r>
              <a:rPr lang="en-US" sz="5200" b="1" dirty="0"/>
              <a:t>Entity </a:t>
            </a:r>
          </a:p>
          <a:p>
            <a:r>
              <a:rPr lang="en-US" sz="5200" b="1" dirty="0"/>
              <a:t>Relationship</a:t>
            </a:r>
          </a:p>
        </p:txBody>
      </p:sp>
      <p:pic>
        <p:nvPicPr>
          <p:cNvPr id="3" name="படம் 2">
            <a:extLst>
              <a:ext uri="{FF2B5EF4-FFF2-40B4-BE49-F238E27FC236}">
                <a16:creationId xmlns:a16="http://schemas.microsoft.com/office/drawing/2014/main" id="{187792CD-97BE-0912-DA76-BAF28DDE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047" y="324391"/>
            <a:ext cx="8264682" cy="62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1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தலைப்பு 2">
            <a:extLst>
              <a:ext uri="{FF2B5EF4-FFF2-40B4-BE49-F238E27FC236}">
                <a16:creationId xmlns:a16="http://schemas.microsoft.com/office/drawing/2014/main" id="{9469B72A-CFF3-6DE1-5F09-9F4BD8A5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dirty="0"/>
              <a:t>rA</a:t>
            </a: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pp </a:t>
            </a:r>
            <a:b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States</a:t>
            </a:r>
          </a:p>
        </p:txBody>
      </p:sp>
      <p:pic>
        <p:nvPicPr>
          <p:cNvPr id="4" name="படம் 3">
            <a:extLst>
              <a:ext uri="{FF2B5EF4-FFF2-40B4-BE49-F238E27FC236}">
                <a16:creationId xmlns:a16="http://schemas.microsoft.com/office/drawing/2014/main" id="{D7109A11-FE2B-7DF6-EF4C-699C2A010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664" y="720190"/>
            <a:ext cx="4160342" cy="558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2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தலைப்பு 2">
            <a:extLst>
              <a:ext uri="{FF2B5EF4-FFF2-40B4-BE49-F238E27FC236}">
                <a16:creationId xmlns:a16="http://schemas.microsoft.com/office/drawing/2014/main" id="{9469B72A-CFF3-6DE1-5F09-9F4BD8A5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dirty="0"/>
              <a:t>rA</a:t>
            </a: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pp </a:t>
            </a:r>
            <a:b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Instance</a:t>
            </a:r>
            <a:b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States</a:t>
            </a:r>
          </a:p>
        </p:txBody>
      </p:sp>
      <p:pic>
        <p:nvPicPr>
          <p:cNvPr id="5" name="படம் 4">
            <a:extLst>
              <a:ext uri="{FF2B5EF4-FFF2-40B4-BE49-F238E27FC236}">
                <a16:creationId xmlns:a16="http://schemas.microsoft.com/office/drawing/2014/main" id="{72B9198B-F24E-680C-884F-13C46914F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889" y="51848"/>
            <a:ext cx="4464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5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தலைப்பு 2">
            <a:extLst>
              <a:ext uri="{FF2B5EF4-FFF2-40B4-BE49-F238E27FC236}">
                <a16:creationId xmlns:a16="http://schemas.microsoft.com/office/drawing/2014/main" id="{A3A54F97-DDDF-8ECD-08B5-C674B013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7189"/>
            <a:ext cx="3700806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dirty="0"/>
              <a:t>rA</a:t>
            </a: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pp Instance State </a:t>
            </a:r>
            <a:b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Events </a:t>
            </a:r>
            <a:b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52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Internal</a:t>
            </a: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4" name="படம் 3">
            <a:extLst>
              <a:ext uri="{FF2B5EF4-FFF2-40B4-BE49-F238E27FC236}">
                <a16:creationId xmlns:a16="http://schemas.microsoft.com/office/drawing/2014/main" id="{394E8EDA-A307-418D-1933-FA51D60C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492" y="37708"/>
            <a:ext cx="7881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8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தலைப்பு 2">
            <a:extLst>
              <a:ext uri="{FF2B5EF4-FFF2-40B4-BE49-F238E27FC236}">
                <a16:creationId xmlns:a16="http://schemas.microsoft.com/office/drawing/2014/main" id="{2C701E68-32D6-792F-7783-4BA99865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7189"/>
            <a:ext cx="3700806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dirty="0"/>
              <a:t>rA</a:t>
            </a: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pp Manager</a:t>
            </a:r>
            <a:b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Lifecycle </a:t>
            </a:r>
            <a:b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</a:t>
            </a:r>
            <a:r>
              <a:rPr lang="en-US" sz="5200" b="1" dirty="0"/>
              <a:t>low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படம் 4">
            <a:extLst>
              <a:ext uri="{FF2B5EF4-FFF2-40B4-BE49-F238E27FC236}">
                <a16:creationId xmlns:a16="http://schemas.microsoft.com/office/drawing/2014/main" id="{6ED47727-7236-06FB-5AED-8544E09E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718" y="1348818"/>
            <a:ext cx="6323883" cy="42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தீம்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தீம்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227</Words>
  <Application>Microsoft Office PowerPoint</Application>
  <PresentationFormat>அகன்றதிரை</PresentationFormat>
  <Paragraphs>43</Paragraphs>
  <Slides>14</Slides>
  <Notes>1</Notes>
  <HiddenSlides>0</HiddenSlides>
  <MMClips>0</MMClips>
  <ScaleCrop>false</ScaleCrop>
  <HeadingPairs>
    <vt:vector size="6" baseType="variant">
      <vt:variant>
        <vt:lpstr>பயன்படுத்தப்பட்ட எழுத்துருக்கள்</vt:lpstr>
      </vt:variant>
      <vt:variant>
        <vt:i4>3</vt:i4>
      </vt:variant>
      <vt:variant>
        <vt:lpstr>கருப்பொருள்</vt:lpstr>
      </vt:variant>
      <vt:variant>
        <vt:i4>1</vt:i4>
      </vt:variant>
      <vt:variant>
        <vt:lpstr>ஸ்லைடு தலைப்புகள்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தீம்</vt:lpstr>
      <vt:lpstr>PowerPoint விளக்கக்காட்சி</vt:lpstr>
      <vt:lpstr>rApp Manager</vt:lpstr>
      <vt:lpstr>rApp Package Definition (This serves as a prototype and is prone to changes)</vt:lpstr>
      <vt:lpstr>Architecture</vt:lpstr>
      <vt:lpstr>PowerPoint விளக்கக்காட்சி</vt:lpstr>
      <vt:lpstr>rApp  States</vt:lpstr>
      <vt:lpstr>rApp  Instance States</vt:lpstr>
      <vt:lpstr>rApp Instance State  Events  (Internal)</vt:lpstr>
      <vt:lpstr>rApp Manager Lifecycle  flow</vt:lpstr>
      <vt:lpstr>rApp  flow</vt:lpstr>
      <vt:lpstr>rApp Instance  flow</vt:lpstr>
      <vt:lpstr>Assumptions</vt:lpstr>
      <vt:lpstr>Assumptions…</vt:lpstr>
      <vt:lpstr>PowerPoint விளக்கக்காட்சி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விளக்கக்காட்சி</dc:title>
  <dc:creator>Aravindhan Ayyanathan</dc:creator>
  <cp:lastModifiedBy>Aravindhan Ayyanathan</cp:lastModifiedBy>
  <cp:revision>89</cp:revision>
  <dcterms:created xsi:type="dcterms:W3CDTF">2023-05-18T11:53:23Z</dcterms:created>
  <dcterms:modified xsi:type="dcterms:W3CDTF">2023-07-28T10:19:11Z</dcterms:modified>
</cp:coreProperties>
</file>