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DBC"/>
    <a:srgbClr val="5B609F"/>
    <a:srgbClr val="E7FFEE"/>
    <a:srgbClr val="DDF0FF"/>
    <a:srgbClr val="DCE9FA"/>
    <a:srgbClr val="A8D0FF"/>
    <a:srgbClr val="A0C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3610-906B-434D-9C0E-4B29F6D8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56895F-627B-5242-A27C-5CD01E02F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0F773-43A7-A942-A30E-8853166D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AACC5-EBC5-B14A-9CF6-D5B2CF1E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27DF5-C71C-9743-ABBF-0162FFEA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32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B88-1950-9C4A-9BE8-6DCC0E0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86154-7EA7-C14F-8F43-E64AA4E0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FAEFB-DD51-D346-9F2B-895E10B7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8DA36-ABF5-BA4E-8E7E-B2EFBA48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8D3A2-CDBE-8643-A31F-4E92EED8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70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1A802E-7AD2-EC41-A4F6-60B6B5BF9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908DE-98E0-F043-AC94-A49F0D681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60EC1-EED5-7A40-ABCC-CBC718A4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589E7-D193-A64A-B8B0-A191BB1D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E7035-2E4C-DD4D-ACEE-E498288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291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609D-B7AF-0745-A6CF-B141E457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A7084-D223-1244-96B2-9104B90B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1D565-6408-E242-8997-B279F83B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264C-807B-634D-8AA4-2043AF5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18D92-3D4B-B84E-A032-44D81B8A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08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7550F-D824-E54D-A615-FFFF744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F4D1E-670D-2E48-8F82-95BB6B97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0132F-9821-DF4B-B70C-4987F49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BE80C-CA4D-B144-8323-3270A3EA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3595-8924-754B-BFA4-B116F446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1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FEE6-D64F-C94D-8312-60C7847F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65C94-2122-024A-90E2-05E3DEF2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71F8B3-7F9D-A945-B952-4536E57F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50B6A-C192-1F40-A69D-F22E810F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76A-8D6E-D040-A69D-A0192F44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5EB10-D8FB-A84F-B6B6-41B66B7D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09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DCAF4-9D39-F84E-B606-4511D1B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D5575-3DCB-BC43-B672-8F5455D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DDCCA-3F8F-7543-A81E-C34763F2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7A9CE-D268-F34F-8456-B305E16A0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13F35-77AE-034A-B3C6-6EB98A68D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061C2-795E-3149-B543-D3A2696B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D343F-AFB3-A94E-99C1-C1AFCB86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2A6603-2E14-FC41-8B57-271F574E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981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E56F5-E19B-6E41-A81C-3AA722A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E73EB3-2A13-4F40-8CE5-D53D34BD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E0521-860C-554B-922C-4CA87CA1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0F4915-30F5-1242-BCB3-8EBC8F02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77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46465-762F-6349-8AD3-1FDC22C1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C732B-04D4-FB43-876D-DA6013E4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50D6A-7E58-CE4A-B633-537875E7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162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3D010-B1C9-694F-8A4F-EFBE2C3B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8A293-B0C3-E141-993D-5CF21574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625743-BBA4-9443-A8D3-CAAAB8DF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963BD-1FA3-9B40-A445-7A86EBB1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077E1-6D2E-B448-980C-13E326EC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7D8063-3932-FC41-8234-B4BAC0CF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1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0991-8788-9F45-A15D-4B1FCC45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C3735-BE03-D749-B566-4DBAEEB5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1C6C3-332F-A94E-9E91-D2CE3287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BBC7A-06A8-5443-87B2-F490B8B0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3F5447-A191-3049-A0C8-2D50CFF0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70565-4492-2A44-A342-79E61306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777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1EB98-4A38-3D40-9C2C-D977BE00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53F83-A666-CD44-891F-9206D78B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30623-78DE-5D41-A427-13A9EEBB0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41A4-A1A8-0441-83A3-17BC3F823C86}" type="datetimeFigureOut">
              <a:rPr kumimoji="1" lang="ko-Kore-KR" altLang="en-US" smtClean="0"/>
              <a:t>2021. 3. 27.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82A3C-2F62-BC46-99B6-0C5145C0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40F56-3BD4-F443-8EC8-08744424C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EA41-0DAF-E740-A334-811B367503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8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EFAA2672-B34C-BA45-A3B1-0C70EC9EB0F5}"/>
              </a:ext>
            </a:extLst>
          </p:cNvPr>
          <p:cNvGrpSpPr/>
          <p:nvPr/>
        </p:nvGrpSpPr>
        <p:grpSpPr>
          <a:xfrm>
            <a:off x="50797" y="60563"/>
            <a:ext cx="11615896" cy="6350209"/>
            <a:chOff x="50797" y="60563"/>
            <a:chExt cx="11615896" cy="6350209"/>
          </a:xfrm>
        </p:grpSpPr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25BC355F-677B-C349-ADDA-BB2A66454FBC}"/>
                </a:ext>
              </a:extLst>
            </p:cNvPr>
            <p:cNvSpPr/>
            <p:nvPr/>
          </p:nvSpPr>
          <p:spPr>
            <a:xfrm>
              <a:off x="6937356" y="2478074"/>
              <a:ext cx="3349642" cy="300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Science App Name List API</a:t>
              </a:r>
              <a:endParaRPr kumimoji="1" lang="ko-Kore-KR" altLang="en-US" sz="1600" dirty="0"/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0552F79-3891-714B-9BA5-E3D8451DA2C4}"/>
                </a:ext>
              </a:extLst>
            </p:cNvPr>
            <p:cNvSpPr/>
            <p:nvPr/>
          </p:nvSpPr>
          <p:spPr>
            <a:xfrm>
              <a:off x="6937356" y="2782874"/>
              <a:ext cx="3349642" cy="300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Parameter List API</a:t>
              </a:r>
              <a:endParaRPr kumimoji="1" lang="ko-Kore-KR" altLang="en-US" sz="1600" dirty="0"/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D7EDFD4D-D639-A74F-8C68-43CC1D5C4DF8}"/>
                </a:ext>
              </a:extLst>
            </p:cNvPr>
            <p:cNvSpPr/>
            <p:nvPr/>
          </p:nvSpPr>
          <p:spPr>
            <a:xfrm>
              <a:off x="6937356" y="3076788"/>
              <a:ext cx="3349642" cy="300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Estimation Result API</a:t>
              </a:r>
              <a:endParaRPr kumimoji="1" lang="ko-Kore-KR" altLang="en-US" sz="1600" dirty="0"/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6881FCD6-EE43-E14B-B820-F4EEC9065523}"/>
                </a:ext>
              </a:extLst>
            </p:cNvPr>
            <p:cNvSpPr/>
            <p:nvPr/>
          </p:nvSpPr>
          <p:spPr>
            <a:xfrm>
              <a:off x="6937356" y="3381588"/>
              <a:ext cx="3349642" cy="300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Parameter Statistics API</a:t>
              </a:r>
              <a:endParaRPr kumimoji="1" lang="ko-Kore-KR" altLang="en-US" sz="16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76189-C796-3B42-BDB8-725EA03D4592}"/>
                </a:ext>
              </a:extLst>
            </p:cNvPr>
            <p:cNvSpPr txBox="1"/>
            <p:nvPr/>
          </p:nvSpPr>
          <p:spPr>
            <a:xfrm>
              <a:off x="78004" y="560200"/>
              <a:ext cx="210094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 Layer</a:t>
              </a:r>
              <a:endParaRPr kumimoji="1" lang="ko-Kore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5EC26813-4F03-5B4D-BF43-CAC60B52C33A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8" y="1582509"/>
              <a:ext cx="10995932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EF9B37-1775-8243-ACA0-719BBDFF5B1E}"/>
                </a:ext>
              </a:extLst>
            </p:cNvPr>
            <p:cNvSpPr txBox="1"/>
            <p:nvPr/>
          </p:nvSpPr>
          <p:spPr>
            <a:xfrm>
              <a:off x="50797" y="3203236"/>
              <a:ext cx="210094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 Layer</a:t>
              </a:r>
              <a:endParaRPr kumimoji="1" lang="ko-Kore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FFC527-1C4E-9D42-9E3B-B9B73B026255}"/>
                </a:ext>
              </a:extLst>
            </p:cNvPr>
            <p:cNvSpPr txBox="1"/>
            <p:nvPr/>
          </p:nvSpPr>
          <p:spPr>
            <a:xfrm>
              <a:off x="391885" y="5563378"/>
              <a:ext cx="249418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 Provenance Source Layer </a:t>
              </a:r>
              <a:endParaRPr kumimoji="1" lang="ko-Kore-KR" altLang="en-US" sz="1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4B46EF71-A8F5-564B-B4B1-1F38D18C2E2E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8" y="5312665"/>
              <a:ext cx="10995932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F26E84F-4114-AC45-8423-EE4EDF59C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2124" y="60563"/>
              <a:ext cx="1210072" cy="1405245"/>
            </a:xfrm>
            <a:prstGeom prst="rect">
              <a:avLst/>
            </a:prstGeom>
          </p:spPr>
        </p:pic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ACC2F9A-CFDA-5E4C-A5E6-7AD497CC2C6E}"/>
                </a:ext>
              </a:extLst>
            </p:cNvPr>
            <p:cNvSpPr/>
            <p:nvPr/>
          </p:nvSpPr>
          <p:spPr>
            <a:xfrm>
              <a:off x="4090507" y="142401"/>
              <a:ext cx="4122747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Page Introduction</a:t>
              </a:r>
              <a:endParaRPr kumimoji="1" lang="ko-Kore-KR" altLang="en-US" sz="1600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E4410442-20D1-3D4A-82AE-C18C01FE2580}"/>
                </a:ext>
              </a:extLst>
            </p:cNvPr>
            <p:cNvSpPr/>
            <p:nvPr/>
          </p:nvSpPr>
          <p:spPr>
            <a:xfrm>
              <a:off x="4090506" y="573512"/>
              <a:ext cx="4122747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Execution Time Estimation</a:t>
              </a:r>
              <a:endParaRPr kumimoji="1" lang="ko-Kore-KR" altLang="en-US" sz="1600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66A40B4C-2167-114B-AFE6-9BA892D5AF7A}"/>
                </a:ext>
              </a:extLst>
            </p:cNvPr>
            <p:cNvSpPr/>
            <p:nvPr/>
          </p:nvSpPr>
          <p:spPr>
            <a:xfrm>
              <a:off x="4090505" y="1007502"/>
              <a:ext cx="4122747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Parameter Statistics</a:t>
              </a:r>
              <a:endParaRPr kumimoji="1" lang="ko-Kore-KR" altLang="en-US" sz="1600" dirty="0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4D349EC9-3383-FE4E-8C2D-8CC7C043AB73}"/>
                </a:ext>
              </a:extLst>
            </p:cNvPr>
            <p:cNvSpPr/>
            <p:nvPr/>
          </p:nvSpPr>
          <p:spPr>
            <a:xfrm>
              <a:off x="2233369" y="2179577"/>
              <a:ext cx="2417446" cy="384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Job Data Extractor</a:t>
              </a:r>
              <a:endParaRPr kumimoji="1" lang="ko-Kore-KR" altLang="en-US" sz="1600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94E973A-8986-7A43-84CF-4A6B024F6B88}"/>
                </a:ext>
              </a:extLst>
            </p:cNvPr>
            <p:cNvSpPr/>
            <p:nvPr/>
          </p:nvSpPr>
          <p:spPr>
            <a:xfrm>
              <a:off x="2233369" y="2608729"/>
              <a:ext cx="2417446" cy="384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Job Data Parser</a:t>
              </a:r>
              <a:endParaRPr kumimoji="1" lang="ko-Kore-KR" altLang="en-US" sz="1600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48CFD87-AADF-E449-BD91-39A3FC521497}"/>
                </a:ext>
              </a:extLst>
            </p:cNvPr>
            <p:cNvSpPr/>
            <p:nvPr/>
          </p:nvSpPr>
          <p:spPr>
            <a:xfrm>
              <a:off x="4685675" y="2190440"/>
              <a:ext cx="1710309" cy="8030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EDISON Data Loader</a:t>
              </a:r>
              <a:endParaRPr kumimoji="1" lang="ko-Kore-KR" altLang="en-US" sz="1600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B680FB-96AB-224C-83F2-6493552DE7A4}"/>
                </a:ext>
              </a:extLst>
            </p:cNvPr>
            <p:cNvGrpSpPr/>
            <p:nvPr/>
          </p:nvGrpSpPr>
          <p:grpSpPr>
            <a:xfrm>
              <a:off x="2113637" y="1769896"/>
              <a:ext cx="4417794" cy="1329594"/>
              <a:chOff x="2704478" y="1764862"/>
              <a:chExt cx="4417794" cy="1329594"/>
            </a:xfrm>
          </p:grpSpPr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835C81CD-3D13-374F-A46F-1F429068B897}"/>
                  </a:ext>
                </a:extLst>
              </p:cNvPr>
              <p:cNvSpPr/>
              <p:nvPr/>
            </p:nvSpPr>
            <p:spPr>
              <a:xfrm>
                <a:off x="2704478" y="1764862"/>
                <a:ext cx="4417794" cy="132959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47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7501C7-787A-B14C-972A-6FF15E318A83}"/>
                  </a:ext>
                </a:extLst>
              </p:cNvPr>
              <p:cNvSpPr txBox="1"/>
              <p:nvPr/>
            </p:nvSpPr>
            <p:spPr>
              <a:xfrm>
                <a:off x="4126176" y="1800318"/>
                <a:ext cx="1780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Data Manager</a:t>
                </a:r>
                <a:endParaRPr kumimoji="1" lang="ko-Kore-KR" altLang="en-US" dirty="0"/>
              </a:p>
            </p:txBody>
          </p:sp>
        </p:grp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B0794DE-7C21-EE48-8850-0C9885D0737D}"/>
                </a:ext>
              </a:extLst>
            </p:cNvPr>
            <p:cNvSpPr/>
            <p:nvPr/>
          </p:nvSpPr>
          <p:spPr>
            <a:xfrm>
              <a:off x="4090506" y="5612097"/>
              <a:ext cx="4122747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Row Data</a:t>
              </a:r>
              <a:endParaRPr kumimoji="1" lang="ko-Kore-KR" altLang="en-US" sz="1600" dirty="0"/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9FFC19BC-D650-1345-BB8A-C0FCFF6A846C}"/>
                </a:ext>
              </a:extLst>
            </p:cNvPr>
            <p:cNvSpPr/>
            <p:nvPr/>
          </p:nvSpPr>
          <p:spPr>
            <a:xfrm>
              <a:off x="4090505" y="6046087"/>
              <a:ext cx="4122747" cy="3646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Job Data</a:t>
              </a:r>
              <a:endParaRPr kumimoji="1" lang="ko-Kore-KR" altLang="en-US" sz="1600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DBDE5E3-755C-9D46-BE61-87C18593F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90000"/>
            </a:blip>
            <a:stretch>
              <a:fillRect/>
            </a:stretch>
          </p:blipFill>
          <p:spPr>
            <a:xfrm>
              <a:off x="9010396" y="5618048"/>
              <a:ext cx="1803400" cy="792719"/>
            </a:xfrm>
            <a:prstGeom prst="rect">
              <a:avLst/>
            </a:prstGeom>
          </p:spPr>
        </p:pic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F4A922D6-355F-B449-B434-531BFDF6919C}"/>
                </a:ext>
              </a:extLst>
            </p:cNvPr>
            <p:cNvSpPr/>
            <p:nvPr/>
          </p:nvSpPr>
          <p:spPr>
            <a:xfrm>
              <a:off x="2791983" y="3713732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Row Data</a:t>
              </a:r>
              <a:endParaRPr kumimoji="1" lang="ko-Kore-KR" altLang="en-US" sz="1600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B8C73C0-0D1A-F44E-B3C4-8129985D70D5}"/>
                </a:ext>
              </a:extLst>
            </p:cNvPr>
            <p:cNvSpPr/>
            <p:nvPr/>
          </p:nvSpPr>
          <p:spPr>
            <a:xfrm>
              <a:off x="2791983" y="4056923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Job Data</a:t>
              </a:r>
              <a:endParaRPr kumimoji="1" lang="ko-Kore-KR" altLang="en-US" sz="1600" dirty="0"/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9936B935-CA53-544F-92D5-497F8276BDED}"/>
                </a:ext>
              </a:extLst>
            </p:cNvPr>
            <p:cNvSpPr/>
            <p:nvPr/>
          </p:nvSpPr>
          <p:spPr>
            <a:xfrm>
              <a:off x="2791983" y="4394355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Refined Data</a:t>
              </a:r>
              <a:endParaRPr kumimoji="1" lang="ko-Kore-KR" altLang="en-US" sz="1600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47F12B9-47FA-E04A-A034-35D2EC5F5664}"/>
                </a:ext>
              </a:extLst>
            </p:cNvPr>
            <p:cNvSpPr/>
            <p:nvPr/>
          </p:nvSpPr>
          <p:spPr>
            <a:xfrm>
              <a:off x="2791983" y="4732249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Master Data</a:t>
              </a:r>
              <a:endParaRPr kumimoji="1" lang="ko-Kore-KR" altLang="en-US" sz="1600" dirty="0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62616CE-530A-7347-BA98-06EB95C02B7A}"/>
                </a:ext>
              </a:extLst>
            </p:cNvPr>
            <p:cNvSpPr/>
            <p:nvPr/>
          </p:nvSpPr>
          <p:spPr>
            <a:xfrm>
              <a:off x="2298697" y="3325564"/>
              <a:ext cx="3404018" cy="18000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C07DC-01DD-214F-9E98-FE308B11ED00}"/>
                </a:ext>
              </a:extLst>
            </p:cNvPr>
            <p:cNvSpPr txBox="1"/>
            <p:nvPr/>
          </p:nvSpPr>
          <p:spPr>
            <a:xfrm>
              <a:off x="2889954" y="3346818"/>
              <a:ext cx="233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Simulation Database</a:t>
              </a:r>
              <a:endParaRPr kumimoji="1" lang="ko-Kore-KR" altLang="en-US" dirty="0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CA34E75E-0ACC-8140-82CE-AF4EBFC0525F}"/>
                </a:ext>
              </a:extLst>
            </p:cNvPr>
            <p:cNvSpPr/>
            <p:nvPr/>
          </p:nvSpPr>
          <p:spPr>
            <a:xfrm>
              <a:off x="6937356" y="2179577"/>
              <a:ext cx="3349642" cy="3004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Science and Engineering Area List API</a:t>
              </a:r>
              <a:endParaRPr kumimoji="1" lang="ko-Kore-KR" altLang="en-US" sz="1600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22A9CE3-3DE6-CF46-B5F3-BF9999E87D9A}"/>
                </a:ext>
              </a:extLst>
            </p:cNvPr>
            <p:cNvGrpSpPr/>
            <p:nvPr/>
          </p:nvGrpSpPr>
          <p:grpSpPr>
            <a:xfrm>
              <a:off x="6643442" y="1752163"/>
              <a:ext cx="3937470" cy="2111150"/>
              <a:chOff x="2988857" y="1789726"/>
              <a:chExt cx="3937470" cy="2111150"/>
            </a:xfrm>
          </p:grpSpPr>
          <p:sp>
            <p:nvSpPr>
              <p:cNvPr id="38" name="모서리가 둥근 직사각형 37">
                <a:extLst>
                  <a:ext uri="{FF2B5EF4-FFF2-40B4-BE49-F238E27FC236}">
                    <a16:creationId xmlns:a16="http://schemas.microsoft.com/office/drawing/2014/main" id="{D05F46A4-C4BD-844B-A885-6C8320CFA580}"/>
                  </a:ext>
                </a:extLst>
              </p:cNvPr>
              <p:cNvSpPr/>
              <p:nvPr/>
            </p:nvSpPr>
            <p:spPr>
              <a:xfrm>
                <a:off x="2988857" y="1789726"/>
                <a:ext cx="3937470" cy="211115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47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3495E3-742B-EE4B-ADA5-63FF22985A14}"/>
                  </a:ext>
                </a:extLst>
              </p:cNvPr>
              <p:cNvSpPr txBox="1"/>
              <p:nvPr/>
            </p:nvSpPr>
            <p:spPr>
              <a:xfrm>
                <a:off x="3715657" y="1800318"/>
                <a:ext cx="260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REST API Table</a:t>
                </a:r>
                <a:endParaRPr kumimoji="1" lang="ko-Kore-KR" altLang="en-US" dirty="0"/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86B6D583-0B27-B34E-9A8A-6E36ECA4EEEB}"/>
                </a:ext>
              </a:extLst>
            </p:cNvPr>
            <p:cNvSpPr/>
            <p:nvPr/>
          </p:nvSpPr>
          <p:spPr>
            <a:xfrm>
              <a:off x="7433064" y="4417523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 Language Wrapper</a:t>
              </a:r>
              <a:endParaRPr kumimoji="1" lang="ko-Kore-KR" altLang="en-US" sz="1600" dirty="0"/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CDF9ED22-F9E6-7F4B-AE08-1B0865FF98F2}"/>
                </a:ext>
              </a:extLst>
            </p:cNvPr>
            <p:cNvSpPr/>
            <p:nvPr/>
          </p:nvSpPr>
          <p:spPr>
            <a:xfrm>
              <a:off x="7433064" y="4760714"/>
              <a:ext cx="2417446" cy="3179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/>
                <a:t>R Executer</a:t>
              </a:r>
              <a:endParaRPr kumimoji="1" lang="ko-Kore-KR" altLang="en-US" sz="1600" dirty="0"/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4A029A68-CE87-9144-BE2E-BA0A7364ACEF}"/>
                </a:ext>
              </a:extLst>
            </p:cNvPr>
            <p:cNvSpPr/>
            <p:nvPr/>
          </p:nvSpPr>
          <p:spPr>
            <a:xfrm>
              <a:off x="7232992" y="3990782"/>
              <a:ext cx="2810617" cy="11945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EFF470-1C82-6A47-85C1-71693CE5B4A3}"/>
                </a:ext>
              </a:extLst>
            </p:cNvPr>
            <p:cNvSpPr txBox="1"/>
            <p:nvPr/>
          </p:nvSpPr>
          <p:spPr>
            <a:xfrm>
              <a:off x="7531035" y="4050609"/>
              <a:ext cx="2333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Simulation Estimator</a:t>
              </a:r>
              <a:endParaRPr kumimoji="1" lang="ko-Kore-KR" altLang="en-US" dirty="0"/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41B09DC-0E87-5647-9279-41F8CC502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43609" y="4085434"/>
              <a:ext cx="1189040" cy="1081696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8D9CBA4-89A8-6843-B68F-4DFB26ED6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601" y="4443813"/>
              <a:ext cx="1893096" cy="743915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C4495EB-BA86-7041-B7A9-9AA789FD2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80912" y="1762755"/>
              <a:ext cx="1085781" cy="752736"/>
            </a:xfrm>
            <a:prstGeom prst="rect">
              <a:avLst/>
            </a:prstGeom>
          </p:spPr>
        </p:pic>
        <p:sp>
          <p:nvSpPr>
            <p:cNvPr id="54" name="위쪽/아래쪽 화살표[U] 53">
              <a:extLst>
                <a:ext uri="{FF2B5EF4-FFF2-40B4-BE49-F238E27FC236}">
                  <a16:creationId xmlns:a16="http://schemas.microsoft.com/office/drawing/2014/main" id="{BE999DE3-85AF-174C-A46D-EE093617A450}"/>
                </a:ext>
              </a:extLst>
            </p:cNvPr>
            <p:cNvSpPr/>
            <p:nvPr/>
          </p:nvSpPr>
          <p:spPr>
            <a:xfrm>
              <a:off x="6033842" y="1335611"/>
              <a:ext cx="222252" cy="510369"/>
            </a:xfrm>
            <a:prstGeom prst="upDownArrow">
              <a:avLst/>
            </a:prstGeom>
            <a:solidFill>
              <a:srgbClr val="696DBC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아래쪽 화살표[D] 54">
              <a:extLst>
                <a:ext uri="{FF2B5EF4-FFF2-40B4-BE49-F238E27FC236}">
                  <a16:creationId xmlns:a16="http://schemas.microsoft.com/office/drawing/2014/main" id="{BEB02197-12CD-1748-82E2-E58F7265822C}"/>
                </a:ext>
              </a:extLst>
            </p:cNvPr>
            <p:cNvSpPr/>
            <p:nvPr/>
          </p:nvSpPr>
          <p:spPr>
            <a:xfrm>
              <a:off x="3820886" y="3055226"/>
              <a:ext cx="223363" cy="369332"/>
            </a:xfrm>
            <a:prstGeom prst="downArrow">
              <a:avLst/>
            </a:prstGeom>
            <a:solidFill>
              <a:srgbClr val="696DBC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6" name="아래쪽 화살표[D] 55">
              <a:extLst>
                <a:ext uri="{FF2B5EF4-FFF2-40B4-BE49-F238E27FC236}">
                  <a16:creationId xmlns:a16="http://schemas.microsoft.com/office/drawing/2014/main" id="{37602E8C-31C7-4443-B22B-81C479A1A9D8}"/>
                </a:ext>
              </a:extLst>
            </p:cNvPr>
            <p:cNvSpPr/>
            <p:nvPr/>
          </p:nvSpPr>
          <p:spPr>
            <a:xfrm rot="10800000">
              <a:off x="6057404" y="3055225"/>
              <a:ext cx="219173" cy="2467164"/>
            </a:xfrm>
            <a:prstGeom prst="downArrow">
              <a:avLst/>
            </a:prstGeom>
            <a:solidFill>
              <a:srgbClr val="696DBC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위쪽/아래쪽 화살표[U] 56">
              <a:extLst>
                <a:ext uri="{FF2B5EF4-FFF2-40B4-BE49-F238E27FC236}">
                  <a16:creationId xmlns:a16="http://schemas.microsoft.com/office/drawing/2014/main" id="{D8B56C1E-FDA0-224E-ABC4-72202BE5CF22}"/>
                </a:ext>
              </a:extLst>
            </p:cNvPr>
            <p:cNvSpPr/>
            <p:nvPr/>
          </p:nvSpPr>
          <p:spPr>
            <a:xfrm>
              <a:off x="8583871" y="3719655"/>
              <a:ext cx="236568" cy="398438"/>
            </a:xfrm>
            <a:prstGeom prst="upDownArrow">
              <a:avLst/>
            </a:prstGeom>
            <a:solidFill>
              <a:srgbClr val="696DBC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아래쪽 화살표[D] 57">
              <a:extLst>
                <a:ext uri="{FF2B5EF4-FFF2-40B4-BE49-F238E27FC236}">
                  <a16:creationId xmlns:a16="http://schemas.microsoft.com/office/drawing/2014/main" id="{3C8401BB-B51F-E148-B844-6E4C09A68058}"/>
                </a:ext>
              </a:extLst>
            </p:cNvPr>
            <p:cNvSpPr/>
            <p:nvPr/>
          </p:nvSpPr>
          <p:spPr>
            <a:xfrm rot="16200000">
              <a:off x="6007064" y="2984420"/>
              <a:ext cx="216586" cy="1224029"/>
            </a:xfrm>
            <a:prstGeom prst="downArrow">
              <a:avLst/>
            </a:prstGeom>
            <a:solidFill>
              <a:srgbClr val="696DBC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아래쪽 화살표[D] 58">
              <a:extLst>
                <a:ext uri="{FF2B5EF4-FFF2-40B4-BE49-F238E27FC236}">
                  <a16:creationId xmlns:a16="http://schemas.microsoft.com/office/drawing/2014/main" id="{F0658921-F902-9F46-ABBC-81BE12D7D1E7}"/>
                </a:ext>
              </a:extLst>
            </p:cNvPr>
            <p:cNvSpPr/>
            <p:nvPr/>
          </p:nvSpPr>
          <p:spPr>
            <a:xfrm rot="16200000">
              <a:off x="6279513" y="3692537"/>
              <a:ext cx="238715" cy="1791052"/>
            </a:xfrm>
            <a:prstGeom prst="downArrow">
              <a:avLst/>
            </a:prstGeom>
            <a:solidFill>
              <a:srgbClr val="696DBC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956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Macintosh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정석</dc:creator>
  <cp:lastModifiedBy>오 정석</cp:lastModifiedBy>
  <cp:revision>5</cp:revision>
  <dcterms:created xsi:type="dcterms:W3CDTF">2021-03-27T11:57:14Z</dcterms:created>
  <dcterms:modified xsi:type="dcterms:W3CDTF">2021-03-27T12:41:31Z</dcterms:modified>
</cp:coreProperties>
</file>