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6559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0EAA4244-A085-D64D-80A9-987B7229AEB5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DBC"/>
    <a:srgbClr val="666363"/>
    <a:srgbClr val="DCE9FA"/>
    <a:srgbClr val="5B609F"/>
    <a:srgbClr val="E7FFEE"/>
    <a:srgbClr val="DDF0FF"/>
    <a:srgbClr val="A8D0FF"/>
    <a:srgbClr val="A0C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50"/>
  </p:normalViewPr>
  <p:slideViewPr>
    <p:cSldViewPr snapToGrid="0" snapToObjects="1">
      <p:cViewPr>
        <p:scale>
          <a:sx n="74" d="100"/>
          <a:sy n="74" d="100"/>
        </p:scale>
        <p:origin x="1896" y="-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1941" y="2356703"/>
            <a:ext cx="14075331" cy="5013407"/>
          </a:xfrm>
        </p:spPr>
        <p:txBody>
          <a:bodyPr anchor="b"/>
          <a:lstStyle>
            <a:lvl1pPr algn="ctr">
              <a:defRPr sz="10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9902" y="7563446"/>
            <a:ext cx="12419410" cy="3476717"/>
          </a:xfrm>
        </p:spPr>
        <p:txBody>
          <a:bodyPr/>
          <a:lstStyle>
            <a:lvl1pPr marL="0" indent="0" algn="ctr">
              <a:buNone/>
              <a:defRPr sz="4346"/>
            </a:lvl1pPr>
            <a:lvl2pPr marL="827943" indent="0" algn="ctr">
              <a:buNone/>
              <a:defRPr sz="3622"/>
            </a:lvl2pPr>
            <a:lvl3pPr marL="1655887" indent="0" algn="ctr">
              <a:buNone/>
              <a:defRPr sz="3260"/>
            </a:lvl3pPr>
            <a:lvl4pPr marL="2483830" indent="0" algn="ctr">
              <a:buNone/>
              <a:defRPr sz="2897"/>
            </a:lvl4pPr>
            <a:lvl5pPr marL="3311774" indent="0" algn="ctr">
              <a:buNone/>
              <a:defRPr sz="2897"/>
            </a:lvl5pPr>
            <a:lvl6pPr marL="4139717" indent="0" algn="ctr">
              <a:buNone/>
              <a:defRPr sz="2897"/>
            </a:lvl6pPr>
            <a:lvl7pPr marL="4967661" indent="0" algn="ctr">
              <a:buNone/>
              <a:defRPr sz="2897"/>
            </a:lvl7pPr>
            <a:lvl8pPr marL="5795604" indent="0" algn="ctr">
              <a:buNone/>
              <a:defRPr sz="2897"/>
            </a:lvl8pPr>
            <a:lvl9pPr marL="6623548" indent="0" algn="ctr">
              <a:buNone/>
              <a:defRPr sz="289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41A4-A1A8-0441-83A3-17BC3F823C86}" type="datetimeFigureOut">
              <a:rPr kumimoji="1" lang="ko-Kore-KR" altLang="en-US" smtClean="0"/>
              <a:t>2021. 4. 23.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EA41-0DAF-E740-A334-811B367503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982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41A4-A1A8-0441-83A3-17BC3F823C86}" type="datetimeFigureOut">
              <a:rPr kumimoji="1" lang="ko-Kore-KR" altLang="en-US" smtClean="0"/>
              <a:t>2021. 4. 23.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EA41-0DAF-E740-A334-811B367503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121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188" y="766678"/>
            <a:ext cx="3570580" cy="122035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8447" y="766678"/>
            <a:ext cx="10504751" cy="1220351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41A4-A1A8-0441-83A3-17BC3F823C86}" type="datetimeFigureOut">
              <a:rPr kumimoji="1" lang="ko-Kore-KR" altLang="en-US" smtClean="0"/>
              <a:t>2021. 4. 23.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EA41-0DAF-E740-A334-811B367503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499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41A4-A1A8-0441-83A3-17BC3F823C86}" type="datetimeFigureOut">
              <a:rPr kumimoji="1" lang="ko-Kore-KR" altLang="en-US" smtClean="0"/>
              <a:t>2021. 4. 23.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EA41-0DAF-E740-A334-811B367503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192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822" y="3590057"/>
            <a:ext cx="14282321" cy="5990088"/>
          </a:xfrm>
        </p:spPr>
        <p:txBody>
          <a:bodyPr anchor="b"/>
          <a:lstStyle>
            <a:lvl1pPr>
              <a:defRPr sz="10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822" y="9636813"/>
            <a:ext cx="14282321" cy="3150046"/>
          </a:xfrm>
        </p:spPr>
        <p:txBody>
          <a:bodyPr/>
          <a:lstStyle>
            <a:lvl1pPr marL="0" indent="0">
              <a:buNone/>
              <a:defRPr sz="4346">
                <a:solidFill>
                  <a:schemeClr val="tx1"/>
                </a:solidFill>
              </a:defRPr>
            </a:lvl1pPr>
            <a:lvl2pPr marL="827943" indent="0">
              <a:buNone/>
              <a:defRPr sz="3622">
                <a:solidFill>
                  <a:schemeClr val="tx1">
                    <a:tint val="75000"/>
                  </a:schemeClr>
                </a:solidFill>
              </a:defRPr>
            </a:lvl2pPr>
            <a:lvl3pPr marL="1655887" indent="0">
              <a:buNone/>
              <a:defRPr sz="3260">
                <a:solidFill>
                  <a:schemeClr val="tx1">
                    <a:tint val="75000"/>
                  </a:schemeClr>
                </a:solidFill>
              </a:defRPr>
            </a:lvl3pPr>
            <a:lvl4pPr marL="2483830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4pPr>
            <a:lvl5pPr marL="3311774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5pPr>
            <a:lvl6pPr marL="4139717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6pPr>
            <a:lvl7pPr marL="4967661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7pPr>
            <a:lvl8pPr marL="5795604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8pPr>
            <a:lvl9pPr marL="6623548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41A4-A1A8-0441-83A3-17BC3F823C86}" type="datetimeFigureOut">
              <a:rPr kumimoji="1" lang="ko-Kore-KR" altLang="en-US" smtClean="0"/>
              <a:t>2021. 4. 23.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EA41-0DAF-E740-A334-811B367503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720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446" y="3833390"/>
            <a:ext cx="7037666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3101" y="3833390"/>
            <a:ext cx="7037666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41A4-A1A8-0441-83A3-17BC3F823C86}" type="datetimeFigureOut">
              <a:rPr kumimoji="1" lang="ko-Kore-KR" altLang="en-US" smtClean="0"/>
              <a:t>2021. 4. 23.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EA41-0DAF-E740-A334-811B367503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678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603" y="766681"/>
            <a:ext cx="14282321" cy="27833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605" y="3530053"/>
            <a:ext cx="7005322" cy="1730025"/>
          </a:xfrm>
        </p:spPr>
        <p:txBody>
          <a:bodyPr anchor="b"/>
          <a:lstStyle>
            <a:lvl1pPr marL="0" indent="0">
              <a:buNone/>
              <a:defRPr sz="4346" b="1"/>
            </a:lvl1pPr>
            <a:lvl2pPr marL="827943" indent="0">
              <a:buNone/>
              <a:defRPr sz="3622" b="1"/>
            </a:lvl2pPr>
            <a:lvl3pPr marL="1655887" indent="0">
              <a:buNone/>
              <a:defRPr sz="3260" b="1"/>
            </a:lvl3pPr>
            <a:lvl4pPr marL="2483830" indent="0">
              <a:buNone/>
              <a:defRPr sz="2897" b="1"/>
            </a:lvl4pPr>
            <a:lvl5pPr marL="3311774" indent="0">
              <a:buNone/>
              <a:defRPr sz="2897" b="1"/>
            </a:lvl5pPr>
            <a:lvl6pPr marL="4139717" indent="0">
              <a:buNone/>
              <a:defRPr sz="2897" b="1"/>
            </a:lvl6pPr>
            <a:lvl7pPr marL="4967661" indent="0">
              <a:buNone/>
              <a:defRPr sz="2897" b="1"/>
            </a:lvl7pPr>
            <a:lvl8pPr marL="5795604" indent="0">
              <a:buNone/>
              <a:defRPr sz="2897" b="1"/>
            </a:lvl8pPr>
            <a:lvl9pPr marL="6623548" indent="0">
              <a:buNone/>
              <a:defRPr sz="289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0605" y="5260078"/>
            <a:ext cx="7005322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83103" y="3530053"/>
            <a:ext cx="7039822" cy="1730025"/>
          </a:xfrm>
        </p:spPr>
        <p:txBody>
          <a:bodyPr anchor="b"/>
          <a:lstStyle>
            <a:lvl1pPr marL="0" indent="0">
              <a:buNone/>
              <a:defRPr sz="4346" b="1"/>
            </a:lvl1pPr>
            <a:lvl2pPr marL="827943" indent="0">
              <a:buNone/>
              <a:defRPr sz="3622" b="1"/>
            </a:lvl2pPr>
            <a:lvl3pPr marL="1655887" indent="0">
              <a:buNone/>
              <a:defRPr sz="3260" b="1"/>
            </a:lvl3pPr>
            <a:lvl4pPr marL="2483830" indent="0">
              <a:buNone/>
              <a:defRPr sz="2897" b="1"/>
            </a:lvl4pPr>
            <a:lvl5pPr marL="3311774" indent="0">
              <a:buNone/>
              <a:defRPr sz="2897" b="1"/>
            </a:lvl5pPr>
            <a:lvl6pPr marL="4139717" indent="0">
              <a:buNone/>
              <a:defRPr sz="2897" b="1"/>
            </a:lvl6pPr>
            <a:lvl7pPr marL="4967661" indent="0">
              <a:buNone/>
              <a:defRPr sz="2897" b="1"/>
            </a:lvl7pPr>
            <a:lvl8pPr marL="5795604" indent="0">
              <a:buNone/>
              <a:defRPr sz="2897" b="1"/>
            </a:lvl8pPr>
            <a:lvl9pPr marL="6623548" indent="0">
              <a:buNone/>
              <a:defRPr sz="289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83103" y="5260078"/>
            <a:ext cx="7039822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41A4-A1A8-0441-83A3-17BC3F823C86}" type="datetimeFigureOut">
              <a:rPr kumimoji="1" lang="ko-Kore-KR" altLang="en-US" smtClean="0"/>
              <a:t>2021. 4. 23.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EA41-0DAF-E740-A334-811B367503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089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41A4-A1A8-0441-83A3-17BC3F823C86}" type="datetimeFigureOut">
              <a:rPr kumimoji="1" lang="ko-Kore-KR" altLang="en-US" smtClean="0"/>
              <a:t>2021. 4. 23.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EA41-0DAF-E740-A334-811B367503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928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41A4-A1A8-0441-83A3-17BC3F823C86}" type="datetimeFigureOut">
              <a:rPr kumimoji="1" lang="ko-Kore-KR" altLang="en-US" smtClean="0"/>
              <a:t>2021. 4. 23.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EA41-0DAF-E740-A334-811B367503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1236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603" y="960014"/>
            <a:ext cx="5340777" cy="3360050"/>
          </a:xfrm>
        </p:spPr>
        <p:txBody>
          <a:bodyPr anchor="b"/>
          <a:lstStyle>
            <a:lvl1pPr>
              <a:defRPr sz="57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822" y="2073367"/>
            <a:ext cx="8383102" cy="10233485"/>
          </a:xfrm>
        </p:spPr>
        <p:txBody>
          <a:bodyPr/>
          <a:lstStyle>
            <a:lvl1pPr>
              <a:defRPr sz="5795"/>
            </a:lvl1pPr>
            <a:lvl2pPr>
              <a:defRPr sz="5071"/>
            </a:lvl2pPr>
            <a:lvl3pPr>
              <a:defRPr sz="4346"/>
            </a:lvl3pPr>
            <a:lvl4pPr>
              <a:defRPr sz="3622"/>
            </a:lvl4pPr>
            <a:lvl5pPr>
              <a:defRPr sz="3622"/>
            </a:lvl5pPr>
            <a:lvl6pPr>
              <a:defRPr sz="3622"/>
            </a:lvl6pPr>
            <a:lvl7pPr>
              <a:defRPr sz="3622"/>
            </a:lvl7pPr>
            <a:lvl8pPr>
              <a:defRPr sz="3622"/>
            </a:lvl8pPr>
            <a:lvl9pPr>
              <a:defRPr sz="362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603" y="4320064"/>
            <a:ext cx="5340777" cy="8003453"/>
          </a:xfrm>
        </p:spPr>
        <p:txBody>
          <a:bodyPr/>
          <a:lstStyle>
            <a:lvl1pPr marL="0" indent="0">
              <a:buNone/>
              <a:defRPr sz="2897"/>
            </a:lvl1pPr>
            <a:lvl2pPr marL="827943" indent="0">
              <a:buNone/>
              <a:defRPr sz="2535"/>
            </a:lvl2pPr>
            <a:lvl3pPr marL="1655887" indent="0">
              <a:buNone/>
              <a:defRPr sz="2173"/>
            </a:lvl3pPr>
            <a:lvl4pPr marL="2483830" indent="0">
              <a:buNone/>
              <a:defRPr sz="1811"/>
            </a:lvl4pPr>
            <a:lvl5pPr marL="3311774" indent="0">
              <a:buNone/>
              <a:defRPr sz="1811"/>
            </a:lvl5pPr>
            <a:lvl6pPr marL="4139717" indent="0">
              <a:buNone/>
              <a:defRPr sz="1811"/>
            </a:lvl6pPr>
            <a:lvl7pPr marL="4967661" indent="0">
              <a:buNone/>
              <a:defRPr sz="1811"/>
            </a:lvl7pPr>
            <a:lvl8pPr marL="5795604" indent="0">
              <a:buNone/>
              <a:defRPr sz="1811"/>
            </a:lvl8pPr>
            <a:lvl9pPr marL="6623548" indent="0">
              <a:buNone/>
              <a:defRPr sz="181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41A4-A1A8-0441-83A3-17BC3F823C86}" type="datetimeFigureOut">
              <a:rPr kumimoji="1" lang="ko-Kore-KR" altLang="en-US" smtClean="0"/>
              <a:t>2021. 4. 23.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EA41-0DAF-E740-A334-811B367503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90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603" y="960014"/>
            <a:ext cx="5340777" cy="3360050"/>
          </a:xfrm>
        </p:spPr>
        <p:txBody>
          <a:bodyPr anchor="b"/>
          <a:lstStyle>
            <a:lvl1pPr>
              <a:defRPr sz="57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039822" y="2073367"/>
            <a:ext cx="8383102" cy="10233485"/>
          </a:xfrm>
        </p:spPr>
        <p:txBody>
          <a:bodyPr anchor="t"/>
          <a:lstStyle>
            <a:lvl1pPr marL="0" indent="0">
              <a:buNone/>
              <a:defRPr sz="5795"/>
            </a:lvl1pPr>
            <a:lvl2pPr marL="827943" indent="0">
              <a:buNone/>
              <a:defRPr sz="5071"/>
            </a:lvl2pPr>
            <a:lvl3pPr marL="1655887" indent="0">
              <a:buNone/>
              <a:defRPr sz="4346"/>
            </a:lvl3pPr>
            <a:lvl4pPr marL="2483830" indent="0">
              <a:buNone/>
              <a:defRPr sz="3622"/>
            </a:lvl4pPr>
            <a:lvl5pPr marL="3311774" indent="0">
              <a:buNone/>
              <a:defRPr sz="3622"/>
            </a:lvl5pPr>
            <a:lvl6pPr marL="4139717" indent="0">
              <a:buNone/>
              <a:defRPr sz="3622"/>
            </a:lvl6pPr>
            <a:lvl7pPr marL="4967661" indent="0">
              <a:buNone/>
              <a:defRPr sz="3622"/>
            </a:lvl7pPr>
            <a:lvl8pPr marL="5795604" indent="0">
              <a:buNone/>
              <a:defRPr sz="3622"/>
            </a:lvl8pPr>
            <a:lvl9pPr marL="6623548" indent="0">
              <a:buNone/>
              <a:defRPr sz="362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603" y="4320064"/>
            <a:ext cx="5340777" cy="8003453"/>
          </a:xfrm>
        </p:spPr>
        <p:txBody>
          <a:bodyPr/>
          <a:lstStyle>
            <a:lvl1pPr marL="0" indent="0">
              <a:buNone/>
              <a:defRPr sz="2897"/>
            </a:lvl1pPr>
            <a:lvl2pPr marL="827943" indent="0">
              <a:buNone/>
              <a:defRPr sz="2535"/>
            </a:lvl2pPr>
            <a:lvl3pPr marL="1655887" indent="0">
              <a:buNone/>
              <a:defRPr sz="2173"/>
            </a:lvl3pPr>
            <a:lvl4pPr marL="2483830" indent="0">
              <a:buNone/>
              <a:defRPr sz="1811"/>
            </a:lvl4pPr>
            <a:lvl5pPr marL="3311774" indent="0">
              <a:buNone/>
              <a:defRPr sz="1811"/>
            </a:lvl5pPr>
            <a:lvl6pPr marL="4139717" indent="0">
              <a:buNone/>
              <a:defRPr sz="1811"/>
            </a:lvl6pPr>
            <a:lvl7pPr marL="4967661" indent="0">
              <a:buNone/>
              <a:defRPr sz="1811"/>
            </a:lvl7pPr>
            <a:lvl8pPr marL="5795604" indent="0">
              <a:buNone/>
              <a:defRPr sz="1811"/>
            </a:lvl8pPr>
            <a:lvl9pPr marL="6623548" indent="0">
              <a:buNone/>
              <a:defRPr sz="181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41A4-A1A8-0441-83A3-17BC3F823C86}" type="datetimeFigureOut">
              <a:rPr kumimoji="1" lang="ko-Kore-KR" altLang="en-US" smtClean="0"/>
              <a:t>2021. 4. 23.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EA41-0DAF-E740-A334-811B367503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994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8446" y="766681"/>
            <a:ext cx="14282321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446" y="3833390"/>
            <a:ext cx="14282321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8446" y="13346867"/>
            <a:ext cx="372582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B41A4-A1A8-0441-83A3-17BC3F823C86}" type="datetimeFigureOut">
              <a:rPr kumimoji="1" lang="ko-Kore-KR" altLang="en-US" smtClean="0"/>
              <a:t>2021. 4. 23.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85240" y="13346867"/>
            <a:ext cx="558873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4944" y="13346867"/>
            <a:ext cx="372582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6EA41-0DAF-E740-A334-811B367503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105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55887" rtl="0" eaLnBrk="1" latinLnBrk="0" hangingPunct="1">
        <a:lnSpc>
          <a:spcPct val="90000"/>
        </a:lnSpc>
        <a:spcBef>
          <a:spcPct val="0"/>
        </a:spcBef>
        <a:buNone/>
        <a:defRPr sz="79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3972" indent="-413972" algn="l" defTabSz="1655887" rtl="0" eaLnBrk="1" latinLnBrk="0" hangingPunct="1">
        <a:lnSpc>
          <a:spcPct val="90000"/>
        </a:lnSpc>
        <a:spcBef>
          <a:spcPts val="1811"/>
        </a:spcBef>
        <a:buFont typeface="Arial" panose="020B0604020202020204" pitchFamily="34" charset="0"/>
        <a:buChar char="•"/>
        <a:defRPr sz="5071" kern="1200">
          <a:solidFill>
            <a:schemeClr val="tx1"/>
          </a:solidFill>
          <a:latin typeface="+mn-lt"/>
          <a:ea typeface="+mn-ea"/>
          <a:cs typeface="+mn-cs"/>
        </a:defRPr>
      </a:lvl1pPr>
      <a:lvl2pPr marL="1241915" indent="-413972" algn="l" defTabSz="1655887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4346" kern="1200">
          <a:solidFill>
            <a:schemeClr val="tx1"/>
          </a:solidFill>
          <a:latin typeface="+mn-lt"/>
          <a:ea typeface="+mn-ea"/>
          <a:cs typeface="+mn-cs"/>
        </a:defRPr>
      </a:lvl2pPr>
      <a:lvl3pPr marL="2069859" indent="-413972" algn="l" defTabSz="1655887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622" kern="1200">
          <a:solidFill>
            <a:schemeClr val="tx1"/>
          </a:solidFill>
          <a:latin typeface="+mn-lt"/>
          <a:ea typeface="+mn-ea"/>
          <a:cs typeface="+mn-cs"/>
        </a:defRPr>
      </a:lvl3pPr>
      <a:lvl4pPr marL="2897802" indent="-413972" algn="l" defTabSz="1655887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4pPr>
      <a:lvl5pPr marL="3725746" indent="-413972" algn="l" defTabSz="1655887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5pPr>
      <a:lvl6pPr marL="4553689" indent="-413972" algn="l" defTabSz="1655887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6pPr>
      <a:lvl7pPr marL="5381633" indent="-413972" algn="l" defTabSz="1655887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7pPr>
      <a:lvl8pPr marL="6209576" indent="-413972" algn="l" defTabSz="1655887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8pPr>
      <a:lvl9pPr marL="7037520" indent="-413972" algn="l" defTabSz="1655887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55887" rtl="0" eaLnBrk="1" latinLnBrk="0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1pPr>
      <a:lvl2pPr marL="827943" algn="l" defTabSz="1655887" rtl="0" eaLnBrk="1" latinLnBrk="0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2pPr>
      <a:lvl3pPr marL="1655887" algn="l" defTabSz="1655887" rtl="0" eaLnBrk="1" latinLnBrk="0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3pPr>
      <a:lvl4pPr marL="2483830" algn="l" defTabSz="1655887" rtl="0" eaLnBrk="1" latinLnBrk="0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4pPr>
      <a:lvl5pPr marL="3311774" algn="l" defTabSz="1655887" rtl="0" eaLnBrk="1" latinLnBrk="0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5pPr>
      <a:lvl6pPr marL="4139717" algn="l" defTabSz="1655887" rtl="0" eaLnBrk="1" latinLnBrk="0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6pPr>
      <a:lvl7pPr marL="4967661" algn="l" defTabSz="1655887" rtl="0" eaLnBrk="1" latinLnBrk="0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7pPr>
      <a:lvl8pPr marL="5795604" algn="l" defTabSz="1655887" rtl="0" eaLnBrk="1" latinLnBrk="0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8pPr>
      <a:lvl9pPr marL="6623548" algn="l" defTabSz="1655887" rtl="0" eaLnBrk="1" latinLnBrk="0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914B3324-2221-C142-A5FF-CF0F5A6970A1}"/>
              </a:ext>
            </a:extLst>
          </p:cNvPr>
          <p:cNvSpPr/>
          <p:nvPr/>
        </p:nvSpPr>
        <p:spPr>
          <a:xfrm>
            <a:off x="8279606" y="7200106"/>
            <a:ext cx="1323390" cy="6357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Deployment</a:t>
            </a:r>
            <a:endParaRPr kumimoji="1" lang="ko-Kore-KR" altLang="en-US" sz="1600" dirty="0"/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53A2EB0C-FDF6-1C46-AFB3-DD16BE02AD7D}"/>
              </a:ext>
            </a:extLst>
          </p:cNvPr>
          <p:cNvSpPr/>
          <p:nvPr/>
        </p:nvSpPr>
        <p:spPr>
          <a:xfrm>
            <a:off x="9645418" y="7200106"/>
            <a:ext cx="1153482" cy="6357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Estimation</a:t>
            </a:r>
            <a:endParaRPr kumimoji="1" lang="ko-Kore-KR" altLang="en-US" sz="1600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25BC355F-677B-C349-ADDA-BB2A66454FBC}"/>
              </a:ext>
            </a:extLst>
          </p:cNvPr>
          <p:cNvSpPr/>
          <p:nvPr/>
        </p:nvSpPr>
        <p:spPr>
          <a:xfrm>
            <a:off x="7252449" y="4931921"/>
            <a:ext cx="3349642" cy="3004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Science App Name List API</a:t>
            </a:r>
            <a:endParaRPr kumimoji="1" lang="ko-Kore-KR" altLang="en-US" sz="1600" dirty="0"/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F0552F79-3891-714B-9BA5-E3D8451DA2C4}"/>
              </a:ext>
            </a:extLst>
          </p:cNvPr>
          <p:cNvSpPr/>
          <p:nvPr/>
        </p:nvSpPr>
        <p:spPr>
          <a:xfrm>
            <a:off x="7252449" y="5236721"/>
            <a:ext cx="3349642" cy="3004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Parameter List API</a:t>
            </a:r>
            <a:endParaRPr kumimoji="1" lang="ko-Kore-KR" altLang="en-US" sz="1600" dirty="0"/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D7EDFD4D-D639-A74F-8C68-43CC1D5C4DF8}"/>
              </a:ext>
            </a:extLst>
          </p:cNvPr>
          <p:cNvSpPr/>
          <p:nvPr/>
        </p:nvSpPr>
        <p:spPr>
          <a:xfrm>
            <a:off x="7252449" y="5530635"/>
            <a:ext cx="3349642" cy="3004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Estimated-Time Reporting API</a:t>
            </a:r>
            <a:endParaRPr kumimoji="1" lang="ko-Kore-KR" altLang="en-US" sz="1600" dirty="0"/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6881FCD6-EE43-E14B-B820-F4EEC9065523}"/>
              </a:ext>
            </a:extLst>
          </p:cNvPr>
          <p:cNvSpPr/>
          <p:nvPr/>
        </p:nvSpPr>
        <p:spPr>
          <a:xfrm>
            <a:off x="7252449" y="5835435"/>
            <a:ext cx="3349642" cy="3004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Parameter Statistics API</a:t>
            </a:r>
            <a:endParaRPr kumimoji="1" lang="ko-Kore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276189-C796-3B42-BDB8-725EA03D4592}"/>
              </a:ext>
            </a:extLst>
          </p:cNvPr>
          <p:cNvSpPr txBox="1"/>
          <p:nvPr/>
        </p:nvSpPr>
        <p:spPr>
          <a:xfrm>
            <a:off x="2894228" y="2791659"/>
            <a:ext cx="21009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 Layer</a:t>
            </a:r>
            <a:endParaRPr kumimoji="1" lang="ko-Kore-KR" alt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FFC527-1C4E-9D42-9E3B-B9B73B026255}"/>
              </a:ext>
            </a:extLst>
          </p:cNvPr>
          <p:cNvSpPr txBox="1"/>
          <p:nvPr/>
        </p:nvSpPr>
        <p:spPr>
          <a:xfrm>
            <a:off x="2227790" y="11453056"/>
            <a:ext cx="33635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HPC Simulation Execution Layer</a:t>
            </a:r>
            <a:endParaRPr kumimoji="1" lang="ko-Kore-KR" alt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4B46EF71-A8F5-564B-B4B1-1F38D18C2E2E}"/>
              </a:ext>
            </a:extLst>
          </p:cNvPr>
          <p:cNvCxnSpPr>
            <a:cxnSpLocks/>
          </p:cNvCxnSpPr>
          <p:nvPr/>
        </p:nvCxnSpPr>
        <p:spPr>
          <a:xfrm>
            <a:off x="2495762" y="10410068"/>
            <a:ext cx="11496224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BF26E84F-4114-AC45-8423-EE4EDF59C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9842" y="2282384"/>
            <a:ext cx="897567" cy="1042336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FACC2F9A-CFDA-5E4C-A5E6-7AD497CC2C6E}"/>
              </a:ext>
            </a:extLst>
          </p:cNvPr>
          <p:cNvSpPr/>
          <p:nvPr/>
        </p:nvSpPr>
        <p:spPr>
          <a:xfrm>
            <a:off x="6913568" y="2447974"/>
            <a:ext cx="3885333" cy="3955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Page Introduction</a:t>
            </a:r>
            <a:endParaRPr kumimoji="1" lang="ko-Kore-KR" altLang="en-US" sz="16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E4410442-20D1-3D4A-82AE-C18C01FE2580}"/>
              </a:ext>
            </a:extLst>
          </p:cNvPr>
          <p:cNvSpPr/>
          <p:nvPr/>
        </p:nvSpPr>
        <p:spPr>
          <a:xfrm>
            <a:off x="6913567" y="2879085"/>
            <a:ext cx="3885333" cy="3955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Execution Time Estimation</a:t>
            </a:r>
            <a:endParaRPr kumimoji="1" lang="ko-Kore-KR" altLang="en-US" sz="1600" dirty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66A40B4C-2167-114B-AFE6-9BA892D5AF7A}"/>
              </a:ext>
            </a:extLst>
          </p:cNvPr>
          <p:cNvSpPr/>
          <p:nvPr/>
        </p:nvSpPr>
        <p:spPr>
          <a:xfrm>
            <a:off x="6913566" y="3313075"/>
            <a:ext cx="3885333" cy="3955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Parameter Statistics</a:t>
            </a:r>
            <a:endParaRPr kumimoji="1" lang="ko-Kore-KR" altLang="en-US" sz="1600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4D349EC9-3383-FE4E-8C2D-8CC7C043AB73}"/>
              </a:ext>
            </a:extLst>
          </p:cNvPr>
          <p:cNvSpPr/>
          <p:nvPr/>
        </p:nvSpPr>
        <p:spPr>
          <a:xfrm>
            <a:off x="5094830" y="9184870"/>
            <a:ext cx="2417446" cy="384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Job Data Extractor</a:t>
            </a:r>
            <a:endParaRPr kumimoji="1" lang="ko-Kore-KR" altLang="en-US" sz="1600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F94E973A-8986-7A43-84CF-4A6B024F6B88}"/>
              </a:ext>
            </a:extLst>
          </p:cNvPr>
          <p:cNvSpPr/>
          <p:nvPr/>
        </p:nvSpPr>
        <p:spPr>
          <a:xfrm>
            <a:off x="5094830" y="9614022"/>
            <a:ext cx="2417446" cy="384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Job Data Parser</a:t>
            </a:r>
            <a:endParaRPr kumimoji="1" lang="ko-Kore-KR" altLang="en-US" sz="16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48CFD87-AADF-E449-BD91-39A3FC521497}"/>
              </a:ext>
            </a:extLst>
          </p:cNvPr>
          <p:cNvSpPr/>
          <p:nvPr/>
        </p:nvSpPr>
        <p:spPr>
          <a:xfrm>
            <a:off x="7547138" y="9195735"/>
            <a:ext cx="1710309" cy="8030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EDISON Data Loader</a:t>
            </a:r>
            <a:endParaRPr kumimoji="1" lang="ko-Kore-KR" altLang="en-US" sz="16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8B680FB-96AB-224C-83F2-6493552DE7A4}"/>
              </a:ext>
            </a:extLst>
          </p:cNvPr>
          <p:cNvGrpSpPr/>
          <p:nvPr/>
        </p:nvGrpSpPr>
        <p:grpSpPr>
          <a:xfrm>
            <a:off x="4975098" y="8775189"/>
            <a:ext cx="4417794" cy="1329594"/>
            <a:chOff x="2704478" y="1764862"/>
            <a:chExt cx="4417794" cy="1329594"/>
          </a:xfrm>
        </p:grpSpPr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835C81CD-3D13-374F-A46F-1F429068B897}"/>
                </a:ext>
              </a:extLst>
            </p:cNvPr>
            <p:cNvSpPr/>
            <p:nvPr/>
          </p:nvSpPr>
          <p:spPr>
            <a:xfrm>
              <a:off x="2704478" y="1764862"/>
              <a:ext cx="4417794" cy="132959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47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7501C7-787A-B14C-972A-6FF15E318A83}"/>
                </a:ext>
              </a:extLst>
            </p:cNvPr>
            <p:cNvSpPr txBox="1"/>
            <p:nvPr/>
          </p:nvSpPr>
          <p:spPr>
            <a:xfrm>
              <a:off x="4126176" y="1800318"/>
              <a:ext cx="1780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Data Manager</a:t>
              </a:r>
              <a:endParaRPr kumimoji="1" lang="ko-Kore-KR" altLang="en-US" dirty="0"/>
            </a:p>
          </p:txBody>
        </p:sp>
      </p:grp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EB0794DE-7C21-EE48-8850-0C9885D0737D}"/>
              </a:ext>
            </a:extLst>
          </p:cNvPr>
          <p:cNvSpPr/>
          <p:nvPr/>
        </p:nvSpPr>
        <p:spPr>
          <a:xfrm>
            <a:off x="6871543" y="10605447"/>
            <a:ext cx="4122747" cy="424463"/>
          </a:xfrm>
          <a:prstGeom prst="roundRect">
            <a:avLst/>
          </a:prstGeom>
          <a:solidFill>
            <a:schemeClr val="accent1">
              <a:lumMod val="20000"/>
              <a:lumOff val="80000"/>
              <a:alpha val="47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Simulation Execution Provenance Data</a:t>
            </a:r>
            <a:endParaRPr kumimoji="1" lang="ko-Kore-KR" altLang="en-US" sz="16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DBDE5E3-755C-9D46-BE61-87C18593F5F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4853714" y="10772898"/>
            <a:ext cx="1475312" cy="648502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FD8AE825-D6A5-9942-BE9F-9886BFE09986}"/>
              </a:ext>
            </a:extLst>
          </p:cNvPr>
          <p:cNvGrpSpPr/>
          <p:nvPr/>
        </p:nvGrpSpPr>
        <p:grpSpPr>
          <a:xfrm>
            <a:off x="9796743" y="8779273"/>
            <a:ext cx="3409996" cy="1432020"/>
            <a:chOff x="9636868" y="8945218"/>
            <a:chExt cx="3409996" cy="1432020"/>
          </a:xfrm>
        </p:grpSpPr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F4A922D6-355F-B449-B434-531BFDF6919C}"/>
                </a:ext>
              </a:extLst>
            </p:cNvPr>
            <p:cNvSpPr/>
            <p:nvPr/>
          </p:nvSpPr>
          <p:spPr>
            <a:xfrm>
              <a:off x="10136133" y="9313092"/>
              <a:ext cx="2417446" cy="31795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/>
                <a:t>App List Data</a:t>
              </a:r>
              <a:endParaRPr kumimoji="1" lang="ko-Kore-KR" altLang="en-US" sz="1600" dirty="0"/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3B8C73C0-0D1A-F44E-B3C4-8129985D70D5}"/>
                </a:ext>
              </a:extLst>
            </p:cNvPr>
            <p:cNvSpPr/>
            <p:nvPr/>
          </p:nvSpPr>
          <p:spPr>
            <a:xfrm>
              <a:off x="10136133" y="9656283"/>
              <a:ext cx="2417446" cy="31795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/>
                <a:t>Parameter Data</a:t>
              </a:r>
              <a:endParaRPr kumimoji="1" lang="ko-Kore-KR" altLang="en-US" sz="1600" dirty="0"/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9936B935-CA53-544F-92D5-497F8276BDED}"/>
                </a:ext>
              </a:extLst>
            </p:cNvPr>
            <p:cNvSpPr/>
            <p:nvPr/>
          </p:nvSpPr>
          <p:spPr>
            <a:xfrm>
              <a:off x="10136133" y="9993715"/>
              <a:ext cx="2417446" cy="31795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/>
                <a:t>Runtime Data</a:t>
              </a:r>
              <a:endParaRPr kumimoji="1" lang="ko-Kore-KR" altLang="en-US" sz="1600" dirty="0"/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862616CE-530A-7347-BA98-06EB95C02B7A}"/>
                </a:ext>
              </a:extLst>
            </p:cNvPr>
            <p:cNvSpPr/>
            <p:nvPr/>
          </p:nvSpPr>
          <p:spPr>
            <a:xfrm>
              <a:off x="9636868" y="8945218"/>
              <a:ext cx="3404018" cy="1432020"/>
            </a:xfrm>
            <a:prstGeom prst="roundRect">
              <a:avLst>
                <a:gd name="adj" fmla="val 11325"/>
              </a:avLst>
            </a:prstGeom>
            <a:solidFill>
              <a:schemeClr val="accent1">
                <a:lumMod val="20000"/>
                <a:lumOff val="80000"/>
                <a:alpha val="47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66C07DC-01DD-214F-9E98-FE308B11ED00}"/>
                </a:ext>
              </a:extLst>
            </p:cNvPr>
            <p:cNvSpPr txBox="1"/>
            <p:nvPr/>
          </p:nvSpPr>
          <p:spPr>
            <a:xfrm>
              <a:off x="9642847" y="8945218"/>
              <a:ext cx="3404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Simulation Provenance Database</a:t>
              </a:r>
              <a:endParaRPr kumimoji="1" lang="ko-Kore-KR" altLang="en-US" dirty="0"/>
            </a:p>
          </p:txBody>
        </p:sp>
      </p:grp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CA34E75E-0ACC-8140-82CE-AF4EBFC0525F}"/>
              </a:ext>
            </a:extLst>
          </p:cNvPr>
          <p:cNvSpPr/>
          <p:nvPr/>
        </p:nvSpPr>
        <p:spPr>
          <a:xfrm>
            <a:off x="7252449" y="4633424"/>
            <a:ext cx="3349642" cy="3004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CSE Area List API</a:t>
            </a:r>
            <a:endParaRPr kumimoji="1" lang="ko-Kore-KR" altLang="en-US" sz="1600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22A9CE3-3DE6-CF46-B5F3-BF9999E87D9A}"/>
              </a:ext>
            </a:extLst>
          </p:cNvPr>
          <p:cNvGrpSpPr/>
          <p:nvPr/>
        </p:nvGrpSpPr>
        <p:grpSpPr>
          <a:xfrm>
            <a:off x="6948225" y="4206008"/>
            <a:ext cx="3937470" cy="2111150"/>
            <a:chOff x="2988857" y="1789726"/>
            <a:chExt cx="3937470" cy="2111150"/>
          </a:xfrm>
        </p:grpSpPr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D05F46A4-C4BD-844B-A885-6C8320CFA580}"/>
                </a:ext>
              </a:extLst>
            </p:cNvPr>
            <p:cNvSpPr/>
            <p:nvPr/>
          </p:nvSpPr>
          <p:spPr>
            <a:xfrm>
              <a:off x="2988857" y="1789726"/>
              <a:ext cx="3937470" cy="21111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47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03495E3-742B-EE4B-ADA5-63FF22985A14}"/>
                </a:ext>
              </a:extLst>
            </p:cNvPr>
            <p:cNvSpPr txBox="1"/>
            <p:nvPr/>
          </p:nvSpPr>
          <p:spPr>
            <a:xfrm>
              <a:off x="3715657" y="1800318"/>
              <a:ext cx="2601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REST API List</a:t>
              </a:r>
              <a:endParaRPr kumimoji="1" lang="ko-Kore-KR" altLang="en-US" dirty="0"/>
            </a:p>
          </p:txBody>
        </p:sp>
      </p:grp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6B6D583-0B27-B34E-9A8A-6E36ECA4EEEB}"/>
              </a:ext>
            </a:extLst>
          </p:cNvPr>
          <p:cNvSpPr/>
          <p:nvPr/>
        </p:nvSpPr>
        <p:spPr>
          <a:xfrm>
            <a:off x="7252449" y="7183405"/>
            <a:ext cx="984735" cy="6357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Training</a:t>
            </a:r>
            <a:endParaRPr kumimoji="1" lang="ko-Kore-KR" altLang="en-US" sz="1600" dirty="0"/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4A029A68-CE87-9144-BE2E-BA0A7364ACEF}"/>
              </a:ext>
            </a:extLst>
          </p:cNvPr>
          <p:cNvSpPr/>
          <p:nvPr/>
        </p:nvSpPr>
        <p:spPr>
          <a:xfrm>
            <a:off x="7112668" y="6781326"/>
            <a:ext cx="3813557" cy="116991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47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EFF470-1C82-6A47-85C1-71693CE5B4A3}"/>
              </a:ext>
            </a:extLst>
          </p:cNvPr>
          <p:cNvSpPr txBox="1"/>
          <p:nvPr/>
        </p:nvSpPr>
        <p:spPr>
          <a:xfrm>
            <a:off x="7161141" y="6816491"/>
            <a:ext cx="368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Simulation Execution Time Estimator</a:t>
            </a:r>
            <a:endParaRPr kumimoji="1" lang="ko-Kore-KR" altLang="en-US" dirty="0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C41B09DC-0E87-5647-9279-41F8CC502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162" y="6514948"/>
            <a:ext cx="973084" cy="885236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08D9CBA4-89A8-6843-B68F-4DFB26ED6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6175" y="8254057"/>
            <a:ext cx="1233999" cy="48491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4C4495EB-BA86-7041-B7A9-9AA789FD26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6007" y="4216600"/>
            <a:ext cx="1085781" cy="752736"/>
          </a:xfrm>
          <a:prstGeom prst="rect">
            <a:avLst/>
          </a:prstGeom>
        </p:spPr>
      </p:pic>
      <p:sp>
        <p:nvSpPr>
          <p:cNvPr id="55" name="아래쪽 화살표[D] 54">
            <a:extLst>
              <a:ext uri="{FF2B5EF4-FFF2-40B4-BE49-F238E27FC236}">
                <a16:creationId xmlns:a16="http://schemas.microsoft.com/office/drawing/2014/main" id="{BEB02197-12CD-1748-82E2-E58F7265822C}"/>
              </a:ext>
            </a:extLst>
          </p:cNvPr>
          <p:cNvSpPr/>
          <p:nvPr/>
        </p:nvSpPr>
        <p:spPr>
          <a:xfrm rot="10800000">
            <a:off x="8579626" y="10046133"/>
            <a:ext cx="193557" cy="618689"/>
          </a:xfrm>
          <a:prstGeom prst="downArrow">
            <a:avLst/>
          </a:prstGeom>
          <a:solidFill>
            <a:srgbClr val="696DBC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8" name="아래쪽 화살표[D] 57">
            <a:extLst>
              <a:ext uri="{FF2B5EF4-FFF2-40B4-BE49-F238E27FC236}">
                <a16:creationId xmlns:a16="http://schemas.microsoft.com/office/drawing/2014/main" id="{3C8401BB-B51F-E148-B844-6E4C09A68058}"/>
              </a:ext>
            </a:extLst>
          </p:cNvPr>
          <p:cNvSpPr/>
          <p:nvPr/>
        </p:nvSpPr>
        <p:spPr>
          <a:xfrm rot="16200000">
            <a:off x="9431400" y="9223103"/>
            <a:ext cx="203110" cy="718405"/>
          </a:xfrm>
          <a:prstGeom prst="downArrow">
            <a:avLst/>
          </a:prstGeom>
          <a:solidFill>
            <a:srgbClr val="696DBC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85D05BA-EEDD-3A4D-9B32-2BAB95DED88E}"/>
              </a:ext>
            </a:extLst>
          </p:cNvPr>
          <p:cNvGrpSpPr/>
          <p:nvPr/>
        </p:nvGrpSpPr>
        <p:grpSpPr>
          <a:xfrm>
            <a:off x="6871544" y="11157224"/>
            <a:ext cx="4122747" cy="1521018"/>
            <a:chOff x="6274113" y="11303753"/>
            <a:chExt cx="4122747" cy="859667"/>
          </a:xfrm>
        </p:grpSpPr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9FFC19BC-D650-1345-BB8A-C0FCFF6A846C}"/>
                </a:ext>
              </a:extLst>
            </p:cNvPr>
            <p:cNvSpPr/>
            <p:nvPr/>
          </p:nvSpPr>
          <p:spPr>
            <a:xfrm>
              <a:off x="6274113" y="11303753"/>
              <a:ext cx="4122747" cy="85966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47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ko-Kore-KR" sz="1600" dirty="0"/>
                <a:t>Science Apps</a:t>
              </a:r>
              <a:endParaRPr kumimoji="1" lang="ko-Kore-KR" altLang="en-US" sz="1600" dirty="0"/>
            </a:p>
          </p:txBody>
        </p:sp>
        <p:sp>
          <p:nvSpPr>
            <p:cNvPr id="61" name="모서리가 둥근 직사각형 60">
              <a:extLst>
                <a:ext uri="{FF2B5EF4-FFF2-40B4-BE49-F238E27FC236}">
                  <a16:creationId xmlns:a16="http://schemas.microsoft.com/office/drawing/2014/main" id="{C1C46AE7-FD64-F64B-A4A0-6EF808825BC1}"/>
                </a:ext>
              </a:extLst>
            </p:cNvPr>
            <p:cNvSpPr/>
            <p:nvPr/>
          </p:nvSpPr>
          <p:spPr>
            <a:xfrm>
              <a:off x="7513238" y="11543758"/>
              <a:ext cx="775092" cy="56260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ko-Kore-KR" sz="1600" dirty="0">
                  <a:solidFill>
                    <a:srgbClr val="666363"/>
                  </a:solidFill>
                </a:rPr>
                <a:t>NANO</a:t>
              </a:r>
              <a:endParaRPr kumimoji="1" lang="ko-Kore-KR" altLang="en-US" sz="1600" dirty="0">
                <a:solidFill>
                  <a:srgbClr val="666363"/>
                </a:solidFill>
              </a:endParaRPr>
            </a:p>
          </p:txBody>
        </p:sp>
        <p:sp>
          <p:nvSpPr>
            <p:cNvPr id="62" name="모서리가 둥근 직사각형 61">
              <a:extLst>
                <a:ext uri="{FF2B5EF4-FFF2-40B4-BE49-F238E27FC236}">
                  <a16:creationId xmlns:a16="http://schemas.microsoft.com/office/drawing/2014/main" id="{074BE66D-23D9-5D4B-8B63-6EE94FE6CE8E}"/>
                </a:ext>
              </a:extLst>
            </p:cNvPr>
            <p:cNvSpPr/>
            <p:nvPr/>
          </p:nvSpPr>
          <p:spPr>
            <a:xfrm>
              <a:off x="6590187" y="11552566"/>
              <a:ext cx="775092" cy="56260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ko-Kore-KR" sz="1600" dirty="0">
                  <a:solidFill>
                    <a:srgbClr val="666363"/>
                  </a:solidFill>
                </a:rPr>
                <a:t>CFD</a:t>
              </a:r>
              <a:endParaRPr kumimoji="1" lang="ko-Kore-KR" altLang="en-US" sz="1600" dirty="0">
                <a:solidFill>
                  <a:srgbClr val="666363"/>
                </a:solidFill>
              </a:endParaRPr>
            </a:p>
          </p:txBody>
        </p:sp>
        <p:sp>
          <p:nvSpPr>
            <p:cNvPr id="63" name="모서리가 둥근 직사각형 62">
              <a:extLst>
                <a:ext uri="{FF2B5EF4-FFF2-40B4-BE49-F238E27FC236}">
                  <a16:creationId xmlns:a16="http://schemas.microsoft.com/office/drawing/2014/main" id="{8497436F-F526-1E44-8B57-731BDBCDBA7E}"/>
                </a:ext>
              </a:extLst>
            </p:cNvPr>
            <p:cNvSpPr/>
            <p:nvPr/>
          </p:nvSpPr>
          <p:spPr>
            <a:xfrm>
              <a:off x="9359340" y="11537987"/>
              <a:ext cx="775092" cy="56260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ko-Kore-KR" sz="1600" dirty="0">
                  <a:solidFill>
                    <a:srgbClr val="666363"/>
                  </a:solidFill>
                </a:rPr>
                <a:t>CMED</a:t>
              </a:r>
              <a:endParaRPr kumimoji="1" lang="ko-Kore-KR" altLang="en-US" sz="1600" dirty="0">
                <a:solidFill>
                  <a:srgbClr val="666363"/>
                </a:solidFill>
              </a:endParaRPr>
            </a:p>
          </p:txBody>
        </p:sp>
        <p:sp>
          <p:nvSpPr>
            <p:cNvPr id="64" name="모서리가 둥근 직사각형 63">
              <a:extLst>
                <a:ext uri="{FF2B5EF4-FFF2-40B4-BE49-F238E27FC236}">
                  <a16:creationId xmlns:a16="http://schemas.microsoft.com/office/drawing/2014/main" id="{4C0C91B8-524F-8146-B4FF-8BB059C6AEC1}"/>
                </a:ext>
              </a:extLst>
            </p:cNvPr>
            <p:cNvSpPr/>
            <p:nvPr/>
          </p:nvSpPr>
          <p:spPr>
            <a:xfrm>
              <a:off x="8436289" y="11552566"/>
              <a:ext cx="775092" cy="56260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ko-Kore-KR" sz="1600" dirty="0">
                  <a:solidFill>
                    <a:srgbClr val="666363"/>
                  </a:solidFill>
                </a:rPr>
                <a:t>CHEM</a:t>
              </a:r>
              <a:endParaRPr kumimoji="1" lang="ko-Kore-KR" altLang="en-US" sz="1600" dirty="0">
                <a:solidFill>
                  <a:srgbClr val="666363"/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F6A5A05-FF17-3042-AE49-60BC0046A4EF}"/>
              </a:ext>
            </a:extLst>
          </p:cNvPr>
          <p:cNvSpPr txBox="1"/>
          <p:nvPr/>
        </p:nvSpPr>
        <p:spPr>
          <a:xfrm>
            <a:off x="2872273" y="9047390"/>
            <a:ext cx="17380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Storage Layer</a:t>
            </a:r>
            <a:endParaRPr kumimoji="1" lang="ko-Kore-KR" alt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3007667E-E36D-D948-8026-54611CAD9724}"/>
              </a:ext>
            </a:extLst>
          </p:cNvPr>
          <p:cNvCxnSpPr>
            <a:cxnSpLocks/>
          </p:cNvCxnSpPr>
          <p:nvPr/>
        </p:nvCxnSpPr>
        <p:spPr>
          <a:xfrm>
            <a:off x="2872273" y="8141882"/>
            <a:ext cx="11119713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168257A-BD13-4047-B27D-863DE8DEA20E}"/>
              </a:ext>
            </a:extLst>
          </p:cNvPr>
          <p:cNvSpPr txBox="1"/>
          <p:nvPr/>
        </p:nvSpPr>
        <p:spPr>
          <a:xfrm>
            <a:off x="2877977" y="7144424"/>
            <a:ext cx="20632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Intelligence Layer</a:t>
            </a:r>
            <a:endParaRPr kumimoji="1" lang="ko-Kore-KR" alt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위로 굽은 화살표[B] 32">
            <a:extLst>
              <a:ext uri="{FF2B5EF4-FFF2-40B4-BE49-F238E27FC236}">
                <a16:creationId xmlns:a16="http://schemas.microsoft.com/office/drawing/2014/main" id="{0275C9C3-9F89-B647-97E1-B900EB4D2A54}"/>
              </a:ext>
            </a:extLst>
          </p:cNvPr>
          <p:cNvSpPr/>
          <p:nvPr/>
        </p:nvSpPr>
        <p:spPr>
          <a:xfrm rot="16200000">
            <a:off x="10445922" y="7735401"/>
            <a:ext cx="1556357" cy="680554"/>
          </a:xfrm>
          <a:prstGeom prst="bentUpArrow">
            <a:avLst>
              <a:gd name="adj1" fmla="val 15104"/>
              <a:gd name="adj2" fmla="val 14553"/>
              <a:gd name="adj3" fmla="val 16638"/>
            </a:avLst>
          </a:prstGeom>
          <a:solidFill>
            <a:srgbClr val="696DBC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86D303-A728-C745-989A-7133B7761A97}"/>
              </a:ext>
            </a:extLst>
          </p:cNvPr>
          <p:cNvSpPr txBox="1"/>
          <p:nvPr/>
        </p:nvSpPr>
        <p:spPr>
          <a:xfrm>
            <a:off x="2877977" y="5069222"/>
            <a:ext cx="20632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 Layer</a:t>
            </a:r>
            <a:endParaRPr kumimoji="1" lang="ko-Kore-KR" alt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49B40158-3ABE-AF49-BA22-04C38DECE663}"/>
              </a:ext>
            </a:extLst>
          </p:cNvPr>
          <p:cNvCxnSpPr>
            <a:cxnSpLocks/>
          </p:cNvCxnSpPr>
          <p:nvPr/>
        </p:nvCxnSpPr>
        <p:spPr>
          <a:xfrm>
            <a:off x="2872273" y="6504812"/>
            <a:ext cx="11119713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쪽/아래쪽 화살표[U] 56">
            <a:extLst>
              <a:ext uri="{FF2B5EF4-FFF2-40B4-BE49-F238E27FC236}">
                <a16:creationId xmlns:a16="http://schemas.microsoft.com/office/drawing/2014/main" id="{D8B56C1E-FDA0-224E-ABC4-72202BE5CF22}"/>
              </a:ext>
            </a:extLst>
          </p:cNvPr>
          <p:cNvSpPr/>
          <p:nvPr/>
        </p:nvSpPr>
        <p:spPr>
          <a:xfrm>
            <a:off x="8791292" y="6232037"/>
            <a:ext cx="251337" cy="645583"/>
          </a:xfrm>
          <a:prstGeom prst="upDownArrow">
            <a:avLst/>
          </a:prstGeom>
          <a:solidFill>
            <a:srgbClr val="696DBC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4" name="위쪽/아래쪽 화살표[U] 53">
            <a:extLst>
              <a:ext uri="{FF2B5EF4-FFF2-40B4-BE49-F238E27FC236}">
                <a16:creationId xmlns:a16="http://schemas.microsoft.com/office/drawing/2014/main" id="{BE999DE3-85AF-174C-A46D-EE093617A450}"/>
              </a:ext>
            </a:extLst>
          </p:cNvPr>
          <p:cNvSpPr/>
          <p:nvPr/>
        </p:nvSpPr>
        <p:spPr>
          <a:xfrm>
            <a:off x="8734637" y="3669612"/>
            <a:ext cx="206265" cy="602354"/>
          </a:xfrm>
          <a:prstGeom prst="upDownArrow">
            <a:avLst/>
          </a:prstGeom>
          <a:solidFill>
            <a:srgbClr val="696DBC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CC6C80-E636-EF4E-9777-6C97C52405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4644" y="11912036"/>
            <a:ext cx="525600" cy="4958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795C7EE-6FC5-2947-89A2-609E401EE5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64554" y="11940448"/>
            <a:ext cx="525600" cy="5032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08DA0D1-7F70-834D-BB9D-E727CBDE7D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4067" y="11937861"/>
            <a:ext cx="525600" cy="5148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1F2422-84A2-EB46-95B5-8A13FA15B2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17099" y="11956230"/>
            <a:ext cx="525600" cy="482518"/>
          </a:xfrm>
          <a:prstGeom prst="rect">
            <a:avLst/>
          </a:prstGeom>
        </p:spPr>
      </p:pic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02696A68-6C3D-5A4B-8A13-A6B13ADA6E9B}"/>
              </a:ext>
            </a:extLst>
          </p:cNvPr>
          <p:cNvCxnSpPr>
            <a:cxnSpLocks/>
          </p:cNvCxnSpPr>
          <p:nvPr/>
        </p:nvCxnSpPr>
        <p:spPr>
          <a:xfrm>
            <a:off x="2495762" y="8146278"/>
            <a:ext cx="11496224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16E39120-A865-4346-A7A0-167EB0D0BD5C}"/>
              </a:ext>
            </a:extLst>
          </p:cNvPr>
          <p:cNvCxnSpPr>
            <a:cxnSpLocks/>
          </p:cNvCxnSpPr>
          <p:nvPr/>
        </p:nvCxnSpPr>
        <p:spPr>
          <a:xfrm>
            <a:off x="2495762" y="6504812"/>
            <a:ext cx="11496224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AB1F650C-86E4-6C41-BE38-23D9ED1AF0B1}"/>
              </a:ext>
            </a:extLst>
          </p:cNvPr>
          <p:cNvCxnSpPr>
            <a:cxnSpLocks/>
          </p:cNvCxnSpPr>
          <p:nvPr/>
        </p:nvCxnSpPr>
        <p:spPr>
          <a:xfrm>
            <a:off x="2495762" y="4020827"/>
            <a:ext cx="11496224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568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78</Words>
  <Application>Microsoft Macintosh PowerPoint</Application>
  <PresentationFormat>사용자 지정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 정석</dc:creator>
  <cp:lastModifiedBy>오 정석</cp:lastModifiedBy>
  <cp:revision>11</cp:revision>
  <dcterms:created xsi:type="dcterms:W3CDTF">2021-03-27T11:57:14Z</dcterms:created>
  <dcterms:modified xsi:type="dcterms:W3CDTF">2021-04-22T15:44:59Z</dcterms:modified>
</cp:coreProperties>
</file>