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11A4-73DA-F4AB-FFC7-1F6EFF66A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5156E-11E4-E620-BF62-19D34DD6F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BFECE-0DB0-C205-223A-9035C6EA7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F76D-0F56-0555-B5E2-61E4629D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2ABE0-B4E8-CB3F-35F9-819C4248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7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C7BD-D755-0C15-E093-1C38D464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AF9BE-652F-A2E4-277E-B181406E7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299D6-A51F-CCA2-1C54-46CB60150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964FC-B6F5-A741-EF0F-6FEF1A64E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FB401-5FDD-C068-D8AC-112DAD6D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09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0C480-86AF-C672-21F5-A43D503FE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841F0-992B-5009-DABC-208A302BC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B83B-330F-E8EE-D239-FD4F3BF82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2A1C0-81B8-6FBE-E86E-DB44756D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D17C0-DDD0-F7FE-3D88-E7BD0124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52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748F-52B9-929B-3B55-380942AF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F044-5D48-83E6-896B-EAC5C36F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0C19-B990-621E-CC68-10DB15F91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E36-810A-957E-FA8A-B61166CD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C2EF-2464-A648-858D-6EE1626F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886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C78C-0088-0E04-2935-3DD4C5AAB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1934D-D78A-DD3D-319C-991F1740B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0CC59-D4B6-652A-310E-6FD613572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3243A-DC51-7458-4879-0D9F2909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16833-F323-9065-5176-0A3620F8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37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2E9D2-A0C7-B674-80DE-79DA8D36A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624B-7B94-7392-2E04-91DD93786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2B566-C6F7-FF47-34A8-DFFB1C5AE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C020-CE54-34B6-FCBC-64A4D87ED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A7687-6A88-9A7E-1A89-C59E70E8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C79C-C123-36B9-07B3-7575FA61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59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DC89-F967-F949-15F3-D45F9837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4BF69-F7D8-C51D-E9D1-26969EC2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0D8F9-A5E9-91B0-E64B-619250C0C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D1357-1700-0DCC-4BC9-018FC5B33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27AC4-FEAB-FCAA-64A0-AB4BF2B8F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6362BE-0A1D-68FA-7483-AE4D1D13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2CBB10-0918-E87F-7B96-F82914EAA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6BDD96-C76A-1614-3F1C-03911D42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77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BC46-CB30-677E-6420-9FF82E735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A635D-179F-B89D-6613-F50EBD1F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F3C78-849F-10AC-081B-78D7182F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2A367-33B0-ECF2-36D6-0D986026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11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6A5F7-1CCD-716D-DD28-88FBEAC3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7E888-B7E2-4434-E465-218D09E4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3A4BC-70D6-632E-B950-3DCED073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08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889B-C5DA-FF47-03E7-DF9FD0D9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08856-A989-9A66-E07B-E0A3E690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07518-79B2-31DE-0A53-A06174B3F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4E497-CF2E-4EDC-6ED8-2202EFE2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267CC-4821-20E2-0AE6-7A55C911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811B5-8121-BCD7-5A5B-BDE5873B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6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AF9C-5D3F-638E-408B-49D1791C1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3C3D3-F438-C713-3447-AF267AD12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3FC92-13E0-E767-8499-468260B8E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F6890-E5E7-AAA7-6B53-CE0FCFA9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D66D4-D10C-A790-076F-CD7B4231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420F3-6D24-793D-B35A-258B4AA2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513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D88C90-1C5D-896C-8164-E8009594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09F17-6D35-D23D-AEE5-9EEB6513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19E3-06EE-494E-BC5F-5629B3808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8C4B1-AE7F-4655-843B-0159E1227164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A034-DDE8-97F9-3506-54430D6C4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2F5D-2485-73DB-81B5-0B7C64934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DC4534-06AF-46C6-885B-750A6736C0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6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E7089F-0871-C4EF-3EFC-2D3F336950C0}"/>
              </a:ext>
            </a:extLst>
          </p:cNvPr>
          <p:cNvSpPr/>
          <p:nvPr/>
        </p:nvSpPr>
        <p:spPr>
          <a:xfrm>
            <a:off x="2811176" y="1121833"/>
            <a:ext cx="7239000" cy="7027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B1966-CA7C-FB6D-93B5-ACA78991BD5F}"/>
              </a:ext>
            </a:extLst>
          </p:cNvPr>
          <p:cNvSpPr txBox="1"/>
          <p:nvPr/>
        </p:nvSpPr>
        <p:spPr>
          <a:xfrm>
            <a:off x="3092262" y="1180811"/>
            <a:ext cx="6676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$ command options arguments</a:t>
            </a:r>
            <a:endParaRPr lang="en-GB" sz="3200" dirty="0">
              <a:solidFill>
                <a:schemeClr val="bg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EF4B4-9780-AFE8-D7E3-FC076368D8C2}"/>
              </a:ext>
            </a:extLst>
          </p:cNvPr>
          <p:cNvSpPr txBox="1"/>
          <p:nvPr/>
        </p:nvSpPr>
        <p:spPr>
          <a:xfrm>
            <a:off x="594184" y="2850894"/>
            <a:ext cx="23597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Command prompt</a:t>
            </a:r>
            <a:endParaRPr lang="en-GB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4B6AED-6163-D144-4D19-3D09FE22B4C6}"/>
              </a:ext>
            </a:extLst>
          </p:cNvPr>
          <p:cNvSpPr txBox="1"/>
          <p:nvPr/>
        </p:nvSpPr>
        <p:spPr>
          <a:xfrm>
            <a:off x="1852504" y="4615392"/>
            <a:ext cx="24795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Program you want to run</a:t>
            </a:r>
            <a:endParaRPr lang="en-GB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3715B-1928-F8BD-B2AC-F37036D8AD14}"/>
              </a:ext>
            </a:extLst>
          </p:cNvPr>
          <p:cNvSpPr txBox="1"/>
          <p:nvPr/>
        </p:nvSpPr>
        <p:spPr>
          <a:xfrm>
            <a:off x="4175156" y="3073400"/>
            <a:ext cx="44087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Options that change the programs </a:t>
            </a:r>
            <a:r>
              <a:rPr lang="en-US" sz="3200" dirty="0" err="1"/>
              <a:t>behaviour</a:t>
            </a:r>
            <a:endParaRPr lang="en-GB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96BCB9-2F72-0563-5425-60CFEB4D4D13}"/>
              </a:ext>
            </a:extLst>
          </p:cNvPr>
          <p:cNvSpPr txBox="1"/>
          <p:nvPr/>
        </p:nvSpPr>
        <p:spPr>
          <a:xfrm>
            <a:off x="7741076" y="4615392"/>
            <a:ext cx="3712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Input data passed to the program</a:t>
            </a:r>
            <a:endParaRPr lang="en-GB" sz="32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D8CB91B5-184A-0CA1-3A66-26889B13A8B0}"/>
              </a:ext>
            </a:extLst>
          </p:cNvPr>
          <p:cNvSpPr/>
          <p:nvPr/>
        </p:nvSpPr>
        <p:spPr>
          <a:xfrm rot="16200000">
            <a:off x="4294718" y="1511726"/>
            <a:ext cx="324990" cy="156730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A51029E-A5CC-8DC2-28AE-B0C4562C4445}"/>
              </a:ext>
            </a:extLst>
          </p:cNvPr>
          <p:cNvSpPr/>
          <p:nvPr/>
        </p:nvSpPr>
        <p:spPr>
          <a:xfrm rot="16200000">
            <a:off x="6217018" y="1562889"/>
            <a:ext cx="324990" cy="146498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84C3A2A-1748-972E-E9A7-39FA725B4B22}"/>
              </a:ext>
            </a:extLst>
          </p:cNvPr>
          <p:cNvSpPr/>
          <p:nvPr/>
        </p:nvSpPr>
        <p:spPr>
          <a:xfrm rot="16200000">
            <a:off x="8398278" y="1365015"/>
            <a:ext cx="315066" cy="187065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10E2E1-8F93-4B6A-BA8B-0B55A94D213A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774038" y="1983687"/>
            <a:ext cx="1493366" cy="86720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CA52FA-7545-537A-620A-FDCC60358AEF}"/>
              </a:ext>
            </a:extLst>
          </p:cNvPr>
          <p:cNvCxnSpPr>
            <a:stCxn id="9" idx="0"/>
          </p:cNvCxnSpPr>
          <p:nvPr/>
        </p:nvCxnSpPr>
        <p:spPr>
          <a:xfrm flipV="1">
            <a:off x="3092262" y="2633133"/>
            <a:ext cx="1364951" cy="19822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405261-E810-83FE-984D-6A36FDFABBEE}"/>
              </a:ext>
            </a:extLst>
          </p:cNvPr>
          <p:cNvCxnSpPr>
            <a:stCxn id="10" idx="0"/>
          </p:cNvCxnSpPr>
          <p:nvPr/>
        </p:nvCxnSpPr>
        <p:spPr>
          <a:xfrm flipV="1">
            <a:off x="6379513" y="2616200"/>
            <a:ext cx="0" cy="4572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521182-B4F5-F31B-6DD7-B2CD1A64E2D6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8555811" y="2633133"/>
            <a:ext cx="1041400" cy="19822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0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Mono</vt:lpstr>
      <vt:lpstr>Office Theme</vt:lpstr>
      <vt:lpstr>PowerPoint Presentation</vt:lpstr>
    </vt:vector>
  </TitlesOfParts>
  <Company>Natural History Museum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White</dc:creator>
  <cp:lastModifiedBy>Oliver White</cp:lastModifiedBy>
  <cp:revision>1</cp:revision>
  <dcterms:created xsi:type="dcterms:W3CDTF">2025-03-29T09:55:09Z</dcterms:created>
  <dcterms:modified xsi:type="dcterms:W3CDTF">2025-03-29T10:11:34Z</dcterms:modified>
</cp:coreProperties>
</file>