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22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145EA-242B-45C4-BDDC-E2BA18148855}" v="22" dt="2025-05-02T12:17:36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White" userId="5938b3e3-d6d1-48dc-9927-e2ce9787155e" providerId="ADAL" clId="{042145EA-242B-45C4-BDDC-E2BA18148855}"/>
    <pc:docChg chg="undo custSel modSld modMainMaster">
      <pc:chgData name="Oliver White" userId="5938b3e3-d6d1-48dc-9927-e2ce9787155e" providerId="ADAL" clId="{042145EA-242B-45C4-BDDC-E2BA18148855}" dt="2025-05-02T12:17:06.461" v="365"/>
      <pc:docMkLst>
        <pc:docMk/>
      </pc:docMkLst>
      <pc:sldChg chg="addSp delSp modSp mod">
        <pc:chgData name="Oliver White" userId="5938b3e3-d6d1-48dc-9927-e2ce9787155e" providerId="ADAL" clId="{042145EA-242B-45C4-BDDC-E2BA18148855}" dt="2025-05-02T12:17:06.461" v="365"/>
        <pc:sldMkLst>
          <pc:docMk/>
          <pc:sldMk cId="3314401053" sldId="256"/>
        </pc:sldMkLst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4" creationId="{9128F691-380C-FE0F-FFCD-5189FEC4ED87}"/>
          </ac:spMkLst>
        </pc:spChg>
        <pc:spChg chg="add del mod">
          <ac:chgData name="Oliver White" userId="5938b3e3-d6d1-48dc-9927-e2ce9787155e" providerId="ADAL" clId="{042145EA-242B-45C4-BDDC-E2BA18148855}" dt="2025-05-02T11:29:01.334" v="104" actId="478"/>
          <ac:spMkLst>
            <pc:docMk/>
            <pc:sldMk cId="3314401053" sldId="256"/>
            <ac:spMk id="5" creationId="{314E6BC5-E71E-90F8-E9B2-4EF8EC0343FA}"/>
          </ac:spMkLst>
        </pc:spChg>
        <pc:spChg chg="del">
          <ac:chgData name="Oliver White" userId="5938b3e3-d6d1-48dc-9927-e2ce9787155e" providerId="ADAL" clId="{042145EA-242B-45C4-BDDC-E2BA18148855}" dt="2025-05-02T11:24:41.009" v="7" actId="478"/>
          <ac:spMkLst>
            <pc:docMk/>
            <pc:sldMk cId="3314401053" sldId="256"/>
            <ac:spMk id="6" creationId="{020B1966-CA7C-FB6D-93B5-ACA78991BD5F}"/>
          </ac:spMkLst>
        </pc:spChg>
        <pc:spChg chg="del">
          <ac:chgData name="Oliver White" userId="5938b3e3-d6d1-48dc-9927-e2ce9787155e" providerId="ADAL" clId="{042145EA-242B-45C4-BDDC-E2BA18148855}" dt="2025-05-02T11:24:41.009" v="7" actId="478"/>
          <ac:spMkLst>
            <pc:docMk/>
            <pc:sldMk cId="3314401053" sldId="256"/>
            <ac:spMk id="7" creationId="{B2E7089F-0871-C4EF-3EFC-2D3F336950C0}"/>
          </ac:spMkLst>
        </pc:spChg>
        <pc:spChg chg="del">
          <ac:chgData name="Oliver White" userId="5938b3e3-d6d1-48dc-9927-e2ce9787155e" providerId="ADAL" clId="{042145EA-242B-45C4-BDDC-E2BA18148855}" dt="2025-05-02T11:24:41.009" v="7" actId="478"/>
          <ac:spMkLst>
            <pc:docMk/>
            <pc:sldMk cId="3314401053" sldId="256"/>
            <ac:spMk id="8" creationId="{CDCEF4B4-9780-AFE8-D7E3-FC076368D8C2}"/>
          </ac:spMkLst>
        </pc:spChg>
        <pc:spChg chg="del">
          <ac:chgData name="Oliver White" userId="5938b3e3-d6d1-48dc-9927-e2ce9787155e" providerId="ADAL" clId="{042145EA-242B-45C4-BDDC-E2BA18148855}" dt="2025-05-02T11:24:41.009" v="7" actId="478"/>
          <ac:spMkLst>
            <pc:docMk/>
            <pc:sldMk cId="3314401053" sldId="256"/>
            <ac:spMk id="9" creationId="{A04B6AED-6163-D144-4D19-3D09FE22B4C6}"/>
          </ac:spMkLst>
        </pc:spChg>
        <pc:spChg chg="del">
          <ac:chgData name="Oliver White" userId="5938b3e3-d6d1-48dc-9927-e2ce9787155e" providerId="ADAL" clId="{042145EA-242B-45C4-BDDC-E2BA18148855}" dt="2025-05-02T11:24:41.009" v="7" actId="478"/>
          <ac:spMkLst>
            <pc:docMk/>
            <pc:sldMk cId="3314401053" sldId="256"/>
            <ac:spMk id="10" creationId="{AE83715B-1928-F8BD-B2AC-F37036D8AD14}"/>
          </ac:spMkLst>
        </pc:spChg>
        <pc:spChg chg="del">
          <ac:chgData name="Oliver White" userId="5938b3e3-d6d1-48dc-9927-e2ce9787155e" providerId="ADAL" clId="{042145EA-242B-45C4-BDDC-E2BA18148855}" dt="2025-05-02T11:24:41.009" v="7" actId="478"/>
          <ac:spMkLst>
            <pc:docMk/>
            <pc:sldMk cId="3314401053" sldId="256"/>
            <ac:spMk id="11" creationId="{5796BCB9-2F72-0563-5425-60CFEB4D4D13}"/>
          </ac:spMkLst>
        </pc:spChg>
        <pc:spChg chg="del">
          <ac:chgData name="Oliver White" userId="5938b3e3-d6d1-48dc-9927-e2ce9787155e" providerId="ADAL" clId="{042145EA-242B-45C4-BDDC-E2BA18148855}" dt="2025-05-02T11:24:41.009" v="7" actId="478"/>
          <ac:spMkLst>
            <pc:docMk/>
            <pc:sldMk cId="3314401053" sldId="256"/>
            <ac:spMk id="12" creationId="{D8CB91B5-184A-0CA1-3A66-26889B13A8B0}"/>
          </ac:spMkLst>
        </pc:spChg>
        <pc:spChg chg="del">
          <ac:chgData name="Oliver White" userId="5938b3e3-d6d1-48dc-9927-e2ce9787155e" providerId="ADAL" clId="{042145EA-242B-45C4-BDDC-E2BA18148855}" dt="2025-05-02T11:24:41.009" v="7" actId="478"/>
          <ac:spMkLst>
            <pc:docMk/>
            <pc:sldMk cId="3314401053" sldId="256"/>
            <ac:spMk id="13" creationId="{1A51029E-A5CC-8DC2-28AE-B0C4562C4445}"/>
          </ac:spMkLst>
        </pc:spChg>
        <pc:spChg chg="del">
          <ac:chgData name="Oliver White" userId="5938b3e3-d6d1-48dc-9927-e2ce9787155e" providerId="ADAL" clId="{042145EA-242B-45C4-BDDC-E2BA18148855}" dt="2025-05-02T11:24:41.009" v="7" actId="478"/>
          <ac:spMkLst>
            <pc:docMk/>
            <pc:sldMk cId="3314401053" sldId="256"/>
            <ac:spMk id="14" creationId="{884C3A2A-1748-972E-E9A7-39FA725B4B22}"/>
          </ac:spMkLst>
        </pc:spChg>
        <pc:spChg chg="add mod">
          <ac:chgData name="Oliver White" userId="5938b3e3-d6d1-48dc-9927-e2ce9787155e" providerId="ADAL" clId="{042145EA-242B-45C4-BDDC-E2BA18148855}" dt="2025-05-02T11:29:05.582" v="105" actId="14100"/>
          <ac:spMkLst>
            <pc:docMk/>
            <pc:sldMk cId="3314401053" sldId="256"/>
            <ac:spMk id="15" creationId="{AA03060E-985D-E50A-C4EC-70DC10B9EA95}"/>
          </ac:spMkLst>
        </pc:spChg>
        <pc:spChg chg="add mod">
          <ac:chgData name="Oliver White" userId="5938b3e3-d6d1-48dc-9927-e2ce9787155e" providerId="ADAL" clId="{042145EA-242B-45C4-BDDC-E2BA18148855}" dt="2025-05-02T11:28:02.152" v="59" actId="12789"/>
          <ac:spMkLst>
            <pc:docMk/>
            <pc:sldMk cId="3314401053" sldId="256"/>
            <ac:spMk id="17" creationId="{977FF53E-CF16-ADEB-750D-524C72CED310}"/>
          </ac:spMkLst>
        </pc:spChg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19" creationId="{752484FD-694A-79E4-9638-9DEFC5055D5F}"/>
          </ac:spMkLst>
        </pc:spChg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21" creationId="{E4D810C4-AD96-F665-2D15-C8AFAEA39682}"/>
          </ac:spMkLst>
        </pc:spChg>
        <pc:spChg chg="add mod">
          <ac:chgData name="Oliver White" userId="5938b3e3-d6d1-48dc-9927-e2ce9787155e" providerId="ADAL" clId="{042145EA-242B-45C4-BDDC-E2BA18148855}" dt="2025-05-02T11:28:02.152" v="59" actId="12789"/>
          <ac:spMkLst>
            <pc:docMk/>
            <pc:sldMk cId="3314401053" sldId="256"/>
            <ac:spMk id="23" creationId="{01688D59-D82F-69C1-B560-0359F5156CF1}"/>
          </ac:spMkLst>
        </pc:spChg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24" creationId="{3F3FCF1D-1D02-3426-8DC3-4C2CDF53A692}"/>
          </ac:spMkLst>
        </pc:spChg>
        <pc:spChg chg="add del mod">
          <ac:chgData name="Oliver White" userId="5938b3e3-d6d1-48dc-9927-e2ce9787155e" providerId="ADAL" clId="{042145EA-242B-45C4-BDDC-E2BA18148855}" dt="2025-05-02T11:27:55.772" v="58"/>
          <ac:spMkLst>
            <pc:docMk/>
            <pc:sldMk cId="3314401053" sldId="256"/>
            <ac:spMk id="25" creationId="{77BEE736-2C10-3CC2-8A6C-1F2E64315661}"/>
          </ac:spMkLst>
        </pc:spChg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26" creationId="{FAA25E33-9A9A-69F6-055D-A7C95511079C}"/>
          </ac:spMkLst>
        </pc:spChg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27" creationId="{E0F4849A-AAAA-89ED-03B4-C53E534E151F}"/>
          </ac:spMkLst>
        </pc:spChg>
        <pc:spChg chg="add mod">
          <ac:chgData name="Oliver White" userId="5938b3e3-d6d1-48dc-9927-e2ce9787155e" providerId="ADAL" clId="{042145EA-242B-45C4-BDDC-E2BA18148855}" dt="2025-05-02T12:12:35.421" v="364" actId="12788"/>
          <ac:spMkLst>
            <pc:docMk/>
            <pc:sldMk cId="3314401053" sldId="256"/>
            <ac:spMk id="28" creationId="{5CA17872-E11F-A10E-74AC-FA6F71280D47}"/>
          </ac:spMkLst>
        </pc:spChg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29" creationId="{6BAEF59C-2A56-35F7-8007-606BA1852D3C}"/>
          </ac:spMkLst>
        </pc:spChg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30" creationId="{01FCD0E1-0F4D-A27B-8C52-5F406A35DEFB}"/>
          </ac:spMkLst>
        </pc:spChg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31" creationId="{6ADC39F1-EAF4-A060-BF6C-42B72336DAC1}"/>
          </ac:spMkLst>
        </pc:spChg>
        <pc:spChg chg="add del mod">
          <ac:chgData name="Oliver White" userId="5938b3e3-d6d1-48dc-9927-e2ce9787155e" providerId="ADAL" clId="{042145EA-242B-45C4-BDDC-E2BA18148855}" dt="2025-05-02T11:30:06.344" v="168" actId="478"/>
          <ac:spMkLst>
            <pc:docMk/>
            <pc:sldMk cId="3314401053" sldId="256"/>
            <ac:spMk id="32" creationId="{35321DEC-455A-267F-C66C-705F440FAFF5}"/>
          </ac:spMkLst>
        </pc:spChg>
        <pc:spChg chg="add mod">
          <ac:chgData name="Oliver White" userId="5938b3e3-d6d1-48dc-9927-e2ce9787155e" providerId="ADAL" clId="{042145EA-242B-45C4-BDDC-E2BA18148855}" dt="2025-05-02T12:17:06.461" v="365"/>
          <ac:spMkLst>
            <pc:docMk/>
            <pc:sldMk cId="3314401053" sldId="256"/>
            <ac:spMk id="33" creationId="{27F3E275-C50D-E207-8B15-BC18B7DC2D1E}"/>
          </ac:spMkLst>
        </pc:spChg>
        <pc:picChg chg="add mod ord">
          <ac:chgData name="Oliver White" userId="5938b3e3-d6d1-48dc-9927-e2ce9787155e" providerId="ADAL" clId="{042145EA-242B-45C4-BDDC-E2BA18148855}" dt="2025-05-02T12:11:06.856" v="350" actId="1076"/>
          <ac:picMkLst>
            <pc:docMk/>
            <pc:sldMk cId="3314401053" sldId="256"/>
            <ac:picMk id="3" creationId="{D878DBD2-043F-D8CF-10BC-5696D0E6F3FB}"/>
          </ac:picMkLst>
        </pc:picChg>
        <pc:cxnChg chg="del mod">
          <ac:chgData name="Oliver White" userId="5938b3e3-d6d1-48dc-9927-e2ce9787155e" providerId="ADAL" clId="{042145EA-242B-45C4-BDDC-E2BA18148855}" dt="2025-05-02T11:24:41.009" v="7" actId="478"/>
          <ac:cxnSpMkLst>
            <pc:docMk/>
            <pc:sldMk cId="3314401053" sldId="256"/>
            <ac:cxnSpMk id="22" creationId="{C2521182-B4F5-F31B-6DD7-B2CD1A64E2D6}"/>
          </ac:cxnSpMkLst>
        </pc:cxnChg>
        <pc:cxnChg chg="add mod">
          <ac:chgData name="Oliver White" userId="5938b3e3-d6d1-48dc-9927-e2ce9787155e" providerId="ADAL" clId="{042145EA-242B-45C4-BDDC-E2BA18148855}" dt="2025-05-02T12:11:38.749" v="351" actId="208"/>
          <ac:cxnSpMkLst>
            <pc:docMk/>
            <pc:sldMk cId="3314401053" sldId="256"/>
            <ac:cxnSpMk id="35" creationId="{F5E38632-2099-E595-6EEF-AEDE93EE0532}"/>
          </ac:cxnSpMkLst>
        </pc:cxnChg>
        <pc:cxnChg chg="add mod">
          <ac:chgData name="Oliver White" userId="5938b3e3-d6d1-48dc-9927-e2ce9787155e" providerId="ADAL" clId="{042145EA-242B-45C4-BDDC-E2BA18148855}" dt="2025-05-02T12:11:38.749" v="351" actId="208"/>
          <ac:cxnSpMkLst>
            <pc:docMk/>
            <pc:sldMk cId="3314401053" sldId="256"/>
            <ac:cxnSpMk id="37" creationId="{36F4DA5C-5841-437C-AAB4-75346560675E}"/>
          </ac:cxnSpMkLst>
        </pc:cxnChg>
        <pc:cxnChg chg="add mod">
          <ac:chgData name="Oliver White" userId="5938b3e3-d6d1-48dc-9927-e2ce9787155e" providerId="ADAL" clId="{042145EA-242B-45C4-BDDC-E2BA18148855}" dt="2025-05-02T12:11:38.749" v="351" actId="208"/>
          <ac:cxnSpMkLst>
            <pc:docMk/>
            <pc:sldMk cId="3314401053" sldId="256"/>
            <ac:cxnSpMk id="39" creationId="{1526E0AD-CA93-87DD-C49C-3A9B28B2B3A7}"/>
          </ac:cxnSpMkLst>
        </pc:cxnChg>
        <pc:cxnChg chg="add del mod">
          <ac:chgData name="Oliver White" userId="5938b3e3-d6d1-48dc-9927-e2ce9787155e" providerId="ADAL" clId="{042145EA-242B-45C4-BDDC-E2BA18148855}" dt="2025-05-02T12:12:35.421" v="364" actId="12788"/>
          <ac:cxnSpMkLst>
            <pc:docMk/>
            <pc:sldMk cId="3314401053" sldId="256"/>
            <ac:cxnSpMk id="41" creationId="{436A552E-8FCB-00ED-35FE-EBFBD4B301DE}"/>
          </ac:cxnSpMkLst>
        </pc:cxnChg>
        <pc:cxnChg chg="add mod">
          <ac:chgData name="Oliver White" userId="5938b3e3-d6d1-48dc-9927-e2ce9787155e" providerId="ADAL" clId="{042145EA-242B-45C4-BDDC-E2BA18148855}" dt="2025-05-02T12:11:38.749" v="351" actId="208"/>
          <ac:cxnSpMkLst>
            <pc:docMk/>
            <pc:sldMk cId="3314401053" sldId="256"/>
            <ac:cxnSpMk id="43" creationId="{34BBB61B-10AC-BE4D-82BE-A520BEBF111F}"/>
          </ac:cxnSpMkLst>
        </pc:cxnChg>
        <pc:cxnChg chg="add del">
          <ac:chgData name="Oliver White" userId="5938b3e3-d6d1-48dc-9927-e2ce9787155e" providerId="ADAL" clId="{042145EA-242B-45C4-BDDC-E2BA18148855}" dt="2025-05-02T12:09:41.640" v="338" actId="478"/>
          <ac:cxnSpMkLst>
            <pc:docMk/>
            <pc:sldMk cId="3314401053" sldId="256"/>
            <ac:cxnSpMk id="45" creationId="{4E976D1A-5008-7163-F926-7FE88F23A072}"/>
          </ac:cxnSpMkLst>
        </pc:cxnChg>
        <pc:cxnChg chg="add del">
          <ac:chgData name="Oliver White" userId="5938b3e3-d6d1-48dc-9927-e2ce9787155e" providerId="ADAL" clId="{042145EA-242B-45C4-BDDC-E2BA18148855}" dt="2025-05-02T12:09:48.838" v="340" actId="478"/>
          <ac:cxnSpMkLst>
            <pc:docMk/>
            <pc:sldMk cId="3314401053" sldId="256"/>
            <ac:cxnSpMk id="47" creationId="{374ADB4D-15C1-B225-767A-6C191B5A608F}"/>
          </ac:cxnSpMkLst>
        </pc:cxnChg>
        <pc:cxnChg chg="add mod">
          <ac:chgData name="Oliver White" userId="5938b3e3-d6d1-48dc-9927-e2ce9787155e" providerId="ADAL" clId="{042145EA-242B-45C4-BDDC-E2BA18148855}" dt="2025-05-02T12:11:38.749" v="351" actId="208"/>
          <ac:cxnSpMkLst>
            <pc:docMk/>
            <pc:sldMk cId="3314401053" sldId="256"/>
            <ac:cxnSpMk id="49" creationId="{F01A7264-8E1C-6950-48C3-5649B05FDE69}"/>
          </ac:cxnSpMkLst>
        </pc:cxnChg>
        <pc:cxnChg chg="add del mod">
          <ac:chgData name="Oliver White" userId="5938b3e3-d6d1-48dc-9927-e2ce9787155e" providerId="ADAL" clId="{042145EA-242B-45C4-BDDC-E2BA18148855}" dt="2025-05-02T12:10:20.637" v="344" actId="478"/>
          <ac:cxnSpMkLst>
            <pc:docMk/>
            <pc:sldMk cId="3314401053" sldId="256"/>
            <ac:cxnSpMk id="51" creationId="{7C2F76BE-F26D-7142-7F23-6EC9C0BEB2B6}"/>
          </ac:cxnSpMkLst>
        </pc:cxnChg>
        <pc:cxnChg chg="add mod">
          <ac:chgData name="Oliver White" userId="5938b3e3-d6d1-48dc-9927-e2ce9787155e" providerId="ADAL" clId="{042145EA-242B-45C4-BDDC-E2BA18148855}" dt="2025-05-02T12:11:38.749" v="351" actId="208"/>
          <ac:cxnSpMkLst>
            <pc:docMk/>
            <pc:sldMk cId="3314401053" sldId="256"/>
            <ac:cxnSpMk id="55" creationId="{7CF7074D-4B9A-F812-D416-9453E72B6B2B}"/>
          </ac:cxnSpMkLst>
        </pc:cxnChg>
      </pc:sldChg>
      <pc:sldMasterChg chg="modSp modSldLayout">
        <pc:chgData name="Oliver White" userId="5938b3e3-d6d1-48dc-9927-e2ce9787155e" providerId="ADAL" clId="{042145EA-242B-45C4-BDDC-E2BA18148855}" dt="2025-05-02T12:17:06.461" v="365"/>
        <pc:sldMasterMkLst>
          <pc:docMk/>
          <pc:sldMasterMk cId="2657654897" sldId="2147483648"/>
        </pc:sldMasterMkLst>
        <pc:spChg chg="mod">
          <ac:chgData name="Oliver White" userId="5938b3e3-d6d1-48dc-9927-e2ce9787155e" providerId="ADAL" clId="{042145EA-242B-45C4-BDDC-E2BA18148855}" dt="2025-05-02T12:17:06.461" v="365"/>
          <ac:spMkLst>
            <pc:docMk/>
            <pc:sldMasterMk cId="2657654897" sldId="2147483648"/>
            <ac:spMk id="2" creationId="{DBD88C90-1C5D-896C-8164-E80095942B45}"/>
          </ac:spMkLst>
        </pc:spChg>
        <pc:spChg chg="mod">
          <ac:chgData name="Oliver White" userId="5938b3e3-d6d1-48dc-9927-e2ce9787155e" providerId="ADAL" clId="{042145EA-242B-45C4-BDDC-E2BA18148855}" dt="2025-05-02T12:17:06.461" v="365"/>
          <ac:spMkLst>
            <pc:docMk/>
            <pc:sldMasterMk cId="2657654897" sldId="2147483648"/>
            <ac:spMk id="3" creationId="{75409F17-6D35-D23D-AEE5-9EEB6513E6A5}"/>
          </ac:spMkLst>
        </pc:spChg>
        <pc:spChg chg="mod">
          <ac:chgData name="Oliver White" userId="5938b3e3-d6d1-48dc-9927-e2ce9787155e" providerId="ADAL" clId="{042145EA-242B-45C4-BDDC-E2BA18148855}" dt="2025-05-02T12:17:06.461" v="365"/>
          <ac:spMkLst>
            <pc:docMk/>
            <pc:sldMasterMk cId="2657654897" sldId="2147483648"/>
            <ac:spMk id="4" creationId="{6D8A19E3-06EE-494E-BC5F-5629B3808014}"/>
          </ac:spMkLst>
        </pc:spChg>
        <pc:spChg chg="mod">
          <ac:chgData name="Oliver White" userId="5938b3e3-d6d1-48dc-9927-e2ce9787155e" providerId="ADAL" clId="{042145EA-242B-45C4-BDDC-E2BA18148855}" dt="2025-05-02T12:17:06.461" v="365"/>
          <ac:spMkLst>
            <pc:docMk/>
            <pc:sldMasterMk cId="2657654897" sldId="2147483648"/>
            <ac:spMk id="5" creationId="{130AA034-DDE8-97F9-3506-54430D6C4971}"/>
          </ac:spMkLst>
        </pc:spChg>
        <pc:spChg chg="mod">
          <ac:chgData name="Oliver White" userId="5938b3e3-d6d1-48dc-9927-e2ce9787155e" providerId="ADAL" clId="{042145EA-242B-45C4-BDDC-E2BA18148855}" dt="2025-05-02T12:17:06.461" v="365"/>
          <ac:spMkLst>
            <pc:docMk/>
            <pc:sldMasterMk cId="2657654897" sldId="2147483648"/>
            <ac:spMk id="6" creationId="{E6C42F5D-2485-73DB-81B5-0B7C64934CC1}"/>
          </ac:spMkLst>
        </pc:spChg>
        <pc:sldLayoutChg chg="modSp">
          <pc:chgData name="Oliver White" userId="5938b3e3-d6d1-48dc-9927-e2ce9787155e" providerId="ADAL" clId="{042145EA-242B-45C4-BDDC-E2BA18148855}" dt="2025-05-02T12:17:06.461" v="365"/>
          <pc:sldLayoutMkLst>
            <pc:docMk/>
            <pc:sldMasterMk cId="2657654897" sldId="2147483648"/>
            <pc:sldLayoutMk cId="2603714898" sldId="2147483649"/>
          </pc:sldLayoutMkLst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2603714898" sldId="2147483649"/>
              <ac:spMk id="2" creationId="{BB5811A4-73DA-F4AB-FFC7-1F6EFF66A541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2603714898" sldId="2147483649"/>
              <ac:spMk id="3" creationId="{F7C5156E-11E4-E620-BF62-19D34DD6F492}"/>
            </ac:spMkLst>
          </pc:spChg>
        </pc:sldLayoutChg>
        <pc:sldLayoutChg chg="modSp">
          <pc:chgData name="Oliver White" userId="5938b3e3-d6d1-48dc-9927-e2ce9787155e" providerId="ADAL" clId="{042145EA-242B-45C4-BDDC-E2BA18148855}" dt="2025-05-02T12:17:06.461" v="365"/>
          <pc:sldLayoutMkLst>
            <pc:docMk/>
            <pc:sldMasterMk cId="2657654897" sldId="2147483648"/>
            <pc:sldLayoutMk cId="2491377742" sldId="2147483651"/>
          </pc:sldLayoutMkLst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2491377742" sldId="2147483651"/>
              <ac:spMk id="2" creationId="{CD10C78C-0088-0E04-2935-3DD4C5AAB037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2491377742" sldId="2147483651"/>
              <ac:spMk id="3" creationId="{6561934D-D78A-DD3D-319C-991F1740B72B}"/>
            </ac:spMkLst>
          </pc:spChg>
        </pc:sldLayoutChg>
        <pc:sldLayoutChg chg="modSp">
          <pc:chgData name="Oliver White" userId="5938b3e3-d6d1-48dc-9927-e2ce9787155e" providerId="ADAL" clId="{042145EA-242B-45C4-BDDC-E2BA18148855}" dt="2025-05-02T12:17:06.461" v="365"/>
          <pc:sldLayoutMkLst>
            <pc:docMk/>
            <pc:sldMasterMk cId="2657654897" sldId="2147483648"/>
            <pc:sldLayoutMk cId="559597509" sldId="2147483652"/>
          </pc:sldLayoutMkLst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559597509" sldId="2147483652"/>
              <ac:spMk id="3" creationId="{41B2624B-7B94-7392-2E04-91DD9378623A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559597509" sldId="2147483652"/>
              <ac:spMk id="4" creationId="{9892B566-C6F7-FF47-34A8-DFFB1C5AED87}"/>
            </ac:spMkLst>
          </pc:spChg>
        </pc:sldLayoutChg>
        <pc:sldLayoutChg chg="modSp">
          <pc:chgData name="Oliver White" userId="5938b3e3-d6d1-48dc-9927-e2ce9787155e" providerId="ADAL" clId="{042145EA-242B-45C4-BDDC-E2BA18148855}" dt="2025-05-02T12:17:06.461" v="365"/>
          <pc:sldLayoutMkLst>
            <pc:docMk/>
            <pc:sldMasterMk cId="2657654897" sldId="2147483648"/>
            <pc:sldLayoutMk cId="893775189" sldId="2147483653"/>
          </pc:sldLayoutMkLst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893775189" sldId="2147483653"/>
              <ac:spMk id="2" creationId="{CAF0DC89-F967-F949-15F3-D45F98371B1E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893775189" sldId="2147483653"/>
              <ac:spMk id="3" creationId="{2764BF69-F7D8-C51D-E9D1-26969EC24A12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893775189" sldId="2147483653"/>
              <ac:spMk id="4" creationId="{B300D8F9-A5E9-91B0-E64B-619250C0C528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893775189" sldId="2147483653"/>
              <ac:spMk id="5" creationId="{936D1357-1700-0DCC-4BC9-018FC5B337F2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893775189" sldId="2147483653"/>
              <ac:spMk id="6" creationId="{99227AC4-FEAB-FCAA-64A0-AB4BF2B8F89B}"/>
            </ac:spMkLst>
          </pc:spChg>
        </pc:sldLayoutChg>
        <pc:sldLayoutChg chg="modSp">
          <pc:chgData name="Oliver White" userId="5938b3e3-d6d1-48dc-9927-e2ce9787155e" providerId="ADAL" clId="{042145EA-242B-45C4-BDDC-E2BA18148855}" dt="2025-05-02T12:17:06.461" v="365"/>
          <pc:sldLayoutMkLst>
            <pc:docMk/>
            <pc:sldMasterMk cId="2657654897" sldId="2147483648"/>
            <pc:sldLayoutMk cId="2486765202" sldId="2147483656"/>
          </pc:sldLayoutMkLst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2486765202" sldId="2147483656"/>
              <ac:spMk id="2" creationId="{36F4889B-C5DA-FF47-03E7-DF9FD0D9153C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2486765202" sldId="2147483656"/>
              <ac:spMk id="3" creationId="{3DA08856-A989-9A66-E07B-E0A3E690E643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2486765202" sldId="2147483656"/>
              <ac:spMk id="4" creationId="{13F07518-79B2-31DE-0A53-A06174B3F1B4}"/>
            </ac:spMkLst>
          </pc:spChg>
        </pc:sldLayoutChg>
        <pc:sldLayoutChg chg="modSp">
          <pc:chgData name="Oliver White" userId="5938b3e3-d6d1-48dc-9927-e2ce9787155e" providerId="ADAL" clId="{042145EA-242B-45C4-BDDC-E2BA18148855}" dt="2025-05-02T12:17:06.461" v="365"/>
          <pc:sldLayoutMkLst>
            <pc:docMk/>
            <pc:sldMasterMk cId="2657654897" sldId="2147483648"/>
            <pc:sldLayoutMk cId="443513338" sldId="2147483657"/>
          </pc:sldLayoutMkLst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443513338" sldId="2147483657"/>
              <ac:spMk id="2" creationId="{77EFAF9C-5D3F-638E-408B-49D1791C16A9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443513338" sldId="2147483657"/>
              <ac:spMk id="3" creationId="{7A93C3D3-F438-C713-3447-AF267AD12B3F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443513338" sldId="2147483657"/>
              <ac:spMk id="4" creationId="{9253FC92-13E0-E767-8499-468260B8ED4F}"/>
            </ac:spMkLst>
          </pc:spChg>
        </pc:sldLayoutChg>
        <pc:sldLayoutChg chg="modSp">
          <pc:chgData name="Oliver White" userId="5938b3e3-d6d1-48dc-9927-e2ce9787155e" providerId="ADAL" clId="{042145EA-242B-45C4-BDDC-E2BA18148855}" dt="2025-05-02T12:17:06.461" v="365"/>
          <pc:sldLayoutMkLst>
            <pc:docMk/>
            <pc:sldMasterMk cId="2657654897" sldId="2147483648"/>
            <pc:sldLayoutMk cId="689524804" sldId="2147483659"/>
          </pc:sldLayoutMkLst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689524804" sldId="2147483659"/>
              <ac:spMk id="2" creationId="{2E00C480-86AF-C672-21F5-A43D503FE6D6}"/>
            </ac:spMkLst>
          </pc:spChg>
          <pc:spChg chg="mod">
            <ac:chgData name="Oliver White" userId="5938b3e3-d6d1-48dc-9927-e2ce9787155e" providerId="ADAL" clId="{042145EA-242B-45C4-BDDC-E2BA18148855}" dt="2025-05-02T12:17:06.461" v="365"/>
            <ac:spMkLst>
              <pc:docMk/>
              <pc:sldMasterMk cId="2657654897" sldId="2147483648"/>
              <pc:sldLayoutMk cId="689524804" sldId="2147483659"/>
              <ac:spMk id="3" creationId="{A76841F0-992B-5009-DABC-208A302BC06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19220"/>
            <a:ext cx="9144000" cy="2168184"/>
          </a:xfrm>
        </p:spPr>
        <p:txBody>
          <a:bodyPr anchor="b"/>
          <a:lstStyle>
            <a:lvl1pPr algn="ctr">
              <a:defRPr sz="5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71017"/>
            <a:ext cx="9144000" cy="1503601"/>
          </a:xfrm>
        </p:spPr>
        <p:txBody>
          <a:bodyPr/>
          <a:lstStyle>
            <a:lvl1pPr marL="0" indent="0" algn="ctr">
              <a:buNone/>
              <a:defRPr sz="2179"/>
            </a:lvl1pPr>
            <a:lvl2pPr marL="415183" indent="0" algn="ctr">
              <a:buNone/>
              <a:defRPr sz="1816"/>
            </a:lvl2pPr>
            <a:lvl3pPr marL="830367" indent="0" algn="ctr">
              <a:buNone/>
              <a:defRPr sz="1635"/>
            </a:lvl3pPr>
            <a:lvl4pPr marL="1245550" indent="0" algn="ctr">
              <a:buNone/>
              <a:defRPr sz="1453"/>
            </a:lvl4pPr>
            <a:lvl5pPr marL="1660733" indent="0" algn="ctr">
              <a:buNone/>
              <a:defRPr sz="1453"/>
            </a:lvl5pPr>
            <a:lvl6pPr marL="2075917" indent="0" algn="ctr">
              <a:buNone/>
              <a:defRPr sz="1453"/>
            </a:lvl6pPr>
            <a:lvl7pPr marL="2491100" indent="0" algn="ctr">
              <a:buNone/>
              <a:defRPr sz="1453"/>
            </a:lvl7pPr>
            <a:lvl8pPr marL="2906283" indent="0" algn="ctr">
              <a:buNone/>
              <a:defRPr sz="1453"/>
            </a:lvl8pPr>
            <a:lvl9pPr marL="3321467" indent="0" algn="ctr">
              <a:buNone/>
              <a:defRPr sz="145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8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5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31571"/>
            <a:ext cx="2628900" cy="52777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31571"/>
            <a:ext cx="7734300" cy="52777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0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34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52617"/>
            <a:ext cx="10515600" cy="2590576"/>
          </a:xfrm>
        </p:spPr>
        <p:txBody>
          <a:bodyPr anchor="b"/>
          <a:lstStyle>
            <a:lvl1pPr>
              <a:defRPr sz="5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67700"/>
            <a:ext cx="10515600" cy="1362323"/>
          </a:xfrm>
        </p:spPr>
        <p:txBody>
          <a:bodyPr/>
          <a:lstStyle>
            <a:lvl1pPr marL="0" indent="0">
              <a:buNone/>
              <a:defRPr sz="2179">
                <a:solidFill>
                  <a:schemeClr val="tx1">
                    <a:tint val="82000"/>
                  </a:schemeClr>
                </a:solidFill>
              </a:defRPr>
            </a:lvl1pPr>
            <a:lvl2pPr marL="415183" indent="0">
              <a:buNone/>
              <a:defRPr sz="1816">
                <a:solidFill>
                  <a:schemeClr val="tx1">
                    <a:tint val="82000"/>
                  </a:schemeClr>
                </a:solidFill>
              </a:defRPr>
            </a:lvl2pPr>
            <a:lvl3pPr marL="830367" indent="0">
              <a:buNone/>
              <a:defRPr sz="1635">
                <a:solidFill>
                  <a:schemeClr val="tx1">
                    <a:tint val="82000"/>
                  </a:schemeClr>
                </a:solidFill>
              </a:defRPr>
            </a:lvl3pPr>
            <a:lvl4pPr marL="1245550" indent="0">
              <a:buNone/>
              <a:defRPr sz="1453">
                <a:solidFill>
                  <a:schemeClr val="tx1">
                    <a:tint val="82000"/>
                  </a:schemeClr>
                </a:solidFill>
              </a:defRPr>
            </a:lvl4pPr>
            <a:lvl5pPr marL="1660733" indent="0">
              <a:buNone/>
              <a:defRPr sz="1453">
                <a:solidFill>
                  <a:schemeClr val="tx1">
                    <a:tint val="82000"/>
                  </a:schemeClr>
                </a:solidFill>
              </a:defRPr>
            </a:lvl5pPr>
            <a:lvl6pPr marL="2075917" indent="0">
              <a:buNone/>
              <a:defRPr sz="1453">
                <a:solidFill>
                  <a:schemeClr val="tx1">
                    <a:tint val="82000"/>
                  </a:schemeClr>
                </a:solidFill>
              </a:defRPr>
            </a:lvl6pPr>
            <a:lvl7pPr marL="2491100" indent="0">
              <a:buNone/>
              <a:defRPr sz="1453">
                <a:solidFill>
                  <a:schemeClr val="tx1">
                    <a:tint val="82000"/>
                  </a:schemeClr>
                </a:solidFill>
              </a:defRPr>
            </a:lvl7pPr>
            <a:lvl8pPr marL="2906283" indent="0">
              <a:buNone/>
              <a:defRPr sz="1453">
                <a:solidFill>
                  <a:schemeClr val="tx1">
                    <a:tint val="82000"/>
                  </a:schemeClr>
                </a:solidFill>
              </a:defRPr>
            </a:lvl8pPr>
            <a:lvl9pPr marL="3321467" indent="0">
              <a:buNone/>
              <a:defRPr sz="14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39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7854"/>
            <a:ext cx="5181600" cy="39514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7854"/>
            <a:ext cx="5181600" cy="39514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9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1571"/>
            <a:ext cx="10515600" cy="120374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26667"/>
            <a:ext cx="5157787" cy="748196"/>
          </a:xfrm>
        </p:spPr>
        <p:txBody>
          <a:bodyPr anchor="b"/>
          <a:lstStyle>
            <a:lvl1pPr marL="0" indent="0">
              <a:buNone/>
              <a:defRPr sz="2179" b="1"/>
            </a:lvl1pPr>
            <a:lvl2pPr marL="415183" indent="0">
              <a:buNone/>
              <a:defRPr sz="1816" b="1"/>
            </a:lvl2pPr>
            <a:lvl3pPr marL="830367" indent="0">
              <a:buNone/>
              <a:defRPr sz="1635" b="1"/>
            </a:lvl3pPr>
            <a:lvl4pPr marL="1245550" indent="0">
              <a:buNone/>
              <a:defRPr sz="1453" b="1"/>
            </a:lvl4pPr>
            <a:lvl5pPr marL="1660733" indent="0">
              <a:buNone/>
              <a:defRPr sz="1453" b="1"/>
            </a:lvl5pPr>
            <a:lvl6pPr marL="2075917" indent="0">
              <a:buNone/>
              <a:defRPr sz="1453" b="1"/>
            </a:lvl6pPr>
            <a:lvl7pPr marL="2491100" indent="0">
              <a:buNone/>
              <a:defRPr sz="1453" b="1"/>
            </a:lvl7pPr>
            <a:lvl8pPr marL="2906283" indent="0">
              <a:buNone/>
              <a:defRPr sz="1453" b="1"/>
            </a:lvl8pPr>
            <a:lvl9pPr marL="3321467" indent="0">
              <a:buNone/>
              <a:defRPr sz="14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74864"/>
            <a:ext cx="5157787" cy="3345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26667"/>
            <a:ext cx="5183188" cy="748196"/>
          </a:xfrm>
        </p:spPr>
        <p:txBody>
          <a:bodyPr anchor="b"/>
          <a:lstStyle>
            <a:lvl1pPr marL="0" indent="0">
              <a:buNone/>
              <a:defRPr sz="2179" b="1"/>
            </a:lvl1pPr>
            <a:lvl2pPr marL="415183" indent="0">
              <a:buNone/>
              <a:defRPr sz="1816" b="1"/>
            </a:lvl2pPr>
            <a:lvl3pPr marL="830367" indent="0">
              <a:buNone/>
              <a:defRPr sz="1635" b="1"/>
            </a:lvl3pPr>
            <a:lvl4pPr marL="1245550" indent="0">
              <a:buNone/>
              <a:defRPr sz="1453" b="1"/>
            </a:lvl4pPr>
            <a:lvl5pPr marL="1660733" indent="0">
              <a:buNone/>
              <a:defRPr sz="1453" b="1"/>
            </a:lvl5pPr>
            <a:lvl6pPr marL="2075917" indent="0">
              <a:buNone/>
              <a:defRPr sz="1453" b="1"/>
            </a:lvl6pPr>
            <a:lvl7pPr marL="2491100" indent="0">
              <a:buNone/>
              <a:defRPr sz="1453" b="1"/>
            </a:lvl7pPr>
            <a:lvl8pPr marL="2906283" indent="0">
              <a:buNone/>
              <a:defRPr sz="1453" b="1"/>
            </a:lvl8pPr>
            <a:lvl9pPr marL="3321467" indent="0">
              <a:buNone/>
              <a:defRPr sz="14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74864"/>
            <a:ext cx="5183188" cy="3345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0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40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15184"/>
            <a:ext cx="3932237" cy="1453145"/>
          </a:xfrm>
        </p:spPr>
        <p:txBody>
          <a:bodyPr anchor="b"/>
          <a:lstStyle>
            <a:lvl1pPr>
              <a:defRPr sz="29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96683"/>
            <a:ext cx="6172200" cy="4425748"/>
          </a:xfrm>
        </p:spPr>
        <p:txBody>
          <a:bodyPr/>
          <a:lstStyle>
            <a:lvl1pPr>
              <a:defRPr sz="2906"/>
            </a:lvl1pPr>
            <a:lvl2pPr>
              <a:defRPr sz="2543"/>
            </a:lvl2pPr>
            <a:lvl3pPr>
              <a:defRPr sz="2179"/>
            </a:lvl3pPr>
            <a:lvl4pPr>
              <a:defRPr sz="1816"/>
            </a:lvl4pPr>
            <a:lvl5pPr>
              <a:defRPr sz="1816"/>
            </a:lvl5pPr>
            <a:lvl6pPr>
              <a:defRPr sz="1816"/>
            </a:lvl6pPr>
            <a:lvl7pPr>
              <a:defRPr sz="1816"/>
            </a:lvl7pPr>
            <a:lvl8pPr>
              <a:defRPr sz="1816"/>
            </a:lvl8pPr>
            <a:lvl9pPr>
              <a:defRPr sz="181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68329"/>
            <a:ext cx="3932237" cy="3461310"/>
          </a:xfrm>
        </p:spPr>
        <p:txBody>
          <a:bodyPr/>
          <a:lstStyle>
            <a:lvl1pPr marL="0" indent="0">
              <a:buNone/>
              <a:defRPr sz="1453"/>
            </a:lvl1pPr>
            <a:lvl2pPr marL="415183" indent="0">
              <a:buNone/>
              <a:defRPr sz="1271"/>
            </a:lvl2pPr>
            <a:lvl3pPr marL="830367" indent="0">
              <a:buNone/>
              <a:defRPr sz="1090"/>
            </a:lvl3pPr>
            <a:lvl4pPr marL="1245550" indent="0">
              <a:buNone/>
              <a:defRPr sz="908"/>
            </a:lvl4pPr>
            <a:lvl5pPr marL="1660733" indent="0">
              <a:buNone/>
              <a:defRPr sz="908"/>
            </a:lvl5pPr>
            <a:lvl6pPr marL="2075917" indent="0">
              <a:buNone/>
              <a:defRPr sz="908"/>
            </a:lvl6pPr>
            <a:lvl7pPr marL="2491100" indent="0">
              <a:buNone/>
              <a:defRPr sz="908"/>
            </a:lvl7pPr>
            <a:lvl8pPr marL="2906283" indent="0">
              <a:buNone/>
              <a:defRPr sz="908"/>
            </a:lvl8pPr>
            <a:lvl9pPr marL="3321467" indent="0">
              <a:buNone/>
              <a:defRPr sz="90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15184"/>
            <a:ext cx="3932237" cy="1453145"/>
          </a:xfrm>
        </p:spPr>
        <p:txBody>
          <a:bodyPr anchor="b"/>
          <a:lstStyle>
            <a:lvl1pPr>
              <a:defRPr sz="29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96683"/>
            <a:ext cx="6172200" cy="4425748"/>
          </a:xfrm>
        </p:spPr>
        <p:txBody>
          <a:bodyPr anchor="t"/>
          <a:lstStyle>
            <a:lvl1pPr marL="0" indent="0">
              <a:buNone/>
              <a:defRPr sz="2906"/>
            </a:lvl1pPr>
            <a:lvl2pPr marL="415183" indent="0">
              <a:buNone/>
              <a:defRPr sz="2543"/>
            </a:lvl2pPr>
            <a:lvl3pPr marL="830367" indent="0">
              <a:buNone/>
              <a:defRPr sz="2179"/>
            </a:lvl3pPr>
            <a:lvl4pPr marL="1245550" indent="0">
              <a:buNone/>
              <a:defRPr sz="1816"/>
            </a:lvl4pPr>
            <a:lvl5pPr marL="1660733" indent="0">
              <a:buNone/>
              <a:defRPr sz="1816"/>
            </a:lvl5pPr>
            <a:lvl6pPr marL="2075917" indent="0">
              <a:buNone/>
              <a:defRPr sz="1816"/>
            </a:lvl6pPr>
            <a:lvl7pPr marL="2491100" indent="0">
              <a:buNone/>
              <a:defRPr sz="1816"/>
            </a:lvl7pPr>
            <a:lvl8pPr marL="2906283" indent="0">
              <a:buNone/>
              <a:defRPr sz="1816"/>
            </a:lvl8pPr>
            <a:lvl9pPr marL="3321467" indent="0">
              <a:buNone/>
              <a:defRPr sz="181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68329"/>
            <a:ext cx="3932237" cy="3461310"/>
          </a:xfrm>
        </p:spPr>
        <p:txBody>
          <a:bodyPr/>
          <a:lstStyle>
            <a:lvl1pPr marL="0" indent="0">
              <a:buNone/>
              <a:defRPr sz="1453"/>
            </a:lvl1pPr>
            <a:lvl2pPr marL="415183" indent="0">
              <a:buNone/>
              <a:defRPr sz="1271"/>
            </a:lvl2pPr>
            <a:lvl3pPr marL="830367" indent="0">
              <a:buNone/>
              <a:defRPr sz="1090"/>
            </a:lvl3pPr>
            <a:lvl4pPr marL="1245550" indent="0">
              <a:buNone/>
              <a:defRPr sz="908"/>
            </a:lvl4pPr>
            <a:lvl5pPr marL="1660733" indent="0">
              <a:buNone/>
              <a:defRPr sz="908"/>
            </a:lvl5pPr>
            <a:lvl6pPr marL="2075917" indent="0">
              <a:buNone/>
              <a:defRPr sz="908"/>
            </a:lvl6pPr>
            <a:lvl7pPr marL="2491100" indent="0">
              <a:buNone/>
              <a:defRPr sz="908"/>
            </a:lvl7pPr>
            <a:lvl8pPr marL="2906283" indent="0">
              <a:buNone/>
              <a:defRPr sz="908"/>
            </a:lvl8pPr>
            <a:lvl9pPr marL="3321467" indent="0">
              <a:buNone/>
              <a:defRPr sz="90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1571"/>
            <a:ext cx="10515600" cy="1203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57854"/>
            <a:ext cx="10515600" cy="395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772214"/>
            <a:ext cx="2743200" cy="331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8C4B1-AE7F-4655-843B-0159E1227164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72214"/>
            <a:ext cx="4114800" cy="331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72214"/>
            <a:ext cx="2743200" cy="331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1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30367" rtl="0" eaLnBrk="1" latinLnBrk="0" hangingPunct="1">
        <a:lnSpc>
          <a:spcPct val="90000"/>
        </a:lnSpc>
        <a:spcBef>
          <a:spcPct val="0"/>
        </a:spcBef>
        <a:buNone/>
        <a:defRPr sz="39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592" indent="-207592" algn="l" defTabSz="830367" rtl="0" eaLnBrk="1" latinLnBrk="0" hangingPunct="1">
        <a:lnSpc>
          <a:spcPct val="90000"/>
        </a:lnSpc>
        <a:spcBef>
          <a:spcPts val="908"/>
        </a:spcBef>
        <a:buFont typeface="Arial" panose="020B0604020202020204" pitchFamily="34" charset="0"/>
        <a:buChar char="•"/>
        <a:defRPr sz="2543" kern="1200">
          <a:solidFill>
            <a:schemeClr val="tx1"/>
          </a:solidFill>
          <a:latin typeface="+mn-lt"/>
          <a:ea typeface="+mn-ea"/>
          <a:cs typeface="+mn-cs"/>
        </a:defRPr>
      </a:lvl1pPr>
      <a:lvl2pPr marL="622775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9" kern="1200">
          <a:solidFill>
            <a:schemeClr val="tx1"/>
          </a:solidFill>
          <a:latin typeface="+mn-lt"/>
          <a:ea typeface="+mn-ea"/>
          <a:cs typeface="+mn-cs"/>
        </a:defRPr>
      </a:lvl2pPr>
      <a:lvl3pPr marL="1037958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6" kern="1200">
          <a:solidFill>
            <a:schemeClr val="tx1"/>
          </a:solidFill>
          <a:latin typeface="+mn-lt"/>
          <a:ea typeface="+mn-ea"/>
          <a:cs typeface="+mn-cs"/>
        </a:defRPr>
      </a:lvl3pPr>
      <a:lvl4pPr marL="1453142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868325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283508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698692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3113875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529058" indent="-207592" algn="l" defTabSz="830367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0367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5183" algn="l" defTabSz="830367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30367" algn="l" defTabSz="830367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5550" algn="l" defTabSz="830367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60733" algn="l" defTabSz="830367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5917" algn="l" defTabSz="830367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91100" algn="l" defTabSz="830367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6283" algn="l" defTabSz="830367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21467" algn="l" defTabSz="830367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78DBD2-043F-D8CF-10BC-5696D0E6F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8782"/>
            <a:ext cx="12193555" cy="6265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28F691-380C-FE0F-FFCD-5189FEC4ED87}"/>
              </a:ext>
            </a:extLst>
          </p:cNvPr>
          <p:cNvSpPr/>
          <p:nvPr/>
        </p:nvSpPr>
        <p:spPr>
          <a:xfrm>
            <a:off x="4197096" y="2051653"/>
            <a:ext cx="1572768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3060E-985D-E50A-C4EC-70DC10B9EA95}"/>
              </a:ext>
            </a:extLst>
          </p:cNvPr>
          <p:cNvSpPr/>
          <p:nvPr/>
        </p:nvSpPr>
        <p:spPr>
          <a:xfrm>
            <a:off x="2898648" y="2051653"/>
            <a:ext cx="1298448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7FF53E-CF16-ADEB-750D-524C72CED310}"/>
              </a:ext>
            </a:extLst>
          </p:cNvPr>
          <p:cNvSpPr/>
          <p:nvPr/>
        </p:nvSpPr>
        <p:spPr>
          <a:xfrm>
            <a:off x="2423161" y="2051653"/>
            <a:ext cx="475488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484FD-694A-79E4-9638-9DEFC5055D5F}"/>
              </a:ext>
            </a:extLst>
          </p:cNvPr>
          <p:cNvSpPr/>
          <p:nvPr/>
        </p:nvSpPr>
        <p:spPr>
          <a:xfrm>
            <a:off x="1919160" y="2051653"/>
            <a:ext cx="504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D810C4-AD96-F665-2D15-C8AFAEA39682}"/>
              </a:ext>
            </a:extLst>
          </p:cNvPr>
          <p:cNvSpPr/>
          <p:nvPr/>
        </p:nvSpPr>
        <p:spPr>
          <a:xfrm>
            <a:off x="1415161" y="2051653"/>
            <a:ext cx="504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688D59-D82F-69C1-B560-0359F5156CF1}"/>
              </a:ext>
            </a:extLst>
          </p:cNvPr>
          <p:cNvSpPr/>
          <p:nvPr/>
        </p:nvSpPr>
        <p:spPr>
          <a:xfrm>
            <a:off x="38718" y="2051653"/>
            <a:ext cx="112068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FCF1D-1D02-3426-8DC3-4C2CDF53A692}"/>
              </a:ext>
            </a:extLst>
          </p:cNvPr>
          <p:cNvSpPr/>
          <p:nvPr/>
        </p:nvSpPr>
        <p:spPr>
          <a:xfrm>
            <a:off x="1158192" y="2051653"/>
            <a:ext cx="252000" cy="82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A25E33-9A9A-69F6-055D-A7C95511079C}"/>
              </a:ext>
            </a:extLst>
          </p:cNvPr>
          <p:cNvSpPr txBox="1"/>
          <p:nvPr/>
        </p:nvSpPr>
        <p:spPr>
          <a:xfrm>
            <a:off x="2153195" y="3169078"/>
            <a:ext cx="101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Size in bytes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F4849A-AAAA-89ED-03B4-C53E534E151F}"/>
              </a:ext>
            </a:extLst>
          </p:cNvPr>
          <p:cNvSpPr txBox="1"/>
          <p:nvPr/>
        </p:nvSpPr>
        <p:spPr>
          <a:xfrm>
            <a:off x="2671204" y="3663740"/>
            <a:ext cx="177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Modification date and time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A17872-E11F-A10E-74AC-FA6F71280D47}"/>
              </a:ext>
            </a:extLst>
          </p:cNvPr>
          <p:cNvSpPr txBox="1"/>
          <p:nvPr/>
        </p:nvSpPr>
        <p:spPr>
          <a:xfrm>
            <a:off x="1832434" y="3732053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Group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EF59C-2A56-35F7-8007-606BA1852D3C}"/>
              </a:ext>
            </a:extLst>
          </p:cNvPr>
          <p:cNvSpPr txBox="1"/>
          <p:nvPr/>
        </p:nvSpPr>
        <p:spPr>
          <a:xfrm>
            <a:off x="1317545" y="419092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Owner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FCD0E1-0F4D-A27B-8C52-5F406A35DEFB}"/>
              </a:ext>
            </a:extLst>
          </p:cNvPr>
          <p:cNvSpPr txBox="1"/>
          <p:nvPr/>
        </p:nvSpPr>
        <p:spPr>
          <a:xfrm>
            <a:off x="965839" y="3667703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Link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count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C39F1-EAF4-A060-BF6C-42B72336DAC1}"/>
              </a:ext>
            </a:extLst>
          </p:cNvPr>
          <p:cNvSpPr txBox="1"/>
          <p:nvPr/>
        </p:nvSpPr>
        <p:spPr>
          <a:xfrm>
            <a:off x="29834" y="3228888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File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permissions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F3E275-C50D-E207-8B15-BC18B7DC2D1E}"/>
              </a:ext>
            </a:extLst>
          </p:cNvPr>
          <p:cNvSpPr txBox="1"/>
          <p:nvPr/>
        </p:nvSpPr>
        <p:spPr>
          <a:xfrm>
            <a:off x="4655510" y="4190926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Name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E38632-2099-E595-6EEF-AEDE93EE0532}"/>
              </a:ext>
            </a:extLst>
          </p:cNvPr>
          <p:cNvCxnSpPr>
            <a:endCxn id="23" idx="2"/>
          </p:cNvCxnSpPr>
          <p:nvPr/>
        </p:nvCxnSpPr>
        <p:spPr>
          <a:xfrm flipV="1">
            <a:off x="599061" y="2879657"/>
            <a:ext cx="1" cy="3492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F4DA5C-5841-437C-AAB4-75346560675E}"/>
              </a:ext>
            </a:extLst>
          </p:cNvPr>
          <p:cNvCxnSpPr>
            <a:stCxn id="30" idx="0"/>
            <a:endCxn id="24" idx="2"/>
          </p:cNvCxnSpPr>
          <p:nvPr/>
        </p:nvCxnSpPr>
        <p:spPr>
          <a:xfrm flipH="1" flipV="1">
            <a:off x="1284195" y="2879653"/>
            <a:ext cx="1" cy="78805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26E0AD-CA93-87DD-C49C-3A9B28B2B3A7}"/>
              </a:ext>
            </a:extLst>
          </p:cNvPr>
          <p:cNvCxnSpPr>
            <a:stCxn id="29" idx="0"/>
            <a:endCxn id="21" idx="2"/>
          </p:cNvCxnSpPr>
          <p:nvPr/>
        </p:nvCxnSpPr>
        <p:spPr>
          <a:xfrm flipV="1">
            <a:off x="1667163" y="2879656"/>
            <a:ext cx="1" cy="13112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6A552E-8FCB-00ED-35FE-EBFBD4B301DE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167209" y="2879653"/>
            <a:ext cx="3955" cy="8588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BBB61B-10AC-BE4D-82BE-A520BEBF111F}"/>
              </a:ext>
            </a:extLst>
          </p:cNvPr>
          <p:cNvCxnSpPr>
            <a:endCxn id="17" idx="2"/>
          </p:cNvCxnSpPr>
          <p:nvPr/>
        </p:nvCxnSpPr>
        <p:spPr>
          <a:xfrm flipV="1">
            <a:off x="2660904" y="2879657"/>
            <a:ext cx="0" cy="23422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1A7264-8E1C-6950-48C3-5649B05FDE69}"/>
              </a:ext>
            </a:extLst>
          </p:cNvPr>
          <p:cNvCxnSpPr>
            <a:stCxn id="27" idx="0"/>
            <a:endCxn id="15" idx="2"/>
          </p:cNvCxnSpPr>
          <p:nvPr/>
        </p:nvCxnSpPr>
        <p:spPr>
          <a:xfrm flipH="1" flipV="1">
            <a:off x="3547872" y="2879656"/>
            <a:ext cx="10300" cy="78408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F7074D-4B9A-F812-D416-9453E72B6B2B}"/>
              </a:ext>
            </a:extLst>
          </p:cNvPr>
          <p:cNvCxnSpPr>
            <a:stCxn id="33" idx="0"/>
            <a:endCxn id="4" idx="2"/>
          </p:cNvCxnSpPr>
          <p:nvPr/>
        </p:nvCxnSpPr>
        <p:spPr>
          <a:xfrm flipH="1" flipV="1">
            <a:off x="4983480" y="2879653"/>
            <a:ext cx="2" cy="131127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0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Natural History Museum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White</dc:creator>
  <cp:lastModifiedBy>Oliver White</cp:lastModifiedBy>
  <cp:revision>1</cp:revision>
  <dcterms:created xsi:type="dcterms:W3CDTF">2025-03-29T09:55:09Z</dcterms:created>
  <dcterms:modified xsi:type="dcterms:W3CDTF">2025-05-02T12:17:36Z</dcterms:modified>
</cp:coreProperties>
</file>