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259" r:id="rId3"/>
    <p:sldId id="276" r:id="rId4"/>
    <p:sldId id="262" r:id="rId5"/>
    <p:sldId id="263" r:id="rId6"/>
    <p:sldId id="264" r:id="rId7"/>
    <p:sldId id="265" r:id="rId8"/>
    <p:sldId id="284" r:id="rId9"/>
    <p:sldId id="266" r:id="rId10"/>
    <p:sldId id="277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07" autoAdjust="0"/>
  </p:normalViewPr>
  <p:slideViewPr>
    <p:cSldViewPr snapToGrid="0">
      <p:cViewPr varScale="1">
        <p:scale>
          <a:sx n="102" d="100"/>
          <a:sy n="102" d="100"/>
        </p:scale>
        <p:origin x="126" y="49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BA-40BB-9689-03FE85E652DE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BA-40BB-9689-03FE85E652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BA-40BB-9689-03FE85E652DE}"/>
              </c:ext>
            </c:extLst>
          </c:dPt>
          <c:dLbls>
            <c:dLbl>
              <c:idx val="0"/>
              <c:layout>
                <c:manualLayout>
                  <c:x val="-6.293543786719917E-2"/>
                  <c:y val="-3.205305036261473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场景绘制</a:t>
                    </a:r>
                  </a:p>
                  <a:p>
                    <a:r>
                      <a:rPr lang="en-US" altLang="zh-CN" dirty="0"/>
                      <a:t>&lt;=75%</a:t>
                    </a:r>
                    <a:endParaRPr lang="zh-CN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EBA-40BB-9689-03FE85E652DE}"/>
                </c:ext>
              </c:extLst>
            </c:dLbl>
            <c:dLbl>
              <c:idx val="1"/>
              <c:layout>
                <c:manualLayout>
                  <c:x val="0.19980024411242669"/>
                  <c:y val="-0.16880248848701493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游戏逻辑</a:t>
                    </a:r>
                  </a:p>
                  <a:p>
                    <a:r>
                      <a:rPr lang="en-US" altLang="zh-CN" dirty="0"/>
                      <a:t>&lt;=10%</a:t>
                    </a:r>
                    <a:endParaRPr lang="zh-CN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EBA-40BB-9689-03FE85E652DE}"/>
                </c:ext>
              </c:extLst>
            </c:dLbl>
            <c:dLbl>
              <c:idx val="2"/>
              <c:layout>
                <c:manualLayout>
                  <c:x val="-0.23487999176050239"/>
                  <c:y val="0.10582998185073424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物理计算</a:t>
                    </a:r>
                  </a:p>
                  <a:p>
                    <a:r>
                      <a:rPr lang="en-US" altLang="zh-CN" dirty="0"/>
                      <a:t>&lt;=20%</a:t>
                    </a:r>
                    <a:endParaRPr lang="zh-CN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EBA-40BB-9689-03FE85E652DE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lang="zh-CN"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4EBA-40BB-9689-03FE85E65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1"/>
        <c:holeSize val="1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1/7/2020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7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cxnSp>
        <p:nvCxnSpPr>
          <p:cNvPr id="5" name="Straight Connector 4" descr="Title Slide divider line&#10;"/>
          <p:cNvCxnSpPr/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/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/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/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/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/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/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/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/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-1" fmla="*/ 0 w 1980696"/>
                <a:gd name="connsiteY0-2" fmla="*/ 1680311 h 1680311"/>
                <a:gd name="connsiteX1-3" fmla="*/ 1337031 w 1980696"/>
                <a:gd name="connsiteY1-4" fmla="*/ 0 h 1680311"/>
                <a:gd name="connsiteX2-5" fmla="*/ 1980696 w 1980696"/>
                <a:gd name="connsiteY2-6" fmla="*/ 1143817 h 1680311"/>
                <a:gd name="connsiteX3-7" fmla="*/ 1459417 w 1980696"/>
                <a:gd name="connsiteY3-8" fmla="*/ 1680311 h 1680311"/>
                <a:gd name="connsiteX4" fmla="*/ 0 w 1980696"/>
                <a:gd name="connsiteY4" fmla="*/ 1680311 h 1680311"/>
                <a:gd name="connsiteX0-9" fmla="*/ 0 w 1459417"/>
                <a:gd name="connsiteY0-10" fmla="*/ 1680311 h 1680311"/>
                <a:gd name="connsiteX1-11" fmla="*/ 1337031 w 1459417"/>
                <a:gd name="connsiteY1-12" fmla="*/ 0 h 1680311"/>
                <a:gd name="connsiteX2-13" fmla="*/ 1360698 w 1459417"/>
                <a:gd name="connsiteY2-14" fmla="*/ 208215 h 1680311"/>
                <a:gd name="connsiteX3-15" fmla="*/ 1459417 w 1459417"/>
                <a:gd name="connsiteY3-16" fmla="*/ 1680311 h 1680311"/>
                <a:gd name="connsiteX4-17" fmla="*/ 0 w 1459417"/>
                <a:gd name="connsiteY4-18" fmla="*/ 1680311 h 1680311"/>
                <a:gd name="connsiteX0-19" fmla="*/ 0 w 1360698"/>
                <a:gd name="connsiteY0-20" fmla="*/ 1680311 h 1688402"/>
                <a:gd name="connsiteX1-21" fmla="*/ 1337031 w 1360698"/>
                <a:gd name="connsiteY1-22" fmla="*/ 0 h 1688402"/>
                <a:gd name="connsiteX2-23" fmla="*/ 1360698 w 1360698"/>
                <a:gd name="connsiteY2-24" fmla="*/ 208215 h 1688402"/>
                <a:gd name="connsiteX3-25" fmla="*/ 278710 w 1360698"/>
                <a:gd name="connsiteY3-26" fmla="*/ 1688402 h 1688402"/>
                <a:gd name="connsiteX4-27" fmla="*/ 0 w 1360698"/>
                <a:gd name="connsiteY4-28" fmla="*/ 1680311 h 1688402"/>
                <a:gd name="connsiteX0-29" fmla="*/ 0 w 1360698"/>
                <a:gd name="connsiteY0-30" fmla="*/ 1680311 h 1698354"/>
                <a:gd name="connsiteX1-31" fmla="*/ 1337031 w 1360698"/>
                <a:gd name="connsiteY1-32" fmla="*/ 0 h 1698354"/>
                <a:gd name="connsiteX2-33" fmla="*/ 1360698 w 1360698"/>
                <a:gd name="connsiteY2-34" fmla="*/ 208215 h 1698354"/>
                <a:gd name="connsiteX3-35" fmla="*/ 415804 w 1360698"/>
                <a:gd name="connsiteY3-36" fmla="*/ 1698354 h 1698354"/>
                <a:gd name="connsiteX4-37" fmla="*/ 0 w 1360698"/>
                <a:gd name="connsiteY4-38" fmla="*/ 1680311 h 1698354"/>
                <a:gd name="connsiteX0-39" fmla="*/ 0 w 1360698"/>
                <a:gd name="connsiteY0-40" fmla="*/ 1556337 h 1574380"/>
                <a:gd name="connsiteX1-41" fmla="*/ 1226116 w 1360698"/>
                <a:gd name="connsiteY1-42" fmla="*/ 0 h 1574380"/>
                <a:gd name="connsiteX2-43" fmla="*/ 1360698 w 1360698"/>
                <a:gd name="connsiteY2-44" fmla="*/ 84241 h 1574380"/>
                <a:gd name="connsiteX3-45" fmla="*/ 415804 w 1360698"/>
                <a:gd name="connsiteY3-46" fmla="*/ 1574380 h 1574380"/>
                <a:gd name="connsiteX4-47" fmla="*/ 0 w 1360698"/>
                <a:gd name="connsiteY4-48" fmla="*/ 1556337 h 1574380"/>
                <a:gd name="connsiteX0-49" fmla="*/ 0 w 1303560"/>
                <a:gd name="connsiteY0-50" fmla="*/ 1556337 h 1574380"/>
                <a:gd name="connsiteX1-51" fmla="*/ 1226116 w 1303560"/>
                <a:gd name="connsiteY1-52" fmla="*/ 0 h 1574380"/>
                <a:gd name="connsiteX2-53" fmla="*/ 1303560 w 1303560"/>
                <a:gd name="connsiteY2-54" fmla="*/ 105569 h 1574380"/>
                <a:gd name="connsiteX3-55" fmla="*/ 415804 w 1303560"/>
                <a:gd name="connsiteY3-56" fmla="*/ 1574380 h 1574380"/>
                <a:gd name="connsiteX4-57" fmla="*/ 0 w 1303560"/>
                <a:gd name="connsiteY4-58" fmla="*/ 1556337 h 1574380"/>
                <a:gd name="connsiteX0-59" fmla="*/ 0 w 1246227"/>
                <a:gd name="connsiteY0-60" fmla="*/ 1580187 h 1580187"/>
                <a:gd name="connsiteX1-61" fmla="*/ 1168783 w 1246227"/>
                <a:gd name="connsiteY1-62" fmla="*/ 0 h 1580187"/>
                <a:gd name="connsiteX2-63" fmla="*/ 1246227 w 1246227"/>
                <a:gd name="connsiteY2-64" fmla="*/ 105569 h 1580187"/>
                <a:gd name="connsiteX3-65" fmla="*/ 358471 w 1246227"/>
                <a:gd name="connsiteY3-66" fmla="*/ 1574380 h 1580187"/>
                <a:gd name="connsiteX4-67" fmla="*/ 0 w 1246227"/>
                <a:gd name="connsiteY4-68" fmla="*/ 1580187 h 15801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/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/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/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36" name="Straight Connector 35" descr="First divider line on slide"/>
          <p:cNvCxnSpPr/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/>
          <p:cNvCxnSpPr/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/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/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/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/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/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/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  <a:gd name="connsiteX0-9" fmla="*/ 487806 w 487806"/>
              <a:gd name="connsiteY0-10" fmla="*/ 171848 h 510610"/>
              <a:gd name="connsiteX1-11" fmla="*/ 308036 w 487806"/>
              <a:gd name="connsiteY1-12" fmla="*/ 510610 h 510610"/>
              <a:gd name="connsiteX2-13" fmla="*/ 0 w 487806"/>
              <a:gd name="connsiteY2-14" fmla="*/ 0 h 510610"/>
              <a:gd name="connsiteX3-15" fmla="*/ 487806 w 487806"/>
              <a:gd name="connsiteY3-16" fmla="*/ 171848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/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/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/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/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/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/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/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/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/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/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/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23" name="Straight Connector 22" descr="First divider line on slide"/>
          <p:cNvCxnSpPr/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/>
          <p:cNvCxnSpPr/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/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/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/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-1" fmla="*/ 0 w 3571215"/>
              <a:gd name="connsiteY0-2" fmla="*/ 2176150 h 2890087"/>
              <a:gd name="connsiteX1-3" fmla="*/ 2472666 w 3571215"/>
              <a:gd name="connsiteY1-4" fmla="*/ 36067 h 2890087"/>
              <a:gd name="connsiteX2-5" fmla="*/ 3571215 w 3571215"/>
              <a:gd name="connsiteY2-6" fmla="*/ 0 h 2890087"/>
              <a:gd name="connsiteX3-7" fmla="*/ 1392370 w 3571215"/>
              <a:gd name="connsiteY3-8" fmla="*/ 2792094 h 2890087"/>
              <a:gd name="connsiteX4-9" fmla="*/ 393183 w 3571215"/>
              <a:gd name="connsiteY4-10" fmla="*/ 2890087 h 2890087"/>
              <a:gd name="connsiteX5-11" fmla="*/ 0 w 3571215"/>
              <a:gd name="connsiteY5-12" fmla="*/ 2176150 h 2890087"/>
              <a:gd name="connsiteX0-13" fmla="*/ 0 w 3571215"/>
              <a:gd name="connsiteY0-14" fmla="*/ 2176150 h 2890087"/>
              <a:gd name="connsiteX1-15" fmla="*/ 2472666 w 3571215"/>
              <a:gd name="connsiteY1-16" fmla="*/ 36067 h 2890087"/>
              <a:gd name="connsiteX2-17" fmla="*/ 3571215 w 3571215"/>
              <a:gd name="connsiteY2-18" fmla="*/ 0 h 2890087"/>
              <a:gd name="connsiteX3-19" fmla="*/ 2626822 w 3571215"/>
              <a:gd name="connsiteY3-20" fmla="*/ 1399810 h 2890087"/>
              <a:gd name="connsiteX4-21" fmla="*/ 393183 w 3571215"/>
              <a:gd name="connsiteY4-22" fmla="*/ 2890087 h 2890087"/>
              <a:gd name="connsiteX5-23" fmla="*/ 0 w 3571215"/>
              <a:gd name="connsiteY5-24" fmla="*/ 2176150 h 2890087"/>
              <a:gd name="connsiteX0-25" fmla="*/ 0 w 3571215"/>
              <a:gd name="connsiteY0-26" fmla="*/ 2176150 h 2176150"/>
              <a:gd name="connsiteX1-27" fmla="*/ 2472666 w 3571215"/>
              <a:gd name="connsiteY1-28" fmla="*/ 36067 h 2176150"/>
              <a:gd name="connsiteX2-29" fmla="*/ 3571215 w 3571215"/>
              <a:gd name="connsiteY2-30" fmla="*/ 0 h 2176150"/>
              <a:gd name="connsiteX3-31" fmla="*/ 2626822 w 3571215"/>
              <a:gd name="connsiteY3-32" fmla="*/ 1399810 h 2176150"/>
              <a:gd name="connsiteX4-33" fmla="*/ 2309686 w 3571215"/>
              <a:gd name="connsiteY4-34" fmla="*/ 820126 h 2176150"/>
              <a:gd name="connsiteX5-35" fmla="*/ 0 w 3571215"/>
              <a:gd name="connsiteY5-36" fmla="*/ 2176150 h 2176150"/>
              <a:gd name="connsiteX0-37" fmla="*/ 0 w 1957093"/>
              <a:gd name="connsiteY0-38" fmla="*/ 318772 h 1399810"/>
              <a:gd name="connsiteX1-39" fmla="*/ 858544 w 1957093"/>
              <a:gd name="connsiteY1-40" fmla="*/ 36067 h 1399810"/>
              <a:gd name="connsiteX2-41" fmla="*/ 1957093 w 1957093"/>
              <a:gd name="connsiteY2-42" fmla="*/ 0 h 1399810"/>
              <a:gd name="connsiteX3-43" fmla="*/ 1012700 w 1957093"/>
              <a:gd name="connsiteY3-44" fmla="*/ 1399810 h 1399810"/>
              <a:gd name="connsiteX4-45" fmla="*/ 695564 w 1957093"/>
              <a:gd name="connsiteY4-46" fmla="*/ 820126 h 1399810"/>
              <a:gd name="connsiteX5-47" fmla="*/ 0 w 1957093"/>
              <a:gd name="connsiteY5-48" fmla="*/ 318772 h 1399810"/>
              <a:gd name="connsiteX0-49" fmla="*/ 0 w 1957093"/>
              <a:gd name="connsiteY0-50" fmla="*/ 318772 h 1399810"/>
              <a:gd name="connsiteX1-51" fmla="*/ 858544 w 1957093"/>
              <a:gd name="connsiteY1-52" fmla="*/ 36067 h 1399810"/>
              <a:gd name="connsiteX2-53" fmla="*/ 1957093 w 1957093"/>
              <a:gd name="connsiteY2-54" fmla="*/ 0 h 1399810"/>
              <a:gd name="connsiteX3-55" fmla="*/ 1012700 w 1957093"/>
              <a:gd name="connsiteY3-56" fmla="*/ 1399810 h 1399810"/>
              <a:gd name="connsiteX4-57" fmla="*/ 172487 w 1957093"/>
              <a:gd name="connsiteY4-58" fmla="*/ 1221089 h 1399810"/>
              <a:gd name="connsiteX5-59" fmla="*/ 0 w 1957093"/>
              <a:gd name="connsiteY5-60" fmla="*/ 318772 h 13998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/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-1" fmla="*/ 0 w 3571215"/>
              <a:gd name="connsiteY0-2" fmla="*/ 2176150 h 2890087"/>
              <a:gd name="connsiteX1-3" fmla="*/ 2472666 w 3571215"/>
              <a:gd name="connsiteY1-4" fmla="*/ 36067 h 2890087"/>
              <a:gd name="connsiteX2-5" fmla="*/ 3571215 w 3571215"/>
              <a:gd name="connsiteY2-6" fmla="*/ 0 h 2890087"/>
              <a:gd name="connsiteX3-7" fmla="*/ 1392370 w 3571215"/>
              <a:gd name="connsiteY3-8" fmla="*/ 2792094 h 2890087"/>
              <a:gd name="connsiteX4-9" fmla="*/ 393183 w 3571215"/>
              <a:gd name="connsiteY4-10" fmla="*/ 2890087 h 2890087"/>
              <a:gd name="connsiteX5-11" fmla="*/ 0 w 3571215"/>
              <a:gd name="connsiteY5-12" fmla="*/ 2176150 h 2890087"/>
              <a:gd name="connsiteX0-13" fmla="*/ 0 w 3571215"/>
              <a:gd name="connsiteY0-14" fmla="*/ 2176150 h 2890087"/>
              <a:gd name="connsiteX1-15" fmla="*/ 2472666 w 3571215"/>
              <a:gd name="connsiteY1-16" fmla="*/ 36067 h 2890087"/>
              <a:gd name="connsiteX2-17" fmla="*/ 3571215 w 3571215"/>
              <a:gd name="connsiteY2-18" fmla="*/ 0 h 2890087"/>
              <a:gd name="connsiteX3-19" fmla="*/ 2626822 w 3571215"/>
              <a:gd name="connsiteY3-20" fmla="*/ 1399810 h 2890087"/>
              <a:gd name="connsiteX4-21" fmla="*/ 393183 w 3571215"/>
              <a:gd name="connsiteY4-22" fmla="*/ 2890087 h 2890087"/>
              <a:gd name="connsiteX5-23" fmla="*/ 0 w 3571215"/>
              <a:gd name="connsiteY5-24" fmla="*/ 2176150 h 2890087"/>
              <a:gd name="connsiteX0-25" fmla="*/ 0 w 3571215"/>
              <a:gd name="connsiteY0-26" fmla="*/ 2176150 h 2176150"/>
              <a:gd name="connsiteX1-27" fmla="*/ 2472666 w 3571215"/>
              <a:gd name="connsiteY1-28" fmla="*/ 36067 h 2176150"/>
              <a:gd name="connsiteX2-29" fmla="*/ 3571215 w 3571215"/>
              <a:gd name="connsiteY2-30" fmla="*/ 0 h 2176150"/>
              <a:gd name="connsiteX3-31" fmla="*/ 2626822 w 3571215"/>
              <a:gd name="connsiteY3-32" fmla="*/ 1399810 h 2176150"/>
              <a:gd name="connsiteX4-33" fmla="*/ 2309686 w 3571215"/>
              <a:gd name="connsiteY4-34" fmla="*/ 820126 h 2176150"/>
              <a:gd name="connsiteX5-35" fmla="*/ 0 w 3571215"/>
              <a:gd name="connsiteY5-36" fmla="*/ 2176150 h 2176150"/>
              <a:gd name="connsiteX0-37" fmla="*/ 0 w 1957093"/>
              <a:gd name="connsiteY0-38" fmla="*/ 318772 h 1399810"/>
              <a:gd name="connsiteX1-39" fmla="*/ 858544 w 1957093"/>
              <a:gd name="connsiteY1-40" fmla="*/ 36067 h 1399810"/>
              <a:gd name="connsiteX2-41" fmla="*/ 1957093 w 1957093"/>
              <a:gd name="connsiteY2-42" fmla="*/ 0 h 1399810"/>
              <a:gd name="connsiteX3-43" fmla="*/ 1012700 w 1957093"/>
              <a:gd name="connsiteY3-44" fmla="*/ 1399810 h 1399810"/>
              <a:gd name="connsiteX4-45" fmla="*/ 695564 w 1957093"/>
              <a:gd name="connsiteY4-46" fmla="*/ 820126 h 1399810"/>
              <a:gd name="connsiteX5-47" fmla="*/ 0 w 1957093"/>
              <a:gd name="connsiteY5-48" fmla="*/ 318772 h 1399810"/>
              <a:gd name="connsiteX0-49" fmla="*/ 0 w 1957093"/>
              <a:gd name="connsiteY0-50" fmla="*/ 318772 h 1399810"/>
              <a:gd name="connsiteX1-51" fmla="*/ 858544 w 1957093"/>
              <a:gd name="connsiteY1-52" fmla="*/ 36067 h 1399810"/>
              <a:gd name="connsiteX2-53" fmla="*/ 1957093 w 1957093"/>
              <a:gd name="connsiteY2-54" fmla="*/ 0 h 1399810"/>
              <a:gd name="connsiteX3-55" fmla="*/ 1012700 w 1957093"/>
              <a:gd name="connsiteY3-56" fmla="*/ 1399810 h 1399810"/>
              <a:gd name="connsiteX4-57" fmla="*/ 172487 w 1957093"/>
              <a:gd name="connsiteY4-58" fmla="*/ 1221089 h 1399810"/>
              <a:gd name="connsiteX5-59" fmla="*/ 0 w 1957093"/>
              <a:gd name="connsiteY5-60" fmla="*/ 318772 h 1399810"/>
              <a:gd name="connsiteX0-61" fmla="*/ 0 w 1449157"/>
              <a:gd name="connsiteY0-62" fmla="*/ 282705 h 1363743"/>
              <a:gd name="connsiteX1-63" fmla="*/ 858544 w 1449157"/>
              <a:gd name="connsiteY1-64" fmla="*/ 0 h 1363743"/>
              <a:gd name="connsiteX2-65" fmla="*/ 1449157 w 1449157"/>
              <a:gd name="connsiteY2-66" fmla="*/ 715834 h 1363743"/>
              <a:gd name="connsiteX3-67" fmla="*/ 1012700 w 1449157"/>
              <a:gd name="connsiteY3-68" fmla="*/ 1363743 h 1363743"/>
              <a:gd name="connsiteX4-69" fmla="*/ 172487 w 1449157"/>
              <a:gd name="connsiteY4-70" fmla="*/ 1185022 h 1363743"/>
              <a:gd name="connsiteX5-71" fmla="*/ 0 w 1449157"/>
              <a:gd name="connsiteY5-72" fmla="*/ 282705 h 1363743"/>
              <a:gd name="connsiteX0-73" fmla="*/ 0 w 1449157"/>
              <a:gd name="connsiteY0-74" fmla="*/ 0 h 1081038"/>
              <a:gd name="connsiteX1-75" fmla="*/ 1449157 w 1449157"/>
              <a:gd name="connsiteY1-76" fmla="*/ 433129 h 1081038"/>
              <a:gd name="connsiteX2-77" fmla="*/ 1012700 w 1449157"/>
              <a:gd name="connsiteY2-78" fmla="*/ 1081038 h 1081038"/>
              <a:gd name="connsiteX3-79" fmla="*/ 172487 w 1449157"/>
              <a:gd name="connsiteY3-80" fmla="*/ 902317 h 1081038"/>
              <a:gd name="connsiteX4-81" fmla="*/ 0 w 1449157"/>
              <a:gd name="connsiteY4-82" fmla="*/ 0 h 10810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/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9" name="Freeform: Shape 28"/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/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/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/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  <a:gd name="connsiteX0-9" fmla="*/ 487806 w 487806"/>
              <a:gd name="connsiteY0-10" fmla="*/ 171848 h 510610"/>
              <a:gd name="connsiteX1-11" fmla="*/ 308036 w 487806"/>
              <a:gd name="connsiteY1-12" fmla="*/ 510610 h 510610"/>
              <a:gd name="connsiteX2-13" fmla="*/ 0 w 487806"/>
              <a:gd name="connsiteY2-14" fmla="*/ 0 h 510610"/>
              <a:gd name="connsiteX3-15" fmla="*/ 487806 w 487806"/>
              <a:gd name="connsiteY3-16" fmla="*/ 171848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/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/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6" name="Picture Placeholder 22"/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Picture Placeholder 22"/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/>
          <p:cNvCxnSpPr/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/>
          <p:cNvCxnSpPr/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/>
          <p:cNvCxnSpPr/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/>
          <p:cNvCxnSpPr/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/>
          <p:cNvCxnSpPr/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/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/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-1" fmla="*/ 0 w 1980696"/>
              <a:gd name="connsiteY0-2" fmla="*/ 1680311 h 1680311"/>
              <a:gd name="connsiteX1-3" fmla="*/ 1337031 w 1980696"/>
              <a:gd name="connsiteY1-4" fmla="*/ 0 h 1680311"/>
              <a:gd name="connsiteX2-5" fmla="*/ 1980696 w 1980696"/>
              <a:gd name="connsiteY2-6" fmla="*/ 1143817 h 1680311"/>
              <a:gd name="connsiteX3-7" fmla="*/ 1459417 w 1980696"/>
              <a:gd name="connsiteY3-8" fmla="*/ 1680311 h 1680311"/>
              <a:gd name="connsiteX4" fmla="*/ 0 w 1980696"/>
              <a:gd name="connsiteY4" fmla="*/ 1680311 h 1680311"/>
              <a:gd name="connsiteX0-9" fmla="*/ 0 w 1459417"/>
              <a:gd name="connsiteY0-10" fmla="*/ 1680311 h 1680311"/>
              <a:gd name="connsiteX1-11" fmla="*/ 1337031 w 1459417"/>
              <a:gd name="connsiteY1-12" fmla="*/ 0 h 1680311"/>
              <a:gd name="connsiteX2-13" fmla="*/ 1360698 w 1459417"/>
              <a:gd name="connsiteY2-14" fmla="*/ 208215 h 1680311"/>
              <a:gd name="connsiteX3-15" fmla="*/ 1459417 w 1459417"/>
              <a:gd name="connsiteY3-16" fmla="*/ 1680311 h 1680311"/>
              <a:gd name="connsiteX4-17" fmla="*/ 0 w 1459417"/>
              <a:gd name="connsiteY4-18" fmla="*/ 1680311 h 1680311"/>
              <a:gd name="connsiteX0-19" fmla="*/ 0 w 1360698"/>
              <a:gd name="connsiteY0-20" fmla="*/ 1680311 h 1688402"/>
              <a:gd name="connsiteX1-21" fmla="*/ 1337031 w 1360698"/>
              <a:gd name="connsiteY1-22" fmla="*/ 0 h 1688402"/>
              <a:gd name="connsiteX2-23" fmla="*/ 1360698 w 1360698"/>
              <a:gd name="connsiteY2-24" fmla="*/ 208215 h 1688402"/>
              <a:gd name="connsiteX3-25" fmla="*/ 278710 w 1360698"/>
              <a:gd name="connsiteY3-26" fmla="*/ 1688402 h 1688402"/>
              <a:gd name="connsiteX4-27" fmla="*/ 0 w 1360698"/>
              <a:gd name="connsiteY4-28" fmla="*/ 1680311 h 1688402"/>
              <a:gd name="connsiteX0-29" fmla="*/ 0 w 1360698"/>
              <a:gd name="connsiteY0-30" fmla="*/ 1680311 h 1698354"/>
              <a:gd name="connsiteX1-31" fmla="*/ 1337031 w 1360698"/>
              <a:gd name="connsiteY1-32" fmla="*/ 0 h 1698354"/>
              <a:gd name="connsiteX2-33" fmla="*/ 1360698 w 1360698"/>
              <a:gd name="connsiteY2-34" fmla="*/ 208215 h 1698354"/>
              <a:gd name="connsiteX3-35" fmla="*/ 415804 w 1360698"/>
              <a:gd name="connsiteY3-36" fmla="*/ 1698354 h 1698354"/>
              <a:gd name="connsiteX4-37" fmla="*/ 0 w 1360698"/>
              <a:gd name="connsiteY4-38" fmla="*/ 1680311 h 1698354"/>
              <a:gd name="connsiteX0-39" fmla="*/ 0 w 1360698"/>
              <a:gd name="connsiteY0-40" fmla="*/ 1556337 h 1574380"/>
              <a:gd name="connsiteX1-41" fmla="*/ 1226116 w 1360698"/>
              <a:gd name="connsiteY1-42" fmla="*/ 0 h 1574380"/>
              <a:gd name="connsiteX2-43" fmla="*/ 1360698 w 1360698"/>
              <a:gd name="connsiteY2-44" fmla="*/ 84241 h 1574380"/>
              <a:gd name="connsiteX3-45" fmla="*/ 415804 w 1360698"/>
              <a:gd name="connsiteY3-46" fmla="*/ 1574380 h 1574380"/>
              <a:gd name="connsiteX4-47" fmla="*/ 0 w 1360698"/>
              <a:gd name="connsiteY4-48" fmla="*/ 1556337 h 1574380"/>
              <a:gd name="connsiteX0-49" fmla="*/ 0 w 1303560"/>
              <a:gd name="connsiteY0-50" fmla="*/ 1556337 h 1574380"/>
              <a:gd name="connsiteX1-51" fmla="*/ 1226116 w 1303560"/>
              <a:gd name="connsiteY1-52" fmla="*/ 0 h 1574380"/>
              <a:gd name="connsiteX2-53" fmla="*/ 1303560 w 1303560"/>
              <a:gd name="connsiteY2-54" fmla="*/ 105569 h 1574380"/>
              <a:gd name="connsiteX3-55" fmla="*/ 415804 w 1303560"/>
              <a:gd name="connsiteY3-56" fmla="*/ 1574380 h 1574380"/>
              <a:gd name="connsiteX4-57" fmla="*/ 0 w 1303560"/>
              <a:gd name="connsiteY4-58" fmla="*/ 1556337 h 1574380"/>
              <a:gd name="connsiteX0-59" fmla="*/ 0 w 1246227"/>
              <a:gd name="connsiteY0-60" fmla="*/ 1580187 h 1580187"/>
              <a:gd name="connsiteX1-61" fmla="*/ 1168783 w 1246227"/>
              <a:gd name="connsiteY1-62" fmla="*/ 0 h 1580187"/>
              <a:gd name="connsiteX2-63" fmla="*/ 1246227 w 1246227"/>
              <a:gd name="connsiteY2-64" fmla="*/ 105569 h 1580187"/>
              <a:gd name="connsiteX3-65" fmla="*/ 358471 w 1246227"/>
              <a:gd name="connsiteY3-66" fmla="*/ 1574380 h 1580187"/>
              <a:gd name="connsiteX4-67" fmla="*/ 0 w 1246227"/>
              <a:gd name="connsiteY4-68" fmla="*/ 1580187 h 1580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/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-1" fmla="*/ 0 w 3571215"/>
              <a:gd name="connsiteY0-2" fmla="*/ 2176150 h 2890087"/>
              <a:gd name="connsiteX1-3" fmla="*/ 2472666 w 3571215"/>
              <a:gd name="connsiteY1-4" fmla="*/ 36067 h 2890087"/>
              <a:gd name="connsiteX2-5" fmla="*/ 3571215 w 3571215"/>
              <a:gd name="connsiteY2-6" fmla="*/ 0 h 2890087"/>
              <a:gd name="connsiteX3-7" fmla="*/ 1392370 w 3571215"/>
              <a:gd name="connsiteY3-8" fmla="*/ 2792094 h 2890087"/>
              <a:gd name="connsiteX4-9" fmla="*/ 393183 w 3571215"/>
              <a:gd name="connsiteY4-10" fmla="*/ 2890087 h 2890087"/>
              <a:gd name="connsiteX5-11" fmla="*/ 0 w 3571215"/>
              <a:gd name="connsiteY5-12" fmla="*/ 2176150 h 2890087"/>
              <a:gd name="connsiteX0-13" fmla="*/ 0 w 3571215"/>
              <a:gd name="connsiteY0-14" fmla="*/ 2176150 h 2890087"/>
              <a:gd name="connsiteX1-15" fmla="*/ 2472666 w 3571215"/>
              <a:gd name="connsiteY1-16" fmla="*/ 36067 h 2890087"/>
              <a:gd name="connsiteX2-17" fmla="*/ 3571215 w 3571215"/>
              <a:gd name="connsiteY2-18" fmla="*/ 0 h 2890087"/>
              <a:gd name="connsiteX3-19" fmla="*/ 2626822 w 3571215"/>
              <a:gd name="connsiteY3-20" fmla="*/ 1399810 h 2890087"/>
              <a:gd name="connsiteX4-21" fmla="*/ 393183 w 3571215"/>
              <a:gd name="connsiteY4-22" fmla="*/ 2890087 h 2890087"/>
              <a:gd name="connsiteX5-23" fmla="*/ 0 w 3571215"/>
              <a:gd name="connsiteY5-24" fmla="*/ 2176150 h 2890087"/>
              <a:gd name="connsiteX0-25" fmla="*/ 0 w 3571215"/>
              <a:gd name="connsiteY0-26" fmla="*/ 2176150 h 2176150"/>
              <a:gd name="connsiteX1-27" fmla="*/ 2472666 w 3571215"/>
              <a:gd name="connsiteY1-28" fmla="*/ 36067 h 2176150"/>
              <a:gd name="connsiteX2-29" fmla="*/ 3571215 w 3571215"/>
              <a:gd name="connsiteY2-30" fmla="*/ 0 h 2176150"/>
              <a:gd name="connsiteX3-31" fmla="*/ 2626822 w 3571215"/>
              <a:gd name="connsiteY3-32" fmla="*/ 1399810 h 2176150"/>
              <a:gd name="connsiteX4-33" fmla="*/ 2309686 w 3571215"/>
              <a:gd name="connsiteY4-34" fmla="*/ 820126 h 2176150"/>
              <a:gd name="connsiteX5-35" fmla="*/ 0 w 3571215"/>
              <a:gd name="connsiteY5-36" fmla="*/ 2176150 h 2176150"/>
              <a:gd name="connsiteX0-37" fmla="*/ 0 w 1957093"/>
              <a:gd name="connsiteY0-38" fmla="*/ 318772 h 1399810"/>
              <a:gd name="connsiteX1-39" fmla="*/ 858544 w 1957093"/>
              <a:gd name="connsiteY1-40" fmla="*/ 36067 h 1399810"/>
              <a:gd name="connsiteX2-41" fmla="*/ 1957093 w 1957093"/>
              <a:gd name="connsiteY2-42" fmla="*/ 0 h 1399810"/>
              <a:gd name="connsiteX3-43" fmla="*/ 1012700 w 1957093"/>
              <a:gd name="connsiteY3-44" fmla="*/ 1399810 h 1399810"/>
              <a:gd name="connsiteX4-45" fmla="*/ 695564 w 1957093"/>
              <a:gd name="connsiteY4-46" fmla="*/ 820126 h 1399810"/>
              <a:gd name="connsiteX5-47" fmla="*/ 0 w 1957093"/>
              <a:gd name="connsiteY5-48" fmla="*/ 318772 h 1399810"/>
              <a:gd name="connsiteX0-49" fmla="*/ 0 w 1957093"/>
              <a:gd name="connsiteY0-50" fmla="*/ 318772 h 1399810"/>
              <a:gd name="connsiteX1-51" fmla="*/ 858544 w 1957093"/>
              <a:gd name="connsiteY1-52" fmla="*/ 36067 h 1399810"/>
              <a:gd name="connsiteX2-53" fmla="*/ 1957093 w 1957093"/>
              <a:gd name="connsiteY2-54" fmla="*/ 0 h 1399810"/>
              <a:gd name="connsiteX3-55" fmla="*/ 1012700 w 1957093"/>
              <a:gd name="connsiteY3-56" fmla="*/ 1399810 h 1399810"/>
              <a:gd name="connsiteX4-57" fmla="*/ 172487 w 1957093"/>
              <a:gd name="connsiteY4-58" fmla="*/ 1221089 h 1399810"/>
              <a:gd name="connsiteX5-59" fmla="*/ 0 w 1957093"/>
              <a:gd name="connsiteY5-60" fmla="*/ 318772 h 13998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/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-1" fmla="*/ 0 w 3571215"/>
              <a:gd name="connsiteY0-2" fmla="*/ 2176150 h 2890087"/>
              <a:gd name="connsiteX1-3" fmla="*/ 2472666 w 3571215"/>
              <a:gd name="connsiteY1-4" fmla="*/ 36067 h 2890087"/>
              <a:gd name="connsiteX2-5" fmla="*/ 3571215 w 3571215"/>
              <a:gd name="connsiteY2-6" fmla="*/ 0 h 2890087"/>
              <a:gd name="connsiteX3-7" fmla="*/ 1392370 w 3571215"/>
              <a:gd name="connsiteY3-8" fmla="*/ 2792094 h 2890087"/>
              <a:gd name="connsiteX4-9" fmla="*/ 393183 w 3571215"/>
              <a:gd name="connsiteY4-10" fmla="*/ 2890087 h 2890087"/>
              <a:gd name="connsiteX5-11" fmla="*/ 0 w 3571215"/>
              <a:gd name="connsiteY5-12" fmla="*/ 2176150 h 2890087"/>
              <a:gd name="connsiteX0-13" fmla="*/ 0 w 3571215"/>
              <a:gd name="connsiteY0-14" fmla="*/ 2176150 h 2890087"/>
              <a:gd name="connsiteX1-15" fmla="*/ 2472666 w 3571215"/>
              <a:gd name="connsiteY1-16" fmla="*/ 36067 h 2890087"/>
              <a:gd name="connsiteX2-17" fmla="*/ 3571215 w 3571215"/>
              <a:gd name="connsiteY2-18" fmla="*/ 0 h 2890087"/>
              <a:gd name="connsiteX3-19" fmla="*/ 2626822 w 3571215"/>
              <a:gd name="connsiteY3-20" fmla="*/ 1399810 h 2890087"/>
              <a:gd name="connsiteX4-21" fmla="*/ 393183 w 3571215"/>
              <a:gd name="connsiteY4-22" fmla="*/ 2890087 h 2890087"/>
              <a:gd name="connsiteX5-23" fmla="*/ 0 w 3571215"/>
              <a:gd name="connsiteY5-24" fmla="*/ 2176150 h 2890087"/>
              <a:gd name="connsiteX0-25" fmla="*/ 0 w 3571215"/>
              <a:gd name="connsiteY0-26" fmla="*/ 2176150 h 2176150"/>
              <a:gd name="connsiteX1-27" fmla="*/ 2472666 w 3571215"/>
              <a:gd name="connsiteY1-28" fmla="*/ 36067 h 2176150"/>
              <a:gd name="connsiteX2-29" fmla="*/ 3571215 w 3571215"/>
              <a:gd name="connsiteY2-30" fmla="*/ 0 h 2176150"/>
              <a:gd name="connsiteX3-31" fmla="*/ 2626822 w 3571215"/>
              <a:gd name="connsiteY3-32" fmla="*/ 1399810 h 2176150"/>
              <a:gd name="connsiteX4-33" fmla="*/ 2309686 w 3571215"/>
              <a:gd name="connsiteY4-34" fmla="*/ 820126 h 2176150"/>
              <a:gd name="connsiteX5-35" fmla="*/ 0 w 3571215"/>
              <a:gd name="connsiteY5-36" fmla="*/ 2176150 h 2176150"/>
              <a:gd name="connsiteX0-37" fmla="*/ 0 w 1957093"/>
              <a:gd name="connsiteY0-38" fmla="*/ 318772 h 1399810"/>
              <a:gd name="connsiteX1-39" fmla="*/ 858544 w 1957093"/>
              <a:gd name="connsiteY1-40" fmla="*/ 36067 h 1399810"/>
              <a:gd name="connsiteX2-41" fmla="*/ 1957093 w 1957093"/>
              <a:gd name="connsiteY2-42" fmla="*/ 0 h 1399810"/>
              <a:gd name="connsiteX3-43" fmla="*/ 1012700 w 1957093"/>
              <a:gd name="connsiteY3-44" fmla="*/ 1399810 h 1399810"/>
              <a:gd name="connsiteX4-45" fmla="*/ 695564 w 1957093"/>
              <a:gd name="connsiteY4-46" fmla="*/ 820126 h 1399810"/>
              <a:gd name="connsiteX5-47" fmla="*/ 0 w 1957093"/>
              <a:gd name="connsiteY5-48" fmla="*/ 318772 h 1399810"/>
              <a:gd name="connsiteX0-49" fmla="*/ 0 w 1957093"/>
              <a:gd name="connsiteY0-50" fmla="*/ 318772 h 1399810"/>
              <a:gd name="connsiteX1-51" fmla="*/ 858544 w 1957093"/>
              <a:gd name="connsiteY1-52" fmla="*/ 36067 h 1399810"/>
              <a:gd name="connsiteX2-53" fmla="*/ 1957093 w 1957093"/>
              <a:gd name="connsiteY2-54" fmla="*/ 0 h 1399810"/>
              <a:gd name="connsiteX3-55" fmla="*/ 1012700 w 1957093"/>
              <a:gd name="connsiteY3-56" fmla="*/ 1399810 h 1399810"/>
              <a:gd name="connsiteX4-57" fmla="*/ 172487 w 1957093"/>
              <a:gd name="connsiteY4-58" fmla="*/ 1221089 h 1399810"/>
              <a:gd name="connsiteX5-59" fmla="*/ 0 w 1957093"/>
              <a:gd name="connsiteY5-60" fmla="*/ 318772 h 1399810"/>
              <a:gd name="connsiteX0-61" fmla="*/ 0 w 1449157"/>
              <a:gd name="connsiteY0-62" fmla="*/ 282705 h 1363743"/>
              <a:gd name="connsiteX1-63" fmla="*/ 858544 w 1449157"/>
              <a:gd name="connsiteY1-64" fmla="*/ 0 h 1363743"/>
              <a:gd name="connsiteX2-65" fmla="*/ 1449157 w 1449157"/>
              <a:gd name="connsiteY2-66" fmla="*/ 715834 h 1363743"/>
              <a:gd name="connsiteX3-67" fmla="*/ 1012700 w 1449157"/>
              <a:gd name="connsiteY3-68" fmla="*/ 1363743 h 1363743"/>
              <a:gd name="connsiteX4-69" fmla="*/ 172487 w 1449157"/>
              <a:gd name="connsiteY4-70" fmla="*/ 1185022 h 1363743"/>
              <a:gd name="connsiteX5-71" fmla="*/ 0 w 1449157"/>
              <a:gd name="connsiteY5-72" fmla="*/ 282705 h 1363743"/>
              <a:gd name="connsiteX0-73" fmla="*/ 0 w 1449157"/>
              <a:gd name="connsiteY0-74" fmla="*/ 0 h 1081038"/>
              <a:gd name="connsiteX1-75" fmla="*/ 1449157 w 1449157"/>
              <a:gd name="connsiteY1-76" fmla="*/ 433129 h 1081038"/>
              <a:gd name="connsiteX2-77" fmla="*/ 1012700 w 1449157"/>
              <a:gd name="connsiteY2-78" fmla="*/ 1081038 h 1081038"/>
              <a:gd name="connsiteX3-79" fmla="*/ 172487 w 1449157"/>
              <a:gd name="connsiteY3-80" fmla="*/ 902317 h 1081038"/>
              <a:gd name="connsiteX4-81" fmla="*/ 0 w 1449157"/>
              <a:gd name="connsiteY4-82" fmla="*/ 0 h 10810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/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5" name="Freeform: Shape 4"/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/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/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-1" fmla="*/ 0 w 1980696"/>
              <a:gd name="connsiteY0-2" fmla="*/ 1680311 h 1680311"/>
              <a:gd name="connsiteX1-3" fmla="*/ 1337031 w 1980696"/>
              <a:gd name="connsiteY1-4" fmla="*/ 0 h 1680311"/>
              <a:gd name="connsiteX2-5" fmla="*/ 1980696 w 1980696"/>
              <a:gd name="connsiteY2-6" fmla="*/ 1143817 h 1680311"/>
              <a:gd name="connsiteX3-7" fmla="*/ 1459417 w 1980696"/>
              <a:gd name="connsiteY3-8" fmla="*/ 1680311 h 1680311"/>
              <a:gd name="connsiteX4" fmla="*/ 0 w 1980696"/>
              <a:gd name="connsiteY4" fmla="*/ 1680311 h 1680311"/>
              <a:gd name="connsiteX0-9" fmla="*/ 0 w 1459417"/>
              <a:gd name="connsiteY0-10" fmla="*/ 1680311 h 1680311"/>
              <a:gd name="connsiteX1-11" fmla="*/ 1337031 w 1459417"/>
              <a:gd name="connsiteY1-12" fmla="*/ 0 h 1680311"/>
              <a:gd name="connsiteX2-13" fmla="*/ 1360698 w 1459417"/>
              <a:gd name="connsiteY2-14" fmla="*/ 208215 h 1680311"/>
              <a:gd name="connsiteX3-15" fmla="*/ 1459417 w 1459417"/>
              <a:gd name="connsiteY3-16" fmla="*/ 1680311 h 1680311"/>
              <a:gd name="connsiteX4-17" fmla="*/ 0 w 1459417"/>
              <a:gd name="connsiteY4-18" fmla="*/ 1680311 h 1680311"/>
              <a:gd name="connsiteX0-19" fmla="*/ 0 w 1360698"/>
              <a:gd name="connsiteY0-20" fmla="*/ 1680311 h 1688402"/>
              <a:gd name="connsiteX1-21" fmla="*/ 1337031 w 1360698"/>
              <a:gd name="connsiteY1-22" fmla="*/ 0 h 1688402"/>
              <a:gd name="connsiteX2-23" fmla="*/ 1360698 w 1360698"/>
              <a:gd name="connsiteY2-24" fmla="*/ 208215 h 1688402"/>
              <a:gd name="connsiteX3-25" fmla="*/ 278710 w 1360698"/>
              <a:gd name="connsiteY3-26" fmla="*/ 1688402 h 1688402"/>
              <a:gd name="connsiteX4-27" fmla="*/ 0 w 1360698"/>
              <a:gd name="connsiteY4-28" fmla="*/ 1680311 h 1688402"/>
              <a:gd name="connsiteX0-29" fmla="*/ 0 w 1360698"/>
              <a:gd name="connsiteY0-30" fmla="*/ 1680311 h 1698354"/>
              <a:gd name="connsiteX1-31" fmla="*/ 1337031 w 1360698"/>
              <a:gd name="connsiteY1-32" fmla="*/ 0 h 1698354"/>
              <a:gd name="connsiteX2-33" fmla="*/ 1360698 w 1360698"/>
              <a:gd name="connsiteY2-34" fmla="*/ 208215 h 1698354"/>
              <a:gd name="connsiteX3-35" fmla="*/ 415804 w 1360698"/>
              <a:gd name="connsiteY3-36" fmla="*/ 1698354 h 1698354"/>
              <a:gd name="connsiteX4-37" fmla="*/ 0 w 1360698"/>
              <a:gd name="connsiteY4-38" fmla="*/ 1680311 h 1698354"/>
              <a:gd name="connsiteX0-39" fmla="*/ 0 w 1360698"/>
              <a:gd name="connsiteY0-40" fmla="*/ 1556337 h 1574380"/>
              <a:gd name="connsiteX1-41" fmla="*/ 1226116 w 1360698"/>
              <a:gd name="connsiteY1-42" fmla="*/ 0 h 1574380"/>
              <a:gd name="connsiteX2-43" fmla="*/ 1360698 w 1360698"/>
              <a:gd name="connsiteY2-44" fmla="*/ 84241 h 1574380"/>
              <a:gd name="connsiteX3-45" fmla="*/ 415804 w 1360698"/>
              <a:gd name="connsiteY3-46" fmla="*/ 1574380 h 1574380"/>
              <a:gd name="connsiteX4-47" fmla="*/ 0 w 1360698"/>
              <a:gd name="connsiteY4-48" fmla="*/ 1556337 h 1574380"/>
              <a:gd name="connsiteX0-49" fmla="*/ 0 w 1303560"/>
              <a:gd name="connsiteY0-50" fmla="*/ 1556337 h 1574380"/>
              <a:gd name="connsiteX1-51" fmla="*/ 1226116 w 1303560"/>
              <a:gd name="connsiteY1-52" fmla="*/ 0 h 1574380"/>
              <a:gd name="connsiteX2-53" fmla="*/ 1303560 w 1303560"/>
              <a:gd name="connsiteY2-54" fmla="*/ 105569 h 1574380"/>
              <a:gd name="connsiteX3-55" fmla="*/ 415804 w 1303560"/>
              <a:gd name="connsiteY3-56" fmla="*/ 1574380 h 1574380"/>
              <a:gd name="connsiteX4-57" fmla="*/ 0 w 1303560"/>
              <a:gd name="connsiteY4-58" fmla="*/ 1556337 h 1574380"/>
              <a:gd name="connsiteX0-59" fmla="*/ 0 w 1246227"/>
              <a:gd name="connsiteY0-60" fmla="*/ 1580187 h 1580187"/>
              <a:gd name="connsiteX1-61" fmla="*/ 1168783 w 1246227"/>
              <a:gd name="connsiteY1-62" fmla="*/ 0 h 1580187"/>
              <a:gd name="connsiteX2-63" fmla="*/ 1246227 w 1246227"/>
              <a:gd name="connsiteY2-64" fmla="*/ 105569 h 1580187"/>
              <a:gd name="connsiteX3-65" fmla="*/ 358471 w 1246227"/>
              <a:gd name="connsiteY3-66" fmla="*/ 1574380 h 1580187"/>
              <a:gd name="connsiteX4-67" fmla="*/ 0 w 1246227"/>
              <a:gd name="connsiteY4-68" fmla="*/ 1580187 h 1580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/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/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-1" fmla="*/ 0 w 1980696"/>
              <a:gd name="connsiteY0-2" fmla="*/ 1680311 h 1680311"/>
              <a:gd name="connsiteX1-3" fmla="*/ 1337031 w 1980696"/>
              <a:gd name="connsiteY1-4" fmla="*/ 0 h 1680311"/>
              <a:gd name="connsiteX2-5" fmla="*/ 1980696 w 1980696"/>
              <a:gd name="connsiteY2-6" fmla="*/ 1143817 h 1680311"/>
              <a:gd name="connsiteX3-7" fmla="*/ 1459417 w 1980696"/>
              <a:gd name="connsiteY3-8" fmla="*/ 1680311 h 1680311"/>
              <a:gd name="connsiteX4" fmla="*/ 0 w 1980696"/>
              <a:gd name="connsiteY4" fmla="*/ 1680311 h 1680311"/>
              <a:gd name="connsiteX0-9" fmla="*/ 0 w 1459417"/>
              <a:gd name="connsiteY0-10" fmla="*/ 1680311 h 1680311"/>
              <a:gd name="connsiteX1-11" fmla="*/ 1337031 w 1459417"/>
              <a:gd name="connsiteY1-12" fmla="*/ 0 h 1680311"/>
              <a:gd name="connsiteX2-13" fmla="*/ 1360698 w 1459417"/>
              <a:gd name="connsiteY2-14" fmla="*/ 208215 h 1680311"/>
              <a:gd name="connsiteX3-15" fmla="*/ 1459417 w 1459417"/>
              <a:gd name="connsiteY3-16" fmla="*/ 1680311 h 1680311"/>
              <a:gd name="connsiteX4-17" fmla="*/ 0 w 1459417"/>
              <a:gd name="connsiteY4-18" fmla="*/ 1680311 h 1680311"/>
              <a:gd name="connsiteX0-19" fmla="*/ 0 w 1360698"/>
              <a:gd name="connsiteY0-20" fmla="*/ 1680311 h 1688402"/>
              <a:gd name="connsiteX1-21" fmla="*/ 1337031 w 1360698"/>
              <a:gd name="connsiteY1-22" fmla="*/ 0 h 1688402"/>
              <a:gd name="connsiteX2-23" fmla="*/ 1360698 w 1360698"/>
              <a:gd name="connsiteY2-24" fmla="*/ 208215 h 1688402"/>
              <a:gd name="connsiteX3-25" fmla="*/ 278710 w 1360698"/>
              <a:gd name="connsiteY3-26" fmla="*/ 1688402 h 1688402"/>
              <a:gd name="connsiteX4-27" fmla="*/ 0 w 1360698"/>
              <a:gd name="connsiteY4-28" fmla="*/ 1680311 h 1688402"/>
              <a:gd name="connsiteX0-29" fmla="*/ 0 w 1360698"/>
              <a:gd name="connsiteY0-30" fmla="*/ 1680311 h 1698354"/>
              <a:gd name="connsiteX1-31" fmla="*/ 1337031 w 1360698"/>
              <a:gd name="connsiteY1-32" fmla="*/ 0 h 1698354"/>
              <a:gd name="connsiteX2-33" fmla="*/ 1360698 w 1360698"/>
              <a:gd name="connsiteY2-34" fmla="*/ 208215 h 1698354"/>
              <a:gd name="connsiteX3-35" fmla="*/ 415804 w 1360698"/>
              <a:gd name="connsiteY3-36" fmla="*/ 1698354 h 1698354"/>
              <a:gd name="connsiteX4-37" fmla="*/ 0 w 1360698"/>
              <a:gd name="connsiteY4-38" fmla="*/ 1680311 h 1698354"/>
              <a:gd name="connsiteX0-39" fmla="*/ 0 w 1360698"/>
              <a:gd name="connsiteY0-40" fmla="*/ 1556337 h 1574380"/>
              <a:gd name="connsiteX1-41" fmla="*/ 1226116 w 1360698"/>
              <a:gd name="connsiteY1-42" fmla="*/ 0 h 1574380"/>
              <a:gd name="connsiteX2-43" fmla="*/ 1360698 w 1360698"/>
              <a:gd name="connsiteY2-44" fmla="*/ 84241 h 1574380"/>
              <a:gd name="connsiteX3-45" fmla="*/ 415804 w 1360698"/>
              <a:gd name="connsiteY3-46" fmla="*/ 1574380 h 1574380"/>
              <a:gd name="connsiteX4-47" fmla="*/ 0 w 1360698"/>
              <a:gd name="connsiteY4-48" fmla="*/ 1556337 h 1574380"/>
              <a:gd name="connsiteX0-49" fmla="*/ 0 w 1303560"/>
              <a:gd name="connsiteY0-50" fmla="*/ 1556337 h 1574380"/>
              <a:gd name="connsiteX1-51" fmla="*/ 1226116 w 1303560"/>
              <a:gd name="connsiteY1-52" fmla="*/ 0 h 1574380"/>
              <a:gd name="connsiteX2-53" fmla="*/ 1303560 w 1303560"/>
              <a:gd name="connsiteY2-54" fmla="*/ 105569 h 1574380"/>
              <a:gd name="connsiteX3-55" fmla="*/ 415804 w 1303560"/>
              <a:gd name="connsiteY3-56" fmla="*/ 1574380 h 1574380"/>
              <a:gd name="connsiteX4-57" fmla="*/ 0 w 1303560"/>
              <a:gd name="connsiteY4-58" fmla="*/ 1556337 h 1574380"/>
              <a:gd name="connsiteX0-59" fmla="*/ 0 w 1246227"/>
              <a:gd name="connsiteY0-60" fmla="*/ 1580187 h 1580187"/>
              <a:gd name="connsiteX1-61" fmla="*/ 1168783 w 1246227"/>
              <a:gd name="connsiteY1-62" fmla="*/ 0 h 1580187"/>
              <a:gd name="connsiteX2-63" fmla="*/ 1246227 w 1246227"/>
              <a:gd name="connsiteY2-64" fmla="*/ 105569 h 1580187"/>
              <a:gd name="connsiteX3-65" fmla="*/ 358471 w 1246227"/>
              <a:gd name="connsiteY3-66" fmla="*/ 1574380 h 1580187"/>
              <a:gd name="connsiteX4-67" fmla="*/ 0 w 1246227"/>
              <a:gd name="connsiteY4-68" fmla="*/ 1580187 h 1580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/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/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/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-1" fmla="*/ 0 w 1980696"/>
              <a:gd name="connsiteY0-2" fmla="*/ 1680311 h 1680311"/>
              <a:gd name="connsiteX1-3" fmla="*/ 1337031 w 1980696"/>
              <a:gd name="connsiteY1-4" fmla="*/ 0 h 1680311"/>
              <a:gd name="connsiteX2-5" fmla="*/ 1980696 w 1980696"/>
              <a:gd name="connsiteY2-6" fmla="*/ 1143817 h 1680311"/>
              <a:gd name="connsiteX3-7" fmla="*/ 1459417 w 1980696"/>
              <a:gd name="connsiteY3-8" fmla="*/ 1680311 h 1680311"/>
              <a:gd name="connsiteX4" fmla="*/ 0 w 1980696"/>
              <a:gd name="connsiteY4" fmla="*/ 1680311 h 1680311"/>
              <a:gd name="connsiteX0-9" fmla="*/ 0 w 1459417"/>
              <a:gd name="connsiteY0-10" fmla="*/ 1680311 h 1680311"/>
              <a:gd name="connsiteX1-11" fmla="*/ 1337031 w 1459417"/>
              <a:gd name="connsiteY1-12" fmla="*/ 0 h 1680311"/>
              <a:gd name="connsiteX2-13" fmla="*/ 1360698 w 1459417"/>
              <a:gd name="connsiteY2-14" fmla="*/ 208215 h 1680311"/>
              <a:gd name="connsiteX3-15" fmla="*/ 1459417 w 1459417"/>
              <a:gd name="connsiteY3-16" fmla="*/ 1680311 h 1680311"/>
              <a:gd name="connsiteX4-17" fmla="*/ 0 w 1459417"/>
              <a:gd name="connsiteY4-18" fmla="*/ 1680311 h 1680311"/>
              <a:gd name="connsiteX0-19" fmla="*/ 0 w 1360698"/>
              <a:gd name="connsiteY0-20" fmla="*/ 1680311 h 1688402"/>
              <a:gd name="connsiteX1-21" fmla="*/ 1337031 w 1360698"/>
              <a:gd name="connsiteY1-22" fmla="*/ 0 h 1688402"/>
              <a:gd name="connsiteX2-23" fmla="*/ 1360698 w 1360698"/>
              <a:gd name="connsiteY2-24" fmla="*/ 208215 h 1688402"/>
              <a:gd name="connsiteX3-25" fmla="*/ 278710 w 1360698"/>
              <a:gd name="connsiteY3-26" fmla="*/ 1688402 h 1688402"/>
              <a:gd name="connsiteX4-27" fmla="*/ 0 w 1360698"/>
              <a:gd name="connsiteY4-28" fmla="*/ 1680311 h 1688402"/>
              <a:gd name="connsiteX0-29" fmla="*/ 0 w 1360698"/>
              <a:gd name="connsiteY0-30" fmla="*/ 1680311 h 1698354"/>
              <a:gd name="connsiteX1-31" fmla="*/ 1337031 w 1360698"/>
              <a:gd name="connsiteY1-32" fmla="*/ 0 h 1698354"/>
              <a:gd name="connsiteX2-33" fmla="*/ 1360698 w 1360698"/>
              <a:gd name="connsiteY2-34" fmla="*/ 208215 h 1698354"/>
              <a:gd name="connsiteX3-35" fmla="*/ 415804 w 1360698"/>
              <a:gd name="connsiteY3-36" fmla="*/ 1698354 h 1698354"/>
              <a:gd name="connsiteX4-37" fmla="*/ 0 w 1360698"/>
              <a:gd name="connsiteY4-38" fmla="*/ 1680311 h 1698354"/>
              <a:gd name="connsiteX0-39" fmla="*/ 0 w 1360698"/>
              <a:gd name="connsiteY0-40" fmla="*/ 1556337 h 1574380"/>
              <a:gd name="connsiteX1-41" fmla="*/ 1226116 w 1360698"/>
              <a:gd name="connsiteY1-42" fmla="*/ 0 h 1574380"/>
              <a:gd name="connsiteX2-43" fmla="*/ 1360698 w 1360698"/>
              <a:gd name="connsiteY2-44" fmla="*/ 84241 h 1574380"/>
              <a:gd name="connsiteX3-45" fmla="*/ 415804 w 1360698"/>
              <a:gd name="connsiteY3-46" fmla="*/ 1574380 h 1574380"/>
              <a:gd name="connsiteX4-47" fmla="*/ 0 w 1360698"/>
              <a:gd name="connsiteY4-48" fmla="*/ 1556337 h 1574380"/>
              <a:gd name="connsiteX0-49" fmla="*/ 0 w 1303560"/>
              <a:gd name="connsiteY0-50" fmla="*/ 1556337 h 1574380"/>
              <a:gd name="connsiteX1-51" fmla="*/ 1226116 w 1303560"/>
              <a:gd name="connsiteY1-52" fmla="*/ 0 h 1574380"/>
              <a:gd name="connsiteX2-53" fmla="*/ 1303560 w 1303560"/>
              <a:gd name="connsiteY2-54" fmla="*/ 105569 h 1574380"/>
              <a:gd name="connsiteX3-55" fmla="*/ 415804 w 1303560"/>
              <a:gd name="connsiteY3-56" fmla="*/ 1574380 h 1574380"/>
              <a:gd name="connsiteX4-57" fmla="*/ 0 w 1303560"/>
              <a:gd name="connsiteY4-58" fmla="*/ 1556337 h 1574380"/>
              <a:gd name="connsiteX0-59" fmla="*/ 0 w 1246227"/>
              <a:gd name="connsiteY0-60" fmla="*/ 1580187 h 1580187"/>
              <a:gd name="connsiteX1-61" fmla="*/ 1168783 w 1246227"/>
              <a:gd name="connsiteY1-62" fmla="*/ 0 h 1580187"/>
              <a:gd name="connsiteX2-63" fmla="*/ 1246227 w 1246227"/>
              <a:gd name="connsiteY2-64" fmla="*/ 105569 h 1580187"/>
              <a:gd name="connsiteX3-65" fmla="*/ 358471 w 1246227"/>
              <a:gd name="connsiteY3-66" fmla="*/ 1574380 h 1580187"/>
              <a:gd name="connsiteX4-67" fmla="*/ 0 w 1246227"/>
              <a:gd name="connsiteY4-68" fmla="*/ 1580187 h 1580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/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/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/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-1" fmla="*/ 0 w 1980696"/>
              <a:gd name="connsiteY0-2" fmla="*/ 1680311 h 1680311"/>
              <a:gd name="connsiteX1-3" fmla="*/ 1337031 w 1980696"/>
              <a:gd name="connsiteY1-4" fmla="*/ 0 h 1680311"/>
              <a:gd name="connsiteX2-5" fmla="*/ 1980696 w 1980696"/>
              <a:gd name="connsiteY2-6" fmla="*/ 1143817 h 1680311"/>
              <a:gd name="connsiteX3-7" fmla="*/ 1459417 w 1980696"/>
              <a:gd name="connsiteY3-8" fmla="*/ 1680311 h 1680311"/>
              <a:gd name="connsiteX4" fmla="*/ 0 w 1980696"/>
              <a:gd name="connsiteY4" fmla="*/ 1680311 h 1680311"/>
              <a:gd name="connsiteX0-9" fmla="*/ 0 w 1459417"/>
              <a:gd name="connsiteY0-10" fmla="*/ 1680311 h 1680311"/>
              <a:gd name="connsiteX1-11" fmla="*/ 1337031 w 1459417"/>
              <a:gd name="connsiteY1-12" fmla="*/ 0 h 1680311"/>
              <a:gd name="connsiteX2-13" fmla="*/ 1360698 w 1459417"/>
              <a:gd name="connsiteY2-14" fmla="*/ 208215 h 1680311"/>
              <a:gd name="connsiteX3-15" fmla="*/ 1459417 w 1459417"/>
              <a:gd name="connsiteY3-16" fmla="*/ 1680311 h 1680311"/>
              <a:gd name="connsiteX4-17" fmla="*/ 0 w 1459417"/>
              <a:gd name="connsiteY4-18" fmla="*/ 1680311 h 1680311"/>
              <a:gd name="connsiteX0-19" fmla="*/ 0 w 1360698"/>
              <a:gd name="connsiteY0-20" fmla="*/ 1680311 h 1688402"/>
              <a:gd name="connsiteX1-21" fmla="*/ 1337031 w 1360698"/>
              <a:gd name="connsiteY1-22" fmla="*/ 0 h 1688402"/>
              <a:gd name="connsiteX2-23" fmla="*/ 1360698 w 1360698"/>
              <a:gd name="connsiteY2-24" fmla="*/ 208215 h 1688402"/>
              <a:gd name="connsiteX3-25" fmla="*/ 278710 w 1360698"/>
              <a:gd name="connsiteY3-26" fmla="*/ 1688402 h 1688402"/>
              <a:gd name="connsiteX4-27" fmla="*/ 0 w 1360698"/>
              <a:gd name="connsiteY4-28" fmla="*/ 1680311 h 1688402"/>
              <a:gd name="connsiteX0-29" fmla="*/ 0 w 1360698"/>
              <a:gd name="connsiteY0-30" fmla="*/ 1680311 h 1698354"/>
              <a:gd name="connsiteX1-31" fmla="*/ 1337031 w 1360698"/>
              <a:gd name="connsiteY1-32" fmla="*/ 0 h 1698354"/>
              <a:gd name="connsiteX2-33" fmla="*/ 1360698 w 1360698"/>
              <a:gd name="connsiteY2-34" fmla="*/ 208215 h 1698354"/>
              <a:gd name="connsiteX3-35" fmla="*/ 415804 w 1360698"/>
              <a:gd name="connsiteY3-36" fmla="*/ 1698354 h 1698354"/>
              <a:gd name="connsiteX4-37" fmla="*/ 0 w 1360698"/>
              <a:gd name="connsiteY4-38" fmla="*/ 1680311 h 1698354"/>
              <a:gd name="connsiteX0-39" fmla="*/ 0 w 1360698"/>
              <a:gd name="connsiteY0-40" fmla="*/ 1556337 h 1574380"/>
              <a:gd name="connsiteX1-41" fmla="*/ 1226116 w 1360698"/>
              <a:gd name="connsiteY1-42" fmla="*/ 0 h 1574380"/>
              <a:gd name="connsiteX2-43" fmla="*/ 1360698 w 1360698"/>
              <a:gd name="connsiteY2-44" fmla="*/ 84241 h 1574380"/>
              <a:gd name="connsiteX3-45" fmla="*/ 415804 w 1360698"/>
              <a:gd name="connsiteY3-46" fmla="*/ 1574380 h 1574380"/>
              <a:gd name="connsiteX4-47" fmla="*/ 0 w 1360698"/>
              <a:gd name="connsiteY4-48" fmla="*/ 1556337 h 1574380"/>
              <a:gd name="connsiteX0-49" fmla="*/ 0 w 1303560"/>
              <a:gd name="connsiteY0-50" fmla="*/ 1556337 h 1574380"/>
              <a:gd name="connsiteX1-51" fmla="*/ 1226116 w 1303560"/>
              <a:gd name="connsiteY1-52" fmla="*/ 0 h 1574380"/>
              <a:gd name="connsiteX2-53" fmla="*/ 1303560 w 1303560"/>
              <a:gd name="connsiteY2-54" fmla="*/ 105569 h 1574380"/>
              <a:gd name="connsiteX3-55" fmla="*/ 415804 w 1303560"/>
              <a:gd name="connsiteY3-56" fmla="*/ 1574380 h 1574380"/>
              <a:gd name="connsiteX4-57" fmla="*/ 0 w 1303560"/>
              <a:gd name="connsiteY4-58" fmla="*/ 1556337 h 1574380"/>
              <a:gd name="connsiteX0-59" fmla="*/ 0 w 1246227"/>
              <a:gd name="connsiteY0-60" fmla="*/ 1580187 h 1580187"/>
              <a:gd name="connsiteX1-61" fmla="*/ 1168783 w 1246227"/>
              <a:gd name="connsiteY1-62" fmla="*/ 0 h 1580187"/>
              <a:gd name="connsiteX2-63" fmla="*/ 1246227 w 1246227"/>
              <a:gd name="connsiteY2-64" fmla="*/ 105569 h 1580187"/>
              <a:gd name="connsiteX3-65" fmla="*/ 358471 w 1246227"/>
              <a:gd name="connsiteY3-66" fmla="*/ 1574380 h 1580187"/>
              <a:gd name="connsiteX4-67" fmla="*/ 0 w 1246227"/>
              <a:gd name="connsiteY4-68" fmla="*/ 1580187 h 1580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/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模板来源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/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/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/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/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/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/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  <a:gd name="connsiteX0-9" fmla="*/ 487806 w 487806"/>
              <a:gd name="connsiteY0-10" fmla="*/ 171848 h 510610"/>
              <a:gd name="connsiteX1-11" fmla="*/ 308036 w 487806"/>
              <a:gd name="connsiteY1-12" fmla="*/ 510610 h 510610"/>
              <a:gd name="connsiteX2-13" fmla="*/ 0 w 487806"/>
              <a:gd name="connsiteY2-14" fmla="*/ 0 h 510610"/>
              <a:gd name="connsiteX3-15" fmla="*/ 487806 w 487806"/>
              <a:gd name="connsiteY3-16" fmla="*/ 171848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/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/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/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/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  <a:gd name="connsiteX0-9" fmla="*/ 487806 w 487806"/>
              <a:gd name="connsiteY0-10" fmla="*/ 171848 h 510610"/>
              <a:gd name="connsiteX1-11" fmla="*/ 308036 w 487806"/>
              <a:gd name="connsiteY1-12" fmla="*/ 510610 h 510610"/>
              <a:gd name="connsiteX2-13" fmla="*/ 0 w 487806"/>
              <a:gd name="connsiteY2-14" fmla="*/ 0 h 510610"/>
              <a:gd name="connsiteX3-15" fmla="*/ 487806 w 487806"/>
              <a:gd name="connsiteY3-16" fmla="*/ 171848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/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/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-1" fmla="*/ 692798 w 692798"/>
              <a:gd name="connsiteY0-2" fmla="*/ 224339 h 510610"/>
              <a:gd name="connsiteX1-3" fmla="*/ 308036 w 692798"/>
              <a:gd name="connsiteY1-4" fmla="*/ 510610 h 510610"/>
              <a:gd name="connsiteX2-5" fmla="*/ 0 w 692798"/>
              <a:gd name="connsiteY2-6" fmla="*/ 0 h 510610"/>
              <a:gd name="connsiteX3-7" fmla="*/ 692798 w 692798"/>
              <a:gd name="connsiteY3-8" fmla="*/ 224339 h 51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/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/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/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/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/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/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/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/>
          <p:cNvCxnSpPr/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/>
          <p:cNvCxnSpPr/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/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val 8"/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/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bmp"/><Relationship Id="rId3" Type="http://schemas.openxmlformats.org/officeDocument/2006/relationships/image" Target="../media/image4.png"/><Relationship Id="rId7" Type="http://schemas.openxmlformats.org/officeDocument/2006/relationships/image" Target="../media/image8.b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bmp"/><Relationship Id="rId5" Type="http://schemas.openxmlformats.org/officeDocument/2006/relationships/image" Target="../media/image6.jpeg"/><Relationship Id="rId4" Type="http://schemas.openxmlformats.org/officeDocument/2006/relationships/image" Target="../media/image5.b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svg"/><Relationship Id="rId9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6.png"/><Relationship Id="rId5" Type="http://schemas.openxmlformats.org/officeDocument/2006/relationships/chart" Target="../charts/chart1.xml"/><Relationship Id="rId10" Type="http://schemas.openxmlformats.org/officeDocument/2006/relationships/image" Target="../media/image4.png"/><Relationship Id="rId4" Type="http://schemas.openxmlformats.org/officeDocument/2006/relationships/image" Target="../media/image45.svg"/><Relationship Id="rId9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 l="12" r="12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MiniMC</a:t>
            </a:r>
            <a:br>
              <a:rPr lang="en-US" dirty="0"/>
            </a:br>
            <a:r>
              <a:rPr lang="zh-CN" altLang="en-US" dirty="0"/>
              <a:t>图形学大作业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Company logo placeholder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366" r="366"/>
          <a:stretch>
            <a:fillRect/>
          </a:stretch>
        </p:blipFill>
        <p:spPr>
          <a:xfrm>
            <a:off x="8054848" y="2605532"/>
            <a:ext cx="1344168" cy="704088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494915" y="3684905"/>
            <a:ext cx="5281295" cy="610870"/>
          </a:xfrm>
        </p:spPr>
        <p:txBody>
          <a:bodyPr/>
          <a:lstStyle/>
          <a:p>
            <a:r>
              <a:rPr lang="zh-CN" altLang="en-US" sz="2000" dirty="0"/>
              <a:t>组员 刘秉贤  周益聪 王航宇 孔志林 王奕麟</a:t>
            </a:r>
          </a:p>
        </p:txBody>
      </p:sp>
      <p:grpSp>
        <p:nvGrpSpPr>
          <p:cNvPr id="34" name="Group 33"/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/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/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图片 1" descr="997066c7b8dd78cb5be6159db9fcb99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150" y="615950"/>
            <a:ext cx="5290185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>
          <a:xfrm>
            <a:off x="86715" y="86714"/>
            <a:ext cx="12018572" cy="6684572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/>
          <p:cNvCxnSpPr/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Placeholder 28" descr="Company logo placeholder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46" r="946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Member</a:t>
            </a:r>
            <a:endParaRPr lang="zh-CN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309750" y="3389006"/>
            <a:ext cx="1800000" cy="504000"/>
          </a:xfrm>
        </p:spPr>
        <p:txBody>
          <a:bodyPr/>
          <a:lstStyle/>
          <a:p>
            <a:r>
              <a:rPr lang="zh-CN" altLang="en-US" dirty="0"/>
              <a:t>刘秉贤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1309750" y="3967997"/>
            <a:ext cx="1800000" cy="900000"/>
          </a:xfrm>
        </p:spPr>
        <p:txBody>
          <a:bodyPr/>
          <a:lstStyle/>
          <a:p>
            <a:r>
              <a:rPr lang="zh-CN" altLang="en-US" dirty="0"/>
              <a:t>组长，统筹项目进度和小组成员分工，做整合</a:t>
            </a:r>
            <a:endParaRPr lang="en-US" altLang="zh-CN" dirty="0"/>
          </a:p>
          <a:p>
            <a:r>
              <a:rPr lang="zh-CN" altLang="en-US" dirty="0"/>
              <a:t>主要负责做物理引擎初始化，完成基本的镜头跑跳效果、碰撞判定、镜头控制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18062" y="3389007"/>
            <a:ext cx="1800000" cy="504000"/>
          </a:xfrm>
        </p:spPr>
        <p:txBody>
          <a:bodyPr/>
          <a:lstStyle/>
          <a:p>
            <a:r>
              <a:rPr lang="zh-CN" altLang="en-US" dirty="0"/>
              <a:t>周益聪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3218063" y="3967997"/>
            <a:ext cx="1800000" cy="900000"/>
          </a:xfrm>
        </p:spPr>
        <p:txBody>
          <a:bodyPr/>
          <a:lstStyle/>
          <a:p>
            <a:r>
              <a:rPr lang="zh-CN" altLang="en-US" dirty="0"/>
              <a:t>读入obj、纹理、uv以绘制物件，做一个基础场景的绘制，传入一个3维数组即可绘制基础的地形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126374" y="3389007"/>
            <a:ext cx="1800000" cy="504000"/>
          </a:xfrm>
        </p:spPr>
        <p:txBody>
          <a:bodyPr/>
          <a:lstStyle/>
          <a:p>
            <a:r>
              <a:rPr lang="zh-CN" altLang="en-US" dirty="0"/>
              <a:t>王奕麟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5126376" y="3967997"/>
            <a:ext cx="1800000" cy="900000"/>
          </a:xfrm>
        </p:spPr>
        <p:txBody>
          <a:bodyPr/>
          <a:lstStyle/>
          <a:p>
            <a:r>
              <a:rPr lang="zh-CN" altLang="en-US" dirty="0"/>
              <a:t>主要负责尝试太阳贴图+天空盒+平行光，尝试用shader实现渐变云朵特效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7034686" y="3389007"/>
            <a:ext cx="1800000" cy="504000"/>
          </a:xfrm>
        </p:spPr>
        <p:txBody>
          <a:bodyPr/>
          <a:lstStyle/>
          <a:p>
            <a:r>
              <a:rPr lang="zh-CN" altLang="en-US" dirty="0"/>
              <a:t>王航宇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7034689" y="3967997"/>
            <a:ext cx="1800000" cy="900000"/>
          </a:xfrm>
        </p:spPr>
        <p:txBody>
          <a:bodyPr/>
          <a:lstStyle/>
          <a:p>
            <a:r>
              <a:rPr lang="zh-CN" altLang="en-US" dirty="0"/>
              <a:t>主要负责尝试绘制Nurbs曲面的物件，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8942998" y="3389007"/>
            <a:ext cx="1800000" cy="504000"/>
          </a:xfrm>
        </p:spPr>
        <p:txBody>
          <a:bodyPr/>
          <a:lstStyle/>
          <a:p>
            <a:r>
              <a:rPr lang="zh-CN" altLang="en-US" dirty="0"/>
              <a:t>孔志林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8943002" y="3967997"/>
            <a:ext cx="1800000" cy="900000"/>
          </a:xfrm>
        </p:spPr>
        <p:txBody>
          <a:bodyPr/>
          <a:lstStyle/>
          <a:p>
            <a:r>
              <a:rPr lang="zh-CN" altLang="en-US" dirty="0"/>
              <a:t>主要负责尝试绘制UI，按照游戏逻辑所描述持续研发UI内容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t>2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B59E50-2C85-49E7-9E30-A7D9310F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864" y="6155190"/>
            <a:ext cx="1723810" cy="466667"/>
          </a:xfrm>
          <a:prstGeom prst="rect">
            <a:avLst/>
          </a:prstGeom>
        </p:spPr>
      </p:pic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316FBAB7-C8D9-4B4B-BACD-ABC2B26E33B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4"/>
          <a:srcRect l="64" r="64"/>
          <a:stretch>
            <a:fillRect/>
          </a:stretch>
        </p:blipFill>
        <p:spPr>
          <a:xfrm>
            <a:off x="9228285" y="1623376"/>
            <a:ext cx="1229425" cy="1229425"/>
          </a:xfrm>
        </p:spPr>
      </p:pic>
      <p:pic>
        <p:nvPicPr>
          <p:cNvPr id="39" name="图片占位符 38">
            <a:extLst>
              <a:ext uri="{FF2B5EF4-FFF2-40B4-BE49-F238E27FC236}">
                <a16:creationId xmlns:a16="http://schemas.microsoft.com/office/drawing/2014/main" id="{EE3FAF81-3D00-4AA0-BA72-147214A6D16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t="65" b="65"/>
          <a:stretch>
            <a:fillRect/>
          </a:stretch>
        </p:blipFill>
        <p:spPr>
          <a:xfrm>
            <a:off x="1593850" y="1624013"/>
            <a:ext cx="1230313" cy="1228725"/>
          </a:xfrm>
        </p:spPr>
      </p:pic>
      <p:pic>
        <p:nvPicPr>
          <p:cNvPr id="41" name="图片占位符 40">
            <a:extLst>
              <a:ext uri="{FF2B5EF4-FFF2-40B4-BE49-F238E27FC236}">
                <a16:creationId xmlns:a16="http://schemas.microsoft.com/office/drawing/2014/main" id="{A567A4D4-2329-4700-A39D-3A2EDC54C86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234" b="234"/>
          <a:stretch>
            <a:fillRect/>
          </a:stretch>
        </p:blipFill>
        <p:spPr>
          <a:xfrm>
            <a:off x="3502025" y="1624013"/>
            <a:ext cx="1230313" cy="1228725"/>
          </a:xfrm>
        </p:spPr>
      </p:pic>
      <p:pic>
        <p:nvPicPr>
          <p:cNvPr id="43" name="图片占位符 42">
            <a:extLst>
              <a:ext uri="{FF2B5EF4-FFF2-40B4-BE49-F238E27FC236}">
                <a16:creationId xmlns:a16="http://schemas.microsoft.com/office/drawing/2014/main" id="{6E0F2971-B8E4-46E9-8062-5237677B70D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/>
          <a:srcRect/>
          <a:stretch>
            <a:fillRect/>
          </a:stretch>
        </p:blipFill>
        <p:spPr>
          <a:xfrm>
            <a:off x="5411788" y="1624013"/>
            <a:ext cx="1228725" cy="1228725"/>
          </a:xfrm>
        </p:spPr>
      </p:pic>
      <p:pic>
        <p:nvPicPr>
          <p:cNvPr id="45" name="图片占位符 44">
            <a:extLst>
              <a:ext uri="{FF2B5EF4-FFF2-40B4-BE49-F238E27FC236}">
                <a16:creationId xmlns:a16="http://schemas.microsoft.com/office/drawing/2014/main" id="{8203FCD2-0EE8-4A13-AE47-6B10F07BC44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/>
          <a:srcRect/>
          <a:stretch>
            <a:fillRect/>
          </a:stretch>
        </p:blipFill>
        <p:spPr>
          <a:xfrm>
            <a:off x="7319963" y="1624013"/>
            <a:ext cx="1228725" cy="12287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 Modules</a:t>
            </a:r>
            <a:endParaRPr lang="zh-CN" altLang="en-US" dirty="0"/>
          </a:p>
        </p:txBody>
      </p:sp>
      <p:pic>
        <p:nvPicPr>
          <p:cNvPr id="67" name="Picture Placeholder 66" descr="Cloud"/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物理模块</a:t>
            </a:r>
          </a:p>
        </p:txBody>
      </p:sp>
      <p:pic>
        <p:nvPicPr>
          <p:cNvPr id="159" name="Picture Placeholder 158" descr="Cactus"/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渲染逻辑</a:t>
            </a:r>
          </a:p>
        </p:txBody>
      </p:sp>
      <p:pic>
        <p:nvPicPr>
          <p:cNvPr id="161" name="Picture Placeholder 160" descr="Thermometer"/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光照模块</a:t>
            </a:r>
          </a:p>
        </p:txBody>
      </p:sp>
      <p:pic>
        <p:nvPicPr>
          <p:cNvPr id="163" name="Picture Placeholder 162" descr="Palm tree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游戏逻辑</a:t>
            </a:r>
          </a:p>
        </p:txBody>
      </p:sp>
      <p:pic>
        <p:nvPicPr>
          <p:cNvPr id="165" name="Picture Placeholder 164" descr="Factory"/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C09DBD-6D59-4272-A577-20DB24BB30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1968" y="5987190"/>
            <a:ext cx="1933333" cy="600000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29F3846-1D94-4D7C-BF56-B56C771FA3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D20496CC-17FB-47F8-A1A2-8FA42F62AB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6BE8DD64-5B5D-4F44-B224-EC76208638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BC9C073-1B33-4F0F-B27B-5F46B1FECF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D023B4FB-8276-40AF-AF99-99ED164739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Physics</a:t>
            </a:r>
            <a:r>
              <a:rPr lang="zh-CN" altLang="en-US" dirty="0"/>
              <a:t> </a:t>
            </a:r>
          </a:p>
        </p:txBody>
      </p:sp>
      <p:pic>
        <p:nvPicPr>
          <p:cNvPr id="93" name="Picture Placeholder 92" descr="magnifying glass"/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86454" y="2358091"/>
            <a:ext cx="854075" cy="85407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31999" y="1359045"/>
            <a:ext cx="2160000" cy="504000"/>
          </a:xfrm>
        </p:spPr>
        <p:txBody>
          <a:bodyPr/>
          <a:lstStyle/>
          <a:p>
            <a:r>
              <a:rPr lang="zh-CN" altLang="en-US" dirty="0"/>
              <a:t>物理材质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32293" y="3707211"/>
            <a:ext cx="2160000" cy="1392690"/>
          </a:xfrm>
        </p:spPr>
        <p:txBody>
          <a:bodyPr/>
          <a:lstStyle/>
          <a:p>
            <a:r>
              <a:rPr lang="en-US" dirty="0"/>
              <a:t>物件分刚体和非刚体，刚体包含墙、床、地、树、人、等等；非刚体包含一切可穿过物件，包括花、草、云、水等</a:t>
            </a:r>
          </a:p>
        </p:txBody>
      </p:sp>
      <p:pic>
        <p:nvPicPr>
          <p:cNvPr id="95" name="Picture Placeholder 94" descr="foliage"/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380176" y="2358091"/>
            <a:ext cx="854075" cy="854075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726275" y="1359046"/>
            <a:ext cx="2160587" cy="504000"/>
          </a:xfrm>
        </p:spPr>
        <p:txBody>
          <a:bodyPr/>
          <a:lstStyle/>
          <a:p>
            <a:r>
              <a:rPr lang="zh-CN" altLang="en-US" dirty="0"/>
              <a:t>作用力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26274" y="3711973"/>
            <a:ext cx="2160588" cy="900000"/>
          </a:xfrm>
        </p:spPr>
        <p:txBody>
          <a:bodyPr/>
          <a:lstStyle/>
          <a:p>
            <a:r>
              <a:rPr lang="en-US" dirty="0"/>
              <a:t>没有碰撞反弹，只有逐帧碰撞检测</a:t>
            </a:r>
          </a:p>
          <a:p>
            <a:r>
              <a:rPr lang="en-US" dirty="0"/>
              <a:t>存在重力加速度</a:t>
            </a:r>
          </a:p>
          <a:p>
            <a:r>
              <a:rPr lang="en-US" dirty="0" err="1"/>
              <a:t>存在摩擦力、空气阻力等概念</a:t>
            </a:r>
            <a:endParaRPr lang="en-US" dirty="0"/>
          </a:p>
          <a:p>
            <a:r>
              <a:rPr lang="en-US" dirty="0" err="1"/>
              <a:t>加入射线碰撞的检测</a:t>
            </a:r>
            <a:endParaRPr lang="en-US" dirty="0"/>
          </a:p>
        </p:txBody>
      </p:sp>
      <p:pic>
        <p:nvPicPr>
          <p:cNvPr id="97" name="Picture Placeholder 96" descr="apple"/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020742" y="1359046"/>
            <a:ext cx="2160588" cy="504000"/>
          </a:xfrm>
        </p:spPr>
        <p:txBody>
          <a:bodyPr/>
          <a:lstStyle/>
          <a:p>
            <a:r>
              <a:rPr lang="zh-CN" altLang="en-US" dirty="0"/>
              <a:t>碰撞形状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20742" y="3711973"/>
            <a:ext cx="2160588" cy="900000"/>
          </a:xfrm>
        </p:spPr>
        <p:txBody>
          <a:bodyPr/>
          <a:lstStyle/>
          <a:p>
            <a:r>
              <a:rPr lang="en-US" dirty="0" err="1"/>
              <a:t>将物件都处理成</a:t>
            </a:r>
            <a:r>
              <a:rPr lang="zh-CN" altLang="en-US" dirty="0"/>
              <a:t>不同规格</a:t>
            </a:r>
            <a:r>
              <a:rPr lang="en-US" dirty="0"/>
              <a:t>的</a:t>
            </a:r>
            <a:r>
              <a:rPr lang="zh-CN" altLang="en-US" dirty="0"/>
              <a:t>立方体</a:t>
            </a:r>
            <a:endParaRPr lang="en-US" dirty="0"/>
          </a:p>
        </p:txBody>
      </p:sp>
      <p:pic>
        <p:nvPicPr>
          <p:cNvPr id="179" name="Picture Placeholder 178" descr="Placeholder Picture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/>
          <a:srcRect t="50" b="50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15826C-BD38-496D-BB62-D82D49BF20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0561" y="6140285"/>
            <a:ext cx="2118892" cy="571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/>
          <a:srcRect l="13" r="1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Rendering</a:t>
            </a:r>
          </a:p>
        </p:txBody>
      </p:sp>
      <p:pic>
        <p:nvPicPr>
          <p:cNvPr id="71" name="Picture Placeholder 70" descr="link"/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7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768080" y="1694180"/>
            <a:ext cx="3002915" cy="720090"/>
          </a:xfrm>
        </p:spPr>
        <p:txBody>
          <a:bodyPr/>
          <a:lstStyle/>
          <a:p>
            <a:r>
              <a:rPr lang="en-US" dirty="0" err="1"/>
              <a:t>暂时不制作天空盒，根据实际测试的运行效率决定</a:t>
            </a:r>
            <a:r>
              <a:rPr lang="zh-CN" altLang="en-US" dirty="0"/>
              <a:t>是否添加；</a:t>
            </a:r>
            <a:r>
              <a:rPr lang="en-US" dirty="0" err="1"/>
              <a:t>使用贴图云朵或者方块堆叠云朵，可以不移动</a:t>
            </a:r>
            <a:endParaRPr lang="en-US" dirty="0"/>
          </a:p>
        </p:txBody>
      </p:sp>
      <p:pic>
        <p:nvPicPr>
          <p:cNvPr id="73" name="Picture Placeholder 72" descr="send"/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物体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768080" y="3302000"/>
            <a:ext cx="3160395" cy="720090"/>
          </a:xfrm>
        </p:spPr>
        <p:txBody>
          <a:bodyPr/>
          <a:lstStyle/>
          <a:p>
            <a:r>
              <a:rPr lang="en-US" dirty="0" err="1"/>
              <a:t>物件基本都是简单的面片上贴图，如树、花、草、土等，建模以后编写导入功能来加载进场景；另外对于透明玻璃</a:t>
            </a:r>
            <a:r>
              <a:rPr lang="en-US" dirty="0"/>
              <a:t>，</a:t>
            </a:r>
            <a:r>
              <a:rPr lang="zh-CN" altLang="en-US" dirty="0"/>
              <a:t>未来可以用带</a:t>
            </a:r>
            <a:r>
              <a:rPr lang="en-US" altLang="zh-CN" dirty="0"/>
              <a:t>alpha</a:t>
            </a:r>
            <a:r>
              <a:rPr lang="zh-CN" altLang="en-US" dirty="0"/>
              <a:t>的贴图解决</a:t>
            </a:r>
            <a:endParaRPr lang="en-US" dirty="0"/>
          </a:p>
        </p:txBody>
      </p:sp>
      <p:pic>
        <p:nvPicPr>
          <p:cNvPr id="75" name="Picture Placeholder 74" descr="network"/>
          <p:cNvPicPr>
            <a:picLocks noGrp="1" noChangeAspect="1"/>
          </p:cNvPicPr>
          <p:nvPr>
            <p:ph type="pic" sz="quarter" idx="3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68283" y="4630480"/>
            <a:ext cx="3002400" cy="432000"/>
          </a:xfrm>
        </p:spPr>
        <p:txBody>
          <a:bodyPr/>
          <a:lstStyle/>
          <a:p>
            <a:r>
              <a:rPr lang="zh-CN" altLang="en-US" dirty="0"/>
              <a:t>动作特效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768080" y="5062220"/>
            <a:ext cx="2905760" cy="720090"/>
          </a:xfrm>
        </p:spPr>
        <p:txBody>
          <a:bodyPr/>
          <a:lstStyle/>
          <a:p>
            <a:r>
              <a:rPr lang="en-US" dirty="0"/>
              <a:t>在挖掘时可以加入小土颗粒飞溅的粒子特效，火焰同理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F910A6-0FDB-47D2-864C-0547B9108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1963" y="6102610"/>
            <a:ext cx="1966364" cy="504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1800" y="1692910"/>
            <a:ext cx="3073400" cy="31901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err="1"/>
              <a:t>太阳贴图</a:t>
            </a:r>
            <a:r>
              <a:rPr lang="en-US" sz="2000" dirty="0"/>
              <a:t>；</a:t>
            </a:r>
            <a:r>
              <a:rPr lang="zh-CN" altLang="en-US" sz="2000" dirty="0"/>
              <a:t>根据平行光强度决定物体亮度，没有</a:t>
            </a:r>
            <a:r>
              <a:rPr lang="en-US" altLang="zh-CN" sz="2000" dirty="0"/>
              <a:t>specular</a:t>
            </a: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zh-CN" altLang="en-US" sz="2000" dirty="0"/>
              <a:t>看情况</a:t>
            </a:r>
            <a:r>
              <a:rPr lang="en-US" sz="2000" dirty="0" err="1"/>
              <a:t>决定是否添加篝火的光源特效、封闭空间的大AO、物件边缘的light</a:t>
            </a:r>
            <a:r>
              <a:rPr lang="en-US" altLang="zh-CN" sz="2000" dirty="0" err="1"/>
              <a:t>m</a:t>
            </a:r>
            <a:r>
              <a:rPr lang="en-US" sz="2000" dirty="0" err="1"/>
              <a:t>ap式AO</a:t>
            </a:r>
            <a:r>
              <a:rPr lang="zh-CN" altLang="en-US" sz="2000" dirty="0"/>
              <a:t>或</a:t>
            </a:r>
            <a:r>
              <a:rPr lang="en-US" altLang="zh-CN" sz="2000" dirty="0"/>
              <a:t>SSAO</a:t>
            </a:r>
            <a:endParaRPr lang="en-US" sz="2000" dirty="0"/>
          </a:p>
        </p:txBody>
      </p:sp>
      <p:pic>
        <p:nvPicPr>
          <p:cNvPr id="24" name="Picture Placeholder 23" descr="cartoon drawing of flowers&#10;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092796" y="1376357"/>
            <a:ext cx="6333545" cy="4379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9CBB77-7C1D-41F5-90E2-BB477CE3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548" y="6155190"/>
            <a:ext cx="1966364" cy="504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Logic &amp; Player Control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431800" y="1080000"/>
            <a:ext cx="11339513" cy="276561"/>
          </a:xfrm>
        </p:spPr>
        <p:txBody>
          <a:bodyPr/>
          <a:lstStyle/>
          <a:p>
            <a:r>
              <a:rPr lang="en-US" dirty="0"/>
              <a:t>What you can do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2299658" y="1650842"/>
            <a:ext cx="2975578" cy="648000"/>
          </a:xfrm>
        </p:spPr>
        <p:txBody>
          <a:bodyPr/>
          <a:lstStyle/>
          <a:p>
            <a:r>
              <a:rPr lang="zh-CN" altLang="en-US" dirty="0"/>
              <a:t>控制人物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818" y="2467538"/>
            <a:ext cx="3726003" cy="3314545"/>
          </a:xfrm>
          <a:prstGeom prst="rightArrowCallout">
            <a:avLst>
              <a:gd name="adj1" fmla="val 0"/>
              <a:gd name="adj2" fmla="val 25000"/>
              <a:gd name="adj3" fmla="val 15421"/>
              <a:gd name="adj4" fmla="val 80487"/>
            </a:avLst>
          </a:prstGeom>
        </p:spPr>
        <p:txBody>
          <a:bodyPr/>
          <a:lstStyle/>
          <a:p>
            <a:r>
              <a:rPr lang="en-US" dirty="0"/>
              <a:t>移动：玩家可以通过位移按键控制人物移动（WASD键）</a:t>
            </a:r>
          </a:p>
          <a:p>
            <a:r>
              <a:rPr lang="en-US" dirty="0" err="1"/>
              <a:t>攻击</a:t>
            </a:r>
            <a:r>
              <a:rPr lang="zh-CN" altLang="en-US" dirty="0"/>
              <a:t>或拆除</a:t>
            </a:r>
            <a:r>
              <a:rPr lang="en-US" dirty="0"/>
              <a:t>：玩家按下鼠标左键控制人物攻击，屏幕中间的十字，既是视角中心，又是指向目标物体的“准星”。</a:t>
            </a:r>
          </a:p>
          <a:p>
            <a:r>
              <a:rPr lang="en-US" dirty="0"/>
              <a:t>跳跃：玩家按下空格键可以从低处跳到高处平台上。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6163758" y="1650642"/>
            <a:ext cx="2975578" cy="64800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动作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69407" y="2467403"/>
            <a:ext cx="3726003" cy="3314200"/>
          </a:xfrm>
          <a:prstGeom prst="rightArrowCallout">
            <a:avLst>
              <a:gd name="adj1" fmla="val 0"/>
              <a:gd name="adj2" fmla="val 25000"/>
              <a:gd name="adj3" fmla="val 16186"/>
              <a:gd name="adj4" fmla="val 80493"/>
            </a:avLst>
          </a:prstGeom>
        </p:spPr>
        <p:txBody>
          <a:bodyPr/>
          <a:lstStyle/>
          <a:p>
            <a:r>
              <a:rPr lang="en-US" dirty="0" err="1"/>
              <a:t>捡起物品：走进物品，在同一“格”中的物品会被立刻吸附到背包中</a:t>
            </a:r>
            <a:r>
              <a:rPr lang="en-US" dirty="0"/>
              <a:t>，</a:t>
            </a:r>
            <a:r>
              <a:rPr lang="zh-CN" altLang="en-US" dirty="0"/>
              <a:t>通过按键呼出</a:t>
            </a:r>
            <a:r>
              <a:rPr lang="en-US" altLang="zh-CN" dirty="0"/>
              <a:t>UI</a:t>
            </a:r>
            <a:r>
              <a:rPr lang="zh-CN" altLang="en-US" dirty="0"/>
              <a:t>面板展示</a:t>
            </a:r>
            <a:endParaRPr lang="en-US" dirty="0"/>
          </a:p>
          <a:p>
            <a:r>
              <a:rPr lang="en-US" dirty="0" err="1"/>
              <a:t>放置物品：玩家在装备可放置类物品时（土块，花，种子等</a:t>
            </a:r>
            <a:r>
              <a:rPr lang="en-US" dirty="0"/>
              <a:t>），</a:t>
            </a:r>
            <a:r>
              <a:rPr lang="en-US" dirty="0" err="1"/>
              <a:t>按下鼠标右键可以放置在准星处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ABCF4E-54AE-464A-B89D-DC00CA834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951" y="6082428"/>
            <a:ext cx="1876565" cy="504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Project Milestone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Here is where we arrived</a:t>
            </a:r>
            <a:r>
              <a:rPr lang="zh-CN" altLang="en-US" dirty="0">
                <a:ea typeface="宋体" panose="02010600030101010101" pitchFamily="2" charset="-122"/>
              </a:rPr>
              <a:t>？</a:t>
            </a:r>
          </a:p>
        </p:txBody>
      </p:sp>
      <p:pic>
        <p:nvPicPr>
          <p:cNvPr id="33" name="Picture Placeholder 32" descr="Teacher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00708" y="1768811"/>
            <a:ext cx="854075" cy="854075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47451" y="1471061"/>
            <a:ext cx="2160587" cy="504000"/>
          </a:xfrm>
        </p:spPr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71252" y="4190272"/>
            <a:ext cx="2160588" cy="900000"/>
          </a:xfrm>
        </p:spPr>
        <p:txBody>
          <a:bodyPr/>
          <a:lstStyle/>
          <a:p>
            <a:r>
              <a:rPr lang="en-US" dirty="0"/>
              <a:t>1.创建工程 务必把依赖的glut glew丢进去</a:t>
            </a:r>
          </a:p>
          <a:p>
            <a:r>
              <a:rPr lang="en-US" dirty="0"/>
              <a:t>2.留个文档的文件夹 可能的文档都丢这</a:t>
            </a:r>
          </a:p>
        </p:txBody>
      </p:sp>
      <p:pic>
        <p:nvPicPr>
          <p:cNvPr id="35" name="Picture Placeholder 34" descr="Group"/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178882" y="1768811"/>
            <a:ext cx="854075" cy="854075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525625" y="1471061"/>
            <a:ext cx="2160588" cy="504000"/>
          </a:xfrm>
        </p:spPr>
        <p:txBody>
          <a:bodyPr/>
          <a:lstStyle/>
          <a:p>
            <a:r>
              <a:rPr lang="en-US" dirty="0"/>
              <a:t>完成基础场景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707640" y="3932555"/>
            <a:ext cx="3203575" cy="1899285"/>
          </a:xfrm>
        </p:spPr>
        <p:txBody>
          <a:bodyPr/>
          <a:lstStyle/>
          <a:p>
            <a:r>
              <a:rPr lang="en-US" dirty="0"/>
              <a:t>1.用导入3dmesh的形式创建方块类</a:t>
            </a:r>
          </a:p>
          <a:p>
            <a:r>
              <a:rPr lang="en-US" dirty="0"/>
              <a:t>2.用上述物件绘制一个简单场景，注意绘制顺序，选取哪些可以绘制、哪些不能绘制，将帧率控制在60以上，为后续模块留时间</a:t>
            </a:r>
          </a:p>
          <a:p>
            <a:r>
              <a:rPr lang="en-US" dirty="0"/>
              <a:t>3.基础的移动能力，考虑碰撞在内的物理特性、镜头方向改变</a:t>
            </a:r>
          </a:p>
        </p:txBody>
      </p:sp>
      <p:pic>
        <p:nvPicPr>
          <p:cNvPr id="37" name="Picture Placeholder 36" descr="Books"/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127973" y="1768810"/>
            <a:ext cx="854075" cy="854075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6616798" y="1471061"/>
            <a:ext cx="2515870" cy="504190"/>
          </a:xfrm>
        </p:spPr>
        <p:txBody>
          <a:bodyPr/>
          <a:lstStyle/>
          <a:p>
            <a:r>
              <a:rPr lang="en-US" dirty="0"/>
              <a:t>完成较成熟的地图场景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099810" y="3785235"/>
            <a:ext cx="3275965" cy="899795"/>
          </a:xfrm>
        </p:spPr>
        <p:txBody>
          <a:bodyPr/>
          <a:lstStyle/>
          <a:p>
            <a:pPr algn="l"/>
            <a:r>
              <a:rPr lang="en-US" dirty="0"/>
              <a:t>1.存储地图 读取地图</a:t>
            </a:r>
          </a:p>
          <a:p>
            <a:pPr algn="l"/>
            <a:r>
              <a:rPr lang="en-US" dirty="0"/>
              <a:t>2.太阳贴图 平行光</a:t>
            </a:r>
          </a:p>
          <a:p>
            <a:pPr algn="l"/>
            <a:r>
              <a:rPr lang="en-US" dirty="0"/>
              <a:t>3.尝试NURBS曲</a:t>
            </a:r>
            <a:r>
              <a:rPr lang="zh-CN" altLang="en-US" dirty="0"/>
              <a:t>面</a:t>
            </a:r>
            <a:r>
              <a:rPr lang="en-US" dirty="0" err="1"/>
              <a:t>建模来绘制小物件</a:t>
            </a:r>
            <a:endParaRPr lang="en-US" dirty="0"/>
          </a:p>
          <a:p>
            <a:pPr algn="l"/>
            <a:r>
              <a:rPr lang="en-US" dirty="0"/>
              <a:t>4.导入花、树、小草、镐等物件</a:t>
            </a:r>
          </a:p>
          <a:p>
            <a:pPr algn="l"/>
            <a:r>
              <a:rPr lang="en-US" dirty="0"/>
              <a:t>5. </a:t>
            </a:r>
            <a:r>
              <a:rPr lang="en-US" dirty="0" err="1"/>
              <a:t>单一方向的射线碰撞，即镜头中心朝向的物件的计算</a:t>
            </a:r>
            <a:endParaRPr lang="en-US" dirty="0"/>
          </a:p>
        </p:txBody>
      </p:sp>
      <p:pic>
        <p:nvPicPr>
          <p:cNvPr id="2" name="Picture Placeholder 36" descr="Books"/>
          <p:cNvPicPr>
            <a:picLocks noGrp="1" noChangeAspect="1"/>
          </p:cNvPicPr>
          <p:nvPr/>
        </p:nvPicPr>
        <p:blipFill rotWithShape="1">
          <a:blip r:embed="rId7" cstate="screen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283288" y="1768810"/>
            <a:ext cx="854075" cy="854075"/>
          </a:xfrm>
          <a:prstGeom prst="rect">
            <a:avLst/>
          </a:prstGeom>
        </p:spPr>
      </p:pic>
      <p:sp>
        <p:nvSpPr>
          <p:cNvPr id="4" name="Text Placeholder 16"/>
          <p:cNvSpPr>
            <a:spLocks noGrp="1"/>
          </p:cNvSpPr>
          <p:nvPr/>
        </p:nvSpPr>
        <p:spPr>
          <a:xfrm>
            <a:off x="9375775" y="3932555"/>
            <a:ext cx="2574290" cy="8997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1.尝试天空盒 渐变的云朵以实现复杂材质效果</a:t>
            </a:r>
          </a:p>
          <a:p>
            <a:pPr algn="l"/>
            <a:r>
              <a:rPr lang="en-US" dirty="0"/>
              <a:t>2.尝试泥土粒子特效 篝火粒子特效</a:t>
            </a:r>
          </a:p>
          <a:p>
            <a:pPr algn="l"/>
            <a:r>
              <a:rPr lang="en-US" dirty="0"/>
              <a:t>3.游戏逻辑加入</a:t>
            </a:r>
          </a:p>
          <a:p>
            <a:pPr algn="l"/>
            <a:r>
              <a:rPr lang="en-US" dirty="0"/>
              <a:t>4.UI加入</a:t>
            </a:r>
          </a:p>
        </p:txBody>
      </p:sp>
      <p:sp>
        <p:nvSpPr>
          <p:cNvPr id="5" name="Text Placeholder 19"/>
          <p:cNvSpPr>
            <a:spLocks noGrp="1"/>
          </p:cNvSpPr>
          <p:nvPr/>
        </p:nvSpPr>
        <p:spPr>
          <a:xfrm>
            <a:off x="9375775" y="1470871"/>
            <a:ext cx="2515870" cy="5041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完善细节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AC5338-C9B1-4220-912B-1C72E25D1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1975" y="6173619"/>
            <a:ext cx="1804261" cy="504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Cost For Each Frame</a:t>
            </a:r>
            <a:endParaRPr lang="zh-CN" altLang="en-US" dirty="0"/>
          </a:p>
        </p:txBody>
      </p:sp>
      <p:grpSp>
        <p:nvGrpSpPr>
          <p:cNvPr id="10" name="Group 9" title="Fund Category (Grouped)"/>
          <p:cNvGrpSpPr/>
          <p:nvPr/>
        </p:nvGrpSpPr>
        <p:grpSpPr>
          <a:xfrm>
            <a:off x="310874" y="954328"/>
            <a:ext cx="3300095" cy="1633855"/>
            <a:chOff x="635303" y="993330"/>
            <a:chExt cx="2456706" cy="1634164"/>
          </a:xfrm>
        </p:grpSpPr>
        <p:pic>
          <p:nvPicPr>
            <p:cNvPr id="14" name="Graphic 13" descr="Network" title="Placeholder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2" name="Text Placeholder 80"/>
            <p:cNvSpPr txBox="1"/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游戏逻辑</a:t>
              </a:r>
            </a:p>
          </p:txBody>
        </p:sp>
        <p:sp>
          <p:nvSpPr>
            <p:cNvPr id="11" name="Text Placeholder 80"/>
            <p:cNvSpPr txBox="1"/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存储逻辑判定有关的所有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信息，与物理方面独立存储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0" indent="0" algn="l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WASD键控制人物移动，接管包括人物在内的所有移动信息，发送物件移动信息给物理模块</a:t>
              </a:r>
            </a:p>
            <a:p>
              <a:pPr marL="0" indent="0" algn="l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提供API给物理；玩家按下鼠标左键控制人物对屏幕中间的十字对应物件做操作，由物理检测到鼠标点击后算出对应物件，调用逻辑模块对应API</a:t>
              </a:r>
            </a:p>
            <a:p>
              <a:pPr marL="0" indent="0" algn="l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提供API给物理；物理在发生碰撞时回调逻辑，提供发生碰撞的两个物体的信息，用于拾取物体等事件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Chart 3" title="Funding Chart"/>
          <p:cNvGraphicFramePr/>
          <p:nvPr>
            <p:extLst>
              <p:ext uri="{D42A27DB-BD31-4B8C-83A1-F6EECF244321}">
                <p14:modId xmlns:p14="http://schemas.microsoft.com/office/powerpoint/2010/main" val="2466603955"/>
              </p:ext>
            </p:extLst>
          </p:nvPr>
        </p:nvGraphicFramePr>
        <p:xfrm>
          <a:off x="3757797" y="432000"/>
          <a:ext cx="4621641" cy="391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5" name="Group 24" title="Fund Category (Grouped)"/>
          <p:cNvGrpSpPr/>
          <p:nvPr/>
        </p:nvGrpSpPr>
        <p:grpSpPr>
          <a:xfrm>
            <a:off x="7560009" y="483936"/>
            <a:ext cx="3604895" cy="1962150"/>
            <a:chOff x="8881417" y="2258575"/>
            <a:chExt cx="2497783" cy="1962347"/>
          </a:xfrm>
        </p:grpSpPr>
        <p:pic>
          <p:nvPicPr>
            <p:cNvPr id="29" name="Graphic 28" descr="Icon Placeholder"/>
            <p:cNvPicPr>
              <a:picLocks noChangeAspect="1"/>
            </p:cNvPicPr>
            <p:nvPr/>
          </p:nvPicPr>
          <p:blipFill>
            <a:blip r:embed="rId6" cstate="screen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27" name="Text Placeholder 80"/>
            <p:cNvSpPr txBox="1"/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物理逻辑</a:t>
              </a:r>
            </a:p>
          </p:txBody>
        </p:sp>
        <p:sp>
          <p:nvSpPr>
            <p:cNvPr id="26" name="Text Placeholder 80"/>
            <p:cNvSpPr txBox="1"/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负责存储所有要绘制物件的位置，旋转角度，是否为刚体</a:t>
              </a:r>
            </a:p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存储玩家镜头角度信息</a:t>
              </a:r>
            </a:p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检测鼠标点击时镜头对应的中心</a:t>
              </a:r>
            </a:p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计算各自移动速度、起跳速度、掉落加速度，用于完成跳跃</a:t>
              </a:r>
            </a:p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 计算碰撞，分为与刚体碰撞、与非刚体碰撞</a:t>
              </a:r>
            </a:p>
          </p:txBody>
        </p:sp>
      </p:grpSp>
      <p:grpSp>
        <p:nvGrpSpPr>
          <p:cNvPr id="5" name="Group 4" title="Fund Category (Grouped)"/>
          <p:cNvGrpSpPr/>
          <p:nvPr/>
        </p:nvGrpSpPr>
        <p:grpSpPr>
          <a:xfrm>
            <a:off x="4064574" y="3073139"/>
            <a:ext cx="3014956" cy="3049752"/>
            <a:chOff x="8881417" y="2258575"/>
            <a:chExt cx="2477838" cy="2466676"/>
          </a:xfrm>
        </p:grpSpPr>
        <p:pic>
          <p:nvPicPr>
            <p:cNvPr id="9" name="Graphic 8" descr="Bullseye" title="Placeholder Icon"/>
            <p:cNvPicPr>
              <a:picLocks noChangeAspect="1"/>
            </p:cNvPicPr>
            <p:nvPr/>
          </p:nvPicPr>
          <p:blipFill>
            <a:blip r:embed="rId8" cstate="screen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7" name="Text Placeholder 80"/>
            <p:cNvSpPr txBox="1"/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场景绘制</a:t>
              </a:r>
            </a:p>
          </p:txBody>
        </p:sp>
        <p:sp>
          <p:nvSpPr>
            <p:cNvPr id="6" name="Text Placeholder 80"/>
            <p:cNvSpPr txBox="1"/>
            <p:nvPr/>
          </p:nvSpPr>
          <p:spPr>
            <a:xfrm>
              <a:off x="8967861" y="3200856"/>
              <a:ext cx="2391394" cy="152439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提供API以在初始化时开始读入外存建模文件，并保存建模信息</a:t>
              </a:r>
            </a:p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提供API以对传入的三维数组绘制高效的地形地图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0" indent="0">
                <a:buNone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存储绘制的面片信息，贴图信息，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UV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等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F52F2C-1BAB-4D48-8EDF-68FF05CB7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3291" y="6192666"/>
            <a:ext cx="1723810" cy="466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TF16411174</Template>
  <TotalTime>0</TotalTime>
  <Words>556</Words>
  <Application>Microsoft Office PowerPoint</Application>
  <PresentationFormat>宽屏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Rockwell</vt:lpstr>
      <vt:lpstr>Segoe UI Light</vt:lpstr>
      <vt:lpstr>Times New Roman</vt:lpstr>
      <vt:lpstr>Office 主题​​</vt:lpstr>
      <vt:lpstr>1_OfficePLUS</vt:lpstr>
      <vt:lpstr>MiniMC 图形学大作业</vt:lpstr>
      <vt:lpstr>Group Member</vt:lpstr>
      <vt:lpstr>Separate Modules</vt:lpstr>
      <vt:lpstr>Physics </vt:lpstr>
      <vt:lpstr>Rendering</vt:lpstr>
      <vt:lpstr>Lighting</vt:lpstr>
      <vt:lpstr>Game Logic &amp; Player Control</vt:lpstr>
      <vt:lpstr> Project Milestone</vt:lpstr>
      <vt:lpstr>Time Cost For Each Frame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2019-08-22T09:36:00Z</dcterms:created>
  <dcterms:modified xsi:type="dcterms:W3CDTF">2020-01-07T08:46:42Z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0x0101004D520B0621022B4CA37193CEB4BD4006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t-weiszh@microsoft.com</vt:lpwstr>
  </property>
  <property fmtid="{D5CDD505-2E9C-101B-9397-08002B2CF9AE}" pid="6" name="MSIP_Label_f42aa342-8706-4288-bd11-ebb85995028c_SetDate">
    <vt:lpwstr>2019-08-22T09:39:11.1734813Z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724e917c-0f5c-4cb0-b9d4-0e28b5ea308a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2052-11.1.0.9339</vt:lpwstr>
  </property>
</Properties>
</file>