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FDEEDD-49B7-4D29-AACF-B9F8BA67F033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0FCE5E-3DAF-4E08-86D7-93DD0F92B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204864"/>
            <a:ext cx="7344816" cy="2088232"/>
          </a:xfrm>
        </p:spPr>
        <p:txBody>
          <a:bodyPr/>
          <a:lstStyle/>
          <a:p>
            <a:r>
              <a:rPr lang="en-US" altLang="zh-TW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104590019</a:t>
            </a:r>
            <a:r>
              <a:rPr lang="zh-TW" alt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四資二</a:t>
            </a:r>
            <a:r>
              <a:rPr lang="en-US" altLang="zh-TW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</a:t>
            </a:r>
            <a:br>
              <a:rPr lang="en-US" altLang="zh-TW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zh-TW" alt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林宏柏</a:t>
            </a:r>
            <a:endParaRPr lang="zh-TW" alt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77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444208" y="26064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2800" b="1" dirty="0">
                <a:ln w="12700">
                  <a:solidFill>
                    <a:srgbClr val="212745">
                      <a:satMod val="155000"/>
                    </a:srgbClr>
                  </a:solidFill>
                  <a:prstDash val="solid"/>
                </a:ln>
                <a:solidFill>
                  <a:srgbClr val="B4DCFA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導覽列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508104" y="52225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588224" y="112474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主視覺</a:t>
            </a:r>
            <a:endParaRPr lang="zh-TW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36196" y="342614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更多資訊</a:t>
            </a:r>
            <a:endParaRPr lang="zh-TW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5508104" y="1386354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5465318" y="3690312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228184" y="558924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快速導覽</a:t>
            </a:r>
            <a:endParaRPr lang="zh-TW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5465318" y="5850850"/>
            <a:ext cx="546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網頁設計\HW5\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5480"/>
            <a:ext cx="4529584" cy="584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84376" cy="1143000"/>
          </a:xfrm>
        </p:spPr>
        <p:txBody>
          <a:bodyPr/>
          <a:lstStyle/>
          <a:p>
            <a:r>
              <a:rPr lang="zh-TW" alt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配色理念</a:t>
            </a:r>
            <a:endParaRPr lang="zh-TW" alt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187624" y="1412776"/>
            <a:ext cx="6400800" cy="3474720"/>
          </a:xfrm>
        </p:spPr>
        <p:txBody>
          <a:bodyPr/>
          <a:lstStyle/>
          <a:p>
            <a:r>
              <a:rPr lang="zh-TW" altLang="en-US" dirty="0" smtClean="0"/>
              <a:t>由於是新聞內容所以用黑色來襯托一些穩重和沉重感，中央則留白讓視覺停留在中間的</a:t>
            </a:r>
            <a:r>
              <a:rPr lang="zh-TW" altLang="en-US" dirty="0" smtClean="0"/>
              <a:t>頭條新聞，以及下方多樣新聞表示出多樣性。</a:t>
            </a:r>
            <a:endParaRPr lang="zh-TW" altLang="en-US" dirty="0"/>
          </a:p>
        </p:txBody>
      </p:sp>
      <p:pic>
        <p:nvPicPr>
          <p:cNvPr id="1026" name="Picture 2" descr="D:\網頁設計\HW5\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08" y="2564904"/>
            <a:ext cx="3145306" cy="406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700808" y="188640"/>
            <a:ext cx="6512511" cy="1143000"/>
          </a:xfrm>
        </p:spPr>
        <p:txBody>
          <a:bodyPr/>
          <a:lstStyle/>
          <a:p>
            <a:r>
              <a:rPr lang="zh-TW" alt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設計理念</a:t>
            </a:r>
            <a:endParaRPr lang="zh-TW" alt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259632" y="1124744"/>
            <a:ext cx="6400800" cy="3474720"/>
          </a:xfrm>
        </p:spPr>
        <p:txBody>
          <a:bodyPr/>
          <a:lstStyle/>
          <a:p>
            <a:r>
              <a:rPr lang="zh-TW" altLang="en-US" dirty="0" smtClean="0"/>
              <a:t>用大量的圖片讓瀏覽者快速分辨自己想看哪一篇新聞，而不知道想看哪一篇的可以看看最多人看的新聞，也可以用下方的快速導覽切到自己想看的區塊。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2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氣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氣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氣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</TotalTime>
  <Words>102</Words>
  <Application>Microsoft Office PowerPoint</Application>
  <PresentationFormat>如螢幕大小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氣流</vt:lpstr>
      <vt:lpstr>104590019 四資二   林宏柏</vt:lpstr>
      <vt:lpstr>PowerPoint 簡報</vt:lpstr>
      <vt:lpstr>配色理念</vt:lpstr>
      <vt:lpstr>設計理念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2017-03-28T12:40:37Z</dcterms:created>
  <dcterms:modified xsi:type="dcterms:W3CDTF">2017-04-04T15:53:17Z</dcterms:modified>
</cp:coreProperties>
</file>