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0413" cy="15744825"/>
  <p:notesSz cx="6858000" cy="9144000"/>
  <p:defaultTextStyle>
    <a:defPPr>
      <a:defRPr lang="zh-TW"/>
    </a:defPPr>
    <a:lvl1pPr marL="0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134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268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4402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2536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0670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88804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6938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5072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2443" y="-86"/>
      </p:cViewPr>
      <p:guideLst>
        <p:guide orient="horz" pos="49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281" y="4891102"/>
            <a:ext cx="10361851" cy="33749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562" y="8922067"/>
            <a:ext cx="8533289" cy="40236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4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2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0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8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5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573C-A01E-4407-A6FC-164B74FB2698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A718-894D-43D1-8903-EE25A864AD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74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573C-A01E-4407-A6FC-164B74FB2698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A718-894D-43D1-8903-EE25A864AD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32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8049" y="630524"/>
            <a:ext cx="2742843" cy="1343412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521" y="630524"/>
            <a:ext cx="8025355" cy="1343412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573C-A01E-4407-A6FC-164B74FB2698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A718-894D-43D1-8903-EE25A864AD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48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573C-A01E-4407-A6FC-164B74FB2698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A718-894D-43D1-8903-EE25A864AD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4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2959" y="10117509"/>
            <a:ext cx="10361851" cy="3127097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2959" y="6673330"/>
            <a:ext cx="10361851" cy="3444179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134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2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440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253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06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8880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69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507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573C-A01E-4407-A6FC-164B74FB2698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A718-894D-43D1-8903-EE25A864AD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70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521" y="3673794"/>
            <a:ext cx="5384099" cy="10390857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6793" y="3673794"/>
            <a:ext cx="5384099" cy="10390857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573C-A01E-4407-A6FC-164B74FB2698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A718-894D-43D1-8903-EE25A864AD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84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21" y="3524364"/>
            <a:ext cx="5386216" cy="1468787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134" indent="0">
              <a:buNone/>
              <a:defRPr sz="3500" b="1"/>
            </a:lvl2pPr>
            <a:lvl3pPr marL="1596268" indent="0">
              <a:buNone/>
              <a:defRPr sz="3100" b="1"/>
            </a:lvl3pPr>
            <a:lvl4pPr marL="2394402" indent="0">
              <a:buNone/>
              <a:defRPr sz="2800" b="1"/>
            </a:lvl4pPr>
            <a:lvl5pPr marL="3192536" indent="0">
              <a:buNone/>
              <a:defRPr sz="2800" b="1"/>
            </a:lvl5pPr>
            <a:lvl6pPr marL="3990670" indent="0">
              <a:buNone/>
              <a:defRPr sz="2800" b="1"/>
            </a:lvl6pPr>
            <a:lvl7pPr marL="4788804" indent="0">
              <a:buNone/>
              <a:defRPr sz="2800" b="1"/>
            </a:lvl7pPr>
            <a:lvl8pPr marL="5586938" indent="0">
              <a:buNone/>
              <a:defRPr sz="2800" b="1"/>
            </a:lvl8pPr>
            <a:lvl9pPr marL="6385072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521" y="4993150"/>
            <a:ext cx="5386216" cy="9071499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561" y="3524364"/>
            <a:ext cx="5388332" cy="1468787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134" indent="0">
              <a:buNone/>
              <a:defRPr sz="3500" b="1"/>
            </a:lvl2pPr>
            <a:lvl3pPr marL="1596268" indent="0">
              <a:buNone/>
              <a:defRPr sz="3100" b="1"/>
            </a:lvl3pPr>
            <a:lvl4pPr marL="2394402" indent="0">
              <a:buNone/>
              <a:defRPr sz="2800" b="1"/>
            </a:lvl4pPr>
            <a:lvl5pPr marL="3192536" indent="0">
              <a:buNone/>
              <a:defRPr sz="2800" b="1"/>
            </a:lvl5pPr>
            <a:lvl6pPr marL="3990670" indent="0">
              <a:buNone/>
              <a:defRPr sz="2800" b="1"/>
            </a:lvl6pPr>
            <a:lvl7pPr marL="4788804" indent="0">
              <a:buNone/>
              <a:defRPr sz="2800" b="1"/>
            </a:lvl7pPr>
            <a:lvl8pPr marL="5586938" indent="0">
              <a:buNone/>
              <a:defRPr sz="2800" b="1"/>
            </a:lvl8pPr>
            <a:lvl9pPr marL="6385072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561" y="4993150"/>
            <a:ext cx="5388332" cy="9071499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573C-A01E-4407-A6FC-164B74FB2698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A718-894D-43D1-8903-EE25A864AD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21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573C-A01E-4407-A6FC-164B74FB2698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A718-894D-43D1-8903-EE25A864AD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02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573C-A01E-4407-A6FC-164B74FB2698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A718-894D-43D1-8903-EE25A864AD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8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21" y="626877"/>
            <a:ext cx="4010562" cy="2667873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113" y="626878"/>
            <a:ext cx="6814779" cy="1343777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521" y="3294751"/>
            <a:ext cx="4010562" cy="10769899"/>
          </a:xfrm>
        </p:spPr>
        <p:txBody>
          <a:bodyPr/>
          <a:lstStyle>
            <a:lvl1pPr marL="0" indent="0">
              <a:buNone/>
              <a:defRPr sz="2400"/>
            </a:lvl1pPr>
            <a:lvl2pPr marL="798134" indent="0">
              <a:buNone/>
              <a:defRPr sz="2100"/>
            </a:lvl2pPr>
            <a:lvl3pPr marL="1596268" indent="0">
              <a:buNone/>
              <a:defRPr sz="1700"/>
            </a:lvl3pPr>
            <a:lvl4pPr marL="2394402" indent="0">
              <a:buNone/>
              <a:defRPr sz="1600"/>
            </a:lvl4pPr>
            <a:lvl5pPr marL="3192536" indent="0">
              <a:buNone/>
              <a:defRPr sz="1600"/>
            </a:lvl5pPr>
            <a:lvl6pPr marL="3990670" indent="0">
              <a:buNone/>
              <a:defRPr sz="1600"/>
            </a:lvl6pPr>
            <a:lvl7pPr marL="4788804" indent="0">
              <a:buNone/>
              <a:defRPr sz="1600"/>
            </a:lvl7pPr>
            <a:lvl8pPr marL="5586938" indent="0">
              <a:buNone/>
              <a:defRPr sz="1600"/>
            </a:lvl8pPr>
            <a:lvl9pPr marL="6385072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573C-A01E-4407-A6FC-164B74FB2698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A718-894D-43D1-8903-EE25A864AD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52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406" y="11021377"/>
            <a:ext cx="7314248" cy="1301136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406" y="1406829"/>
            <a:ext cx="7314248" cy="9446895"/>
          </a:xfrm>
        </p:spPr>
        <p:txBody>
          <a:bodyPr/>
          <a:lstStyle>
            <a:lvl1pPr marL="0" indent="0">
              <a:buNone/>
              <a:defRPr sz="5600"/>
            </a:lvl1pPr>
            <a:lvl2pPr marL="798134" indent="0">
              <a:buNone/>
              <a:defRPr sz="4900"/>
            </a:lvl2pPr>
            <a:lvl3pPr marL="1596268" indent="0">
              <a:buNone/>
              <a:defRPr sz="4200"/>
            </a:lvl3pPr>
            <a:lvl4pPr marL="2394402" indent="0">
              <a:buNone/>
              <a:defRPr sz="3500"/>
            </a:lvl4pPr>
            <a:lvl5pPr marL="3192536" indent="0">
              <a:buNone/>
              <a:defRPr sz="3500"/>
            </a:lvl5pPr>
            <a:lvl6pPr marL="3990670" indent="0">
              <a:buNone/>
              <a:defRPr sz="3500"/>
            </a:lvl6pPr>
            <a:lvl7pPr marL="4788804" indent="0">
              <a:buNone/>
              <a:defRPr sz="3500"/>
            </a:lvl7pPr>
            <a:lvl8pPr marL="5586938" indent="0">
              <a:buNone/>
              <a:defRPr sz="3500"/>
            </a:lvl8pPr>
            <a:lvl9pPr marL="6385072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406" y="12322513"/>
            <a:ext cx="7314248" cy="1847829"/>
          </a:xfrm>
        </p:spPr>
        <p:txBody>
          <a:bodyPr/>
          <a:lstStyle>
            <a:lvl1pPr marL="0" indent="0">
              <a:buNone/>
              <a:defRPr sz="2400"/>
            </a:lvl1pPr>
            <a:lvl2pPr marL="798134" indent="0">
              <a:buNone/>
              <a:defRPr sz="2100"/>
            </a:lvl2pPr>
            <a:lvl3pPr marL="1596268" indent="0">
              <a:buNone/>
              <a:defRPr sz="1700"/>
            </a:lvl3pPr>
            <a:lvl4pPr marL="2394402" indent="0">
              <a:buNone/>
              <a:defRPr sz="1600"/>
            </a:lvl4pPr>
            <a:lvl5pPr marL="3192536" indent="0">
              <a:buNone/>
              <a:defRPr sz="1600"/>
            </a:lvl5pPr>
            <a:lvl6pPr marL="3990670" indent="0">
              <a:buNone/>
              <a:defRPr sz="1600"/>
            </a:lvl6pPr>
            <a:lvl7pPr marL="4788804" indent="0">
              <a:buNone/>
              <a:defRPr sz="1600"/>
            </a:lvl7pPr>
            <a:lvl8pPr marL="5586938" indent="0">
              <a:buNone/>
              <a:defRPr sz="1600"/>
            </a:lvl8pPr>
            <a:lvl9pPr marL="6385072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573C-A01E-4407-A6FC-164B74FB2698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A718-894D-43D1-8903-EE25A864AD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11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521" y="630523"/>
            <a:ext cx="10971372" cy="2624138"/>
          </a:xfrm>
          <a:prstGeom prst="rect">
            <a:avLst/>
          </a:prstGeom>
        </p:spPr>
        <p:txBody>
          <a:bodyPr vert="horz" lIns="159627" tIns="79813" rIns="159627" bIns="79813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21" y="3673794"/>
            <a:ext cx="10971372" cy="10390857"/>
          </a:xfrm>
          <a:prstGeom prst="rect">
            <a:avLst/>
          </a:prstGeom>
        </p:spPr>
        <p:txBody>
          <a:bodyPr vert="horz" lIns="159627" tIns="79813" rIns="159627" bIns="79813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521" y="14593121"/>
            <a:ext cx="2844430" cy="838266"/>
          </a:xfrm>
          <a:prstGeom prst="rect">
            <a:avLst/>
          </a:prstGeom>
        </p:spPr>
        <p:txBody>
          <a:bodyPr vert="horz" lIns="159627" tIns="79813" rIns="159627" bIns="7981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573C-A01E-4407-A6FC-164B74FB2698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058" y="14593121"/>
            <a:ext cx="3860297" cy="838266"/>
          </a:xfrm>
          <a:prstGeom prst="rect">
            <a:avLst/>
          </a:prstGeom>
        </p:spPr>
        <p:txBody>
          <a:bodyPr vert="horz" lIns="159627" tIns="79813" rIns="159627" bIns="7981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6463" y="14593121"/>
            <a:ext cx="2844430" cy="838266"/>
          </a:xfrm>
          <a:prstGeom prst="rect">
            <a:avLst/>
          </a:prstGeom>
        </p:spPr>
        <p:txBody>
          <a:bodyPr vert="horz" lIns="159627" tIns="79813" rIns="159627" bIns="7981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DA718-894D-43D1-8903-EE25A864AD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81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268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601" indent="-598601" algn="l" defTabSz="1596268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6968" indent="-498834" algn="l" defTabSz="1596268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335" indent="-399067" algn="l" defTabSz="1596268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3469" indent="-399067" algn="l" defTabSz="1596268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1603" indent="-399067" algn="l" defTabSz="1596268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89737" indent="-399067" algn="l" defTabSz="1596268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7871" indent="-399067" algn="l" defTabSz="1596268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6005" indent="-399067" algn="l" defTabSz="1596268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4139" indent="-399067" algn="l" defTabSz="1596268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134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268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4402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2536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0670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88804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6938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5072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網頁設計\HW5\Wirefr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1574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48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網頁設計\HW5\New Mockup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62" y="-5800"/>
            <a:ext cx="12207975" cy="1576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03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網頁設計\HW5\New Mockup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62" y="-5800"/>
            <a:ext cx="12207975" cy="1576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638" y="5802730"/>
            <a:ext cx="2517228" cy="257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「國際車站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929" y="2327796"/>
            <a:ext cx="6912768" cy="35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「戰鬥機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AutoShape 8" descr="「戰鬥機」的圖片搜尋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AutoShape 10" descr="「戰鬥機」的圖片搜尋結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12" descr="「戰鬥機」的圖片搜尋結果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14" descr="「戰鬥機」的圖片搜尋結果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AutoShape 16" descr="「戰鬥機」的圖片搜尋結果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92" name="Picture 20" descr="「戰鬥機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511" y="2327797"/>
            <a:ext cx="229035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2" descr="「短頸鹿」的圖片搜尋結果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AutoShape 24" descr="「短頸鹿」的圖片搜尋結果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97" name="Picture 25" descr="D:\網頁設計\HW5\長頸鹿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920" y="6451378"/>
            <a:ext cx="2690982" cy="153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D:\網頁設計\img\img_main_pumpki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480" y="9296400"/>
            <a:ext cx="2468585" cy="14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28" descr="「股票」的圖片搜尋結果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101" name="Picture 29" descr="D:\網頁設計\HW5\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783" y="10536708"/>
            <a:ext cx="266719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3" name="Picture 31" descr="「讀心」的圖片搜尋結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47" y="6451378"/>
            <a:ext cx="3456384" cy="206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5" name="Picture 33" descr="「棒球」的圖片搜尋結果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37" y="10939936"/>
            <a:ext cx="337698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07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自訂</PresentationFormat>
  <Paragraphs>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2017-04-04T15:23:52Z</dcterms:created>
  <dcterms:modified xsi:type="dcterms:W3CDTF">2017-04-04T15:46:38Z</dcterms:modified>
</cp:coreProperties>
</file>