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56" r:id="rId3"/>
    <p:sldId id="257" r:id="rId4"/>
    <p:sldId id="258"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B0FCE5E-3DAF-4E08-86D7-93DD0F92B6D5}" type="slidenum">
              <a:rPr lang="zh-TW" altLang="en-US" smtClean="0"/>
              <a:t>‹#›</a:t>
            </a:fld>
            <a:endParaRPr lang="zh-TW"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TW" altLang="en-US" smtClean="0"/>
              <a:t>按一下以編輯母片標題樣式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B0FCE5E-3DAF-4E08-86D7-93DD0F92B6D5}"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B0FCE5E-3DAF-4E08-86D7-93DD0F92B6D5}"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B0FCE5E-3DAF-4E08-86D7-93DD0F92B6D5}" type="slidenum">
              <a:rPr lang="zh-TW" altLang="en-US" smtClean="0"/>
              <a:t>‹#›</a:t>
            </a:fld>
            <a:endParaRPr lang="zh-TW" altLang="en-US"/>
          </a:p>
        </p:txBody>
      </p:sp>
      <p:sp>
        <p:nvSpPr>
          <p:cNvPr id="8" name="Title 7"/>
          <p:cNvSpPr>
            <a:spLocks noGrp="1"/>
          </p:cNvSpPr>
          <p:nvPr>
            <p:ph type="title"/>
          </p:nvPr>
        </p:nvSpPr>
        <p:spPr/>
        <p:txBody>
          <a:bodyPr/>
          <a:lstStyle/>
          <a:p>
            <a:r>
              <a:rPr lang="zh-TW" altLang="en-US" smtClean="0"/>
              <a:t>按一下以編輯母片標題樣式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2B0FCE5E-3DAF-4E08-86D7-93DD0F92B6D5}"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B0FCE5E-3DAF-4E08-86D7-93DD0F92B6D5}" type="slidenum">
              <a:rPr lang="zh-TW" altLang="en-US" smtClean="0"/>
              <a:t>‹#›</a:t>
            </a:fld>
            <a:endParaRPr lang="zh-TW" altLang="en-US"/>
          </a:p>
        </p:txBody>
      </p:sp>
      <p:sp>
        <p:nvSpPr>
          <p:cNvPr id="8" name="Title 7"/>
          <p:cNvSpPr>
            <a:spLocks noGrp="1"/>
          </p:cNvSpPr>
          <p:nvPr>
            <p:ph type="title"/>
          </p:nvPr>
        </p:nvSpPr>
        <p:spPr/>
        <p:txBody>
          <a:bodyPr/>
          <a:lstStyle/>
          <a:p>
            <a:r>
              <a:rPr lang="zh-TW" altLang="en-US" smtClean="0"/>
              <a:t>按一下以編輯母片標題樣式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TW" altLang="en-US" smtClean="0"/>
              <a:t>按一下以編輯母片文字樣式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2B0FCE5E-3DAF-4E08-86D7-93DD0F92B6D5}"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2B0FCE5E-3DAF-4E08-86D7-93DD0F92B6D5}"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2B0FCE5E-3DAF-4E08-86D7-93DD0F92B6D5}"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B0FCE5E-3DAF-4E08-86D7-93DD0F92B6D5}"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5FDEEDD-49B7-4D29-AACF-B9F8BA67F033}" type="datetimeFigureOut">
              <a:rPr lang="zh-TW" altLang="en-US" smtClean="0"/>
              <a:t>2017/3/28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2B0FCE5E-3DAF-4E08-86D7-93DD0F92B6D5}" type="slidenum">
              <a:rPr lang="zh-TW" altLang="en-US" smtClean="0"/>
              <a:t>‹#›</a:t>
            </a:fld>
            <a:endParaRPr lang="zh-TW"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TW" altLang="en-US" smtClean="0"/>
              <a:t>按一下以編輯母片標題樣式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5FDEEDD-49B7-4D29-AACF-B9F8BA67F033}" type="datetimeFigureOut">
              <a:rPr lang="zh-TW" altLang="en-US" smtClean="0"/>
              <a:t>2017/3/28</a:t>
            </a:fld>
            <a:endParaRPr lang="zh-TW"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TW"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B0FCE5E-3DAF-4E08-86D7-93DD0F92B6D5}"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2204864"/>
            <a:ext cx="7344816" cy="2088232"/>
          </a:xfrm>
        </p:spPr>
        <p:txBody>
          <a:bodyPr/>
          <a:lstStyle/>
          <a:p>
            <a:r>
              <a:rPr lang="en-US" altLang="zh-TW"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104590019</a:t>
            </a:r>
            <a:r>
              <a:rPr lang="zh-TW" alt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四資二</a:t>
            </a:r>
            <a:r>
              <a:rPr lang="en-US" altLang="zh-TW"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br>
              <a:rPr lang="en-US" altLang="zh-TW"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zh-TW" alt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林宏柏</a:t>
            </a:r>
            <a:endParaRPr lang="zh-TW" alt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687778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444208" y="260648"/>
            <a:ext cx="1261884" cy="523220"/>
          </a:xfrm>
          <a:prstGeom prst="rect">
            <a:avLst/>
          </a:prstGeom>
        </p:spPr>
        <p:txBody>
          <a:bodyPr wrap="none">
            <a:spAutoFit/>
          </a:bodyPr>
          <a:lstStyle/>
          <a:p>
            <a:pPr lvl="0"/>
            <a:r>
              <a:rPr lang="zh-TW" altLang="en-US" sz="2800" b="1" dirty="0">
                <a:ln w="12700">
                  <a:solidFill>
                    <a:srgbClr val="212745">
                      <a:satMod val="155000"/>
                    </a:srgbClr>
                  </a:solidFill>
                  <a:prstDash val="solid"/>
                </a:ln>
                <a:solidFill>
                  <a:srgbClr val="B4DCFA">
                    <a:tint val="85000"/>
                    <a:satMod val="155000"/>
                  </a:srgbClr>
                </a:solidFill>
                <a:effectLst>
                  <a:outerShdw blurRad="41275" dist="20320" dir="1800000" algn="tl" rotWithShape="0">
                    <a:srgbClr val="000000">
                      <a:alpha val="40000"/>
                    </a:srgbClr>
                  </a:outerShdw>
                </a:effectLst>
              </a:rPr>
              <a:t>導覽列</a:t>
            </a:r>
            <a:endParaRPr lang="zh-TW" altLang="en-US" sz="2800" b="1" dirty="0">
              <a:ln w="12700">
                <a:solidFill>
                  <a:srgbClr val="212745">
                    <a:satMod val="155000"/>
                  </a:srgbClr>
                </a:solidFill>
                <a:prstDash val="solid"/>
              </a:ln>
              <a:solidFill>
                <a:srgbClr val="B4DCFA">
                  <a:tint val="85000"/>
                  <a:satMod val="155000"/>
                </a:srgbClr>
              </a:solidFill>
              <a:effectLst>
                <a:outerShdw blurRad="41275" dist="20320" dir="1800000" algn="tl" rotWithShape="0">
                  <a:srgbClr val="000000">
                    <a:alpha val="40000"/>
                  </a:srgbClr>
                </a:outerShdw>
              </a:effectLst>
            </a:endParaRPr>
          </a:p>
        </p:txBody>
      </p:sp>
      <p:cxnSp>
        <p:nvCxnSpPr>
          <p:cNvPr id="11" name="直線單箭頭接點 10"/>
          <p:cNvCxnSpPr/>
          <p:nvPr/>
        </p:nvCxnSpPr>
        <p:spPr>
          <a:xfrm flipH="1">
            <a:off x="5508104" y="52225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6588224" y="1124744"/>
            <a:ext cx="1368152" cy="523220"/>
          </a:xfrm>
          <a:prstGeom prst="rect">
            <a:avLst/>
          </a:prstGeom>
          <a:noFill/>
        </p:spPr>
        <p:txBody>
          <a:bodyPr wrap="square" rtlCol="0">
            <a:spAutoFit/>
          </a:bodyPr>
          <a:lstStyle/>
          <a:p>
            <a:r>
              <a:rPr lang="zh-TW" alt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主視覺</a:t>
            </a:r>
            <a:endParaRPr lang="zh-TW" alt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文字方塊 15"/>
          <p:cNvSpPr txBox="1"/>
          <p:nvPr/>
        </p:nvSpPr>
        <p:spPr>
          <a:xfrm>
            <a:off x="6336196" y="3426140"/>
            <a:ext cx="1872208" cy="523220"/>
          </a:xfrm>
          <a:prstGeom prst="rect">
            <a:avLst/>
          </a:prstGeom>
          <a:noFill/>
        </p:spPr>
        <p:txBody>
          <a:bodyPr wrap="square" rtlCol="0">
            <a:spAutoFit/>
          </a:bodyPr>
          <a:lstStyle/>
          <a:p>
            <a:r>
              <a:rPr lang="zh-TW" alt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更多資訊</a:t>
            </a:r>
            <a:endParaRPr lang="zh-TW" alt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8" name="直線單箭頭接點 17"/>
          <p:cNvCxnSpPr/>
          <p:nvPr/>
        </p:nvCxnSpPr>
        <p:spPr>
          <a:xfrm flipH="1">
            <a:off x="5508104" y="1386354"/>
            <a:ext cx="8280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5465318" y="3690312"/>
            <a:ext cx="8280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6228184" y="5589240"/>
            <a:ext cx="1728192" cy="523220"/>
          </a:xfrm>
          <a:prstGeom prst="rect">
            <a:avLst/>
          </a:prstGeom>
          <a:noFill/>
        </p:spPr>
        <p:txBody>
          <a:bodyPr wrap="square" rtlCol="0">
            <a:spAutoFit/>
          </a:bodyPr>
          <a:lstStyle/>
          <a:p>
            <a:r>
              <a:rPr lang="zh-TW" alt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快速導覽</a:t>
            </a:r>
            <a:endParaRPr lang="zh-TW" alt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22" name="直線單箭頭接點 21"/>
          <p:cNvCxnSpPr/>
          <p:nvPr/>
        </p:nvCxnSpPr>
        <p:spPr>
          <a:xfrm flipH="1">
            <a:off x="5465318" y="5850850"/>
            <a:ext cx="5468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D:\網頁設計\HW5\gra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177599"/>
            <a:ext cx="5034943" cy="6497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479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9512" y="116632"/>
            <a:ext cx="3384376" cy="1143000"/>
          </a:xfrm>
        </p:spPr>
        <p:txBody>
          <a:bodyPr/>
          <a:lstStyle/>
          <a:p>
            <a:r>
              <a:rPr lang="zh-TW" alt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配色理念</a:t>
            </a:r>
            <a:endParaRPr lang="zh-TW" alt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內容版面配置區 2"/>
          <p:cNvSpPr>
            <a:spLocks noGrp="1"/>
          </p:cNvSpPr>
          <p:nvPr>
            <p:ph sz="quarter" idx="13"/>
          </p:nvPr>
        </p:nvSpPr>
        <p:spPr>
          <a:xfrm>
            <a:off x="1187624" y="1412776"/>
            <a:ext cx="6400800" cy="3474720"/>
          </a:xfrm>
        </p:spPr>
        <p:txBody>
          <a:bodyPr/>
          <a:lstStyle/>
          <a:p>
            <a:r>
              <a:rPr lang="zh-TW" altLang="en-US" dirty="0" smtClean="0"/>
              <a:t>由於是新聞內容所以用黑色來襯托一些穩重和沉重感，中央則留白讓視覺停留在中間的頭條新聞</a:t>
            </a:r>
            <a:endParaRPr lang="zh-TW" altLang="en-US" dirty="0"/>
          </a:p>
        </p:txBody>
      </p:sp>
      <p:pic>
        <p:nvPicPr>
          <p:cNvPr id="4" name="Picture 2" descr="D:\網頁設計\HW5\HW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348880"/>
            <a:ext cx="3134322" cy="4050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054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00808" y="188640"/>
            <a:ext cx="6512511" cy="1143000"/>
          </a:xfrm>
        </p:spPr>
        <p:txBody>
          <a:bodyPr/>
          <a:lstStyle/>
          <a:p>
            <a:r>
              <a:rPr lang="zh-TW" alt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設計理念</a:t>
            </a:r>
            <a:endParaRPr lang="zh-TW" alt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內容版面配置區 2"/>
          <p:cNvSpPr>
            <a:spLocks noGrp="1"/>
          </p:cNvSpPr>
          <p:nvPr>
            <p:ph sz="quarter" idx="13"/>
          </p:nvPr>
        </p:nvSpPr>
        <p:spPr>
          <a:xfrm>
            <a:off x="1259632" y="1124744"/>
            <a:ext cx="6400800" cy="3474720"/>
          </a:xfrm>
        </p:spPr>
        <p:txBody>
          <a:bodyPr/>
          <a:lstStyle/>
          <a:p>
            <a:r>
              <a:rPr lang="zh-TW" altLang="en-US" dirty="0" smtClean="0"/>
              <a:t>利用鐵橋交通的圖片暗示資訊流通快速的感覺也用廣視角的圖片給人一種開闊視野的感覺，再利用金幣襯托國際感，而奇怪的長頸鹿圖片則是暗示奇特的內容。</a:t>
            </a:r>
            <a:endParaRPr lang="zh-TW" altLang="en-US" dirty="0"/>
          </a:p>
        </p:txBody>
      </p:sp>
    </p:spTree>
    <p:extLst>
      <p:ext uri="{BB962C8B-B14F-4D97-AF65-F5344CB8AC3E}">
        <p14:creationId xmlns:p14="http://schemas.microsoft.com/office/powerpoint/2010/main" val="3436226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氣流">
  <a:themeElements>
    <a:clrScheme name="氣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氣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氣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14</TotalTime>
  <Words>89</Words>
  <Application>Microsoft Office PowerPoint</Application>
  <PresentationFormat>如螢幕大小 (4:3)</PresentationFormat>
  <Paragraphs>9</Paragraphs>
  <Slides>4</Slides>
  <Notes>0</Notes>
  <HiddenSlides>0</HiddenSlides>
  <MMClips>0</MMClips>
  <ScaleCrop>false</ScaleCrop>
  <HeadingPairs>
    <vt:vector size="4" baseType="variant">
      <vt:variant>
        <vt:lpstr>佈景主題</vt:lpstr>
      </vt:variant>
      <vt:variant>
        <vt:i4>1</vt:i4>
      </vt:variant>
      <vt:variant>
        <vt:lpstr>投影片標題</vt:lpstr>
      </vt:variant>
      <vt:variant>
        <vt:i4>4</vt:i4>
      </vt:variant>
    </vt:vector>
  </HeadingPairs>
  <TitlesOfParts>
    <vt:vector size="5" baseType="lpstr">
      <vt:lpstr>氣流</vt:lpstr>
      <vt:lpstr>104590019 四資二   林宏柏</vt:lpstr>
      <vt:lpstr>PowerPoint 簡報</vt:lpstr>
      <vt:lpstr>配色理念</vt:lpstr>
      <vt:lpstr>設計理念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3</cp:revision>
  <dcterms:created xsi:type="dcterms:W3CDTF">2017-03-28T12:40:37Z</dcterms:created>
  <dcterms:modified xsi:type="dcterms:W3CDTF">2017-03-28T12:55:03Z</dcterms:modified>
</cp:coreProperties>
</file>