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0413" cy="15744825"/>
  <p:notesSz cx="6858000" cy="9144000"/>
  <p:defaultTextStyle>
    <a:defPPr>
      <a:defRPr lang="zh-TW"/>
    </a:defPPr>
    <a:lvl1pPr marL="0" algn="l" defTabSz="154725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73628" algn="l" defTabSz="154725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47256" algn="l" defTabSz="154725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320884" algn="l" defTabSz="154725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94512" algn="l" defTabSz="154725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68141" algn="l" defTabSz="154725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641769" algn="l" defTabSz="154725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415397" algn="l" defTabSz="154725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89025" algn="l" defTabSz="1547256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2443" y="-86"/>
      </p:cViewPr>
      <p:guideLst>
        <p:guide orient="horz" pos="49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282" y="4891103"/>
            <a:ext cx="10361851" cy="33749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563" y="8922068"/>
            <a:ext cx="8533289" cy="40236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3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5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083F-1CA6-4CD0-9E9F-83C48A142F8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B74D-F601-4CDF-A41C-933687095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3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083F-1CA6-4CD0-9E9F-83C48A142F8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B74D-F601-4CDF-A41C-933687095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53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8050" y="630524"/>
            <a:ext cx="2742843" cy="1343412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522" y="630524"/>
            <a:ext cx="8025355" cy="134341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083F-1CA6-4CD0-9E9F-83C48A142F8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B74D-F601-4CDF-A41C-933687095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18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083F-1CA6-4CD0-9E9F-83C48A142F8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B74D-F601-4CDF-A41C-933687095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7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960" y="10117509"/>
            <a:ext cx="10361851" cy="3127097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960" y="6673330"/>
            <a:ext cx="10361851" cy="344417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362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4725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208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09451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6814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4176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153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18902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083F-1CA6-4CD0-9E9F-83C48A142F8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B74D-F601-4CDF-A41C-933687095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73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522" y="3673795"/>
            <a:ext cx="5384099" cy="10390856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6794" y="3673795"/>
            <a:ext cx="5384099" cy="10390856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083F-1CA6-4CD0-9E9F-83C48A142F8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B74D-F601-4CDF-A41C-933687095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15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3524364"/>
            <a:ext cx="5386216" cy="146878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3628" indent="0">
              <a:buNone/>
              <a:defRPr sz="3400" b="1"/>
            </a:lvl2pPr>
            <a:lvl3pPr marL="1547256" indent="0">
              <a:buNone/>
              <a:defRPr sz="3000" b="1"/>
            </a:lvl3pPr>
            <a:lvl4pPr marL="2320884" indent="0">
              <a:buNone/>
              <a:defRPr sz="2700" b="1"/>
            </a:lvl4pPr>
            <a:lvl5pPr marL="3094512" indent="0">
              <a:buNone/>
              <a:defRPr sz="2700" b="1"/>
            </a:lvl5pPr>
            <a:lvl6pPr marL="3868141" indent="0">
              <a:buNone/>
              <a:defRPr sz="2700" b="1"/>
            </a:lvl6pPr>
            <a:lvl7pPr marL="4641769" indent="0">
              <a:buNone/>
              <a:defRPr sz="2700" b="1"/>
            </a:lvl7pPr>
            <a:lvl8pPr marL="5415397" indent="0">
              <a:buNone/>
              <a:defRPr sz="2700" b="1"/>
            </a:lvl8pPr>
            <a:lvl9pPr marL="6189025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521" y="4993150"/>
            <a:ext cx="5386216" cy="9071499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561" y="3524364"/>
            <a:ext cx="5388332" cy="1468787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3628" indent="0">
              <a:buNone/>
              <a:defRPr sz="3400" b="1"/>
            </a:lvl2pPr>
            <a:lvl3pPr marL="1547256" indent="0">
              <a:buNone/>
              <a:defRPr sz="3000" b="1"/>
            </a:lvl3pPr>
            <a:lvl4pPr marL="2320884" indent="0">
              <a:buNone/>
              <a:defRPr sz="2700" b="1"/>
            </a:lvl4pPr>
            <a:lvl5pPr marL="3094512" indent="0">
              <a:buNone/>
              <a:defRPr sz="2700" b="1"/>
            </a:lvl5pPr>
            <a:lvl6pPr marL="3868141" indent="0">
              <a:buNone/>
              <a:defRPr sz="2700" b="1"/>
            </a:lvl6pPr>
            <a:lvl7pPr marL="4641769" indent="0">
              <a:buNone/>
              <a:defRPr sz="2700" b="1"/>
            </a:lvl7pPr>
            <a:lvl8pPr marL="5415397" indent="0">
              <a:buNone/>
              <a:defRPr sz="2700" b="1"/>
            </a:lvl8pPr>
            <a:lvl9pPr marL="6189025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561" y="4993150"/>
            <a:ext cx="5388332" cy="9071499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083F-1CA6-4CD0-9E9F-83C48A142F8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B74D-F601-4CDF-A41C-933687095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1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083F-1CA6-4CD0-9E9F-83C48A142F8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B74D-F601-4CDF-A41C-933687095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6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083F-1CA6-4CD0-9E9F-83C48A142F8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B74D-F601-4CDF-A41C-933687095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64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21" y="626878"/>
            <a:ext cx="4010562" cy="2667873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114" y="626879"/>
            <a:ext cx="6814779" cy="13437772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521" y="3294752"/>
            <a:ext cx="4010562" cy="10769899"/>
          </a:xfrm>
        </p:spPr>
        <p:txBody>
          <a:bodyPr/>
          <a:lstStyle>
            <a:lvl1pPr marL="0" indent="0">
              <a:buNone/>
              <a:defRPr sz="2400"/>
            </a:lvl1pPr>
            <a:lvl2pPr marL="773628" indent="0">
              <a:buNone/>
              <a:defRPr sz="2000"/>
            </a:lvl2pPr>
            <a:lvl3pPr marL="1547256" indent="0">
              <a:buNone/>
              <a:defRPr sz="1700"/>
            </a:lvl3pPr>
            <a:lvl4pPr marL="2320884" indent="0">
              <a:buNone/>
              <a:defRPr sz="1500"/>
            </a:lvl4pPr>
            <a:lvl5pPr marL="3094512" indent="0">
              <a:buNone/>
              <a:defRPr sz="1500"/>
            </a:lvl5pPr>
            <a:lvl6pPr marL="3868141" indent="0">
              <a:buNone/>
              <a:defRPr sz="1500"/>
            </a:lvl6pPr>
            <a:lvl7pPr marL="4641769" indent="0">
              <a:buNone/>
              <a:defRPr sz="1500"/>
            </a:lvl7pPr>
            <a:lvl8pPr marL="5415397" indent="0">
              <a:buNone/>
              <a:defRPr sz="1500"/>
            </a:lvl8pPr>
            <a:lvl9pPr marL="6189025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083F-1CA6-4CD0-9E9F-83C48A142F8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B74D-F601-4CDF-A41C-933687095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46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6" y="11021377"/>
            <a:ext cx="7314248" cy="130113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406" y="1406829"/>
            <a:ext cx="7314248" cy="9446895"/>
          </a:xfrm>
        </p:spPr>
        <p:txBody>
          <a:bodyPr/>
          <a:lstStyle>
            <a:lvl1pPr marL="0" indent="0">
              <a:buNone/>
              <a:defRPr sz="5400"/>
            </a:lvl1pPr>
            <a:lvl2pPr marL="773628" indent="0">
              <a:buNone/>
              <a:defRPr sz="4700"/>
            </a:lvl2pPr>
            <a:lvl3pPr marL="1547256" indent="0">
              <a:buNone/>
              <a:defRPr sz="4100"/>
            </a:lvl3pPr>
            <a:lvl4pPr marL="2320884" indent="0">
              <a:buNone/>
              <a:defRPr sz="3400"/>
            </a:lvl4pPr>
            <a:lvl5pPr marL="3094512" indent="0">
              <a:buNone/>
              <a:defRPr sz="3400"/>
            </a:lvl5pPr>
            <a:lvl6pPr marL="3868141" indent="0">
              <a:buNone/>
              <a:defRPr sz="3400"/>
            </a:lvl6pPr>
            <a:lvl7pPr marL="4641769" indent="0">
              <a:buNone/>
              <a:defRPr sz="3400"/>
            </a:lvl7pPr>
            <a:lvl8pPr marL="5415397" indent="0">
              <a:buNone/>
              <a:defRPr sz="3400"/>
            </a:lvl8pPr>
            <a:lvl9pPr marL="6189025" indent="0">
              <a:buNone/>
              <a:defRPr sz="3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406" y="12322514"/>
            <a:ext cx="7314248" cy="1847829"/>
          </a:xfrm>
        </p:spPr>
        <p:txBody>
          <a:bodyPr/>
          <a:lstStyle>
            <a:lvl1pPr marL="0" indent="0">
              <a:buNone/>
              <a:defRPr sz="2400"/>
            </a:lvl1pPr>
            <a:lvl2pPr marL="773628" indent="0">
              <a:buNone/>
              <a:defRPr sz="2000"/>
            </a:lvl2pPr>
            <a:lvl3pPr marL="1547256" indent="0">
              <a:buNone/>
              <a:defRPr sz="1700"/>
            </a:lvl3pPr>
            <a:lvl4pPr marL="2320884" indent="0">
              <a:buNone/>
              <a:defRPr sz="1500"/>
            </a:lvl4pPr>
            <a:lvl5pPr marL="3094512" indent="0">
              <a:buNone/>
              <a:defRPr sz="1500"/>
            </a:lvl5pPr>
            <a:lvl6pPr marL="3868141" indent="0">
              <a:buNone/>
              <a:defRPr sz="1500"/>
            </a:lvl6pPr>
            <a:lvl7pPr marL="4641769" indent="0">
              <a:buNone/>
              <a:defRPr sz="1500"/>
            </a:lvl7pPr>
            <a:lvl8pPr marL="5415397" indent="0">
              <a:buNone/>
              <a:defRPr sz="1500"/>
            </a:lvl8pPr>
            <a:lvl9pPr marL="6189025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083F-1CA6-4CD0-9E9F-83C48A142F8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B74D-F601-4CDF-A41C-933687095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69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521" y="630523"/>
            <a:ext cx="10971372" cy="2624138"/>
          </a:xfrm>
          <a:prstGeom prst="rect">
            <a:avLst/>
          </a:prstGeom>
        </p:spPr>
        <p:txBody>
          <a:bodyPr vert="horz" lIns="154726" tIns="77363" rIns="154726" bIns="77363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3673795"/>
            <a:ext cx="10971372" cy="10390856"/>
          </a:xfrm>
          <a:prstGeom prst="rect">
            <a:avLst/>
          </a:prstGeom>
        </p:spPr>
        <p:txBody>
          <a:bodyPr vert="horz" lIns="154726" tIns="77363" rIns="154726" bIns="77363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521" y="14593121"/>
            <a:ext cx="2844430" cy="838267"/>
          </a:xfrm>
          <a:prstGeom prst="rect">
            <a:avLst/>
          </a:prstGeom>
        </p:spPr>
        <p:txBody>
          <a:bodyPr vert="horz" lIns="154726" tIns="77363" rIns="154726" bIns="77363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083F-1CA6-4CD0-9E9F-83C48A142F8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059" y="14593121"/>
            <a:ext cx="3860297" cy="838267"/>
          </a:xfrm>
          <a:prstGeom prst="rect">
            <a:avLst/>
          </a:prstGeom>
        </p:spPr>
        <p:txBody>
          <a:bodyPr vert="horz" lIns="154726" tIns="77363" rIns="154726" bIns="77363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6463" y="14593121"/>
            <a:ext cx="2844430" cy="838267"/>
          </a:xfrm>
          <a:prstGeom prst="rect">
            <a:avLst/>
          </a:prstGeom>
        </p:spPr>
        <p:txBody>
          <a:bodyPr vert="horz" lIns="154726" tIns="77363" rIns="154726" bIns="77363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B74D-F601-4CDF-A41C-933687095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41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47256" rtl="0" eaLnBrk="1" latinLnBrk="0" hangingPunct="1">
        <a:spcBef>
          <a:spcPct val="0"/>
        </a:spcBef>
        <a:buNone/>
        <a:defRPr sz="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0221" indent="-580221" algn="l" defTabSz="1547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57146" indent="-483518" algn="l" defTabSz="1547256" rtl="0" eaLnBrk="1" latinLnBrk="0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34070" indent="-386814" algn="l" defTabSz="1547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07698" indent="-386814" algn="l" defTabSz="1547256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81327" indent="-386814" algn="l" defTabSz="1547256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54955" indent="-386814" algn="l" defTabSz="1547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8583" indent="-386814" algn="l" defTabSz="1547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2211" indent="-386814" algn="l" defTabSz="1547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839" indent="-386814" algn="l" defTabSz="1547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4725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628" algn="l" defTabSz="154725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256" algn="l" defTabSz="154725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884" algn="l" defTabSz="154725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512" algn="l" defTabSz="154725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8141" algn="l" defTabSz="154725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769" algn="l" defTabSz="154725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5397" algn="l" defTabSz="154725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9025" algn="l" defTabSz="1547256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網頁設計\HW5\Wirefr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72"/>
            <a:ext cx="12190413" cy="1574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6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 descr="D:\網頁設計\HW5\New Mockup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0413" cy="157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6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D:\網頁設計\HW5\New Mockup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0413" cy="157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wnload\golden-gate-bridge-from-battery-spencer-viewpoint-picjumbo-com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1" b="18090"/>
          <a:stretch/>
        </p:blipFill>
        <p:spPr bwMode="auto">
          <a:xfrm>
            <a:off x="1017660" y="1765005"/>
            <a:ext cx="10155089" cy="403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imag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" t="2313" r="21552"/>
          <a:stretch/>
        </p:blipFill>
        <p:spPr bwMode="auto">
          <a:xfrm>
            <a:off x="1291002" y="6273209"/>
            <a:ext cx="2472924" cy="231832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images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7" t="8262" r="20276"/>
          <a:stretch/>
        </p:blipFill>
        <p:spPr bwMode="auto">
          <a:xfrm>
            <a:off x="1291002" y="9101924"/>
            <a:ext cx="2472924" cy="21799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自訂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2017-03-28T12:07:16Z</dcterms:created>
  <dcterms:modified xsi:type="dcterms:W3CDTF">2017-03-28T12:36:53Z</dcterms:modified>
</cp:coreProperties>
</file>