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27" r:id="rId2"/>
    <p:sldId id="323" r:id="rId3"/>
    <p:sldId id="324" r:id="rId4"/>
    <p:sldId id="325" r:id="rId5"/>
    <p:sldId id="326" r:id="rId6"/>
    <p:sldId id="328" r:id="rId7"/>
    <p:sldId id="312" r:id="rId8"/>
    <p:sldId id="316" r:id="rId9"/>
    <p:sldId id="317" r:id="rId10"/>
    <p:sldId id="30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4663"/>
  </p:normalViewPr>
  <p:slideViewPr>
    <p:cSldViewPr snapToGrid="0" snapToObjects="1">
      <p:cViewPr varScale="1">
        <p:scale>
          <a:sx n="115" d="100"/>
          <a:sy n="115" d="100"/>
        </p:scale>
        <p:origin x="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9EF4D-9194-034A-B23C-82278BF9E73A}" type="datetimeFigureOut">
              <a:rPr lang="en-US" smtClean="0"/>
              <a:t>3/2/19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B64F-CD1F-FD41-BCA7-84E1E8114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0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33FF-17EC-024A-8E54-F2099A603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7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33FF-17EC-024A-8E54-F2099A603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15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33FF-17EC-024A-8E54-F2099A603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03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33FF-17EC-024A-8E54-F2099A603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16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33FF-17EC-024A-8E54-F2099A603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90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33FF-17EC-024A-8E54-F2099A603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53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33FF-17EC-024A-8E54-F2099A6032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25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33FF-17EC-024A-8E54-F2099A6032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6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6E58-117E-3046-A468-F604EBC69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822BB-B0F8-214C-83D8-15E584CE9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ACA21-DAB8-0C4D-9ABC-46E41EE2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BD5A-E779-9843-A909-966DAB1D8185}" type="datetime1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3C818-6598-EA40-A8D9-FD6DDF67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F262-9A86-084F-A963-20D194C5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5D1B-ECEF-6C45-B4C9-D47F9F9D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6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52BD-E14C-3745-8FC7-D9BB466A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4B8D0-1AF8-B146-ACEB-08DAD723A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1DF85-2AE0-B24F-A375-31064608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55D7-E1A9-1543-89E9-DB5A085DE2BC}" type="datetime1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F4DC4-B5ED-4C49-8FD3-1CB06950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40235-B14E-594F-8782-CD731054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5D1B-ECEF-6C45-B4C9-D47F9F9D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3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F67D8-2EFA-B449-805B-9AF282372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CC2B8-76F7-054A-8876-1DA5EB166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33DCD-7530-AE43-AC2E-1D5D1F26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869B-8BB1-654A-BC37-5C19961EAD0E}" type="datetime1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E5266-9CDB-114D-953C-F276A22C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6C174-DAE1-D14F-A801-E568D002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5D1B-ECEF-6C45-B4C9-D47F9F9D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1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031F-69D9-1E44-AC1B-2D3CD834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C9C60-8A1B-884F-8E1B-B15171B1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B9A88-A873-4D48-B383-AF4EB99E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7929-DDA8-0041-A20A-6886564C6C1B}" type="datetime1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58611-1DA4-1C48-BC14-5FE3EF5F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ABBB-4B29-904F-B030-7DE21569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5D1B-ECEF-6C45-B4C9-D47F9F9D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144A-BC33-AC49-B442-D97BE908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DEC71-E174-CE40-BA08-BA6D90395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0513D-0738-B94D-9B7D-D9A9A115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1F8-6EE4-374B-ABDB-A552E53207A8}" type="datetime1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B9373-164F-5241-894D-23AE7083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886F9-70FC-7A4C-AB1D-1717C932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5D1B-ECEF-6C45-B4C9-D47F9F9D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0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E2AD-8338-BA44-9CE9-E0B41F60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233D-AC02-094A-867C-C0B08C912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B1428-F666-3E4D-A71B-2CFA52E7F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D0E4F-B0D6-7342-B3AD-BD33C3B7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331-557A-574C-A428-01248D9C45E7}" type="datetime1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2BE90-3FA1-E443-AC48-A0A7D33F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1A9B8-1C82-9D44-B401-FC48C4BB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5D1B-ECEF-6C45-B4C9-D47F9F9D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6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34EF-4F41-2E43-9B88-EB24E41BB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D7F69-1FFC-E642-8EE8-E4C1D6F2A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E231E-FB9A-CE4A-B251-5D5FD6BE9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AFDE2-2BC9-FC42-9FC7-7C2AE9CB2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4B44E-8419-9043-A221-7AB9925D4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F23E3-D1E2-A94B-B3C6-C256D194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81E7-8C93-394A-B883-6FEEA09391E2}" type="datetime1">
              <a:rPr lang="en-US" smtClean="0"/>
              <a:t>3/2/19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1A340-9B13-F046-BC14-CEC72E44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16BFE-915C-DA4F-B869-133318CF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5D1B-ECEF-6C45-B4C9-D47F9F9D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7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C4EE-BDDA-C144-813A-6D6656E6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D5C19-B3AD-D342-9E53-6EC52076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2ED1-5937-C24D-8264-D29B646899DB}" type="datetime1">
              <a:rPr lang="en-US" smtClean="0"/>
              <a:t>3/2/19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F7B5B-E963-274D-AD87-BD66BB70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93DA2-1B69-E24E-B426-ADE52BE7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5D1B-ECEF-6C45-B4C9-D47F9F9D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5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D20D7-7916-AF49-BF55-382195CC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25BE-BCBE-3D4F-AD16-11B6CC243B2B}" type="datetime1">
              <a:rPr lang="en-US" smtClean="0"/>
              <a:t>3/2/19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32095-1B41-DF42-AFD8-8692C5D7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981E0-A0E6-2C4B-93C3-CC5CED4A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5D1B-ECEF-6C45-B4C9-D47F9F9D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6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BA3A-08BE-3C47-9046-D80FABC4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1EC2C-3814-B14E-9CB0-B3646CBE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52217-9216-CB48-B724-3B8F5DFF5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F58E6-284B-4B4B-9C5C-7C3F2496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F70F-CDED-AF4F-994F-7D51360E5635}" type="datetime1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FD694-1B1B-BE4A-94E7-61E51CFB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FFFE8-1B30-8744-B77D-FA7CA453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5D1B-ECEF-6C45-B4C9-D47F9F9D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3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44C9-53B1-394F-BCB5-EB09E4D23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3D359-BBAF-5149-8C77-794BE957A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EA4A1-3EA3-BD42-8A7E-9F27E1F36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4F1EB-3CCD-4D45-8450-7F61DC68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EBD2-B916-D34C-B71F-63CDB68D2C7E}" type="datetime1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0966F-9A5A-4940-A0DB-8671F9C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5EC0C-15F7-6C48-B5FE-FB918F4D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5D1B-ECEF-6C45-B4C9-D47F9F9D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3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BA6DA-9E20-F54D-A0E3-D4CC8CCE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4AEFE-A151-0343-BB10-151419FE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B8F4-2DAC-DA4E-BC88-5092C1E11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297F5-9440-8E45-8CBD-FF9C0C431805}" type="datetime1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F3E37-4A62-D94D-AF57-72B8A747F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9B35-3B8F-CA47-A1D9-782F0F84B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25D1B-ECEF-6C45-B4C9-D47F9F9D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3D0C6E-8E09-6243-892E-387E4E23B2EE}"/>
              </a:ext>
            </a:extLst>
          </p:cNvPr>
          <p:cNvSpPr/>
          <p:nvPr/>
        </p:nvSpPr>
        <p:spPr>
          <a:xfrm>
            <a:off x="3080465" y="2060930"/>
            <a:ext cx="4068305" cy="2725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Labeled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Pool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D2D466-DA86-844C-9014-D642FE5E87B8}"/>
              </a:ext>
            </a:extLst>
          </p:cNvPr>
          <p:cNvSpPr/>
          <p:nvPr/>
        </p:nvSpPr>
        <p:spPr>
          <a:xfrm>
            <a:off x="4452065" y="595006"/>
            <a:ext cx="3048000" cy="975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Supervised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ML Model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53FFE3-3AC9-CE40-8425-D0398DEF3635}"/>
              </a:ext>
            </a:extLst>
          </p:cNvPr>
          <p:cNvSpPr/>
          <p:nvPr/>
        </p:nvSpPr>
        <p:spPr>
          <a:xfrm>
            <a:off x="4452065" y="5273686"/>
            <a:ext cx="3048000" cy="975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Policy: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Target-Like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23F8E919-B816-9A41-BDA4-E5D4FE19D4EF}"/>
              </a:ext>
            </a:extLst>
          </p:cNvPr>
          <p:cNvCxnSpPr>
            <a:cxnSpLocks/>
          </p:cNvCxnSpPr>
          <p:nvPr/>
        </p:nvCxnSpPr>
        <p:spPr>
          <a:xfrm rot="10800000">
            <a:off x="3506668" y="4786006"/>
            <a:ext cx="945397" cy="975360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68AFC7B7-9F53-CC4E-9902-985030D5102B}"/>
              </a:ext>
            </a:extLst>
          </p:cNvPr>
          <p:cNvCxnSpPr>
            <a:endCxn id="8" idx="6"/>
          </p:cNvCxnSpPr>
          <p:nvPr/>
        </p:nvCxnSpPr>
        <p:spPr>
          <a:xfrm rot="10800000" flipV="1">
            <a:off x="7500066" y="4786006"/>
            <a:ext cx="1353519" cy="975360"/>
          </a:xfrm>
          <a:prstGeom prst="bentConnector3">
            <a:avLst>
              <a:gd name="adj1" fmla="val 764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A50230CC-0294-B540-A0D7-2893F100A97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91686" y="1104641"/>
            <a:ext cx="975360" cy="945398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383EB5B-C2CE-9644-985A-57D8391A19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36345" y="3415676"/>
            <a:ext cx="5654040" cy="12700"/>
          </a:xfrm>
          <a:prstGeom prst="bentConnector5">
            <a:avLst>
              <a:gd name="adj1" fmla="val -7058"/>
              <a:gd name="adj2" fmla="val 32471189"/>
              <a:gd name="adj3" fmla="val 107606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F3330ED-4428-9240-B3A5-984EB857079C}"/>
              </a:ext>
            </a:extLst>
          </p:cNvPr>
          <p:cNvSpPr/>
          <p:nvPr/>
        </p:nvSpPr>
        <p:spPr>
          <a:xfrm>
            <a:off x="7148770" y="2060931"/>
            <a:ext cx="2554031" cy="2727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       Unlabeled Pool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F801D2-04A9-3147-B333-9D208753640F}"/>
              </a:ext>
            </a:extLst>
          </p:cNvPr>
          <p:cNvCxnSpPr/>
          <p:nvPr/>
        </p:nvCxnSpPr>
        <p:spPr>
          <a:xfrm>
            <a:off x="7663668" y="2065020"/>
            <a:ext cx="0" cy="27349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3F75EC-9AD8-1948-973A-9D34B26AD0FA}"/>
              </a:ext>
            </a:extLst>
          </p:cNvPr>
          <p:cNvCxnSpPr>
            <a:cxnSpLocks/>
            <a:stCxn id="44" idx="1"/>
          </p:cNvCxnSpPr>
          <p:nvPr/>
        </p:nvCxnSpPr>
        <p:spPr>
          <a:xfrm flipV="1">
            <a:off x="7148770" y="3417937"/>
            <a:ext cx="495946" cy="6974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2AA7E06-EABE-E140-8A62-9B609EEE4A37}"/>
              </a:ext>
            </a:extLst>
          </p:cNvPr>
          <p:cNvSpPr txBox="1"/>
          <p:nvPr/>
        </p:nvSpPr>
        <p:spPr>
          <a:xfrm>
            <a:off x="10132579" y="3244334"/>
            <a:ext cx="1256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Update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6ECF3B-5676-DB4C-B97C-6D0F1620BED7}"/>
              </a:ext>
            </a:extLst>
          </p:cNvPr>
          <p:cNvSpPr txBox="1"/>
          <p:nvPr/>
        </p:nvSpPr>
        <p:spPr>
          <a:xfrm>
            <a:off x="7733566" y="4867686"/>
            <a:ext cx="2240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Pick up a Data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266706-A5B7-8841-A263-8E863E53EA75}"/>
              </a:ext>
            </a:extLst>
          </p:cNvPr>
          <p:cNvSpPr txBox="1"/>
          <p:nvPr/>
        </p:nvSpPr>
        <p:spPr>
          <a:xfrm>
            <a:off x="2088226" y="4867686"/>
            <a:ext cx="3129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Human Examination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65B0E7-7164-0A49-BA66-2F4F8BEE0786}"/>
              </a:ext>
            </a:extLst>
          </p:cNvPr>
          <p:cNvSpPr txBox="1"/>
          <p:nvPr/>
        </p:nvSpPr>
        <p:spPr>
          <a:xfrm>
            <a:off x="3554833" y="625050"/>
            <a:ext cx="897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29701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3D0C6E-8E09-6243-892E-387E4E23B2EE}"/>
              </a:ext>
            </a:extLst>
          </p:cNvPr>
          <p:cNvSpPr/>
          <p:nvPr/>
        </p:nvSpPr>
        <p:spPr>
          <a:xfrm>
            <a:off x="3080465" y="2058046"/>
            <a:ext cx="4068305" cy="2727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Labeled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Pool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D2D466-DA86-844C-9014-D642FE5E87B8}"/>
              </a:ext>
            </a:extLst>
          </p:cNvPr>
          <p:cNvSpPr/>
          <p:nvPr/>
        </p:nvSpPr>
        <p:spPr>
          <a:xfrm>
            <a:off x="4452065" y="595006"/>
            <a:ext cx="3048000" cy="975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Supervised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ML Model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53FFE3-3AC9-CE40-8425-D0398DEF3635}"/>
              </a:ext>
            </a:extLst>
          </p:cNvPr>
          <p:cNvSpPr/>
          <p:nvPr/>
        </p:nvSpPr>
        <p:spPr>
          <a:xfrm>
            <a:off x="4452065" y="5273686"/>
            <a:ext cx="3048000" cy="975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Policy: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Target-Like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23F8E919-B816-9A41-BDA4-E5D4FE19D4EF}"/>
              </a:ext>
            </a:extLst>
          </p:cNvPr>
          <p:cNvCxnSpPr>
            <a:cxnSpLocks/>
          </p:cNvCxnSpPr>
          <p:nvPr/>
        </p:nvCxnSpPr>
        <p:spPr>
          <a:xfrm rot="10800000">
            <a:off x="3506668" y="4786006"/>
            <a:ext cx="945397" cy="975360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68AFC7B7-9F53-CC4E-9902-985030D5102B}"/>
              </a:ext>
            </a:extLst>
          </p:cNvPr>
          <p:cNvCxnSpPr>
            <a:endCxn id="8" idx="6"/>
          </p:cNvCxnSpPr>
          <p:nvPr/>
        </p:nvCxnSpPr>
        <p:spPr>
          <a:xfrm rot="10800000" flipV="1">
            <a:off x="7500066" y="4786006"/>
            <a:ext cx="1353519" cy="975360"/>
          </a:xfrm>
          <a:prstGeom prst="bentConnector3">
            <a:avLst>
              <a:gd name="adj1" fmla="val 764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A50230CC-0294-B540-A0D7-2893F100A97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91686" y="1104641"/>
            <a:ext cx="975360" cy="945398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383EB5B-C2CE-9644-985A-57D8391A19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36345" y="3415676"/>
            <a:ext cx="5654040" cy="12700"/>
          </a:xfrm>
          <a:prstGeom prst="bentConnector5">
            <a:avLst>
              <a:gd name="adj1" fmla="val -7058"/>
              <a:gd name="adj2" fmla="val 32471189"/>
              <a:gd name="adj3" fmla="val 107606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F3330ED-4428-9240-B3A5-984EB857079C}"/>
              </a:ext>
            </a:extLst>
          </p:cNvPr>
          <p:cNvSpPr/>
          <p:nvPr/>
        </p:nvSpPr>
        <p:spPr>
          <a:xfrm>
            <a:off x="7148770" y="2060931"/>
            <a:ext cx="2554031" cy="2727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       Unlabeled Pool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F801D2-04A9-3147-B333-9D208753640F}"/>
              </a:ext>
            </a:extLst>
          </p:cNvPr>
          <p:cNvCxnSpPr/>
          <p:nvPr/>
        </p:nvCxnSpPr>
        <p:spPr>
          <a:xfrm>
            <a:off x="7663668" y="2065020"/>
            <a:ext cx="0" cy="27349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3F75EC-9AD8-1948-973A-9D34B26AD0FA}"/>
              </a:ext>
            </a:extLst>
          </p:cNvPr>
          <p:cNvCxnSpPr>
            <a:cxnSpLocks/>
            <a:stCxn id="44" idx="1"/>
          </p:cNvCxnSpPr>
          <p:nvPr/>
        </p:nvCxnSpPr>
        <p:spPr>
          <a:xfrm flipV="1">
            <a:off x="7148770" y="3417937"/>
            <a:ext cx="495946" cy="6974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2AA7E06-EABE-E140-8A62-9B609EEE4A37}"/>
              </a:ext>
            </a:extLst>
          </p:cNvPr>
          <p:cNvSpPr txBox="1"/>
          <p:nvPr/>
        </p:nvSpPr>
        <p:spPr>
          <a:xfrm>
            <a:off x="10132579" y="3244334"/>
            <a:ext cx="1256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Update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168321-0FDC-8740-8501-75E2AF471CE7}"/>
              </a:ext>
            </a:extLst>
          </p:cNvPr>
          <p:cNvSpPr/>
          <p:nvPr/>
        </p:nvSpPr>
        <p:spPr>
          <a:xfrm>
            <a:off x="1238470" y="2065020"/>
            <a:ext cx="1325880" cy="2727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Oracle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Test set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CCCAD7C6-F0F2-C94D-B9B9-9F9F870A1A14}"/>
              </a:ext>
            </a:extLst>
          </p:cNvPr>
          <p:cNvCxnSpPr>
            <a:cxnSpLocks/>
            <a:stCxn id="20" idx="0"/>
            <a:endCxn id="7" idx="1"/>
          </p:cNvCxnSpPr>
          <p:nvPr/>
        </p:nvCxnSpPr>
        <p:spPr>
          <a:xfrm rot="5400000" flipH="1" flipV="1">
            <a:off x="2736334" y="-97080"/>
            <a:ext cx="1327176" cy="2997024"/>
          </a:xfrm>
          <a:prstGeom prst="bentConnector3">
            <a:avLst>
              <a:gd name="adj1" fmla="val 1414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4D0994-338B-AD42-B1E1-FAF0AE32770F}"/>
              </a:ext>
            </a:extLst>
          </p:cNvPr>
          <p:cNvSpPr txBox="1"/>
          <p:nvPr/>
        </p:nvSpPr>
        <p:spPr>
          <a:xfrm>
            <a:off x="2216498" y="194896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Evaluate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9F32487-B5C7-AC4F-9F69-5FD1582BFD0D}"/>
              </a:ext>
            </a:extLst>
          </p:cNvPr>
          <p:cNvSpPr/>
          <p:nvPr/>
        </p:nvSpPr>
        <p:spPr>
          <a:xfrm>
            <a:off x="3399922" y="2319454"/>
            <a:ext cx="3513834" cy="6690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Current Test Set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2129D83D-56DB-B44E-B634-DF701C684EA7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rot="5400000" flipH="1" flipV="1">
            <a:off x="5191908" y="1535297"/>
            <a:ext cx="749088" cy="8192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4F8AA2-1F0D-ED44-A1AF-824D884A7047}"/>
              </a:ext>
            </a:extLst>
          </p:cNvPr>
          <p:cNvSpPr txBox="1"/>
          <p:nvPr/>
        </p:nvSpPr>
        <p:spPr>
          <a:xfrm>
            <a:off x="5976065" y="1533384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Estimate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4E7E5A-E6AA-6648-8FEC-CA495545119B}"/>
              </a:ext>
            </a:extLst>
          </p:cNvPr>
          <p:cNvSpPr txBox="1"/>
          <p:nvPr/>
        </p:nvSpPr>
        <p:spPr>
          <a:xfrm>
            <a:off x="7733566" y="4867686"/>
            <a:ext cx="2240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Pick up a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59EB4A-324F-F043-A569-F4D43E26044B}"/>
              </a:ext>
            </a:extLst>
          </p:cNvPr>
          <p:cNvSpPr txBox="1"/>
          <p:nvPr/>
        </p:nvSpPr>
        <p:spPr>
          <a:xfrm>
            <a:off x="2088226" y="4867686"/>
            <a:ext cx="3129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Human Examination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5EB2E4-250A-1141-A937-0728BE01EE63}"/>
              </a:ext>
            </a:extLst>
          </p:cNvPr>
          <p:cNvSpPr txBox="1"/>
          <p:nvPr/>
        </p:nvSpPr>
        <p:spPr>
          <a:xfrm>
            <a:off x="3554833" y="625050"/>
            <a:ext cx="897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EDF3D0-7893-7C48-A04A-18266F862A43}"/>
              </a:ext>
            </a:extLst>
          </p:cNvPr>
          <p:cNvSpPr txBox="1"/>
          <p:nvPr/>
        </p:nvSpPr>
        <p:spPr>
          <a:xfrm>
            <a:off x="7747743" y="595006"/>
            <a:ext cx="1212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Predict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4A1FE0D-B0BF-CD48-A073-38C969D35C98}"/>
              </a:ext>
            </a:extLst>
          </p:cNvPr>
          <p:cNvCxnSpPr>
            <a:cxnSpLocks/>
          </p:cNvCxnSpPr>
          <p:nvPr/>
        </p:nvCxnSpPr>
        <p:spPr>
          <a:xfrm>
            <a:off x="7500065" y="1082686"/>
            <a:ext cx="925721" cy="978245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angle 28">
            <a:extLst>
              <a:ext uri="{FF2B5EF4-FFF2-40B4-BE49-F238E27FC236}">
                <a16:creationId xmlns:a16="http://schemas.microsoft.com/office/drawing/2014/main" id="{E016F358-7A43-3F47-8E41-BB2E5377D86F}"/>
              </a:ext>
            </a:extLst>
          </p:cNvPr>
          <p:cNvSpPr/>
          <p:nvPr/>
        </p:nvSpPr>
        <p:spPr>
          <a:xfrm>
            <a:off x="3080467" y="2069109"/>
            <a:ext cx="6622334" cy="2716897"/>
          </a:xfrm>
          <a:prstGeom prst="triangle">
            <a:avLst>
              <a:gd name="adj" fmla="val 0"/>
            </a:avLst>
          </a:prstGeom>
          <a:solidFill>
            <a:schemeClr val="accent2">
              <a:lumMod val="60000"/>
              <a:lumOff val="40000"/>
              <a:alpha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21E13C8C-F439-8A49-8764-7771BCCD6378}"/>
              </a:ext>
            </a:extLst>
          </p:cNvPr>
          <p:cNvSpPr/>
          <p:nvPr/>
        </p:nvSpPr>
        <p:spPr>
          <a:xfrm rot="10800000">
            <a:off x="3080466" y="2053957"/>
            <a:ext cx="6622335" cy="2704891"/>
          </a:xfrm>
          <a:prstGeom prst="triangle">
            <a:avLst>
              <a:gd name="adj" fmla="val 0"/>
            </a:avLst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CB15443-8526-2147-B02F-30DA89049CC8}"/>
              </a:ext>
            </a:extLst>
          </p:cNvPr>
          <p:cNvSpPr/>
          <p:nvPr/>
        </p:nvSpPr>
        <p:spPr>
          <a:xfrm>
            <a:off x="446049" y="5107259"/>
            <a:ext cx="1438506" cy="4906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Target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8AEC1BD-9677-E642-9F2D-7C0FEE983383}"/>
              </a:ext>
            </a:extLst>
          </p:cNvPr>
          <p:cNvSpPr/>
          <p:nvPr/>
        </p:nvSpPr>
        <p:spPr>
          <a:xfrm>
            <a:off x="446048" y="5865697"/>
            <a:ext cx="1438507" cy="4906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Non-Target</a:t>
            </a:r>
          </a:p>
        </p:txBody>
      </p:sp>
    </p:spTree>
    <p:extLst>
      <p:ext uri="{BB962C8B-B14F-4D97-AF65-F5344CB8AC3E}">
        <p14:creationId xmlns:p14="http://schemas.microsoft.com/office/powerpoint/2010/main" val="94912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3D0C6E-8E09-6243-892E-387E4E23B2EE}"/>
              </a:ext>
            </a:extLst>
          </p:cNvPr>
          <p:cNvSpPr/>
          <p:nvPr/>
        </p:nvSpPr>
        <p:spPr>
          <a:xfrm>
            <a:off x="3080465" y="2060932"/>
            <a:ext cx="4068305" cy="2727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Labeled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Pool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D2D466-DA86-844C-9014-D642FE5E87B8}"/>
              </a:ext>
            </a:extLst>
          </p:cNvPr>
          <p:cNvSpPr/>
          <p:nvPr/>
        </p:nvSpPr>
        <p:spPr>
          <a:xfrm>
            <a:off x="4452065" y="595006"/>
            <a:ext cx="3048000" cy="975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Supervised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ML Model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F3330ED-4428-9240-B3A5-984EB857079C}"/>
              </a:ext>
            </a:extLst>
          </p:cNvPr>
          <p:cNvSpPr/>
          <p:nvPr/>
        </p:nvSpPr>
        <p:spPr>
          <a:xfrm>
            <a:off x="7148770" y="2060931"/>
            <a:ext cx="2554031" cy="2727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       Unlabeled Pool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F801D2-04A9-3147-B333-9D208753640F}"/>
              </a:ext>
            </a:extLst>
          </p:cNvPr>
          <p:cNvCxnSpPr/>
          <p:nvPr/>
        </p:nvCxnSpPr>
        <p:spPr>
          <a:xfrm>
            <a:off x="7663668" y="2065020"/>
            <a:ext cx="0" cy="27349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3F75EC-9AD8-1948-973A-9D34B26AD0FA}"/>
              </a:ext>
            </a:extLst>
          </p:cNvPr>
          <p:cNvCxnSpPr>
            <a:cxnSpLocks/>
            <a:stCxn id="44" idx="1"/>
          </p:cNvCxnSpPr>
          <p:nvPr/>
        </p:nvCxnSpPr>
        <p:spPr>
          <a:xfrm flipV="1">
            <a:off x="7148770" y="3417937"/>
            <a:ext cx="495946" cy="6974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522C752-5C59-F546-87E8-6B58EDF06081}"/>
              </a:ext>
            </a:extLst>
          </p:cNvPr>
          <p:cNvSpPr txBox="1"/>
          <p:nvPr/>
        </p:nvSpPr>
        <p:spPr>
          <a:xfrm>
            <a:off x="7747743" y="595006"/>
            <a:ext cx="1212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Predict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CF223FE9-2B12-3346-B358-2CFF3A9E7E28}"/>
              </a:ext>
            </a:extLst>
          </p:cNvPr>
          <p:cNvCxnSpPr>
            <a:cxnSpLocks/>
            <a:stCxn id="7" idx="6"/>
            <a:endCxn id="44" idx="0"/>
          </p:cNvCxnSpPr>
          <p:nvPr/>
        </p:nvCxnSpPr>
        <p:spPr>
          <a:xfrm>
            <a:off x="7500065" y="1082686"/>
            <a:ext cx="925721" cy="978245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59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3D0C6E-8E09-6243-892E-387E4E23B2EE}"/>
              </a:ext>
            </a:extLst>
          </p:cNvPr>
          <p:cNvSpPr/>
          <p:nvPr/>
        </p:nvSpPr>
        <p:spPr>
          <a:xfrm>
            <a:off x="3080347" y="2065019"/>
            <a:ext cx="1686634" cy="2720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Labeled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Pool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D2D466-DA86-844C-9014-D642FE5E87B8}"/>
              </a:ext>
            </a:extLst>
          </p:cNvPr>
          <p:cNvSpPr/>
          <p:nvPr/>
        </p:nvSpPr>
        <p:spPr>
          <a:xfrm>
            <a:off x="4452065" y="595006"/>
            <a:ext cx="3048000" cy="975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Supervised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ML Model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53FFE3-3AC9-CE40-8425-D0398DEF3635}"/>
              </a:ext>
            </a:extLst>
          </p:cNvPr>
          <p:cNvSpPr/>
          <p:nvPr/>
        </p:nvSpPr>
        <p:spPr>
          <a:xfrm>
            <a:off x="4452065" y="5273686"/>
            <a:ext cx="3048000" cy="975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Policy: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Target-Like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23F8E919-B816-9A41-BDA4-E5D4FE19D4EF}"/>
              </a:ext>
            </a:extLst>
          </p:cNvPr>
          <p:cNvCxnSpPr>
            <a:cxnSpLocks/>
          </p:cNvCxnSpPr>
          <p:nvPr/>
        </p:nvCxnSpPr>
        <p:spPr>
          <a:xfrm rot="10800000">
            <a:off x="3506668" y="4786006"/>
            <a:ext cx="945397" cy="975360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68AFC7B7-9F53-CC4E-9902-985030D5102B}"/>
              </a:ext>
            </a:extLst>
          </p:cNvPr>
          <p:cNvCxnSpPr>
            <a:endCxn id="8" idx="6"/>
          </p:cNvCxnSpPr>
          <p:nvPr/>
        </p:nvCxnSpPr>
        <p:spPr>
          <a:xfrm rot="10800000" flipV="1">
            <a:off x="7500066" y="4786006"/>
            <a:ext cx="1353519" cy="975360"/>
          </a:xfrm>
          <a:prstGeom prst="bentConnector3">
            <a:avLst>
              <a:gd name="adj1" fmla="val 764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A50230CC-0294-B540-A0D7-2893F100A97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91686" y="1104641"/>
            <a:ext cx="975360" cy="945398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383EB5B-C2CE-9644-985A-57D8391A19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36345" y="3415676"/>
            <a:ext cx="5654040" cy="12700"/>
          </a:xfrm>
          <a:prstGeom prst="bentConnector5">
            <a:avLst>
              <a:gd name="adj1" fmla="val -7058"/>
              <a:gd name="adj2" fmla="val 32471189"/>
              <a:gd name="adj3" fmla="val 107606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F3330ED-4428-9240-B3A5-984EB857079C}"/>
              </a:ext>
            </a:extLst>
          </p:cNvPr>
          <p:cNvSpPr/>
          <p:nvPr/>
        </p:nvSpPr>
        <p:spPr>
          <a:xfrm>
            <a:off x="4767100" y="2060931"/>
            <a:ext cx="4935701" cy="2727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       Unlabeled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 Pool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F801D2-04A9-3147-B333-9D208753640F}"/>
              </a:ext>
            </a:extLst>
          </p:cNvPr>
          <p:cNvCxnSpPr/>
          <p:nvPr/>
        </p:nvCxnSpPr>
        <p:spPr>
          <a:xfrm>
            <a:off x="5331948" y="2065020"/>
            <a:ext cx="0" cy="27349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3F75EC-9AD8-1948-973A-9D34B26AD0FA}"/>
              </a:ext>
            </a:extLst>
          </p:cNvPr>
          <p:cNvCxnSpPr>
            <a:cxnSpLocks/>
            <a:stCxn id="44" idx="1"/>
          </p:cNvCxnSpPr>
          <p:nvPr/>
        </p:nvCxnSpPr>
        <p:spPr>
          <a:xfrm>
            <a:off x="4767100" y="3424911"/>
            <a:ext cx="564848" cy="4089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2AA7E06-EABE-E140-8A62-9B609EEE4A37}"/>
              </a:ext>
            </a:extLst>
          </p:cNvPr>
          <p:cNvSpPr txBox="1"/>
          <p:nvPr/>
        </p:nvSpPr>
        <p:spPr>
          <a:xfrm>
            <a:off x="10132579" y="3244334"/>
            <a:ext cx="1256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Update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266706-A5B7-8841-A263-8E863E53EA75}"/>
              </a:ext>
            </a:extLst>
          </p:cNvPr>
          <p:cNvSpPr txBox="1"/>
          <p:nvPr/>
        </p:nvSpPr>
        <p:spPr>
          <a:xfrm>
            <a:off x="2088226" y="4867686"/>
            <a:ext cx="3129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Human Examination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65B0E7-7164-0A49-BA66-2F4F8BEE0786}"/>
              </a:ext>
            </a:extLst>
          </p:cNvPr>
          <p:cNvSpPr txBox="1"/>
          <p:nvPr/>
        </p:nvSpPr>
        <p:spPr>
          <a:xfrm>
            <a:off x="3554833" y="625050"/>
            <a:ext cx="897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Train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E63AD4DD-9281-ED40-A325-276BFABD1AD5}"/>
              </a:ext>
            </a:extLst>
          </p:cNvPr>
          <p:cNvSpPr/>
          <p:nvPr/>
        </p:nvSpPr>
        <p:spPr>
          <a:xfrm>
            <a:off x="3080467" y="2069109"/>
            <a:ext cx="6622334" cy="2716897"/>
          </a:xfrm>
          <a:prstGeom prst="triangle">
            <a:avLst>
              <a:gd name="adj" fmla="val 0"/>
            </a:avLst>
          </a:prstGeom>
          <a:solidFill>
            <a:schemeClr val="accent2">
              <a:lumMod val="60000"/>
              <a:lumOff val="40000"/>
              <a:alpha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9979BAFC-0E94-4B44-8875-D1CDE889AF83}"/>
              </a:ext>
            </a:extLst>
          </p:cNvPr>
          <p:cNvSpPr/>
          <p:nvPr/>
        </p:nvSpPr>
        <p:spPr>
          <a:xfrm rot="10800000">
            <a:off x="3080466" y="2077026"/>
            <a:ext cx="6622335" cy="2704891"/>
          </a:xfrm>
          <a:prstGeom prst="triangle">
            <a:avLst>
              <a:gd name="adj" fmla="val 0"/>
            </a:avLst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4DA3F4B-1EB0-8044-B362-B5D6812F0BCA}"/>
              </a:ext>
            </a:extLst>
          </p:cNvPr>
          <p:cNvSpPr/>
          <p:nvPr/>
        </p:nvSpPr>
        <p:spPr>
          <a:xfrm>
            <a:off x="446049" y="5107259"/>
            <a:ext cx="1438506" cy="4906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Target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A059009-ADF2-304D-B78D-4C6D7423D070}"/>
              </a:ext>
            </a:extLst>
          </p:cNvPr>
          <p:cNvSpPr/>
          <p:nvPr/>
        </p:nvSpPr>
        <p:spPr>
          <a:xfrm>
            <a:off x="446048" y="5865697"/>
            <a:ext cx="1438507" cy="4906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Non-Target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040EB3-02BE-C543-B5A5-9F98BA890E5B}"/>
              </a:ext>
            </a:extLst>
          </p:cNvPr>
          <p:cNvSpPr txBox="1"/>
          <p:nvPr/>
        </p:nvSpPr>
        <p:spPr>
          <a:xfrm>
            <a:off x="7733566" y="4867686"/>
            <a:ext cx="2240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Pick up a Data</a:t>
            </a:r>
          </a:p>
        </p:txBody>
      </p:sp>
    </p:spTree>
    <p:extLst>
      <p:ext uri="{BB962C8B-B14F-4D97-AF65-F5344CB8AC3E}">
        <p14:creationId xmlns:p14="http://schemas.microsoft.com/office/powerpoint/2010/main" val="122520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3D0C6E-8E09-6243-892E-387E4E23B2EE}"/>
              </a:ext>
            </a:extLst>
          </p:cNvPr>
          <p:cNvSpPr/>
          <p:nvPr/>
        </p:nvSpPr>
        <p:spPr>
          <a:xfrm>
            <a:off x="3080465" y="2065020"/>
            <a:ext cx="3015531" cy="272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Labeled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Pool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D2D466-DA86-844C-9014-D642FE5E87B8}"/>
              </a:ext>
            </a:extLst>
          </p:cNvPr>
          <p:cNvSpPr/>
          <p:nvPr/>
        </p:nvSpPr>
        <p:spPr>
          <a:xfrm>
            <a:off x="4452065" y="595006"/>
            <a:ext cx="3048000" cy="975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Supervised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ML Model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53FFE3-3AC9-CE40-8425-D0398DEF3635}"/>
              </a:ext>
            </a:extLst>
          </p:cNvPr>
          <p:cNvSpPr/>
          <p:nvPr/>
        </p:nvSpPr>
        <p:spPr>
          <a:xfrm>
            <a:off x="4452065" y="5273686"/>
            <a:ext cx="3048000" cy="975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Policy: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Target-Like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23F8E919-B816-9A41-BDA4-E5D4FE19D4EF}"/>
              </a:ext>
            </a:extLst>
          </p:cNvPr>
          <p:cNvCxnSpPr>
            <a:cxnSpLocks/>
          </p:cNvCxnSpPr>
          <p:nvPr/>
        </p:nvCxnSpPr>
        <p:spPr>
          <a:xfrm rot="10800000">
            <a:off x="3506668" y="4786006"/>
            <a:ext cx="945397" cy="975360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68AFC7B7-9F53-CC4E-9902-985030D5102B}"/>
              </a:ext>
            </a:extLst>
          </p:cNvPr>
          <p:cNvCxnSpPr>
            <a:endCxn id="8" idx="6"/>
          </p:cNvCxnSpPr>
          <p:nvPr/>
        </p:nvCxnSpPr>
        <p:spPr>
          <a:xfrm rot="10800000" flipV="1">
            <a:off x="7500066" y="4786006"/>
            <a:ext cx="1353519" cy="975360"/>
          </a:xfrm>
          <a:prstGeom prst="bentConnector3">
            <a:avLst>
              <a:gd name="adj1" fmla="val 764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A50230CC-0294-B540-A0D7-2893F100A97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91686" y="1104641"/>
            <a:ext cx="975360" cy="945398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383EB5B-C2CE-9644-985A-57D8391A19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36345" y="3415676"/>
            <a:ext cx="5654040" cy="12700"/>
          </a:xfrm>
          <a:prstGeom prst="bentConnector5">
            <a:avLst>
              <a:gd name="adj1" fmla="val -7058"/>
              <a:gd name="adj2" fmla="val 32471189"/>
              <a:gd name="adj3" fmla="val 107606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F3330ED-4428-9240-B3A5-984EB857079C}"/>
              </a:ext>
            </a:extLst>
          </p:cNvPr>
          <p:cNvSpPr/>
          <p:nvPr/>
        </p:nvSpPr>
        <p:spPr>
          <a:xfrm>
            <a:off x="6095996" y="2060931"/>
            <a:ext cx="3606805" cy="2727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       Unlabeled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 Pool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F801D2-04A9-3147-B333-9D208753640F}"/>
              </a:ext>
            </a:extLst>
          </p:cNvPr>
          <p:cNvCxnSpPr/>
          <p:nvPr/>
        </p:nvCxnSpPr>
        <p:spPr>
          <a:xfrm>
            <a:off x="6719288" y="2049868"/>
            <a:ext cx="0" cy="27349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3F75EC-9AD8-1948-973A-9D34B26AD0FA}"/>
              </a:ext>
            </a:extLst>
          </p:cNvPr>
          <p:cNvCxnSpPr>
            <a:cxnSpLocks/>
            <a:stCxn id="44" idx="1"/>
          </p:cNvCxnSpPr>
          <p:nvPr/>
        </p:nvCxnSpPr>
        <p:spPr>
          <a:xfrm>
            <a:off x="6095996" y="3424911"/>
            <a:ext cx="623292" cy="4089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2AA7E06-EABE-E140-8A62-9B609EEE4A37}"/>
              </a:ext>
            </a:extLst>
          </p:cNvPr>
          <p:cNvSpPr txBox="1"/>
          <p:nvPr/>
        </p:nvSpPr>
        <p:spPr>
          <a:xfrm>
            <a:off x="10132579" y="3244334"/>
            <a:ext cx="1256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Update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266706-A5B7-8841-A263-8E863E53EA75}"/>
              </a:ext>
            </a:extLst>
          </p:cNvPr>
          <p:cNvSpPr txBox="1"/>
          <p:nvPr/>
        </p:nvSpPr>
        <p:spPr>
          <a:xfrm>
            <a:off x="2088226" y="4867686"/>
            <a:ext cx="3129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Human Examination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65B0E7-7164-0A49-BA66-2F4F8BEE0786}"/>
              </a:ext>
            </a:extLst>
          </p:cNvPr>
          <p:cNvSpPr txBox="1"/>
          <p:nvPr/>
        </p:nvSpPr>
        <p:spPr>
          <a:xfrm>
            <a:off x="3554833" y="625050"/>
            <a:ext cx="897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Train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8DB1BCC9-849C-FC46-A12C-32EC30AE50F4}"/>
              </a:ext>
            </a:extLst>
          </p:cNvPr>
          <p:cNvSpPr/>
          <p:nvPr/>
        </p:nvSpPr>
        <p:spPr>
          <a:xfrm>
            <a:off x="3080467" y="2069109"/>
            <a:ext cx="6622334" cy="2716897"/>
          </a:xfrm>
          <a:prstGeom prst="triangle">
            <a:avLst>
              <a:gd name="adj" fmla="val 0"/>
            </a:avLst>
          </a:prstGeom>
          <a:solidFill>
            <a:schemeClr val="accent2">
              <a:lumMod val="60000"/>
              <a:lumOff val="40000"/>
              <a:alpha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92EC6C19-C236-1E42-98CD-6C01E766A3C2}"/>
              </a:ext>
            </a:extLst>
          </p:cNvPr>
          <p:cNvSpPr/>
          <p:nvPr/>
        </p:nvSpPr>
        <p:spPr>
          <a:xfrm rot="10800000">
            <a:off x="3080465" y="2055161"/>
            <a:ext cx="6622335" cy="2704891"/>
          </a:xfrm>
          <a:prstGeom prst="triangle">
            <a:avLst>
              <a:gd name="adj" fmla="val 0"/>
            </a:avLst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0CC5C39-552A-A34B-8ACC-D934FB40CB6B}"/>
              </a:ext>
            </a:extLst>
          </p:cNvPr>
          <p:cNvSpPr/>
          <p:nvPr/>
        </p:nvSpPr>
        <p:spPr>
          <a:xfrm>
            <a:off x="446049" y="5107259"/>
            <a:ext cx="1438506" cy="4906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Target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057EE10-F8E2-A249-84B7-4FC44D6A77A2}"/>
              </a:ext>
            </a:extLst>
          </p:cNvPr>
          <p:cNvSpPr/>
          <p:nvPr/>
        </p:nvSpPr>
        <p:spPr>
          <a:xfrm>
            <a:off x="446048" y="5865697"/>
            <a:ext cx="1438507" cy="4906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Non-Target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C733F4-E168-8548-AE44-43677573321B}"/>
              </a:ext>
            </a:extLst>
          </p:cNvPr>
          <p:cNvSpPr txBox="1"/>
          <p:nvPr/>
        </p:nvSpPr>
        <p:spPr>
          <a:xfrm>
            <a:off x="7733566" y="4867686"/>
            <a:ext cx="2240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Pick up a Data</a:t>
            </a:r>
          </a:p>
        </p:txBody>
      </p:sp>
    </p:spTree>
    <p:extLst>
      <p:ext uri="{BB962C8B-B14F-4D97-AF65-F5344CB8AC3E}">
        <p14:creationId xmlns:p14="http://schemas.microsoft.com/office/powerpoint/2010/main" val="234646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3D0C6E-8E09-6243-892E-387E4E23B2EE}"/>
              </a:ext>
            </a:extLst>
          </p:cNvPr>
          <p:cNvSpPr/>
          <p:nvPr/>
        </p:nvSpPr>
        <p:spPr>
          <a:xfrm>
            <a:off x="3080465" y="2060932"/>
            <a:ext cx="4068305" cy="2727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Labeled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Pool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D2D466-DA86-844C-9014-D642FE5E87B8}"/>
              </a:ext>
            </a:extLst>
          </p:cNvPr>
          <p:cNvSpPr/>
          <p:nvPr/>
        </p:nvSpPr>
        <p:spPr>
          <a:xfrm>
            <a:off x="4452065" y="595006"/>
            <a:ext cx="3048000" cy="975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Supervised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ML Model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F3330ED-4428-9240-B3A5-984EB857079C}"/>
              </a:ext>
            </a:extLst>
          </p:cNvPr>
          <p:cNvSpPr/>
          <p:nvPr/>
        </p:nvSpPr>
        <p:spPr>
          <a:xfrm>
            <a:off x="7148770" y="2060931"/>
            <a:ext cx="2554031" cy="2727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       Unlabeled Pool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F801D2-04A9-3147-B333-9D208753640F}"/>
              </a:ext>
            </a:extLst>
          </p:cNvPr>
          <p:cNvCxnSpPr/>
          <p:nvPr/>
        </p:nvCxnSpPr>
        <p:spPr>
          <a:xfrm>
            <a:off x="7663668" y="2065020"/>
            <a:ext cx="0" cy="27349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3F75EC-9AD8-1948-973A-9D34B26AD0FA}"/>
              </a:ext>
            </a:extLst>
          </p:cNvPr>
          <p:cNvCxnSpPr>
            <a:cxnSpLocks/>
            <a:stCxn id="44" idx="1"/>
          </p:cNvCxnSpPr>
          <p:nvPr/>
        </p:nvCxnSpPr>
        <p:spPr>
          <a:xfrm flipV="1">
            <a:off x="7148770" y="3417937"/>
            <a:ext cx="495946" cy="6974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522C752-5C59-F546-87E8-6B58EDF06081}"/>
              </a:ext>
            </a:extLst>
          </p:cNvPr>
          <p:cNvSpPr txBox="1"/>
          <p:nvPr/>
        </p:nvSpPr>
        <p:spPr>
          <a:xfrm>
            <a:off x="7747743" y="595006"/>
            <a:ext cx="1212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Predict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CF223FE9-2B12-3346-B358-2CFF3A9E7E28}"/>
              </a:ext>
            </a:extLst>
          </p:cNvPr>
          <p:cNvCxnSpPr>
            <a:cxnSpLocks/>
            <a:stCxn id="7" idx="6"/>
            <a:endCxn id="44" idx="0"/>
          </p:cNvCxnSpPr>
          <p:nvPr/>
        </p:nvCxnSpPr>
        <p:spPr>
          <a:xfrm>
            <a:off x="7500065" y="1082686"/>
            <a:ext cx="925721" cy="978245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angle 8">
            <a:extLst>
              <a:ext uri="{FF2B5EF4-FFF2-40B4-BE49-F238E27FC236}">
                <a16:creationId xmlns:a16="http://schemas.microsoft.com/office/drawing/2014/main" id="{7FAE36F9-304D-C64C-A4EE-BC627D4F159A}"/>
              </a:ext>
            </a:extLst>
          </p:cNvPr>
          <p:cNvSpPr/>
          <p:nvPr/>
        </p:nvSpPr>
        <p:spPr>
          <a:xfrm>
            <a:off x="3080467" y="2069109"/>
            <a:ext cx="6622334" cy="2716897"/>
          </a:xfrm>
          <a:prstGeom prst="triangle">
            <a:avLst>
              <a:gd name="adj" fmla="val 0"/>
            </a:avLst>
          </a:prstGeom>
          <a:solidFill>
            <a:schemeClr val="accent2">
              <a:lumMod val="60000"/>
              <a:lumOff val="40000"/>
              <a:alpha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52BFD6AD-9708-3D4B-9FF7-D233CCCF3DEA}"/>
              </a:ext>
            </a:extLst>
          </p:cNvPr>
          <p:cNvSpPr/>
          <p:nvPr/>
        </p:nvSpPr>
        <p:spPr>
          <a:xfrm rot="10800000">
            <a:off x="3080466" y="2053957"/>
            <a:ext cx="6622335" cy="2704891"/>
          </a:xfrm>
          <a:prstGeom prst="triangle">
            <a:avLst>
              <a:gd name="adj" fmla="val 0"/>
            </a:avLst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BC45F44-C18C-1344-8AAE-79E11834A132}"/>
              </a:ext>
            </a:extLst>
          </p:cNvPr>
          <p:cNvSpPr/>
          <p:nvPr/>
        </p:nvSpPr>
        <p:spPr>
          <a:xfrm>
            <a:off x="446049" y="5107259"/>
            <a:ext cx="1438506" cy="4906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Target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0BD1BC9-F65D-954E-A595-BA7DE37D167B}"/>
              </a:ext>
            </a:extLst>
          </p:cNvPr>
          <p:cNvSpPr/>
          <p:nvPr/>
        </p:nvSpPr>
        <p:spPr>
          <a:xfrm>
            <a:off x="446048" y="5865697"/>
            <a:ext cx="1438507" cy="4906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Non-Target</a:t>
            </a:r>
          </a:p>
        </p:txBody>
      </p:sp>
    </p:spTree>
    <p:extLst>
      <p:ext uri="{BB962C8B-B14F-4D97-AF65-F5344CB8AC3E}">
        <p14:creationId xmlns:p14="http://schemas.microsoft.com/office/powerpoint/2010/main" val="274874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3D0C6E-8E09-6243-892E-387E4E23B2EE}"/>
              </a:ext>
            </a:extLst>
          </p:cNvPr>
          <p:cNvSpPr/>
          <p:nvPr/>
        </p:nvSpPr>
        <p:spPr>
          <a:xfrm>
            <a:off x="3080465" y="2058046"/>
            <a:ext cx="4068305" cy="2727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Labeled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Pool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D2D466-DA86-844C-9014-D642FE5E87B8}"/>
              </a:ext>
            </a:extLst>
          </p:cNvPr>
          <p:cNvSpPr/>
          <p:nvPr/>
        </p:nvSpPr>
        <p:spPr>
          <a:xfrm>
            <a:off x="4452065" y="595006"/>
            <a:ext cx="3048000" cy="975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Supervised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ML Model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53FFE3-3AC9-CE40-8425-D0398DEF3635}"/>
              </a:ext>
            </a:extLst>
          </p:cNvPr>
          <p:cNvSpPr/>
          <p:nvPr/>
        </p:nvSpPr>
        <p:spPr>
          <a:xfrm>
            <a:off x="4452065" y="5273686"/>
            <a:ext cx="3048000" cy="975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Policy: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Target-Like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23F8E919-B816-9A41-BDA4-E5D4FE19D4EF}"/>
              </a:ext>
            </a:extLst>
          </p:cNvPr>
          <p:cNvCxnSpPr>
            <a:cxnSpLocks/>
          </p:cNvCxnSpPr>
          <p:nvPr/>
        </p:nvCxnSpPr>
        <p:spPr>
          <a:xfrm rot="10800000">
            <a:off x="3506668" y="4786006"/>
            <a:ext cx="945397" cy="975360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68AFC7B7-9F53-CC4E-9902-985030D5102B}"/>
              </a:ext>
            </a:extLst>
          </p:cNvPr>
          <p:cNvCxnSpPr>
            <a:endCxn id="8" idx="6"/>
          </p:cNvCxnSpPr>
          <p:nvPr/>
        </p:nvCxnSpPr>
        <p:spPr>
          <a:xfrm rot="10800000" flipV="1">
            <a:off x="7500066" y="4786006"/>
            <a:ext cx="1353519" cy="975360"/>
          </a:xfrm>
          <a:prstGeom prst="bentConnector3">
            <a:avLst>
              <a:gd name="adj1" fmla="val 764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A50230CC-0294-B540-A0D7-2893F100A97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91686" y="1104641"/>
            <a:ext cx="975360" cy="945398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383EB5B-C2CE-9644-985A-57D8391A19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36345" y="3415676"/>
            <a:ext cx="5654040" cy="12700"/>
          </a:xfrm>
          <a:prstGeom prst="bentConnector5">
            <a:avLst>
              <a:gd name="adj1" fmla="val -7058"/>
              <a:gd name="adj2" fmla="val 32471189"/>
              <a:gd name="adj3" fmla="val 107606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F3330ED-4428-9240-B3A5-984EB857079C}"/>
              </a:ext>
            </a:extLst>
          </p:cNvPr>
          <p:cNvSpPr/>
          <p:nvPr/>
        </p:nvSpPr>
        <p:spPr>
          <a:xfrm>
            <a:off x="7148770" y="2060931"/>
            <a:ext cx="2554031" cy="2727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       Unlabeled Pool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F801D2-04A9-3147-B333-9D208753640F}"/>
              </a:ext>
            </a:extLst>
          </p:cNvPr>
          <p:cNvCxnSpPr/>
          <p:nvPr/>
        </p:nvCxnSpPr>
        <p:spPr>
          <a:xfrm>
            <a:off x="7663668" y="2065020"/>
            <a:ext cx="0" cy="27349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3F75EC-9AD8-1948-973A-9D34B26AD0FA}"/>
              </a:ext>
            </a:extLst>
          </p:cNvPr>
          <p:cNvCxnSpPr>
            <a:cxnSpLocks/>
            <a:stCxn id="44" idx="1"/>
          </p:cNvCxnSpPr>
          <p:nvPr/>
        </p:nvCxnSpPr>
        <p:spPr>
          <a:xfrm flipV="1">
            <a:off x="7148770" y="3417937"/>
            <a:ext cx="495946" cy="6974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2AA7E06-EABE-E140-8A62-9B609EEE4A37}"/>
              </a:ext>
            </a:extLst>
          </p:cNvPr>
          <p:cNvSpPr txBox="1"/>
          <p:nvPr/>
        </p:nvSpPr>
        <p:spPr>
          <a:xfrm>
            <a:off x="10132579" y="3244334"/>
            <a:ext cx="1256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Update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168321-0FDC-8740-8501-75E2AF471CE7}"/>
              </a:ext>
            </a:extLst>
          </p:cNvPr>
          <p:cNvSpPr/>
          <p:nvPr/>
        </p:nvSpPr>
        <p:spPr>
          <a:xfrm>
            <a:off x="1238470" y="2065020"/>
            <a:ext cx="1325880" cy="2727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Oracle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Test set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CCCAD7C6-F0F2-C94D-B9B9-9F9F870A1A14}"/>
              </a:ext>
            </a:extLst>
          </p:cNvPr>
          <p:cNvCxnSpPr>
            <a:cxnSpLocks/>
            <a:stCxn id="20" idx="0"/>
            <a:endCxn id="7" idx="1"/>
          </p:cNvCxnSpPr>
          <p:nvPr/>
        </p:nvCxnSpPr>
        <p:spPr>
          <a:xfrm rot="5400000" flipH="1" flipV="1">
            <a:off x="2736334" y="-97080"/>
            <a:ext cx="1327176" cy="2997024"/>
          </a:xfrm>
          <a:prstGeom prst="bentConnector3">
            <a:avLst>
              <a:gd name="adj1" fmla="val 1414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4D0994-338B-AD42-B1E1-FAF0AE32770F}"/>
              </a:ext>
            </a:extLst>
          </p:cNvPr>
          <p:cNvSpPr txBox="1"/>
          <p:nvPr/>
        </p:nvSpPr>
        <p:spPr>
          <a:xfrm>
            <a:off x="2216498" y="194896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Evaluate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9F32487-B5C7-AC4F-9F69-5FD1582BFD0D}"/>
              </a:ext>
            </a:extLst>
          </p:cNvPr>
          <p:cNvSpPr/>
          <p:nvPr/>
        </p:nvSpPr>
        <p:spPr>
          <a:xfrm>
            <a:off x="3399922" y="2319454"/>
            <a:ext cx="3513834" cy="6690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Current Test Set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2129D83D-56DB-B44E-B634-DF701C684EA7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rot="5400000" flipH="1" flipV="1">
            <a:off x="5191908" y="1535297"/>
            <a:ext cx="749088" cy="8192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4F8AA2-1F0D-ED44-A1AF-824D884A7047}"/>
              </a:ext>
            </a:extLst>
          </p:cNvPr>
          <p:cNvSpPr txBox="1"/>
          <p:nvPr/>
        </p:nvSpPr>
        <p:spPr>
          <a:xfrm>
            <a:off x="5976065" y="1533384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Estimate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4E7E5A-E6AA-6648-8FEC-CA495545119B}"/>
              </a:ext>
            </a:extLst>
          </p:cNvPr>
          <p:cNvSpPr txBox="1"/>
          <p:nvPr/>
        </p:nvSpPr>
        <p:spPr>
          <a:xfrm>
            <a:off x="7733566" y="4867686"/>
            <a:ext cx="2240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Pick up a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59EB4A-324F-F043-A569-F4D43E26044B}"/>
              </a:ext>
            </a:extLst>
          </p:cNvPr>
          <p:cNvSpPr txBox="1"/>
          <p:nvPr/>
        </p:nvSpPr>
        <p:spPr>
          <a:xfrm>
            <a:off x="2088226" y="4867686"/>
            <a:ext cx="3129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Human Examination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5EB2E4-250A-1141-A937-0728BE01EE63}"/>
              </a:ext>
            </a:extLst>
          </p:cNvPr>
          <p:cNvSpPr txBox="1"/>
          <p:nvPr/>
        </p:nvSpPr>
        <p:spPr>
          <a:xfrm>
            <a:off x="3554833" y="625050"/>
            <a:ext cx="897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298660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3D0C6E-8E09-6243-892E-387E4E23B2EE}"/>
              </a:ext>
            </a:extLst>
          </p:cNvPr>
          <p:cNvSpPr/>
          <p:nvPr/>
        </p:nvSpPr>
        <p:spPr>
          <a:xfrm>
            <a:off x="3080465" y="2058046"/>
            <a:ext cx="4068305" cy="2727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Labeled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 Pool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D2D466-DA86-844C-9014-D642FE5E87B8}"/>
              </a:ext>
            </a:extLst>
          </p:cNvPr>
          <p:cNvSpPr/>
          <p:nvPr/>
        </p:nvSpPr>
        <p:spPr>
          <a:xfrm>
            <a:off x="4452065" y="595006"/>
            <a:ext cx="3048000" cy="975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Supervised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ML Model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53FFE3-3AC9-CE40-8425-D0398DEF3635}"/>
              </a:ext>
            </a:extLst>
          </p:cNvPr>
          <p:cNvSpPr/>
          <p:nvPr/>
        </p:nvSpPr>
        <p:spPr>
          <a:xfrm>
            <a:off x="4452065" y="5273686"/>
            <a:ext cx="3048000" cy="975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Policy: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Target-Like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23F8E919-B816-9A41-BDA4-E5D4FE19D4EF}"/>
              </a:ext>
            </a:extLst>
          </p:cNvPr>
          <p:cNvCxnSpPr>
            <a:cxnSpLocks/>
          </p:cNvCxnSpPr>
          <p:nvPr/>
        </p:nvCxnSpPr>
        <p:spPr>
          <a:xfrm rot="10800000">
            <a:off x="3506668" y="4786006"/>
            <a:ext cx="945397" cy="975360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68AFC7B7-9F53-CC4E-9902-985030D5102B}"/>
              </a:ext>
            </a:extLst>
          </p:cNvPr>
          <p:cNvCxnSpPr>
            <a:endCxn id="8" idx="6"/>
          </p:cNvCxnSpPr>
          <p:nvPr/>
        </p:nvCxnSpPr>
        <p:spPr>
          <a:xfrm rot="10800000" flipV="1">
            <a:off x="7500066" y="4786006"/>
            <a:ext cx="1353519" cy="975360"/>
          </a:xfrm>
          <a:prstGeom prst="bentConnector3">
            <a:avLst>
              <a:gd name="adj1" fmla="val 764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A50230CC-0294-B540-A0D7-2893F100A97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91686" y="1104641"/>
            <a:ext cx="975360" cy="945398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383EB5B-C2CE-9644-985A-57D8391A19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36345" y="3415676"/>
            <a:ext cx="5654040" cy="12700"/>
          </a:xfrm>
          <a:prstGeom prst="bentConnector5">
            <a:avLst>
              <a:gd name="adj1" fmla="val -7058"/>
              <a:gd name="adj2" fmla="val 32471189"/>
              <a:gd name="adj3" fmla="val 107606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F3330ED-4428-9240-B3A5-984EB857079C}"/>
              </a:ext>
            </a:extLst>
          </p:cNvPr>
          <p:cNvSpPr/>
          <p:nvPr/>
        </p:nvSpPr>
        <p:spPr>
          <a:xfrm>
            <a:off x="7148770" y="2051815"/>
            <a:ext cx="2554031" cy="2737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       Unlabeled Pool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F801D2-04A9-3147-B333-9D208753640F}"/>
              </a:ext>
            </a:extLst>
          </p:cNvPr>
          <p:cNvCxnSpPr/>
          <p:nvPr/>
        </p:nvCxnSpPr>
        <p:spPr>
          <a:xfrm>
            <a:off x="7663668" y="2065020"/>
            <a:ext cx="0" cy="27349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3F75EC-9AD8-1948-973A-9D34B26AD0FA}"/>
              </a:ext>
            </a:extLst>
          </p:cNvPr>
          <p:cNvCxnSpPr>
            <a:cxnSpLocks/>
            <a:stCxn id="44" idx="1"/>
          </p:cNvCxnSpPr>
          <p:nvPr/>
        </p:nvCxnSpPr>
        <p:spPr>
          <a:xfrm flipV="1">
            <a:off x="7148770" y="3417937"/>
            <a:ext cx="495946" cy="2416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2AA7E06-EABE-E140-8A62-9B609EEE4A37}"/>
              </a:ext>
            </a:extLst>
          </p:cNvPr>
          <p:cNvSpPr txBox="1"/>
          <p:nvPr/>
        </p:nvSpPr>
        <p:spPr>
          <a:xfrm>
            <a:off x="10132579" y="3244334"/>
            <a:ext cx="1256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Update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168321-0FDC-8740-8501-75E2AF471CE7}"/>
              </a:ext>
            </a:extLst>
          </p:cNvPr>
          <p:cNvSpPr/>
          <p:nvPr/>
        </p:nvSpPr>
        <p:spPr>
          <a:xfrm>
            <a:off x="1238470" y="2065020"/>
            <a:ext cx="1325880" cy="2727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Oracle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Test set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CCCAD7C6-F0F2-C94D-B9B9-9F9F870A1A14}"/>
              </a:ext>
            </a:extLst>
          </p:cNvPr>
          <p:cNvCxnSpPr>
            <a:cxnSpLocks/>
            <a:stCxn id="20" idx="0"/>
            <a:endCxn id="7" idx="1"/>
          </p:cNvCxnSpPr>
          <p:nvPr/>
        </p:nvCxnSpPr>
        <p:spPr>
          <a:xfrm rot="5400000" flipH="1" flipV="1">
            <a:off x="2736334" y="-97080"/>
            <a:ext cx="1327176" cy="2997024"/>
          </a:xfrm>
          <a:prstGeom prst="bentConnector3">
            <a:avLst>
              <a:gd name="adj1" fmla="val 1414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4D0994-338B-AD42-B1E1-FAF0AE32770F}"/>
              </a:ext>
            </a:extLst>
          </p:cNvPr>
          <p:cNvSpPr txBox="1"/>
          <p:nvPr/>
        </p:nvSpPr>
        <p:spPr>
          <a:xfrm>
            <a:off x="2216498" y="194896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Evaluate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9F32487-B5C7-AC4F-9F69-5FD1582BFD0D}"/>
              </a:ext>
            </a:extLst>
          </p:cNvPr>
          <p:cNvSpPr/>
          <p:nvPr/>
        </p:nvSpPr>
        <p:spPr>
          <a:xfrm>
            <a:off x="3399922" y="2319454"/>
            <a:ext cx="3513834" cy="6690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Current Test Set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2129D83D-56DB-B44E-B634-DF701C684EA7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rot="5400000" flipH="1" flipV="1">
            <a:off x="5191908" y="1535297"/>
            <a:ext cx="749088" cy="8192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4F8AA2-1F0D-ED44-A1AF-824D884A7047}"/>
              </a:ext>
            </a:extLst>
          </p:cNvPr>
          <p:cNvSpPr txBox="1"/>
          <p:nvPr/>
        </p:nvSpPr>
        <p:spPr>
          <a:xfrm>
            <a:off x="5976065" y="1533182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Estimate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AD72A1-BBE4-4B4A-86B7-4A40A2FC33FD}"/>
              </a:ext>
            </a:extLst>
          </p:cNvPr>
          <p:cNvSpPr/>
          <p:nvPr/>
        </p:nvSpPr>
        <p:spPr>
          <a:xfrm>
            <a:off x="3080464" y="2055161"/>
            <a:ext cx="1228781" cy="2730845"/>
          </a:xfrm>
          <a:prstGeom prst="rect">
            <a:avLst/>
          </a:prstGeom>
          <a:solidFill>
            <a:srgbClr val="FFE699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i="1" u="sng" dirty="0">
              <a:solidFill>
                <a:schemeClr val="tx1"/>
              </a:solidFill>
            </a:endParaRPr>
          </a:p>
          <a:p>
            <a:pPr algn="ctr"/>
            <a:endParaRPr lang="en-US" sz="2000" b="1" i="1" u="sng" dirty="0">
              <a:solidFill>
                <a:schemeClr val="tx1"/>
              </a:solidFill>
            </a:endParaRPr>
          </a:p>
          <a:p>
            <a:pPr algn="ctr"/>
            <a:endParaRPr lang="en-US" sz="2000" b="1" i="1" u="sng" dirty="0">
              <a:solidFill>
                <a:schemeClr val="tx1"/>
              </a:solidFill>
            </a:endParaRPr>
          </a:p>
          <a:p>
            <a:pPr algn="ctr"/>
            <a:r>
              <a:rPr lang="en-US" sz="2000" b="1" i="1" u="sng" dirty="0">
                <a:solidFill>
                  <a:schemeClr val="tx1"/>
                </a:solidFill>
              </a:rPr>
              <a:t>Random Sampling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302864-736F-0A41-9005-6D7E34D00DAF}"/>
              </a:ext>
            </a:extLst>
          </p:cNvPr>
          <p:cNvSpPr/>
          <p:nvPr/>
        </p:nvSpPr>
        <p:spPr>
          <a:xfrm>
            <a:off x="4309245" y="2051815"/>
            <a:ext cx="2841355" cy="2727960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i="1" u="sng" dirty="0">
              <a:solidFill>
                <a:schemeClr val="tx1"/>
              </a:solidFill>
            </a:endParaRPr>
          </a:p>
          <a:p>
            <a:pPr algn="ctr"/>
            <a:endParaRPr lang="en-US" sz="2000" b="1" i="1" u="sng" dirty="0">
              <a:solidFill>
                <a:schemeClr val="tx1"/>
              </a:solidFill>
            </a:endParaRPr>
          </a:p>
          <a:p>
            <a:pPr algn="ctr"/>
            <a:endParaRPr lang="en-US" sz="2000" b="1" i="1" u="sng" dirty="0">
              <a:solidFill>
                <a:schemeClr val="tx1"/>
              </a:solidFill>
            </a:endParaRPr>
          </a:p>
          <a:p>
            <a:pPr algn="ctr"/>
            <a:r>
              <a:rPr lang="en-US" sz="2000" b="1" i="1" u="sng" dirty="0">
                <a:solidFill>
                  <a:schemeClr val="tx1"/>
                </a:solidFill>
              </a:rPr>
              <a:t>Target Extraction Method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A2DEFE-99B8-0E40-8DEC-2C96EC5F2FB2}"/>
              </a:ext>
            </a:extLst>
          </p:cNvPr>
          <p:cNvSpPr txBox="1"/>
          <p:nvPr/>
        </p:nvSpPr>
        <p:spPr>
          <a:xfrm>
            <a:off x="7733566" y="4867686"/>
            <a:ext cx="2240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Pick up a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0EFB13-D06C-024C-A57D-71B302D1D148}"/>
              </a:ext>
            </a:extLst>
          </p:cNvPr>
          <p:cNvSpPr txBox="1"/>
          <p:nvPr/>
        </p:nvSpPr>
        <p:spPr>
          <a:xfrm>
            <a:off x="2088226" y="4867686"/>
            <a:ext cx="3129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Human Examination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89EF85-B881-CD48-BC6C-9B0B3A2589BF}"/>
              </a:ext>
            </a:extLst>
          </p:cNvPr>
          <p:cNvSpPr txBox="1"/>
          <p:nvPr/>
        </p:nvSpPr>
        <p:spPr>
          <a:xfrm>
            <a:off x="3554833" y="625050"/>
            <a:ext cx="897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249975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3871-40C3-154B-B013-5A422BC6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Sampling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4DF719-BE2B-9542-B985-1C12503421EB}"/>
              </a:ext>
            </a:extLst>
          </p:cNvPr>
          <p:cNvCxnSpPr>
            <a:cxnSpLocks/>
          </p:cNvCxnSpPr>
          <p:nvPr/>
        </p:nvCxnSpPr>
        <p:spPr>
          <a:xfrm>
            <a:off x="1936595" y="4170556"/>
            <a:ext cx="83188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20C8E6-F862-F54C-A5F1-0845FFAE3082}"/>
              </a:ext>
            </a:extLst>
          </p:cNvPr>
          <p:cNvCxnSpPr>
            <a:cxnSpLocks/>
          </p:cNvCxnSpPr>
          <p:nvPr/>
        </p:nvCxnSpPr>
        <p:spPr>
          <a:xfrm flipV="1">
            <a:off x="6096000" y="1471962"/>
            <a:ext cx="0" cy="529682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CC043B-C431-0843-A372-C806561D300B}"/>
              </a:ext>
            </a:extLst>
          </p:cNvPr>
          <p:cNvCxnSpPr/>
          <p:nvPr/>
        </p:nvCxnSpPr>
        <p:spPr>
          <a:xfrm flipH="1">
            <a:off x="3122341" y="2408663"/>
            <a:ext cx="5073805" cy="3100039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400D44A-1D77-EE40-9617-384FC709DED0}"/>
              </a:ext>
            </a:extLst>
          </p:cNvPr>
          <p:cNvSpPr/>
          <p:nvPr/>
        </p:nvSpPr>
        <p:spPr>
          <a:xfrm>
            <a:off x="4783873" y="2810107"/>
            <a:ext cx="167268" cy="1784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D74CD5-9FE9-E54A-9344-C016474DE69E}"/>
              </a:ext>
            </a:extLst>
          </p:cNvPr>
          <p:cNvSpPr/>
          <p:nvPr/>
        </p:nvSpPr>
        <p:spPr>
          <a:xfrm>
            <a:off x="4036742" y="3633149"/>
            <a:ext cx="167268" cy="1784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88D983-0646-4049-A926-01FDCF24C36F}"/>
              </a:ext>
            </a:extLst>
          </p:cNvPr>
          <p:cNvSpPr/>
          <p:nvPr/>
        </p:nvSpPr>
        <p:spPr>
          <a:xfrm>
            <a:off x="6605238" y="2541897"/>
            <a:ext cx="167268" cy="1784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26DA08-D548-834D-BEC3-F4F19D2F6F22}"/>
              </a:ext>
            </a:extLst>
          </p:cNvPr>
          <p:cNvSpPr/>
          <p:nvPr/>
        </p:nvSpPr>
        <p:spPr>
          <a:xfrm>
            <a:off x="5575609" y="3753663"/>
            <a:ext cx="167268" cy="1784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3AAE65-DE79-7D4B-95A8-64C70207FC3C}"/>
              </a:ext>
            </a:extLst>
          </p:cNvPr>
          <p:cNvSpPr/>
          <p:nvPr/>
        </p:nvSpPr>
        <p:spPr>
          <a:xfrm>
            <a:off x="3912221" y="4531692"/>
            <a:ext cx="167268" cy="1784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EE1222-52D6-7E4D-B88D-78B6584F1FBF}"/>
              </a:ext>
            </a:extLst>
          </p:cNvPr>
          <p:cNvSpPr/>
          <p:nvPr/>
        </p:nvSpPr>
        <p:spPr>
          <a:xfrm>
            <a:off x="3550736" y="2653991"/>
            <a:ext cx="167268" cy="1784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37DD717-887D-9A47-BC6F-0E918C453054}"/>
              </a:ext>
            </a:extLst>
          </p:cNvPr>
          <p:cNvSpPr/>
          <p:nvPr/>
        </p:nvSpPr>
        <p:spPr>
          <a:xfrm>
            <a:off x="6947208" y="3429000"/>
            <a:ext cx="167268" cy="1784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16DF30-BBC0-C24E-ABC9-84AC1A64B846}"/>
              </a:ext>
            </a:extLst>
          </p:cNvPr>
          <p:cNvSpPr/>
          <p:nvPr/>
        </p:nvSpPr>
        <p:spPr>
          <a:xfrm>
            <a:off x="4739734" y="4553124"/>
            <a:ext cx="167268" cy="1784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92BA32-067E-6C42-B50B-E95DBAC38FEA}"/>
              </a:ext>
            </a:extLst>
          </p:cNvPr>
          <p:cNvSpPr/>
          <p:nvPr/>
        </p:nvSpPr>
        <p:spPr>
          <a:xfrm>
            <a:off x="8454481" y="5505274"/>
            <a:ext cx="167268" cy="1784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44B8FF-838F-C944-BB59-F638950A9FD7}"/>
              </a:ext>
            </a:extLst>
          </p:cNvPr>
          <p:cNvSpPr/>
          <p:nvPr/>
        </p:nvSpPr>
        <p:spPr>
          <a:xfrm>
            <a:off x="4631475" y="5568755"/>
            <a:ext cx="167268" cy="1784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CC6319-4782-0D45-AE12-071DD5F3CCB8}"/>
              </a:ext>
            </a:extLst>
          </p:cNvPr>
          <p:cNvSpPr/>
          <p:nvPr/>
        </p:nvSpPr>
        <p:spPr>
          <a:xfrm>
            <a:off x="6688872" y="4750419"/>
            <a:ext cx="167268" cy="1784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6E8AE9-3188-B14B-ABA3-816DF5FA6A18}"/>
              </a:ext>
            </a:extLst>
          </p:cNvPr>
          <p:cNvSpPr/>
          <p:nvPr/>
        </p:nvSpPr>
        <p:spPr>
          <a:xfrm>
            <a:off x="5835805" y="5064512"/>
            <a:ext cx="167268" cy="1784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16E931-EC9D-7A46-8DB9-201210D09263}"/>
              </a:ext>
            </a:extLst>
          </p:cNvPr>
          <p:cNvSpPr/>
          <p:nvPr/>
        </p:nvSpPr>
        <p:spPr>
          <a:xfrm>
            <a:off x="6624754" y="5566607"/>
            <a:ext cx="167268" cy="1784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C0A1DC-63F0-DF4E-93AE-1938C7B66A1A}"/>
              </a:ext>
            </a:extLst>
          </p:cNvPr>
          <p:cNvSpPr/>
          <p:nvPr/>
        </p:nvSpPr>
        <p:spPr>
          <a:xfrm>
            <a:off x="6012365" y="4183420"/>
            <a:ext cx="167268" cy="1784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0208F8C-CFD7-024E-9DDA-C8C0CDE2DD80}"/>
              </a:ext>
            </a:extLst>
          </p:cNvPr>
          <p:cNvSpPr/>
          <p:nvPr/>
        </p:nvSpPr>
        <p:spPr>
          <a:xfrm>
            <a:off x="5403696" y="3111190"/>
            <a:ext cx="167268" cy="1784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12F185-489E-9B4A-8637-C142ED5C8F56}"/>
              </a:ext>
            </a:extLst>
          </p:cNvPr>
          <p:cNvSpPr/>
          <p:nvPr/>
        </p:nvSpPr>
        <p:spPr>
          <a:xfrm>
            <a:off x="5403696" y="3633149"/>
            <a:ext cx="515743" cy="426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3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3871-40C3-154B-B013-5A422BC6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Enumerate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4DF719-BE2B-9542-B985-1C12503421EB}"/>
              </a:ext>
            </a:extLst>
          </p:cNvPr>
          <p:cNvCxnSpPr>
            <a:cxnSpLocks/>
          </p:cNvCxnSpPr>
          <p:nvPr/>
        </p:nvCxnSpPr>
        <p:spPr>
          <a:xfrm>
            <a:off x="1936595" y="4170556"/>
            <a:ext cx="831880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20C8E6-F862-F54C-A5F1-0845FFAE3082}"/>
              </a:ext>
            </a:extLst>
          </p:cNvPr>
          <p:cNvCxnSpPr>
            <a:cxnSpLocks/>
          </p:cNvCxnSpPr>
          <p:nvPr/>
        </p:nvCxnSpPr>
        <p:spPr>
          <a:xfrm flipV="1">
            <a:off x="6096000" y="1471962"/>
            <a:ext cx="0" cy="529682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CC043B-C431-0843-A372-C806561D300B}"/>
              </a:ext>
            </a:extLst>
          </p:cNvPr>
          <p:cNvCxnSpPr/>
          <p:nvPr/>
        </p:nvCxnSpPr>
        <p:spPr>
          <a:xfrm flipH="1">
            <a:off x="3122341" y="2408663"/>
            <a:ext cx="5073805" cy="3100039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400D44A-1D77-EE40-9617-384FC709DED0}"/>
              </a:ext>
            </a:extLst>
          </p:cNvPr>
          <p:cNvSpPr/>
          <p:nvPr/>
        </p:nvSpPr>
        <p:spPr>
          <a:xfrm>
            <a:off x="4783873" y="2810107"/>
            <a:ext cx="167268" cy="1784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D74CD5-9FE9-E54A-9344-C016474DE69E}"/>
              </a:ext>
            </a:extLst>
          </p:cNvPr>
          <p:cNvSpPr/>
          <p:nvPr/>
        </p:nvSpPr>
        <p:spPr>
          <a:xfrm>
            <a:off x="4036742" y="3633149"/>
            <a:ext cx="167268" cy="1784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88D983-0646-4049-A926-01FDCF24C36F}"/>
              </a:ext>
            </a:extLst>
          </p:cNvPr>
          <p:cNvSpPr/>
          <p:nvPr/>
        </p:nvSpPr>
        <p:spPr>
          <a:xfrm>
            <a:off x="6605238" y="2541897"/>
            <a:ext cx="167268" cy="1784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26DA08-D548-834D-BEC3-F4F19D2F6F22}"/>
              </a:ext>
            </a:extLst>
          </p:cNvPr>
          <p:cNvSpPr/>
          <p:nvPr/>
        </p:nvSpPr>
        <p:spPr>
          <a:xfrm>
            <a:off x="5575609" y="3753663"/>
            <a:ext cx="167268" cy="1784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3AAE65-DE79-7D4B-95A8-64C70207FC3C}"/>
              </a:ext>
            </a:extLst>
          </p:cNvPr>
          <p:cNvSpPr/>
          <p:nvPr/>
        </p:nvSpPr>
        <p:spPr>
          <a:xfrm>
            <a:off x="3912221" y="4531692"/>
            <a:ext cx="167268" cy="1784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EE1222-52D6-7E4D-B88D-78B6584F1FBF}"/>
              </a:ext>
            </a:extLst>
          </p:cNvPr>
          <p:cNvSpPr/>
          <p:nvPr/>
        </p:nvSpPr>
        <p:spPr>
          <a:xfrm>
            <a:off x="3550736" y="2653991"/>
            <a:ext cx="167268" cy="1784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37DD717-887D-9A47-BC6F-0E918C453054}"/>
              </a:ext>
            </a:extLst>
          </p:cNvPr>
          <p:cNvSpPr/>
          <p:nvPr/>
        </p:nvSpPr>
        <p:spPr>
          <a:xfrm>
            <a:off x="6947208" y="3429000"/>
            <a:ext cx="167268" cy="1784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16DF30-BBC0-C24E-ABC9-84AC1A64B846}"/>
              </a:ext>
            </a:extLst>
          </p:cNvPr>
          <p:cNvSpPr/>
          <p:nvPr/>
        </p:nvSpPr>
        <p:spPr>
          <a:xfrm>
            <a:off x="4739734" y="4553124"/>
            <a:ext cx="167268" cy="1784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92BA32-067E-6C42-B50B-E95DBAC38FEA}"/>
              </a:ext>
            </a:extLst>
          </p:cNvPr>
          <p:cNvSpPr/>
          <p:nvPr/>
        </p:nvSpPr>
        <p:spPr>
          <a:xfrm>
            <a:off x="8454481" y="5505274"/>
            <a:ext cx="167268" cy="1784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44B8FF-838F-C944-BB59-F638950A9FD7}"/>
              </a:ext>
            </a:extLst>
          </p:cNvPr>
          <p:cNvSpPr/>
          <p:nvPr/>
        </p:nvSpPr>
        <p:spPr>
          <a:xfrm>
            <a:off x="4631475" y="5568755"/>
            <a:ext cx="167268" cy="1784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CC6319-4782-0D45-AE12-071DD5F3CCB8}"/>
              </a:ext>
            </a:extLst>
          </p:cNvPr>
          <p:cNvSpPr/>
          <p:nvPr/>
        </p:nvSpPr>
        <p:spPr>
          <a:xfrm>
            <a:off x="6688872" y="4750419"/>
            <a:ext cx="167268" cy="1784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6E8AE9-3188-B14B-ABA3-816DF5FA6A18}"/>
              </a:ext>
            </a:extLst>
          </p:cNvPr>
          <p:cNvSpPr/>
          <p:nvPr/>
        </p:nvSpPr>
        <p:spPr>
          <a:xfrm>
            <a:off x="5835805" y="5064512"/>
            <a:ext cx="167268" cy="1784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16E931-EC9D-7A46-8DB9-201210D09263}"/>
              </a:ext>
            </a:extLst>
          </p:cNvPr>
          <p:cNvSpPr/>
          <p:nvPr/>
        </p:nvSpPr>
        <p:spPr>
          <a:xfrm>
            <a:off x="6624754" y="5566607"/>
            <a:ext cx="167268" cy="1784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C0A1DC-63F0-DF4E-93AE-1938C7B66A1A}"/>
              </a:ext>
            </a:extLst>
          </p:cNvPr>
          <p:cNvSpPr/>
          <p:nvPr/>
        </p:nvSpPr>
        <p:spPr>
          <a:xfrm>
            <a:off x="6012365" y="4183420"/>
            <a:ext cx="167268" cy="1784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0208F8C-CFD7-024E-9DDA-C8C0CDE2DD80}"/>
              </a:ext>
            </a:extLst>
          </p:cNvPr>
          <p:cNvSpPr/>
          <p:nvPr/>
        </p:nvSpPr>
        <p:spPr>
          <a:xfrm>
            <a:off x="5403696" y="3111190"/>
            <a:ext cx="167268" cy="1784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12F185-489E-9B4A-8637-C142ED5C8F56}"/>
              </a:ext>
            </a:extLst>
          </p:cNvPr>
          <p:cNvSpPr/>
          <p:nvPr/>
        </p:nvSpPr>
        <p:spPr>
          <a:xfrm>
            <a:off x="8271881" y="5381144"/>
            <a:ext cx="515743" cy="426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2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186</Words>
  <Application>Microsoft Macintosh PowerPoint</Application>
  <PresentationFormat>Widescreen</PresentationFormat>
  <Paragraphs>122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Uncertainty Sampling</vt:lpstr>
      <vt:lpstr>Learning to Enumerate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PC-A109</dc:creator>
  <cp:lastModifiedBy>PC-A109</cp:lastModifiedBy>
  <cp:revision>24</cp:revision>
  <cp:lastPrinted>2019-02-12T13:02:07Z</cp:lastPrinted>
  <dcterms:created xsi:type="dcterms:W3CDTF">2019-02-12T12:55:40Z</dcterms:created>
  <dcterms:modified xsi:type="dcterms:W3CDTF">2019-03-02T12:45:22Z</dcterms:modified>
</cp:coreProperties>
</file>