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29"/>
    <p:restoredTop sz="94688"/>
  </p:normalViewPr>
  <p:slideViewPr>
    <p:cSldViewPr snapToGrid="0" snapToObjects="1">
      <p:cViewPr>
        <p:scale>
          <a:sx n="47" d="100"/>
          <a:sy n="47" d="100"/>
        </p:scale>
        <p:origin x="4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5AD9E-9CDC-5B42-9014-A227A873E338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64A39-F317-2144-857D-F4E4D67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4A39-F317-2144-857D-F4E4D6796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CE18-37EC-C440-BDE0-5345F692F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FCCB4-CFB0-B24F-A1E8-163B64179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434B9-C98E-964C-89A2-71795425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02F9-885B-7C41-8BFE-3247385C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E7E8-3869-3241-AFE5-6009673D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1DC-A4CE-7543-95B8-3DF5E679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C96E1-2FFF-A243-B2B0-CCCF686D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0B54-E7D1-464C-A1B9-7051102F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C870-ED52-2140-B00D-0EDB2201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7E8B-E9AC-2047-A1D2-CF3D74F7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7739B-BB0B-4A4B-81DD-6A0DCA9D9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DE0A-6898-194F-8607-C80E1499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264D-8EF9-424C-8A46-B168BA1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772A-5D87-BB46-A7BC-5B98C668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6B8A-4CA0-B54E-A1DD-59227EF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D128-F65E-3E4B-8305-60E580F8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3C09-4B6C-264C-BF4F-3741281B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267F-CEEF-8A4E-B9B2-4B3CA51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5DC4-219F-AD41-8485-3749DBB8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8D3A-6FFA-EE47-8E2F-ADB9A2F8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1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9B29-175A-0A4A-B8C4-228DC8E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A30D-8B77-1840-A08A-50F9BA54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264E2-CD71-384A-8900-8D21CC7C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C93-7BAC-CC4F-AA58-DD830391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3271-9309-7E4F-AC7B-D8DBA172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D5E-968B-4A4B-A4CC-8E2AC63D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3182-F8E5-EC42-966B-55739DC99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AB46-23A2-B047-8538-05305133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E882-7F0D-C34A-9F95-55349DD8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4918-22CB-D04D-BF4A-7B3911F7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193F3-01AA-7B41-A11C-800F20AC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43F-A46C-A943-B7E7-71AAA62C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9043-0F3A-1D4E-9F78-BAEB632D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07E4-DBE3-4B4B-A25E-9D665FC4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C40D6-0CFB-E048-AEB0-5CBC756E4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EBC9A-38BC-6844-B9B7-3D7D34B52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E2B30-8F14-904A-9558-B23B339B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98875-84F3-D743-91E0-18C9F571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66895-92D5-C94D-B754-37CFD241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6E0B-EB6E-4E4F-BAC0-255525A3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3655C-1A3E-234B-88B5-C30EC7EA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68857-717C-5745-B9A5-FD65E0DB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FD96-8147-C049-8334-913BCD40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1D323-4CBA-9E4B-95FF-A28C111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7401-79EE-844B-B75B-7F74DE3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4B3D-4865-1B46-B0C0-5F9C9182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4CB0-856B-BC48-B0B0-CE215416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17A4-C0A4-DB48-B766-26AB612D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2494F-F71F-FE4B-A3A8-BA456C54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1B62-58C9-4145-A086-CAE6C2D5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E642-E9BA-9844-BC2D-507B1C14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49F5-291D-334C-AF6A-E8E11B29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4F47-B250-0643-AD29-F8284FE7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AC65F-B4D3-4C48-81BB-6E8F810AF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631C9-1D91-424D-BF5B-E80EEEAFB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B584-2ADE-BF45-801D-03119FE3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8A86-1692-304E-9BD3-3848A6C0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83D2-E729-E54E-98C9-D9863774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E3D94-A35F-3F44-8586-2E22E29D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61CD-B672-9E45-A2DF-7140CDCC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9E71-E0BF-4D44-BE62-A508C7AC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53D2-96FE-B748-9AEF-ACD2E1AAED28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5559-7FDF-5C4B-9642-D873DAA0B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9F66-913D-264D-84AA-BDB3CE14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F0D6-59CC-CD4F-978D-E0A33318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E0CE7-F318-DB44-82B1-230445338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4480" y="18106914"/>
            <a:ext cx="8992663" cy="5058373"/>
          </a:xfr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E8613D-5202-E247-B85B-EA25EAB73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620" y="18137865"/>
            <a:ext cx="8992665" cy="5058374"/>
          </a:xfrm>
          <a:prstGeom prst="rect">
            <a:avLst/>
          </a:prstGeom>
        </p:spPr>
      </p:pic>
      <p:pic>
        <p:nvPicPr>
          <p:cNvPr id="62" name="Picture 6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8BE65B-F509-4E44-A264-FCA878BF9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7602" y="17643586"/>
            <a:ext cx="13056187" cy="73441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E4E112-A1AC-2049-A428-2382E0B4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1178555"/>
            <a:ext cx="26112371" cy="2629977"/>
          </a:xfrm>
        </p:spPr>
        <p:txBody>
          <a:bodyPr>
            <a:normAutofit fontScale="90000"/>
          </a:bodyPr>
          <a:lstStyle/>
          <a:p>
            <a:pPr algn="ctr"/>
            <a:r>
              <a:rPr lang="e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Target Data Fast! A Method and Its Behavior of </a:t>
            </a:r>
            <a:br>
              <a:rPr lang="e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Data Collection using Online Machine Learning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2E0CAE1-EB69-F34A-BE20-62CD012AE032}"/>
              </a:ext>
            </a:extLst>
          </p:cNvPr>
          <p:cNvSpPr txBox="1">
            <a:spLocks/>
          </p:cNvSpPr>
          <p:nvPr/>
        </p:nvSpPr>
        <p:spPr>
          <a:xfrm>
            <a:off x="2081421" y="3808532"/>
            <a:ext cx="26112371" cy="1426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2706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" sz="5400" dirty="0" err="1"/>
              <a:t>Ruide</a:t>
            </a:r>
            <a:r>
              <a:rPr lang="en" sz="5400" dirty="0"/>
              <a:t> LI, Yoko YAMAKATA and </a:t>
            </a:r>
            <a:r>
              <a:rPr lang="en" sz="5400" dirty="0" err="1"/>
              <a:t>Keishi</a:t>
            </a:r>
            <a:r>
              <a:rPr lang="en" sz="5400" dirty="0"/>
              <a:t> TAJIMA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C096A-EA29-A846-B083-F024761D8181}"/>
              </a:ext>
            </a:extLst>
          </p:cNvPr>
          <p:cNvSpPr txBox="1"/>
          <p:nvPr/>
        </p:nvSpPr>
        <p:spPr>
          <a:xfrm>
            <a:off x="481263" y="305778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DEIM 2019 Forum A5-2</a:t>
            </a:r>
          </a:p>
        </p:txBody>
      </p:sp>
      <p:pic>
        <p:nvPicPr>
          <p:cNvPr id="22" name="Picture 21" descr="A drawing of a face&#10;&#10;Description automatically generated">
            <a:extLst>
              <a:ext uri="{FF2B5EF4-FFF2-40B4-BE49-F238E27FC236}">
                <a16:creationId xmlns:a16="http://schemas.microsoft.com/office/drawing/2014/main" id="{8FC7C663-4393-8A4D-BBE1-9BD5DCA4E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1280" y="41095225"/>
            <a:ext cx="3962400" cy="1059966"/>
          </a:xfrm>
          <a:prstGeom prst="rect">
            <a:avLst/>
          </a:prstGeom>
        </p:spPr>
      </p:pic>
      <p:pic>
        <p:nvPicPr>
          <p:cNvPr id="42" name="Picture 4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1C9F33-A698-2745-9F76-243F38EB1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708" y="4962171"/>
            <a:ext cx="13056182" cy="7344103"/>
          </a:xfrm>
          <a:prstGeom prst="rect">
            <a:avLst/>
          </a:prstGeom>
        </p:spPr>
      </p:pic>
      <p:pic>
        <p:nvPicPr>
          <p:cNvPr id="44" name="Picture 43" descr="A screenshot of a map&#10;&#10;Description automatically generated">
            <a:extLst>
              <a:ext uri="{FF2B5EF4-FFF2-40B4-BE49-F238E27FC236}">
                <a16:creationId xmlns:a16="http://schemas.microsoft.com/office/drawing/2014/main" id="{2A515619-0060-4442-8DE5-194687AF1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08" y="23165288"/>
            <a:ext cx="13056183" cy="7344103"/>
          </a:xfrm>
          <a:prstGeom prst="rect">
            <a:avLst/>
          </a:prstGeom>
        </p:spPr>
      </p:pic>
      <p:pic>
        <p:nvPicPr>
          <p:cNvPr id="36" name="Content Placeholder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47CE0-C381-754C-84E4-764CA0CF34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9"/>
          <a:stretch>
            <a:fillRect/>
          </a:stretch>
        </p:blipFill>
        <p:spPr>
          <a:xfrm>
            <a:off x="1163708" y="10884940"/>
            <a:ext cx="13056183" cy="7344103"/>
          </a:xfr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14535-050A-194F-B544-EBA764ED46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708" y="30265132"/>
            <a:ext cx="13056182" cy="7344102"/>
          </a:xfrm>
          <a:prstGeom prst="rect">
            <a:avLst/>
          </a:prstGeom>
        </p:spPr>
      </p:pic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7A22A2-F7BA-0B40-B579-AB20ABDC1D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1414" y="35294586"/>
            <a:ext cx="11112072" cy="4456404"/>
          </a:xfrm>
          <a:prstGeom prst="rect">
            <a:avLst/>
          </a:prstGeom>
        </p:spPr>
      </p:pic>
      <p:pic>
        <p:nvPicPr>
          <p:cNvPr id="52" name="Picture 5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E748E5-5251-B647-9516-3C8737B5CC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37606" y="23196239"/>
            <a:ext cx="13056186" cy="7344105"/>
          </a:xfrm>
          <a:prstGeom prst="rect">
            <a:avLst/>
          </a:prstGeom>
        </p:spPr>
      </p:pic>
      <p:pic>
        <p:nvPicPr>
          <p:cNvPr id="54" name="Picture 5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955D0A-9ECC-064E-B9C2-E481094D68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37611" y="30265132"/>
            <a:ext cx="13056181" cy="7344102"/>
          </a:xfrm>
          <a:prstGeom prst="rect">
            <a:avLst/>
          </a:prstGeom>
        </p:spPr>
      </p:pic>
      <p:pic>
        <p:nvPicPr>
          <p:cNvPr id="56" name="Picture 55" descr="A close up of a flower&#10;&#10;Description automatically generated">
            <a:extLst>
              <a:ext uri="{FF2B5EF4-FFF2-40B4-BE49-F238E27FC236}">
                <a16:creationId xmlns:a16="http://schemas.microsoft.com/office/drawing/2014/main" id="{76C33E4B-81F7-FC48-8CDA-B0DE8A30F1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37611" y="5235351"/>
            <a:ext cx="13056181" cy="7344102"/>
          </a:xfrm>
          <a:prstGeom prst="rect">
            <a:avLst/>
          </a:prstGeom>
        </p:spPr>
      </p:pic>
      <p:pic>
        <p:nvPicPr>
          <p:cNvPr id="60" name="Picture 5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17D003-BE03-BB46-B5A6-D2DDF87A96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37602" y="10293725"/>
            <a:ext cx="13056181" cy="7344102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EFAE3E-26E3-7343-A849-383FA5007517}"/>
              </a:ext>
            </a:extLst>
          </p:cNvPr>
          <p:cNvCxnSpPr>
            <a:cxnSpLocks/>
          </p:cNvCxnSpPr>
          <p:nvPr/>
        </p:nvCxnSpPr>
        <p:spPr>
          <a:xfrm>
            <a:off x="15137602" y="5519057"/>
            <a:ext cx="0" cy="34714543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8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Find Target Data Fast! A Method and Its Behavior of  Target Data Collection using Online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Target Data Fast! A Method and Its Behavior of Target Data Collection using Online Machine Learning</dc:title>
  <dc:creator>PC-A109</dc:creator>
  <cp:lastModifiedBy>PC-A109</cp:lastModifiedBy>
  <cp:revision>11</cp:revision>
  <dcterms:created xsi:type="dcterms:W3CDTF">2019-03-02T13:02:17Z</dcterms:created>
  <dcterms:modified xsi:type="dcterms:W3CDTF">2019-03-02T15:05:28Z</dcterms:modified>
</cp:coreProperties>
</file>