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9" r:id="rId5"/>
    <p:sldId id="260" r:id="rId6"/>
    <p:sldId id="262" r:id="rId7"/>
    <p:sldId id="266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7" autoAdjust="0"/>
    <p:restoredTop sz="94660"/>
  </p:normalViewPr>
  <p:slideViewPr>
    <p:cSldViewPr snapToGrid="0">
      <p:cViewPr varScale="1">
        <p:scale>
          <a:sx n="65" d="100"/>
          <a:sy n="65" d="100"/>
        </p:scale>
        <p:origin x="9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63751" y="1701800"/>
            <a:ext cx="9211733" cy="1082675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63751" y="2927350"/>
            <a:ext cx="9218083" cy="1752600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2CF69E19-2A7C-4EC0-BB97-9FD2E404A3E6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1C7220EF-AA7A-44EC-8CDC-C7579F60A321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CF69E19-2A7C-4EC0-BB97-9FD2E404A3E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C7220EF-AA7A-44EC-8CDC-C7579F60A321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CF69E19-2A7C-4EC0-BB97-9FD2E404A3E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C7220EF-AA7A-44EC-8CDC-C7579F60A321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CF69E19-2A7C-4EC0-BB97-9FD2E404A3E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C7220EF-AA7A-44EC-8CDC-C7579F60A321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CF69E19-2A7C-4EC0-BB97-9FD2E404A3E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C7220EF-AA7A-44EC-8CDC-C7579F60A321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CF69E19-2A7C-4EC0-BB97-9FD2E404A3E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C7220EF-AA7A-44EC-8CDC-C7579F60A321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CF69E19-2A7C-4EC0-BB97-9FD2E404A3E6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C7220EF-AA7A-44EC-8CDC-C7579F60A321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CF69E19-2A7C-4EC0-BB97-9FD2E404A3E6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C7220EF-AA7A-44EC-8CDC-C7579F60A321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CF69E19-2A7C-4EC0-BB97-9FD2E404A3E6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C7220EF-AA7A-44EC-8CDC-C7579F60A321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CF69E19-2A7C-4EC0-BB97-9FD2E404A3E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C7220EF-AA7A-44EC-8CDC-C7579F60A321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2CF69E19-2A7C-4EC0-BB97-9FD2E404A3E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1C7220EF-AA7A-44EC-8CDC-C7579F60A321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-8467" y="0"/>
            <a:ext cx="12200467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2CF69E19-2A7C-4EC0-BB97-9FD2E404A3E6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1C7220EF-AA7A-44EC-8CDC-C7579F60A321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490952"/>
            <a:ext cx="9144000" cy="765010"/>
          </a:xfrm>
        </p:spPr>
        <p:txBody>
          <a:bodyPr>
            <a:normAutofit/>
          </a:bodyPr>
          <a:lstStyle/>
          <a:p>
            <a:pPr algn="ctr"/>
            <a:r>
              <a:rPr lang="en-US" sz="2900" dirty="0" err="1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sz="2900" dirty="0">
                <a:latin typeface="Arial" panose="020B0604020202020204" pitchFamily="34" charset="0"/>
                <a:cs typeface="Arial" panose="020B0604020202020204" pitchFamily="34" charset="0"/>
              </a:rPr>
              <a:t> 9. </a:t>
            </a:r>
            <a:r>
              <a:rPr lang="en-US" altLang="en-US" sz="2900" dirty="0">
                <a:latin typeface="Arial" panose="020B0604020202020204" pitchFamily="34" charset="0"/>
                <a:cs typeface="Arial" panose="020B0604020202020204" pitchFamily="34" charset="0"/>
              </a:rPr>
              <a:t>Trình quản l</a:t>
            </a:r>
            <a:r>
              <a:rPr lang="" altLang="en-US" sz="2900" dirty="0">
                <a:latin typeface="Arial" panose="020B0604020202020204" pitchFamily="34" charset="0"/>
                <a:cs typeface="Arial" panose="020B0604020202020204" pitchFamily="34" charset="0"/>
              </a:rPr>
              <a:t>ý</a:t>
            </a:r>
            <a:r>
              <a:rPr lang="en-US" altLang="en-US" sz="2900" dirty="0">
                <a:latin typeface="Arial" panose="020B0604020202020204" pitchFamily="34" charset="0"/>
                <a:cs typeface="Arial" panose="020B0604020202020204" pitchFamily="34" charset="0"/>
              </a:rPr>
              <a:t> th</a:t>
            </a:r>
            <a:r>
              <a:rPr lang="" altLang="en-US" sz="2900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altLang="en-US" sz="2900" dirty="0">
                <a:latin typeface="Arial" panose="020B0604020202020204" pitchFamily="34" charset="0"/>
                <a:cs typeface="Arial" panose="020B0604020202020204" pitchFamily="34" charset="0"/>
              </a:rPr>
              <a:t> mục GUI</a:t>
            </a:r>
            <a:endParaRPr lang="en-US" altLang="en-US" sz="2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52015" y="4053961"/>
            <a:ext cx="9144000" cy="1655762"/>
          </a:xfrm>
        </p:spPr>
        <p:txBody>
          <a:bodyPr/>
          <a:lstStyle/>
          <a:p>
            <a:r>
              <a:rPr lang="en-US" dirty="0"/>
              <a:t>Sinh </a:t>
            </a:r>
            <a:r>
              <a:rPr lang="en-US" dirty="0" err="1"/>
              <a:t>viên</a:t>
            </a:r>
            <a:r>
              <a:rPr lang="en-US" dirty="0"/>
              <a:t>: Phạm Duy Tiến Minh</a:t>
            </a:r>
            <a:endParaRPr lang="en-US" dirty="0"/>
          </a:p>
          <a:p>
            <a:r>
              <a:rPr lang="en-US" dirty="0" err="1"/>
              <a:t>Mssv</a:t>
            </a:r>
            <a:r>
              <a:rPr lang="en-US" dirty="0"/>
              <a:t>: K225480106048</a:t>
            </a:r>
            <a:endParaRPr lang="en-US" dirty="0"/>
          </a:p>
        </p:txBody>
      </p:sp>
      <p:sp>
        <p:nvSpPr>
          <p:cNvPr id="4" name="Title 1"/>
          <p:cNvSpPr txBox="1"/>
          <p:nvPr/>
        </p:nvSpPr>
        <p:spPr>
          <a:xfrm>
            <a:off x="1524000" y="1762371"/>
            <a:ext cx="9144000" cy="76501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900" dirty="0" err="1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sz="2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900" dirty="0" err="1"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r>
              <a:rPr lang="en-US" sz="2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900" dirty="0" err="1">
                <a:latin typeface="Arial" panose="020B0604020202020204" pitchFamily="34" charset="0"/>
                <a:cs typeface="Arial" panose="020B0604020202020204" pitchFamily="34" charset="0"/>
              </a:rPr>
              <a:t>lớn</a:t>
            </a:r>
            <a:endParaRPr lang="en-US" sz="2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1"/>
          <p:cNvSpPr txBox="1"/>
          <p:nvPr/>
        </p:nvSpPr>
        <p:spPr>
          <a:xfrm>
            <a:off x="1524000" y="1127235"/>
            <a:ext cx="9144000" cy="76501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900" dirty="0" err="1">
                <a:latin typeface="Arial" panose="020B0604020202020204" pitchFamily="34" charset="0"/>
                <a:cs typeface="Arial" panose="020B0604020202020204" pitchFamily="34" charset="0"/>
              </a:rPr>
              <a:t>Lập</a:t>
            </a:r>
            <a:r>
              <a:rPr lang="en-US" sz="2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900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2900" dirty="0">
                <a:latin typeface="Arial" panose="020B0604020202020204" pitchFamily="34" charset="0"/>
                <a:cs typeface="Arial" panose="020B0604020202020204" pitchFamily="34" charset="0"/>
              </a:rPr>
              <a:t> Python</a:t>
            </a:r>
            <a:endParaRPr lang="en-US" sz="2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7124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000" dirty="0" err="1"/>
              <a:t>Đề</a:t>
            </a:r>
            <a:r>
              <a:rPr lang="en-US" sz="3000" dirty="0"/>
              <a:t> </a:t>
            </a:r>
            <a:r>
              <a:rPr lang="en-US" sz="3000" dirty="0" err="1"/>
              <a:t>bài</a:t>
            </a:r>
            <a:r>
              <a:rPr lang="en-US" sz="3000" dirty="0"/>
              <a:t>: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52325"/>
            <a:ext cx="10515600" cy="490625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en-US" dirty="0" err="1"/>
              <a:t>Tạo ứng dụng GUI cho phép chọn th</a:t>
            </a:r>
            <a:r>
              <a:rPr lang="en-US" altLang="en-US" dirty="0" err="1"/>
              <a:t>ư</a:t>
            </a:r>
            <a:r>
              <a:rPr lang="en-US" altLang="en-US" dirty="0" err="1"/>
              <a:t> mục, liệt kê file theo từng loại (.txt, .py, .jpg), và cho phép mở file.</a:t>
            </a:r>
            <a:endParaRPr lang="en-US" altLang="en-US" b="1" dirty="0" err="1"/>
          </a:p>
          <a:p>
            <a:r>
              <a:rPr lang="en-US" b="1" dirty="0" err="1"/>
              <a:t>Đầu</a:t>
            </a:r>
            <a:r>
              <a:rPr lang="en-US" b="1" dirty="0"/>
              <a:t> </a:t>
            </a:r>
            <a:r>
              <a:rPr lang="en-US" b="1" dirty="0" err="1"/>
              <a:t>vào</a:t>
            </a:r>
            <a:r>
              <a:rPr lang="en-US" b="1" dirty="0"/>
              <a:t> – </a:t>
            </a:r>
            <a:r>
              <a:rPr lang="en-US" b="1" dirty="0" err="1"/>
              <a:t>đầu</a:t>
            </a:r>
            <a:r>
              <a:rPr lang="en-US" b="1" dirty="0"/>
              <a:t> </a:t>
            </a:r>
            <a:r>
              <a:rPr lang="en-US" b="1" dirty="0" err="1"/>
              <a:t>ra</a:t>
            </a:r>
            <a:r>
              <a:rPr lang="en-US" b="1" dirty="0"/>
              <a:t>:</a:t>
            </a:r>
            <a:endParaRPr lang="en-US" dirty="0"/>
          </a:p>
          <a:p>
            <a:pPr lvl="1"/>
            <a:r>
              <a:rPr lang="en-US" altLang="en-US" sz="2800" dirty="0"/>
              <a:t>Đ</a:t>
            </a:r>
            <a:r>
              <a:rPr lang="en-US" altLang="en-US" sz="2800" dirty="0"/>
              <a:t>ầu vào: Nút “Chọn th</a:t>
            </a:r>
            <a:r>
              <a:rPr lang="en-US" altLang="en-US" sz="2800" dirty="0"/>
              <a:t>ư</a:t>
            </a:r>
            <a:r>
              <a:rPr lang="en-US" altLang="en-US" sz="2800" dirty="0"/>
              <a:t> mục”.</a:t>
            </a:r>
            <a:endParaRPr lang="en-US" altLang="en-US" sz="2800" dirty="0"/>
          </a:p>
          <a:p>
            <a:pPr lvl="1"/>
            <a:r>
              <a:rPr lang="en-US" altLang="en-US" sz="2800" dirty="0"/>
              <a:t>Đ</a:t>
            </a:r>
            <a:r>
              <a:rPr lang="en-US" altLang="en-US" sz="2800" dirty="0"/>
              <a:t>ầu ra: Treeview hoặc Listbox hiển thị file, nút “Mở”</a:t>
            </a:r>
            <a:r>
              <a:rPr lang="en-US" sz="2800" dirty="0"/>
              <a:t>.</a:t>
            </a:r>
            <a:endParaRPr lang="en-US" sz="2800" dirty="0"/>
          </a:p>
          <a:p>
            <a:r>
              <a:rPr lang="en-US" b="1" dirty="0" err="1"/>
              <a:t>Tính</a:t>
            </a:r>
            <a:r>
              <a:rPr lang="en-US" b="1" dirty="0"/>
              <a:t> </a:t>
            </a:r>
            <a:r>
              <a:rPr lang="en-US" b="1" dirty="0" err="1"/>
              <a:t>năng</a:t>
            </a:r>
            <a:r>
              <a:rPr lang="en-US" b="1" dirty="0"/>
              <a:t> </a:t>
            </a:r>
            <a:r>
              <a:rPr lang="en-US" b="1" dirty="0" err="1"/>
              <a:t>yêu</a:t>
            </a:r>
            <a:r>
              <a:rPr lang="en-US" b="1" dirty="0"/>
              <a:t> </a:t>
            </a:r>
            <a:r>
              <a:rPr lang="en-US" b="1" dirty="0" err="1"/>
              <a:t>cầu</a:t>
            </a:r>
            <a:r>
              <a:rPr lang="en-US" b="1" dirty="0"/>
              <a:t>:</a:t>
            </a:r>
            <a:endParaRPr lang="en-US" dirty="0"/>
          </a:p>
          <a:p>
            <a:pPr lvl="1"/>
            <a:r>
              <a:rPr lang="en-US" altLang="en-US" sz="2800" dirty="0"/>
              <a:t>Sử dụng os </a:t>
            </a:r>
            <a:r>
              <a:rPr lang="en-US" altLang="en-US" sz="2800" dirty="0"/>
              <a:t>đ</a:t>
            </a:r>
            <a:r>
              <a:rPr lang="en-US" altLang="en-US" sz="2800" dirty="0"/>
              <a:t>ể scan folder.</a:t>
            </a:r>
            <a:endParaRPr lang="en-US" altLang="en-US" sz="2800" dirty="0"/>
          </a:p>
          <a:p>
            <a:pPr lvl="1"/>
            <a:r>
              <a:rPr lang="en-US" altLang="en-US" sz="2800" dirty="0"/>
              <a:t>Bắt lỗi không tìm thấy </a:t>
            </a:r>
            <a:r>
              <a:rPr lang="en-US" altLang="en-US" sz="2800" dirty="0"/>
              <a:t>đư</a:t>
            </a:r>
            <a:r>
              <a:rPr lang="en-US" altLang="en-US" sz="2800" dirty="0"/>
              <a:t>ờng dẫn.</a:t>
            </a:r>
            <a:endParaRPr lang="en-US" altLang="en-US" sz="2800" dirty="0"/>
          </a:p>
          <a:p>
            <a:pPr lvl="1"/>
            <a:r>
              <a:rPr lang="en-US" altLang="en-US" sz="2800" dirty="0"/>
              <a:t>GUI với Treeview (tkinter.ttk).</a:t>
            </a:r>
            <a:endParaRPr lang="en-US" sz="2800" dirty="0"/>
          </a:p>
          <a:p>
            <a:r>
              <a:rPr lang="en-US" b="1" dirty="0" err="1"/>
              <a:t>Kiểm</a:t>
            </a:r>
            <a:r>
              <a:rPr lang="en-US" b="1" dirty="0"/>
              <a:t> </a:t>
            </a:r>
            <a:r>
              <a:rPr lang="en-US" b="1" dirty="0" err="1"/>
              <a:t>tra</a:t>
            </a:r>
            <a:r>
              <a:rPr lang="en-US" b="1" dirty="0"/>
              <a:t> &amp; </a:t>
            </a:r>
            <a:r>
              <a:rPr lang="en-US" b="1" dirty="0" err="1"/>
              <a:t>kết</a:t>
            </a:r>
            <a:r>
              <a:rPr lang="en-US" b="1" dirty="0"/>
              <a:t> </a:t>
            </a:r>
            <a:r>
              <a:rPr lang="en-US" b="1" dirty="0" err="1"/>
              <a:t>quả</a:t>
            </a:r>
            <a:r>
              <a:rPr lang="en-US" b="1" dirty="0"/>
              <a:t> </a:t>
            </a:r>
            <a:r>
              <a:rPr lang="en-US" b="1" dirty="0" err="1"/>
              <a:t>mẫu</a:t>
            </a:r>
            <a:r>
              <a:rPr lang="en-US" b="1" dirty="0"/>
              <a:t>:</a:t>
            </a:r>
            <a:endParaRPr lang="en-US" dirty="0"/>
          </a:p>
          <a:p>
            <a:pPr lvl="1"/>
            <a:r>
              <a:rPr lang="en-US" altLang="en-US" sz="2800" dirty="0">
                <a:sym typeface="+mn-ea"/>
              </a:rPr>
              <a:t>Mở file bằng chương trình mặc định</a:t>
            </a:r>
            <a:r>
              <a:rPr lang="en-US" sz="2800" dirty="0"/>
              <a:t>.</a:t>
            </a:r>
            <a:endParaRPr lang="en-US" sz="2800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42081"/>
            <a:ext cx="10515600" cy="848848"/>
          </a:xfrm>
        </p:spPr>
        <p:txBody>
          <a:bodyPr>
            <a:normAutofit/>
          </a:bodyPr>
          <a:lstStyle/>
          <a:p>
            <a:r>
              <a:rPr lang="en-US" sz="3000" dirty="0" err="1"/>
              <a:t>Cấu</a:t>
            </a:r>
            <a:r>
              <a:rPr lang="en-US" sz="3000" dirty="0"/>
              <a:t> </a:t>
            </a:r>
            <a:r>
              <a:rPr lang="en-US" sz="3000" dirty="0" err="1"/>
              <a:t>trúc</a:t>
            </a:r>
            <a:r>
              <a:rPr lang="en-US" sz="3000" dirty="0"/>
              <a:t> </a:t>
            </a:r>
            <a:r>
              <a:rPr lang="en-US" sz="3000" dirty="0" err="1"/>
              <a:t>của</a:t>
            </a:r>
            <a:r>
              <a:rPr lang="en-US" sz="3000" dirty="0"/>
              <a:t> </a:t>
            </a:r>
            <a:r>
              <a:rPr lang="en-US" sz="3000" dirty="0" err="1"/>
              <a:t>chương</a:t>
            </a:r>
            <a:r>
              <a:rPr lang="en-US" sz="3000" dirty="0"/>
              <a:t> </a:t>
            </a:r>
            <a:r>
              <a:rPr lang="en-US" sz="3000" dirty="0" err="1"/>
              <a:t>trình</a:t>
            </a:r>
            <a:r>
              <a:rPr lang="en-US" sz="3000" dirty="0"/>
              <a:t>: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67460"/>
            <a:ext cx="10515600" cy="4351338"/>
          </a:xfrm>
        </p:spPr>
        <p:txBody>
          <a:bodyPr/>
          <a:lstStyle/>
          <a:p>
            <a:r>
              <a:rPr lang="en-US" dirty="0" err="1"/>
              <a:t>Khởi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viên và cấu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cửa</a:t>
            </a:r>
            <a:r>
              <a:rPr lang="en-US" dirty="0"/>
              <a:t> </a:t>
            </a:r>
            <a:r>
              <a:rPr lang="en-US" dirty="0" err="1"/>
              <a:t>sổ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endParaRPr lang="en-US" dirty="0"/>
          </a:p>
          <a:p>
            <a:r>
              <a:rPr lang="en-US" altLang="en-US" dirty="0"/>
              <a:t>Giao diện: xây dựng bằng tkinter và ttk (GUI), hiển thị cửa sổ chính, nút bấm, và danh sách file.</a:t>
            </a:r>
            <a:endParaRPr lang="en-US" altLang="en-US" dirty="0"/>
          </a:p>
          <a:p>
            <a:r>
              <a:rPr lang="en-US" altLang="en-US" dirty="0"/>
              <a:t>Xử l</a:t>
            </a:r>
            <a:r>
              <a:rPr lang="en-US" altLang="en-US" dirty="0"/>
              <a:t>ý</a:t>
            </a:r>
            <a:r>
              <a:rPr lang="en-US" altLang="en-US" dirty="0"/>
              <a:t> logic (Backend): t</a:t>
            </a:r>
            <a:r>
              <a:rPr lang="en-US" altLang="en-US" dirty="0"/>
              <a:t>ư</a:t>
            </a:r>
            <a:r>
              <a:rPr lang="en-US" altLang="en-US" dirty="0"/>
              <a:t>ơng tác với hệ thống file qua th</a:t>
            </a:r>
            <a:r>
              <a:rPr lang="en-US" altLang="en-US" dirty="0"/>
              <a:t>ư</a:t>
            </a:r>
            <a:r>
              <a:rPr lang="en-US" altLang="en-US" dirty="0"/>
              <a:t> viện os, xử l</a:t>
            </a:r>
            <a:r>
              <a:rPr lang="en-US" altLang="en-US" dirty="0"/>
              <a:t>ý</a:t>
            </a:r>
            <a:r>
              <a:rPr lang="en-US" altLang="en-US" dirty="0"/>
              <a:t> sự kiện (mở file, duyệt th</a:t>
            </a:r>
            <a:r>
              <a:rPr lang="en-US" altLang="en-US" dirty="0"/>
              <a:t>ư</a:t>
            </a:r>
            <a:r>
              <a:rPr lang="en-US" altLang="en-US" dirty="0"/>
              <a:t> mục).</a:t>
            </a:r>
            <a:endParaRPr lang="en-US" altLang="en-US" dirty="0"/>
          </a:p>
          <a:p>
            <a:r>
              <a:rPr lang="en-US" altLang="en-US" dirty="0"/>
              <a:t>Xử l</a:t>
            </a:r>
            <a:r>
              <a:rPr lang="en-US" altLang="en-US" dirty="0"/>
              <a:t>ý</a:t>
            </a:r>
            <a:r>
              <a:rPr lang="en-US" altLang="en-US" dirty="0"/>
              <a:t> lỗi (Error Handling): Bắt các ngoại lệ (PermissionError, FileNotFound).</a:t>
            </a:r>
            <a:endParaRPr lang="en-US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81037"/>
          </a:xfrm>
        </p:spPr>
        <p:txBody>
          <a:bodyPr>
            <a:normAutofit/>
          </a:bodyPr>
          <a:lstStyle/>
          <a:p>
            <a:r>
              <a:rPr lang="en-US" sz="3000" dirty="0" err="1"/>
              <a:t>Khởi</a:t>
            </a:r>
            <a:r>
              <a:rPr lang="en-US" sz="3000" dirty="0"/>
              <a:t> </a:t>
            </a:r>
            <a:r>
              <a:rPr lang="en-US" sz="3000" dirty="0" err="1"/>
              <a:t>tạo</a:t>
            </a:r>
            <a:r>
              <a:rPr lang="en-US" sz="3000" dirty="0"/>
              <a:t> </a:t>
            </a:r>
            <a:r>
              <a:rPr lang="en-US" sz="3000" dirty="0" err="1"/>
              <a:t>các</a:t>
            </a:r>
            <a:r>
              <a:rPr lang="en-US" sz="3000" dirty="0"/>
              <a:t> </a:t>
            </a:r>
            <a:r>
              <a:rPr lang="en-US" sz="3000" dirty="0" err="1"/>
              <a:t>thư</a:t>
            </a:r>
            <a:r>
              <a:rPr lang="en-US" sz="3000" dirty="0"/>
              <a:t> </a:t>
            </a:r>
            <a:r>
              <a:rPr lang="en-US" sz="3000" dirty="0" err="1"/>
              <a:t>viên và</a:t>
            </a:r>
            <a:r>
              <a:rPr lang="en-US" sz="3000" dirty="0"/>
              <a:t> </a:t>
            </a:r>
            <a:r>
              <a:rPr lang="en-US" sz="3000" dirty="0" err="1"/>
              <a:t>cấu</a:t>
            </a:r>
            <a:r>
              <a:rPr lang="en-US" sz="3000" dirty="0"/>
              <a:t> </a:t>
            </a:r>
            <a:r>
              <a:rPr lang="en-US" sz="3000" dirty="0" err="1"/>
              <a:t>hình</a:t>
            </a:r>
            <a:r>
              <a:rPr lang="en-US" sz="3000" dirty="0"/>
              <a:t> </a:t>
            </a:r>
            <a:r>
              <a:rPr lang="en-US" sz="3000" dirty="0" err="1"/>
              <a:t>cửa</a:t>
            </a:r>
            <a:r>
              <a:rPr lang="en-US" sz="3000" dirty="0"/>
              <a:t> </a:t>
            </a:r>
            <a:r>
              <a:rPr lang="en-US" sz="3000" dirty="0" err="1"/>
              <a:t>sổ</a:t>
            </a:r>
            <a:r>
              <a:rPr lang="en-US" sz="3000" dirty="0"/>
              <a:t> </a:t>
            </a:r>
            <a:r>
              <a:rPr lang="en-US" sz="3000" dirty="0" err="1"/>
              <a:t>chương</a:t>
            </a:r>
            <a:r>
              <a:rPr lang="en-US" sz="3000" dirty="0"/>
              <a:t> </a:t>
            </a:r>
            <a:r>
              <a:rPr lang="en-US" sz="3000" dirty="0" err="1"/>
              <a:t>trình</a:t>
            </a:r>
            <a:r>
              <a:rPr lang="en-US" sz="3000" dirty="0"/>
              <a:t>: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681037"/>
            <a:ext cx="5471652" cy="6176963"/>
          </a:xfrm>
        </p:spPr>
        <p:txBody>
          <a:bodyPr>
            <a:normAutofit/>
          </a:bodyPr>
          <a:lstStyle/>
          <a:p>
            <a:pPr>
              <a:lnSpc>
                <a:spcPts val="1425"/>
              </a:lnSpc>
              <a:buNone/>
            </a:pPr>
            <a:r>
              <a:rPr lang="en-US" altLang="en-US" sz="2000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class DirectoryManagerApp:</a:t>
            </a:r>
            <a:endParaRPr lang="en-US" altLang="en-US" sz="2000" b="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en-US" sz="2000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def __init__(self, root):</a:t>
            </a:r>
            <a:endParaRPr lang="en-US" altLang="en-US" sz="2000" b="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en-US" sz="2000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self.root = root</a:t>
            </a:r>
            <a:endParaRPr lang="en-US" altLang="en-US" sz="2000" b="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en-US" sz="2000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self.root.title("Trình quản l</a:t>
            </a:r>
            <a:r>
              <a:rPr lang="en-US" altLang="en-US" sz="2000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ý</a:t>
            </a:r>
            <a:r>
              <a:rPr lang="en-US" altLang="en-US" sz="2000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th</a:t>
            </a:r>
            <a:r>
              <a:rPr lang="en-US" altLang="en-US" sz="2000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altLang="en-US" sz="2000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mục")</a:t>
            </a:r>
            <a:endParaRPr lang="en-US" altLang="en-US" sz="2000" b="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en-US" sz="2000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self.root.geometry("800x600")</a:t>
            </a:r>
            <a:endParaRPr lang="en-US" altLang="en-US" sz="2000" b="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  <a:buNone/>
            </a:pPr>
            <a:endParaRPr lang="en-US" altLang="en-US" sz="2000" b="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en-US" sz="2000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# Tạo font </a:t>
            </a:r>
            <a:r>
              <a:rPr lang="en-US" altLang="en-US" sz="2000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đ</a:t>
            </a:r>
            <a:r>
              <a:rPr lang="en-US" altLang="en-US" sz="2000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ậm cho tiêu </a:t>
            </a:r>
            <a:r>
              <a:rPr lang="en-US" altLang="en-US" sz="2000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đ</a:t>
            </a:r>
            <a:r>
              <a:rPr lang="en-US" altLang="en-US" sz="2000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ề</a:t>
            </a:r>
            <a:endParaRPr lang="en-US" altLang="en-US" sz="2000" b="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en-US" sz="2000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bold_font = Font(weight="bold")</a:t>
            </a:r>
            <a:endParaRPr lang="en-US" altLang="en-US" sz="2000" b="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en-US" sz="2000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self.select_button.pack(side=tk.LEFT)</a:t>
            </a:r>
            <a:endParaRPr lang="en-US" altLang="en-US" sz="2000" b="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en-US" sz="2000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en-US" sz="2000" b="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en-US" sz="2000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en-US" sz="2000" b="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en-US" sz="2000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en-US" sz="2000" b="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en-US" sz="2000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en-US" sz="2000" b="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en-US" sz="2000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en-US" sz="2000" b="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en-US" sz="2000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en-US" sz="2000" b="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en-US" sz="2000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endParaRPr lang="en-US" altLang="en-US" sz="2000" b="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en-US" sz="2000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# Gắn sự kiện double click</a:t>
            </a:r>
            <a:endParaRPr lang="en-US" altLang="en-US" sz="2000" b="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en-US" sz="2000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self.tree.bind("&lt;Double-1&gt;", self.on_double_click)</a:t>
            </a:r>
            <a:endParaRPr lang="en-US" altLang="en-US" sz="2000" b="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en-US" sz="2000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self.tree.bind("&lt;&lt;TreeviewSelect&gt;&gt;", self.on_tree_select)</a:t>
            </a:r>
            <a:endParaRPr lang="en-US" altLang="en-US" sz="2000" b="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  <a:buNone/>
            </a:pPr>
            <a:endParaRPr lang="en-US" altLang="en-US" sz="2000" b="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en-US" sz="2000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# Biến l</a:t>
            </a:r>
            <a:r>
              <a:rPr lang="en-US" altLang="en-US" sz="2000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altLang="en-US" sz="2000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 th</a:t>
            </a:r>
            <a:r>
              <a:rPr lang="en-US" altLang="en-US" sz="2000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altLang="en-US" sz="2000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mục hiện tại</a:t>
            </a:r>
            <a:endParaRPr lang="en-US" altLang="en-US" sz="2000" b="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en-US" sz="2000" b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self.current_directory = ""</a:t>
            </a:r>
            <a:endParaRPr lang="en-US" altLang="en-US" sz="2000" b="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49825" y="1250950"/>
            <a:ext cx="7161530" cy="520763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20" y="369410"/>
            <a:ext cx="12192000" cy="453693"/>
          </a:xfrm>
        </p:spPr>
        <p:txBody>
          <a:bodyPr>
            <a:normAutofit fontScale="90000"/>
          </a:bodyPr>
          <a:lstStyle/>
          <a:p>
            <a:r>
              <a:rPr lang="en-US" sz="3555" dirty="0"/>
              <a:t>Khai </a:t>
            </a:r>
            <a:r>
              <a:rPr lang="en-US" sz="3555" dirty="0" err="1"/>
              <a:t>báo</a:t>
            </a:r>
            <a:r>
              <a:rPr lang="en-US" sz="3555" dirty="0"/>
              <a:t> class </a:t>
            </a:r>
            <a:r>
              <a:rPr lang="en-US" sz="3555" dirty="0" err="1"/>
              <a:t>và các phương thức sự kiện:</a:t>
            </a:r>
            <a:endParaRPr lang="en-US" sz="3555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0834" y="1272499"/>
            <a:ext cx="10515600" cy="6212246"/>
          </a:xfrm>
        </p:spPr>
        <p:txBody>
          <a:bodyPr>
            <a:normAutofit lnSpcReduction="20000"/>
          </a:bodyPr>
          <a:lstStyle/>
          <a:p>
            <a:r>
              <a:rPr lang="en-US" altLang="en-US" dirty="0"/>
              <a:t>select_directory(self): Mở hộp thoại chọn th</a:t>
            </a:r>
            <a:r>
              <a:rPr lang="en-US" altLang="en-US" dirty="0"/>
              <a:t>ư</a:t>
            </a:r>
            <a:r>
              <a:rPr lang="en-US" altLang="en-US" dirty="0"/>
              <a:t> mục và hiển thị các file</a:t>
            </a:r>
            <a:endParaRPr lang="en-US" altLang="en-US" dirty="0"/>
          </a:p>
          <a:p>
            <a:r>
              <a:rPr lang="en-US" altLang="en-US" dirty="0"/>
              <a:t>show_files(self, directory): Hiển thị các file trong th</a:t>
            </a:r>
            <a:r>
              <a:rPr lang="en-US" altLang="en-US" dirty="0"/>
              <a:t>ư</a:t>
            </a:r>
            <a:r>
              <a:rPr lang="en-US" altLang="en-US" dirty="0"/>
              <a:t> mục lên Treeview</a:t>
            </a:r>
            <a:endParaRPr lang="en-US" altLang="en-US" dirty="0"/>
          </a:p>
          <a:p>
            <a:r>
              <a:rPr lang="en-US" altLang="en-US" dirty="0"/>
              <a:t>on_double_click(self, event): Xử l</a:t>
            </a:r>
            <a:r>
              <a:rPr lang="en-US" altLang="en-US" dirty="0"/>
              <a:t>ý</a:t>
            </a:r>
            <a:r>
              <a:rPr lang="en-US" altLang="en-US" dirty="0"/>
              <a:t> sự kiện double click </a:t>
            </a:r>
            <a:r>
              <a:rPr lang="en-US" altLang="en-US" dirty="0"/>
              <a:t>đ</a:t>
            </a:r>
            <a:r>
              <a:rPr lang="en-US" altLang="en-US" dirty="0"/>
              <a:t>ể mở file hoặc th</a:t>
            </a:r>
            <a:r>
              <a:rPr lang="en-US" altLang="en-US" dirty="0"/>
              <a:t>ư</a:t>
            </a:r>
            <a:r>
              <a:rPr lang="en-US" altLang="en-US" dirty="0"/>
              <a:t> mục</a:t>
            </a:r>
            <a:endParaRPr lang="en-US" altLang="en-US" dirty="0"/>
          </a:p>
          <a:p>
            <a:r>
              <a:rPr lang="en-US" altLang="en-US" dirty="0"/>
              <a:t>on_tree_select(self, event): Kích hoạt nút Mở khi có item </a:t>
            </a:r>
            <a:r>
              <a:rPr lang="en-US" altLang="en-US" dirty="0"/>
              <a:t>đư</a:t>
            </a:r>
            <a:r>
              <a:rPr lang="en-US" altLang="en-US" dirty="0"/>
              <a:t>ợc chọn</a:t>
            </a:r>
            <a:endParaRPr lang="en-US" altLang="en-US" dirty="0"/>
          </a:p>
          <a:p>
            <a:r>
              <a:rPr lang="en-US" altLang="en-US" dirty="0"/>
              <a:t>open_selected_file(self): Mở file </a:t>
            </a:r>
            <a:r>
              <a:rPr lang="en-US" altLang="en-US" dirty="0"/>
              <a:t>đư</a:t>
            </a:r>
            <a:r>
              <a:rPr lang="en-US" altLang="en-US" dirty="0"/>
              <a:t>ợc chọn bằng ch</a:t>
            </a:r>
            <a:r>
              <a:rPr lang="en-US" altLang="en-US" dirty="0"/>
              <a:t>ư</a:t>
            </a:r>
            <a:r>
              <a:rPr lang="en-US" altLang="en-US" dirty="0"/>
              <a:t>ơng trình mặc </a:t>
            </a:r>
            <a:r>
              <a:rPr lang="en-US" altLang="en-US" dirty="0"/>
              <a:t>đ</a:t>
            </a:r>
            <a:r>
              <a:rPr lang="en-US" altLang="en-US" dirty="0"/>
              <a:t>ịnh</a:t>
            </a:r>
            <a:endParaRPr lang="en-US" altLang="en-US" dirty="0"/>
          </a:p>
          <a:p>
            <a:r>
              <a:rPr lang="en-US" altLang="en-US" dirty="0"/>
              <a:t>open_file(self): Xử l</a:t>
            </a:r>
            <a:r>
              <a:rPr lang="en-US" altLang="en-US" dirty="0"/>
              <a:t>ý</a:t>
            </a:r>
            <a:r>
              <a:rPr lang="en-US" altLang="en-US" dirty="0"/>
              <a:t> khi nhấn nút Mở</a:t>
            </a:r>
            <a:endParaRPr lang="en-US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599101"/>
          </a:xfrm>
        </p:spPr>
        <p:txBody>
          <a:bodyPr>
            <a:normAutofit/>
          </a:bodyPr>
          <a:lstStyle/>
          <a:p>
            <a:r>
              <a:rPr lang="en-US" sz="3000" dirty="0" err="1"/>
              <a:t>Kiểm</a:t>
            </a:r>
            <a:r>
              <a:rPr lang="en-US" sz="3000" dirty="0"/>
              <a:t> </a:t>
            </a:r>
            <a:r>
              <a:rPr lang="en-US" sz="3000" dirty="0" err="1"/>
              <a:t>tra</a:t>
            </a:r>
            <a:r>
              <a:rPr lang="en-US" sz="3000" dirty="0"/>
              <a:t> </a:t>
            </a:r>
            <a:r>
              <a:rPr lang="en-US" sz="3000" dirty="0" err="1"/>
              <a:t>chương</a:t>
            </a:r>
            <a:r>
              <a:rPr lang="en-US" sz="3000" dirty="0"/>
              <a:t> </a:t>
            </a:r>
            <a:r>
              <a:rPr lang="en-US" sz="3000" dirty="0" err="1"/>
              <a:t>trình</a:t>
            </a:r>
            <a:endParaRPr lang="en-US" sz="3000" dirty="0"/>
          </a:p>
        </p:txBody>
      </p:sp>
      <p:sp>
        <p:nvSpPr>
          <p:cNvPr id="4" name="Title 1"/>
          <p:cNvSpPr txBox="1"/>
          <p:nvPr/>
        </p:nvSpPr>
        <p:spPr>
          <a:xfrm>
            <a:off x="487991" y="1861321"/>
            <a:ext cx="4006645" cy="9129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err="1"/>
              <a:t>Giao diện chương</a:t>
            </a:r>
            <a:r>
              <a:rPr lang="en-US" sz="2000" dirty="0"/>
              <a:t> </a:t>
            </a:r>
            <a:r>
              <a:rPr lang="en-US" sz="2000" dirty="0" err="1"/>
              <a:t>trình</a:t>
            </a:r>
            <a:r>
              <a:rPr lang="en-US" sz="2000" dirty="0"/>
              <a:t> :</a:t>
            </a:r>
            <a:endParaRPr lang="en-US" sz="2000" dirty="0"/>
          </a:p>
        </p:txBody>
      </p:sp>
      <p:sp>
        <p:nvSpPr>
          <p:cNvPr id="7" name="Title 1"/>
          <p:cNvSpPr txBox="1"/>
          <p:nvPr/>
        </p:nvSpPr>
        <p:spPr>
          <a:xfrm>
            <a:off x="4755547" y="1112454"/>
            <a:ext cx="7252050" cy="7486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err="1"/>
              <a:t>Chương</a:t>
            </a:r>
            <a:r>
              <a:rPr lang="en-US" sz="2000" dirty="0"/>
              <a:t> </a:t>
            </a:r>
            <a:r>
              <a:rPr lang="en-US" sz="2000" dirty="0" err="1"/>
              <a:t>trình</a:t>
            </a:r>
            <a:r>
              <a:rPr lang="en-US" sz="2000" dirty="0"/>
              <a:t> </a:t>
            </a:r>
            <a:r>
              <a:rPr lang="en-US" sz="2000" dirty="0" err="1"/>
              <a:t>khi bấm</a:t>
            </a:r>
            <a:r>
              <a:rPr lang="en-US" sz="2000" dirty="0"/>
              <a:t> </a:t>
            </a:r>
            <a:r>
              <a:rPr lang="en-US" sz="2000" dirty="0" err="1"/>
              <a:t>mở giao diện chọn thư mục</a:t>
            </a: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2753995"/>
            <a:ext cx="4494530" cy="3268345"/>
          </a:xfrm>
          <a:prstGeom prst="rect">
            <a:avLst/>
          </a:prstGeom>
        </p:spPr>
      </p:pic>
      <p:pic>
        <p:nvPicPr>
          <p:cNvPr id="25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2790" y="1980565"/>
            <a:ext cx="7649210" cy="43313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/>
          <p:nvPr/>
        </p:nvSpPr>
        <p:spPr>
          <a:xfrm>
            <a:off x="459658" y="594502"/>
            <a:ext cx="4215580" cy="9129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err="1"/>
              <a:t>Chọn thư mục và giao diện quản lý</a:t>
            </a:r>
            <a:endParaRPr lang="en-US" sz="2000" dirty="0"/>
          </a:p>
        </p:txBody>
      </p:sp>
      <p:sp>
        <p:nvSpPr>
          <p:cNvPr id="7" name="Title 1"/>
          <p:cNvSpPr txBox="1"/>
          <p:nvPr/>
        </p:nvSpPr>
        <p:spPr>
          <a:xfrm>
            <a:off x="5689634" y="377332"/>
            <a:ext cx="5917347" cy="7486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Chọn file muốn mở và bấm Mở tập tin</a:t>
            </a:r>
            <a:endParaRPr lang="en-US" sz="2000" dirty="0"/>
          </a:p>
          <a:p>
            <a:r>
              <a:rPr lang="en-US" sz="2000" dirty="0"/>
              <a:t>hoặc double click:</a:t>
            </a:r>
            <a:endParaRPr lang="en-US" sz="2000" dirty="0"/>
          </a:p>
        </p:txBody>
      </p:sp>
      <p:pic>
        <p:nvPicPr>
          <p:cNvPr id="26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17" y="1290320"/>
            <a:ext cx="5582285" cy="40246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9780" y="1290320"/>
            <a:ext cx="6318885" cy="434276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 Box 1"/>
          <p:cNvSpPr txBox="1"/>
          <p:nvPr/>
        </p:nvSpPr>
        <p:spPr>
          <a:xfrm>
            <a:off x="338455" y="5916295"/>
            <a:ext cx="11515725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4000" dirty="0" err="1">
                <a:sym typeface="+mn-ea"/>
              </a:rPr>
              <a:t>Kết</a:t>
            </a:r>
            <a:r>
              <a:rPr lang="en-US" sz="4000" dirty="0">
                <a:sym typeface="+mn-ea"/>
              </a:rPr>
              <a:t> </a:t>
            </a:r>
            <a:r>
              <a:rPr lang="en-US" sz="4000" dirty="0" err="1">
                <a:sym typeface="+mn-ea"/>
              </a:rPr>
              <a:t>luận</a:t>
            </a:r>
            <a:r>
              <a:rPr lang="en-US" sz="4000" dirty="0">
                <a:sym typeface="+mn-ea"/>
              </a:rPr>
              <a:t>: </a:t>
            </a:r>
            <a:r>
              <a:rPr lang="en-US" sz="4000" dirty="0" err="1">
                <a:sym typeface="+mn-ea"/>
              </a:rPr>
              <a:t>Chương</a:t>
            </a:r>
            <a:r>
              <a:rPr lang="en-US" sz="4000" dirty="0">
                <a:sym typeface="+mn-ea"/>
              </a:rPr>
              <a:t> </a:t>
            </a:r>
            <a:r>
              <a:rPr lang="en-US" sz="4000" dirty="0" err="1">
                <a:sym typeface="+mn-ea"/>
              </a:rPr>
              <a:t>trình</a:t>
            </a:r>
            <a:r>
              <a:rPr lang="en-US" sz="4000" dirty="0">
                <a:sym typeface="+mn-ea"/>
              </a:rPr>
              <a:t> </a:t>
            </a:r>
            <a:r>
              <a:rPr lang="en-US" sz="4000" dirty="0" err="1">
                <a:sym typeface="+mn-ea"/>
              </a:rPr>
              <a:t>chạy</a:t>
            </a:r>
            <a:r>
              <a:rPr lang="en-US" sz="4000" dirty="0">
                <a:sym typeface="+mn-ea"/>
              </a:rPr>
              <a:t> </a:t>
            </a:r>
            <a:r>
              <a:rPr lang="en-US" sz="4000" dirty="0" err="1">
                <a:sym typeface="+mn-ea"/>
              </a:rPr>
              <a:t>đúng</a:t>
            </a:r>
            <a:r>
              <a:rPr lang="en-US" sz="4000" dirty="0">
                <a:sym typeface="+mn-ea"/>
              </a:rPr>
              <a:t> </a:t>
            </a:r>
            <a:r>
              <a:rPr lang="en-US" sz="4000" dirty="0" err="1">
                <a:sym typeface="+mn-ea"/>
              </a:rPr>
              <a:t>yêu</a:t>
            </a:r>
            <a:r>
              <a:rPr lang="en-US" sz="4000" dirty="0">
                <a:sym typeface="+mn-ea"/>
              </a:rPr>
              <a:t> </a:t>
            </a:r>
            <a:r>
              <a:rPr lang="en-US" sz="4000" dirty="0" err="1">
                <a:sym typeface="+mn-ea"/>
              </a:rPr>
              <a:t>cầu</a:t>
            </a:r>
            <a:endParaRPr lang="en-US" sz="4000" dirty="0" err="1">
              <a:sym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ear Drives">
  <a:themeElements>
    <a:clrScheme name="Gear Dri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5F5F5F"/>
      </a:accent1>
      <a:accent2>
        <a:srgbClr val="969696"/>
      </a:accent2>
      <a:accent3>
        <a:srgbClr val="FFFFFF"/>
      </a:accent3>
      <a:accent4>
        <a:srgbClr val="000000"/>
      </a:accent4>
      <a:accent5>
        <a:srgbClr val="B6B6B6"/>
      </a:accent5>
      <a:accent6>
        <a:srgbClr val="878787"/>
      </a:accent6>
      <a:hlink>
        <a:srgbClr val="CC3300"/>
      </a:hlink>
      <a:folHlink>
        <a:srgbClr val="996600"/>
      </a:folHlink>
    </a:clrScheme>
    <a:fontScheme name="Gear Dri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Gear Dri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5F5F5F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B6B6B6"/>
        </a:accent5>
        <a:accent6>
          <a:srgbClr val="87878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2081</Words>
  <Application>WPS Presentation</Application>
  <PresentationFormat>Widescreen</PresentationFormat>
  <Paragraphs>77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Arial</vt:lpstr>
      <vt:lpstr>SimSun</vt:lpstr>
      <vt:lpstr>Wingdings</vt:lpstr>
      <vt:lpstr>Microsoft YaHei</vt:lpstr>
      <vt:lpstr>Arial Unicode MS</vt:lpstr>
      <vt:lpstr>Calibri</vt:lpstr>
      <vt:lpstr>Gear Drives</vt:lpstr>
      <vt:lpstr>Bài 9. Astrocrash – Âm thanh &amp; chuyển động</vt:lpstr>
      <vt:lpstr>Đề bài:</vt:lpstr>
      <vt:lpstr>Cấu trúc của chương trình:</vt:lpstr>
      <vt:lpstr>Khởi tạo các thư viên và cấu hình cửa sổ chương trình:</vt:lpstr>
      <vt:lpstr>Khai báo class và các phương thức sự kiện:</vt:lpstr>
      <vt:lpstr>Kiểm tra chương trình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mh dg</dc:creator>
  <cp:lastModifiedBy>Neko Shiro</cp:lastModifiedBy>
  <cp:revision>87</cp:revision>
  <dcterms:created xsi:type="dcterms:W3CDTF">2025-06-09T02:36:00Z</dcterms:created>
  <dcterms:modified xsi:type="dcterms:W3CDTF">2025-06-13T12:57:12Z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03795C5328E4478A88CD8F061B1966D3_12</vt:lpwstr>
  </property>
  <property fmtid="{D5CDD505-2E9C-101B-9397-08002B2CF9AE}" pid="3" name="KSOProductBuildVer">
    <vt:lpwstr>1033-12.2.0.21179</vt:lpwstr>
  </property>
</Properties>
</file>