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0952"/>
            <a:ext cx="9144000" cy="765010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9.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Astrocrash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2015" y="4053961"/>
            <a:ext cx="9144000" cy="1655762"/>
          </a:xfrm>
        </p:spPr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: Dương Quang Minh</a:t>
            </a:r>
            <a:endParaRPr lang="en-US" dirty="0"/>
          </a:p>
          <a:p>
            <a:r>
              <a:rPr lang="en-US" dirty="0" err="1"/>
              <a:t>Mssv</a:t>
            </a:r>
            <a:r>
              <a:rPr lang="en-US" dirty="0"/>
              <a:t>: K225480106047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524000" y="1762371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524000" y="1127235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2325"/>
            <a:ext cx="10515600" cy="4906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err="1"/>
              <a:t>Tạo ứng dụng GUI cho phép chọn th</a:t>
            </a:r>
            <a:r>
              <a:rPr lang="" altLang="en-US" dirty="0" err="1"/>
              <a:t>ư</a:t>
            </a:r>
            <a:r>
              <a:rPr lang="en-US" altLang="en-US" dirty="0" err="1"/>
              <a:t> mục, liệt kê file theo từng loại (.txt, .py, .jpg), và cho phép mở file.</a:t>
            </a:r>
            <a:endParaRPr lang="en-US" altLang="en-US" b="1" dirty="0" err="1"/>
          </a:p>
          <a:p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–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" altLang="en-US" sz="2800" dirty="0"/>
              <a:t>Đ</a:t>
            </a:r>
            <a:r>
              <a:rPr lang="en-US" altLang="en-US" sz="2800" dirty="0"/>
              <a:t>ầu vào: Nút “Chọn th</a:t>
            </a:r>
            <a:r>
              <a:rPr lang="" altLang="en-US" sz="2800" dirty="0"/>
              <a:t>ư</a:t>
            </a:r>
            <a:r>
              <a:rPr lang="en-US" altLang="en-US" sz="2800" dirty="0"/>
              <a:t> mục”.</a:t>
            </a:r>
            <a:endParaRPr lang="en-US" altLang="en-US" sz="2800" dirty="0"/>
          </a:p>
          <a:p>
            <a:pPr lvl="1"/>
            <a:r>
              <a:rPr lang="" altLang="en-US" sz="2800" dirty="0"/>
              <a:t>Đ</a:t>
            </a:r>
            <a:r>
              <a:rPr lang="en-US" altLang="en-US" sz="2800" dirty="0"/>
              <a:t>ầu ra: Treeview hoặc Listbox hiển thị file, nút “Mở”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/>
              <a:t>Sử dụng os </a:t>
            </a:r>
            <a:r>
              <a:rPr lang="" altLang="en-US" sz="2800" dirty="0"/>
              <a:t>đ</a:t>
            </a:r>
            <a:r>
              <a:rPr lang="en-US" altLang="en-US" sz="2800" dirty="0"/>
              <a:t>ể scan folder.</a:t>
            </a:r>
            <a:endParaRPr lang="en-US" altLang="en-US" sz="2800" dirty="0"/>
          </a:p>
          <a:p>
            <a:pPr lvl="1"/>
            <a:r>
              <a:rPr lang="en-US" altLang="en-US" sz="2800" dirty="0"/>
              <a:t>Bắt lỗi không tìm thấy </a:t>
            </a:r>
            <a:r>
              <a:rPr lang="" altLang="en-US" sz="2800" dirty="0"/>
              <a:t>đư</a:t>
            </a:r>
            <a:r>
              <a:rPr lang="en-US" altLang="en-US" sz="2800" dirty="0"/>
              <a:t>ờng dẫn.</a:t>
            </a:r>
            <a:endParaRPr lang="en-US" altLang="en-US" sz="2800" dirty="0"/>
          </a:p>
          <a:p>
            <a:pPr lvl="1"/>
            <a:r>
              <a:rPr lang="en-US" altLang="en-US" sz="2800" dirty="0"/>
              <a:t>GUI với Treeview (tkinter.ttk).</a:t>
            </a:r>
            <a:endParaRPr lang="en-US" sz="2800" dirty="0"/>
          </a:p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&amp;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>
                <a:sym typeface="+mn-ea"/>
              </a:rPr>
              <a:t>Mở file bằng chương trình mặc định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081"/>
            <a:ext cx="10515600" cy="848848"/>
          </a:xfrm>
        </p:spPr>
        <p:txBody>
          <a:bodyPr>
            <a:normAutofit/>
          </a:bodyPr>
          <a:lstStyle/>
          <a:p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460"/>
            <a:ext cx="10515600" cy="4351338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 và 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altLang="en-US" dirty="0"/>
              <a:t>Giao diện: xây dựng bằng tkinter và ttk (GUI), hiển thị cửa sổ chính, nút bấm, và danh sách file.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" altLang="en-US" dirty="0"/>
              <a:t>ý</a:t>
            </a:r>
            <a:r>
              <a:rPr lang="en-US" altLang="en-US" dirty="0"/>
              <a:t> logic (Backend): t</a:t>
            </a:r>
            <a:r>
              <a:rPr lang="" altLang="en-US" dirty="0"/>
              <a:t>ư</a:t>
            </a:r>
            <a:r>
              <a:rPr lang="en-US" altLang="en-US" dirty="0"/>
              <a:t>ơng tác với hệ thống file qua th</a:t>
            </a:r>
            <a:r>
              <a:rPr lang="" altLang="en-US" dirty="0"/>
              <a:t>ư</a:t>
            </a:r>
            <a:r>
              <a:rPr lang="en-US" altLang="en-US" dirty="0"/>
              <a:t> viện os, xử l</a:t>
            </a:r>
            <a:r>
              <a:rPr lang="" altLang="en-US" dirty="0"/>
              <a:t>ý</a:t>
            </a:r>
            <a:r>
              <a:rPr lang="en-US" altLang="en-US" dirty="0"/>
              <a:t> sự kiện (mở file, duyệt th</a:t>
            </a:r>
            <a:r>
              <a:rPr lang="" altLang="en-US" dirty="0"/>
              <a:t>ư</a:t>
            </a:r>
            <a:r>
              <a:rPr lang="en-US" altLang="en-US" dirty="0"/>
              <a:t> mục).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" altLang="en-US" dirty="0"/>
              <a:t>ý</a:t>
            </a:r>
            <a:r>
              <a:rPr lang="en-US" altLang="en-US" dirty="0"/>
              <a:t> lỗi (Error Handling): Bắt các ngoại lệ (PermissionError, FileNotFound).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viên và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cửa</a:t>
            </a:r>
            <a:r>
              <a:rPr lang="en-US" sz="3000" dirty="0"/>
              <a:t> </a:t>
            </a:r>
            <a:r>
              <a:rPr lang="en-US" sz="3000" dirty="0" err="1"/>
              <a:t>sổ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1037"/>
            <a:ext cx="5471652" cy="617696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DirectoryManagerApp: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def __init__(self, root):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 = root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self.root.title("Trình quản l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self.root.geometry("800x600")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Tạo font 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ậm cho tiêu 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bold_font = Font(weight="bold")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self.select_button.pack(side=tk.LEFT)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Gắn sự kiện double click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self.tree.bind("&lt;Double-1&gt;", self.on_double_click)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self.tree.bind("&lt;&lt;TreeviewSelect&gt;&gt;", self.on_tree_select)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Biến l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th</a:t>
            </a:r>
            <a:r>
              <a:rPr lang="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 hiện tại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self.current_directory = ""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825" y="1250950"/>
            <a:ext cx="7161530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369410"/>
            <a:ext cx="12192000" cy="453693"/>
          </a:xfrm>
        </p:spPr>
        <p:txBody>
          <a:bodyPr>
            <a:normAutofit fontScale="90000"/>
          </a:bodyPr>
          <a:lstStyle/>
          <a:p>
            <a:r>
              <a:rPr lang="en-US" sz="3555" dirty="0"/>
              <a:t>Khai </a:t>
            </a:r>
            <a:r>
              <a:rPr lang="en-US" sz="3555" dirty="0" err="1"/>
              <a:t>báo</a:t>
            </a:r>
            <a:r>
              <a:rPr lang="en-US" sz="3555" dirty="0"/>
              <a:t> class </a:t>
            </a:r>
            <a:r>
              <a:rPr lang="en-US" sz="3555" dirty="0" err="1"/>
              <a:t>và các phương thức sự kiện:</a:t>
            </a:r>
            <a:endParaRPr lang="en-US" sz="35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34" y="1272499"/>
            <a:ext cx="10515600" cy="6212246"/>
          </a:xfrm>
        </p:spPr>
        <p:txBody>
          <a:bodyPr>
            <a:normAutofit lnSpcReduction="20000"/>
          </a:bodyPr>
          <a:lstStyle/>
          <a:p>
            <a:r>
              <a:rPr lang="en-US" altLang="en-US" dirty="0"/>
              <a:t>select_directory(self): Mở hộp thoại chọn th</a:t>
            </a:r>
            <a:r>
              <a:rPr lang="" altLang="en-US" dirty="0"/>
              <a:t>ư</a:t>
            </a:r>
            <a:r>
              <a:rPr lang="en-US" altLang="en-US" dirty="0"/>
              <a:t> mục và hiển thị các file</a:t>
            </a:r>
            <a:endParaRPr lang="en-US" altLang="en-US" dirty="0"/>
          </a:p>
          <a:p>
            <a:r>
              <a:rPr lang="en-US" altLang="en-US" dirty="0"/>
              <a:t>show_files(self, directory): Hiển thị các file trong th</a:t>
            </a:r>
            <a:r>
              <a:rPr lang="" altLang="en-US" dirty="0"/>
              <a:t>ư</a:t>
            </a:r>
            <a:r>
              <a:rPr lang="en-US" altLang="en-US" dirty="0"/>
              <a:t> mục lên Treeview</a:t>
            </a:r>
            <a:endParaRPr lang="en-US" altLang="en-US" dirty="0"/>
          </a:p>
          <a:p>
            <a:r>
              <a:rPr lang="en-US" altLang="en-US" dirty="0"/>
              <a:t>on_double_click(self, event): Xử l</a:t>
            </a:r>
            <a:r>
              <a:rPr lang="" altLang="en-US" dirty="0"/>
              <a:t>ý</a:t>
            </a:r>
            <a:r>
              <a:rPr lang="en-US" altLang="en-US" dirty="0"/>
              <a:t> sự kiện double click </a:t>
            </a:r>
            <a:r>
              <a:rPr lang="" altLang="en-US" dirty="0"/>
              <a:t>đ</a:t>
            </a:r>
            <a:r>
              <a:rPr lang="en-US" altLang="en-US" dirty="0"/>
              <a:t>ể mở file hoặc th</a:t>
            </a:r>
            <a:r>
              <a:rPr lang="" altLang="en-US" dirty="0"/>
              <a:t>ư</a:t>
            </a:r>
            <a:r>
              <a:rPr lang="en-US" altLang="en-US" dirty="0"/>
              <a:t> mục</a:t>
            </a:r>
            <a:endParaRPr lang="en-US" altLang="en-US" dirty="0"/>
          </a:p>
          <a:p>
            <a:r>
              <a:rPr lang="en-US" altLang="en-US" dirty="0"/>
              <a:t>on_tree_select(self, event): Kích hoạt nút Mở khi có item </a:t>
            </a:r>
            <a:r>
              <a:rPr lang="" altLang="en-US" dirty="0"/>
              <a:t>đư</a:t>
            </a:r>
            <a:r>
              <a:rPr lang="en-US" altLang="en-US" dirty="0"/>
              <a:t>ợc chọn</a:t>
            </a:r>
            <a:endParaRPr lang="en-US" altLang="en-US" dirty="0"/>
          </a:p>
          <a:p>
            <a:r>
              <a:rPr lang="en-US" altLang="en-US" dirty="0"/>
              <a:t>open_selected_file(self): Mở file </a:t>
            </a:r>
            <a:r>
              <a:rPr lang="" altLang="en-US" dirty="0"/>
              <a:t>đư</a:t>
            </a:r>
            <a:r>
              <a:rPr lang="en-US" altLang="en-US" dirty="0"/>
              <a:t>ợc chọn bằng ch</a:t>
            </a:r>
            <a:r>
              <a:rPr lang="" altLang="en-US" dirty="0"/>
              <a:t>ư</a:t>
            </a:r>
            <a:r>
              <a:rPr lang="en-US" altLang="en-US" dirty="0"/>
              <a:t>ơng trình mặc </a:t>
            </a:r>
            <a:r>
              <a:rPr lang="" altLang="en-US" dirty="0"/>
              <a:t>đ</a:t>
            </a:r>
            <a:r>
              <a:rPr lang="en-US" altLang="en-US" dirty="0"/>
              <a:t>ịnh</a:t>
            </a:r>
            <a:endParaRPr lang="en-US" altLang="en-US" dirty="0"/>
          </a:p>
          <a:p>
            <a:r>
              <a:rPr lang="en-US" altLang="en-US" dirty="0"/>
              <a:t>open_file(self): Xử l</a:t>
            </a:r>
            <a:r>
              <a:rPr lang="" altLang="en-US" dirty="0"/>
              <a:t>ý</a:t>
            </a:r>
            <a:r>
              <a:rPr lang="en-US" altLang="en-US" dirty="0"/>
              <a:t> khi nhấn nút Mở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99101"/>
          </a:xfrm>
        </p:spPr>
        <p:txBody>
          <a:bodyPr>
            <a:normAutofit/>
          </a:bodyPr>
          <a:lstStyle/>
          <a:p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Title 1"/>
          <p:cNvSpPr txBox="1"/>
          <p:nvPr/>
        </p:nvSpPr>
        <p:spPr>
          <a:xfrm>
            <a:off x="487991" y="1861321"/>
            <a:ext cx="4006645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Giao diện 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:</a:t>
            </a:r>
            <a:endParaRPr lang="en-US" sz="2000" dirty="0"/>
          </a:p>
        </p:txBody>
      </p:sp>
      <p:sp>
        <p:nvSpPr>
          <p:cNvPr id="7" name="Title 1"/>
          <p:cNvSpPr txBox="1"/>
          <p:nvPr/>
        </p:nvSpPr>
        <p:spPr>
          <a:xfrm>
            <a:off x="4755547" y="1112454"/>
            <a:ext cx="7252050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khi bấm</a:t>
            </a:r>
            <a:r>
              <a:rPr lang="en-US" sz="2000" dirty="0"/>
              <a:t> </a:t>
            </a:r>
            <a:r>
              <a:rPr lang="en-US" sz="2000" dirty="0" err="1"/>
              <a:t>mở giao diện chọn thư mục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53995"/>
            <a:ext cx="4494530" cy="326834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90" y="1980565"/>
            <a:ext cx="7649210" cy="433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59658" y="594502"/>
            <a:ext cx="4215580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Chọn thư mục và giao diện quản lý</a:t>
            </a:r>
            <a:endParaRPr lang="en-US" sz="2000" dirty="0"/>
          </a:p>
        </p:txBody>
      </p:sp>
      <p:sp>
        <p:nvSpPr>
          <p:cNvPr id="7" name="Title 1"/>
          <p:cNvSpPr txBox="1"/>
          <p:nvPr/>
        </p:nvSpPr>
        <p:spPr>
          <a:xfrm>
            <a:off x="5689634" y="377332"/>
            <a:ext cx="5917347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Chọn file muốn mở và bấm Mở tập tin</a:t>
            </a:r>
            <a:endParaRPr lang="en-US" sz="2000" dirty="0"/>
          </a:p>
          <a:p>
            <a:r>
              <a:rPr lang="en-US" sz="2000" dirty="0"/>
              <a:t>hoặc double click:</a:t>
            </a:r>
            <a:endParaRPr lang="en-US" sz="2000" dirty="0"/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" y="1290320"/>
            <a:ext cx="5582285" cy="402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1290320"/>
            <a:ext cx="6318885" cy="434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38455" y="5916295"/>
            <a:ext cx="115157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 err="1">
                <a:sym typeface="+mn-ea"/>
              </a:rPr>
              <a:t>Kết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luận</a:t>
            </a:r>
            <a:r>
              <a:rPr lang="en-US" sz="4000" dirty="0">
                <a:sym typeface="+mn-ea"/>
              </a:rPr>
              <a:t>: </a:t>
            </a:r>
            <a:r>
              <a:rPr lang="en-US" sz="4000" dirty="0" err="1">
                <a:sym typeface="+mn-ea"/>
              </a:rPr>
              <a:t>Chương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trình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chạy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đúng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yêu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cầu</a:t>
            </a:r>
            <a:endParaRPr lang="en-US" sz="4000" dirty="0" err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Presentation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Aptos</vt:lpstr>
      <vt:lpstr>Segoe UI</vt:lpstr>
      <vt:lpstr>Microsoft YaHei</vt:lpstr>
      <vt:lpstr>Arial Unicode MS</vt:lpstr>
      <vt:lpstr>Aptos Display</vt:lpstr>
      <vt:lpstr>Calibri</vt:lpstr>
      <vt:lpstr>Gear Drives</vt:lpstr>
      <vt:lpstr>Bài 8. Astrocrash – Âm thanh &amp; chuyển động</vt:lpstr>
      <vt:lpstr>Đề bài:</vt:lpstr>
      <vt:lpstr>Cấu trúc của chương trình:</vt:lpstr>
      <vt:lpstr>Khởi tạo các thư viên, pygame và cấu hình cửa sổ chương trình:</vt:lpstr>
      <vt:lpstr>Khai báo các class của các đối tượng ship, missile, asteroid, explosion và các hàm</vt:lpstr>
      <vt:lpstr>Kiểm tra chương trình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 dg</dc:creator>
  <cp:lastModifiedBy>Neko Shiro</cp:lastModifiedBy>
  <cp:revision>86</cp:revision>
  <dcterms:created xsi:type="dcterms:W3CDTF">2025-06-09T02:36:00Z</dcterms:created>
  <dcterms:modified xsi:type="dcterms:W3CDTF">2025-06-13T10:18:59Z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03795C5328E4478A88CD8F061B1966D3_12</vt:lpwstr>
  </property>
  <property fmtid="{D5CDD505-2E9C-101B-9397-08002B2CF9AE}" pid="3" name="KSOProductBuildVer">
    <vt:lpwstr>1033-12.2.0.21179</vt:lpwstr>
  </property>
</Properties>
</file>