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2" r:id="rId7"/>
    <p:sldId id="266" r:id="rId8"/>
    <p:sldId id="267" r:id="rId9"/>
    <p:sldId id="265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0952"/>
            <a:ext cx="9144000" cy="765010"/>
          </a:xfrm>
        </p:spPr>
        <p:txBody>
          <a:bodyPr>
            <a:normAutofit/>
          </a:bodyPr>
          <a:lstStyle/>
          <a:p>
            <a:pPr algn="ctr"/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9. </a:t>
            </a:r>
            <a:r>
              <a:rPr lang="en-US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Trình quản l</a:t>
            </a:r>
            <a:r>
              <a:rPr lang="en-US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r>
              <a:rPr lang="en-US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th</a:t>
            </a:r>
            <a:r>
              <a:rPr lang="en-US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mục GUI</a:t>
            </a:r>
            <a:endParaRPr lang="en-US" alt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2015" y="4053961"/>
            <a:ext cx="9144000" cy="1655762"/>
          </a:xfrm>
        </p:spPr>
        <p:txBody>
          <a:bodyPr/>
          <a:lstStyle/>
          <a:p>
            <a:r>
              <a:rPr lang="en-US" dirty="0"/>
              <a:t>Sinh </a:t>
            </a:r>
            <a:r>
              <a:rPr lang="en-US" dirty="0" err="1"/>
              <a:t>viên</a:t>
            </a:r>
            <a:r>
              <a:rPr lang="en-US" dirty="0"/>
              <a:t>: Phạm Duy Tiến Minh</a:t>
            </a:r>
            <a:endParaRPr lang="en-US" dirty="0"/>
          </a:p>
          <a:p>
            <a:r>
              <a:rPr lang="en-US" dirty="0" err="1"/>
              <a:t>Mssv</a:t>
            </a:r>
            <a:r>
              <a:rPr lang="en-US" dirty="0"/>
              <a:t>: K225480106048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1524000" y="1762371"/>
            <a:ext cx="9144000" cy="765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524000" y="1127235"/>
            <a:ext cx="9144000" cy="765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5" y="190500"/>
            <a:ext cx="10972800" cy="582613"/>
          </a:xfrm>
        </p:spPr>
        <p:txBody>
          <a:bodyPr/>
          <a:p>
            <a:r>
              <a:rPr lang="en-US" sz="2800"/>
              <a:t>Thử các file đuôi khác như ảnh jpg, png hay file docx</a:t>
            </a:r>
            <a:endParaRPr lang="en-US" sz="280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r="17640" b="17910"/>
          <a:stretch>
            <a:fillRect/>
          </a:stretch>
        </p:blipFill>
        <p:spPr>
          <a:xfrm>
            <a:off x="2015490" y="859155"/>
            <a:ext cx="8370570" cy="469328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123315" y="5946140"/>
            <a:ext cx="91579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/>
              <a:t>Kết luận: Ch</a:t>
            </a:r>
            <a:r>
              <a:rPr lang="" altLang="en-US" sz="2800"/>
              <a:t>ư</a:t>
            </a:r>
            <a:r>
              <a:rPr lang="en-US" altLang="en-US" sz="2800"/>
              <a:t>ơng trình chạy </a:t>
            </a:r>
            <a:r>
              <a:rPr lang="" altLang="en-US" sz="2800"/>
              <a:t>đ</a:t>
            </a:r>
            <a:r>
              <a:rPr lang="en-US" altLang="en-US" sz="2800"/>
              <a:t>úng yêu cầu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12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 err="1"/>
              <a:t>Đề</a:t>
            </a:r>
            <a:r>
              <a:rPr lang="en-US" sz="3000" dirty="0"/>
              <a:t> </a:t>
            </a:r>
            <a:r>
              <a:rPr lang="en-US" sz="3000" dirty="0" err="1"/>
              <a:t>bài</a:t>
            </a:r>
            <a:r>
              <a:rPr lang="en-US" sz="3000" dirty="0"/>
              <a:t>: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2325"/>
            <a:ext cx="10515600" cy="4906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 err="1"/>
              <a:t>Tạo ứng dụng GUI cho phép chọn th</a:t>
            </a:r>
            <a:r>
              <a:rPr lang="en-US" altLang="en-US" dirty="0" err="1"/>
              <a:t>ư</a:t>
            </a:r>
            <a:r>
              <a:rPr lang="en-US" altLang="en-US" dirty="0" err="1"/>
              <a:t> mục, liệt kê file theo từng loại (.txt, .py, .jpg), và cho phép mở file.</a:t>
            </a:r>
            <a:endParaRPr lang="en-US" altLang="en-US" b="1" dirty="0" err="1"/>
          </a:p>
          <a:p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–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altLang="en-US" sz="2800" dirty="0"/>
              <a:t>Đ</a:t>
            </a:r>
            <a:r>
              <a:rPr lang="en-US" altLang="en-US" sz="2800" dirty="0"/>
              <a:t>ầu vào: Nút “Chọn th</a:t>
            </a:r>
            <a:r>
              <a:rPr lang="en-US" altLang="en-US" sz="2800" dirty="0"/>
              <a:t>ư</a:t>
            </a:r>
            <a:r>
              <a:rPr lang="en-US" altLang="en-US" sz="2800" dirty="0"/>
              <a:t> mục”.</a:t>
            </a:r>
            <a:endParaRPr lang="en-US" altLang="en-US" sz="2800" dirty="0"/>
          </a:p>
          <a:p>
            <a:pPr lvl="1"/>
            <a:r>
              <a:rPr lang="en-US" altLang="en-US" sz="2800" dirty="0"/>
              <a:t>Đ</a:t>
            </a:r>
            <a:r>
              <a:rPr lang="en-US" altLang="en-US" sz="2800" dirty="0"/>
              <a:t>ầu ra: Treeview hoặc Listbox hiển thị file, nút “Mở”</a:t>
            </a:r>
            <a:r>
              <a:rPr lang="en-US" sz="2800" dirty="0"/>
              <a:t>.</a:t>
            </a:r>
            <a:endParaRPr lang="en-US" sz="2800" dirty="0"/>
          </a:p>
          <a:p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altLang="en-US" sz="2800" dirty="0"/>
              <a:t>Sử dụng os </a:t>
            </a:r>
            <a:r>
              <a:rPr lang="en-US" altLang="en-US" sz="2800" dirty="0"/>
              <a:t>đ</a:t>
            </a:r>
            <a:r>
              <a:rPr lang="en-US" altLang="en-US" sz="2800" dirty="0"/>
              <a:t>ể scan folder.</a:t>
            </a:r>
            <a:endParaRPr lang="en-US" altLang="en-US" sz="2800" dirty="0"/>
          </a:p>
          <a:p>
            <a:pPr lvl="1"/>
            <a:r>
              <a:rPr lang="en-US" altLang="en-US" sz="2800" dirty="0"/>
              <a:t>Bắt lỗi không tìm thấy </a:t>
            </a:r>
            <a:r>
              <a:rPr lang="en-US" altLang="en-US" sz="2800" dirty="0"/>
              <a:t>đư</a:t>
            </a:r>
            <a:r>
              <a:rPr lang="en-US" altLang="en-US" sz="2800" dirty="0"/>
              <a:t>ờng dẫn.</a:t>
            </a:r>
            <a:endParaRPr lang="en-US" altLang="en-US" sz="2800" dirty="0"/>
          </a:p>
          <a:p>
            <a:pPr lvl="1"/>
            <a:r>
              <a:rPr lang="en-US" altLang="en-US" sz="2800" dirty="0"/>
              <a:t>GUI với Treeview (tkinter.ttk).</a:t>
            </a:r>
            <a:endParaRPr lang="en-US" sz="2800" dirty="0"/>
          </a:p>
          <a:p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&amp;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mẫu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altLang="en-US" sz="2800" dirty="0">
                <a:sym typeface="+mn-ea"/>
              </a:rPr>
              <a:t>Mở file bằng chương trình mặc định</a:t>
            </a:r>
            <a:r>
              <a:rPr lang="en-US" sz="2800" dirty="0"/>
              <a:t>.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65271"/>
            <a:ext cx="10515600" cy="848848"/>
          </a:xfrm>
        </p:spPr>
        <p:txBody>
          <a:bodyPr>
            <a:normAutofit/>
          </a:bodyPr>
          <a:lstStyle/>
          <a:p>
            <a:r>
              <a:rPr lang="en-US" sz="3000" dirty="0" err="1"/>
              <a:t>Cấu</a:t>
            </a:r>
            <a:r>
              <a:rPr lang="en-US" sz="3000" dirty="0"/>
              <a:t> </a:t>
            </a:r>
            <a:r>
              <a:rPr lang="en-US" sz="3000" dirty="0" err="1"/>
              <a:t>trúc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chương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: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575"/>
            <a:ext cx="10515600" cy="4351338"/>
          </a:xfrm>
        </p:spPr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viên và 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altLang="en-US" dirty="0"/>
              <a:t>Giao diện: xây dựng bằng tkinter và ttk (GUI), hiển thị cửa sổ chính, nút bấm, và danh sách file.</a:t>
            </a:r>
            <a:endParaRPr lang="en-US" altLang="en-US" dirty="0"/>
          </a:p>
          <a:p>
            <a:r>
              <a:rPr lang="en-US" altLang="en-US" dirty="0"/>
              <a:t>Xử l</a:t>
            </a:r>
            <a:r>
              <a:rPr lang="en-US" altLang="en-US" dirty="0"/>
              <a:t>ý</a:t>
            </a:r>
            <a:r>
              <a:rPr lang="en-US" altLang="en-US" dirty="0"/>
              <a:t> logic (Backend): t</a:t>
            </a:r>
            <a:r>
              <a:rPr lang="en-US" altLang="en-US" dirty="0"/>
              <a:t>ư</a:t>
            </a:r>
            <a:r>
              <a:rPr lang="en-US" altLang="en-US" dirty="0"/>
              <a:t>ơng tác với hệ thống file qua th</a:t>
            </a:r>
            <a:r>
              <a:rPr lang="en-US" altLang="en-US" dirty="0"/>
              <a:t>ư</a:t>
            </a:r>
            <a:r>
              <a:rPr lang="en-US" altLang="en-US" dirty="0"/>
              <a:t> viện os, xử l</a:t>
            </a:r>
            <a:r>
              <a:rPr lang="en-US" altLang="en-US" dirty="0"/>
              <a:t>ý</a:t>
            </a:r>
            <a:r>
              <a:rPr lang="en-US" altLang="en-US" dirty="0"/>
              <a:t> sự kiện (mở file, duyệt th</a:t>
            </a:r>
            <a:r>
              <a:rPr lang="en-US" altLang="en-US" dirty="0"/>
              <a:t>ư</a:t>
            </a:r>
            <a:r>
              <a:rPr lang="en-US" altLang="en-US" dirty="0"/>
              <a:t> mục).</a:t>
            </a:r>
            <a:endParaRPr lang="en-US" altLang="en-US" dirty="0"/>
          </a:p>
          <a:p>
            <a:r>
              <a:rPr lang="en-US" altLang="en-US" dirty="0"/>
              <a:t>Xử l</a:t>
            </a:r>
            <a:r>
              <a:rPr lang="en-US" altLang="en-US" dirty="0"/>
              <a:t>ý</a:t>
            </a:r>
            <a:r>
              <a:rPr lang="en-US" altLang="en-US" dirty="0"/>
              <a:t> lỗi (Error Handling): Bắt các ngoại lệ (PermissionError, FileNotFound).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/>
          </a:bodyPr>
          <a:lstStyle/>
          <a:p>
            <a:r>
              <a:rPr lang="en-US" sz="3000" dirty="0" err="1"/>
              <a:t>Khởi</a:t>
            </a:r>
            <a:r>
              <a:rPr lang="en-US" sz="3000" dirty="0"/>
              <a:t> </a:t>
            </a:r>
            <a:r>
              <a:rPr lang="en-US" sz="3000" dirty="0" err="1"/>
              <a:t>tạo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thư</a:t>
            </a:r>
            <a:r>
              <a:rPr lang="en-US" sz="3000" dirty="0"/>
              <a:t> </a:t>
            </a:r>
            <a:r>
              <a:rPr lang="en-US" sz="3000" dirty="0" err="1"/>
              <a:t>viện và</a:t>
            </a:r>
            <a:r>
              <a:rPr lang="en-US" sz="3000" dirty="0"/>
              <a:t> </a:t>
            </a:r>
            <a:r>
              <a:rPr lang="en-US" sz="3000" dirty="0" err="1"/>
              <a:t>cấu</a:t>
            </a:r>
            <a:r>
              <a:rPr lang="en-US" sz="3000" dirty="0"/>
              <a:t> </a:t>
            </a:r>
            <a:r>
              <a:rPr lang="en-US" sz="3000" dirty="0" err="1"/>
              <a:t>hình</a:t>
            </a:r>
            <a:r>
              <a:rPr lang="en-US" sz="3000" dirty="0"/>
              <a:t> </a:t>
            </a:r>
            <a:r>
              <a:rPr lang="en-US" sz="3000" dirty="0" err="1"/>
              <a:t>cửa</a:t>
            </a:r>
            <a:r>
              <a:rPr lang="en-US" sz="3000" dirty="0"/>
              <a:t> </a:t>
            </a:r>
            <a:r>
              <a:rPr lang="en-US" sz="3000" dirty="0" err="1"/>
              <a:t>sổ</a:t>
            </a:r>
            <a:r>
              <a:rPr lang="en-US" sz="3000" dirty="0"/>
              <a:t> </a:t>
            </a:r>
            <a:r>
              <a:rPr lang="en-US" sz="3000" dirty="0" err="1"/>
              <a:t>chương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: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81037"/>
            <a:ext cx="5471652" cy="6176963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DirectoryManagerApp: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def __init__(self, root):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self.root = root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self.root.title("Trình quản l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mục")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self.root.geometry("800x600")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# Tạo font 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ậm cho tiêu 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ề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bold_font = Font(weight="bold")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self.select_button.pack(side=tk.LEFT)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# Gắn sự kiện double click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self.tree.bind("&lt;Double-1&gt;", self.on_double_click)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self.tree.bind("&lt;&lt;TreeviewSelect&gt;&gt;", self.on_tree_select)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# Biến l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 th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mục hiện tại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self.current_directory = ""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9825" y="1250950"/>
            <a:ext cx="7161530" cy="5207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349" y="939759"/>
            <a:ext cx="10515600" cy="6212246"/>
          </a:xfrm>
        </p:spPr>
        <p:txBody>
          <a:bodyPr>
            <a:normAutofit lnSpcReduction="20000"/>
          </a:bodyPr>
          <a:lstStyle/>
          <a:p>
            <a:r>
              <a:rPr lang="en-US" altLang="en-US" dirty="0"/>
              <a:t>select_directory(self): Mở hộp thoại chọn th</a:t>
            </a:r>
            <a:r>
              <a:rPr lang="en-US" altLang="en-US" dirty="0"/>
              <a:t>ư</a:t>
            </a:r>
            <a:r>
              <a:rPr lang="en-US" altLang="en-US" dirty="0"/>
              <a:t> mục và hiển thị các file</a:t>
            </a:r>
            <a:endParaRPr lang="en-US" altLang="en-US" dirty="0"/>
          </a:p>
          <a:p>
            <a:r>
              <a:rPr lang="en-US" altLang="en-US" dirty="0"/>
              <a:t>show_files(self, directory): Hiển thị các file trong th</a:t>
            </a:r>
            <a:r>
              <a:rPr lang="en-US" altLang="en-US" dirty="0"/>
              <a:t>ư</a:t>
            </a:r>
            <a:r>
              <a:rPr lang="en-US" altLang="en-US" dirty="0"/>
              <a:t> mục lên Treeview</a:t>
            </a:r>
            <a:endParaRPr lang="en-US" altLang="en-US" dirty="0"/>
          </a:p>
          <a:p>
            <a:r>
              <a:rPr lang="en-US" altLang="en-US" dirty="0"/>
              <a:t>on_double_click(self, event): Xử l</a:t>
            </a:r>
            <a:r>
              <a:rPr lang="en-US" altLang="en-US" dirty="0"/>
              <a:t>ý</a:t>
            </a:r>
            <a:r>
              <a:rPr lang="en-US" altLang="en-US" dirty="0"/>
              <a:t> sự kiện double click </a:t>
            </a:r>
            <a:r>
              <a:rPr lang="en-US" altLang="en-US" dirty="0"/>
              <a:t>đ</a:t>
            </a:r>
            <a:r>
              <a:rPr lang="en-US" altLang="en-US" dirty="0"/>
              <a:t>ể mở file hoặc th</a:t>
            </a:r>
            <a:r>
              <a:rPr lang="en-US" altLang="en-US" dirty="0"/>
              <a:t>ư</a:t>
            </a:r>
            <a:r>
              <a:rPr lang="en-US" altLang="en-US" dirty="0"/>
              <a:t> mục</a:t>
            </a:r>
            <a:endParaRPr lang="en-US" altLang="en-US" dirty="0"/>
          </a:p>
          <a:p>
            <a:r>
              <a:rPr lang="en-US" altLang="en-US" dirty="0"/>
              <a:t>on_tree_select(self, event): Kích hoạt nút Mở khi có item </a:t>
            </a:r>
            <a:r>
              <a:rPr lang="en-US" altLang="en-US" dirty="0"/>
              <a:t>đư</a:t>
            </a:r>
            <a:r>
              <a:rPr lang="en-US" altLang="en-US" dirty="0"/>
              <a:t>ợc chọn</a:t>
            </a:r>
            <a:endParaRPr lang="en-US" altLang="en-US" dirty="0"/>
          </a:p>
          <a:p>
            <a:r>
              <a:rPr lang="en-US" altLang="en-US" dirty="0"/>
              <a:t>open_selected_file(self): Mở file </a:t>
            </a:r>
            <a:r>
              <a:rPr lang="en-US" altLang="en-US" dirty="0"/>
              <a:t>đư</a:t>
            </a:r>
            <a:r>
              <a:rPr lang="en-US" altLang="en-US" dirty="0"/>
              <a:t>ợc chọn bằng ch</a:t>
            </a:r>
            <a:r>
              <a:rPr lang="en-US" altLang="en-US" dirty="0"/>
              <a:t>ư</a:t>
            </a:r>
            <a:r>
              <a:rPr lang="en-US" altLang="en-US" dirty="0"/>
              <a:t>ơng trình mặc </a:t>
            </a:r>
            <a:r>
              <a:rPr lang="en-US" altLang="en-US" dirty="0"/>
              <a:t>đ</a:t>
            </a:r>
            <a:r>
              <a:rPr lang="en-US" altLang="en-US" dirty="0"/>
              <a:t>ịnh</a:t>
            </a:r>
            <a:endParaRPr lang="en-US" altLang="en-US" dirty="0"/>
          </a:p>
          <a:p>
            <a:r>
              <a:rPr lang="en-US" altLang="en-US" dirty="0"/>
              <a:t>open_file(self): Xử l</a:t>
            </a:r>
            <a:r>
              <a:rPr lang="en-US" altLang="en-US" dirty="0"/>
              <a:t>ý</a:t>
            </a:r>
            <a:r>
              <a:rPr lang="en-US" altLang="en-US" dirty="0"/>
              <a:t> khi nhấn nút Mở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85" y="179545"/>
            <a:ext cx="10515600" cy="599101"/>
          </a:xfrm>
        </p:spPr>
        <p:txBody>
          <a:bodyPr>
            <a:normAutofit/>
          </a:bodyPr>
          <a:lstStyle/>
          <a:p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tra</a:t>
            </a:r>
            <a:r>
              <a:rPr lang="en-US" sz="3000" dirty="0"/>
              <a:t> </a:t>
            </a:r>
            <a:r>
              <a:rPr lang="en-US" sz="3000" dirty="0" err="1"/>
              <a:t>chương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endParaRPr lang="en-US" sz="3000" dirty="0"/>
          </a:p>
        </p:txBody>
      </p:sp>
      <p:sp>
        <p:nvSpPr>
          <p:cNvPr id="4" name="Title 1"/>
          <p:cNvSpPr txBox="1"/>
          <p:nvPr/>
        </p:nvSpPr>
        <p:spPr>
          <a:xfrm>
            <a:off x="3972871" y="719591"/>
            <a:ext cx="4006645" cy="91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Giao diện chương</a:t>
            </a:r>
            <a:r>
              <a:rPr lang="en-US" sz="2000" dirty="0"/>
              <a:t> </a:t>
            </a:r>
            <a:r>
              <a:rPr lang="en-US" sz="2000" dirty="0" err="1"/>
              <a:t>trình khi chạy</a:t>
            </a:r>
            <a:r>
              <a:rPr lang="en-US" sz="2000" dirty="0"/>
              <a:t> :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2590" y="1632585"/>
            <a:ext cx="6704965" cy="4875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/>
          <p:nvPr/>
        </p:nvSpPr>
        <p:spPr>
          <a:xfrm>
            <a:off x="2558447" y="246314"/>
            <a:ext cx="7252050" cy="748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khi bấm</a:t>
            </a:r>
            <a:r>
              <a:rPr lang="en-US" sz="2000" dirty="0"/>
              <a:t> </a:t>
            </a:r>
            <a:r>
              <a:rPr lang="en-US" sz="2000" dirty="0" err="1"/>
              <a:t>mở giao diện chọn thư mục</a:t>
            </a:r>
            <a:endParaRPr lang="en-US" sz="2000" dirty="0"/>
          </a:p>
        </p:txBody>
      </p:sp>
      <p:pic>
        <p:nvPicPr>
          <p:cNvPr id="2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0185" y="1285875"/>
            <a:ext cx="9125585" cy="5167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3719113" y="142"/>
            <a:ext cx="4215580" cy="91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Chọn thư mục và giao diện quản lý</a:t>
            </a:r>
            <a:endParaRPr lang="en-US" sz="2000" dirty="0"/>
          </a:p>
        </p:txBody>
      </p:sp>
      <p:pic>
        <p:nvPicPr>
          <p:cNvPr id="2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6175" y="833755"/>
            <a:ext cx="6821805" cy="4918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3813728" y="142"/>
            <a:ext cx="4215580" cy="91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Chọn file và bấm mở tệp tin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159" r="25853" b="19930"/>
          <a:stretch>
            <a:fillRect/>
          </a:stretch>
        </p:blipFill>
        <p:spPr>
          <a:xfrm>
            <a:off x="1287145" y="808355"/>
            <a:ext cx="9269095" cy="56191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2075</Words>
  <Application>WPS Presentation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Bài 9. Trình quản lý thư mục GUI</vt:lpstr>
      <vt:lpstr>Đề bài:</vt:lpstr>
      <vt:lpstr>Cấu trúc của chương trình:</vt:lpstr>
      <vt:lpstr>Khởi tạo các thư viên và cấu hình cửa sổ chương trình:</vt:lpstr>
      <vt:lpstr>Khai báo class và các phương thức sự kiện:</vt:lpstr>
      <vt:lpstr>Kiểm tra chương trình</vt:lpstr>
      <vt:lpstr>Kiểm tra chương trình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mh dg</dc:creator>
  <cp:lastModifiedBy>ShiroNeko</cp:lastModifiedBy>
  <cp:revision>90</cp:revision>
  <dcterms:created xsi:type="dcterms:W3CDTF">2025-06-09T02:36:00Z</dcterms:created>
  <dcterms:modified xsi:type="dcterms:W3CDTF">2025-06-17T08:39:26Z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03795C5328E4478A88CD8F061B1966D3_12</vt:lpwstr>
  </property>
  <property fmtid="{D5CDD505-2E9C-101B-9397-08002B2CF9AE}" pid="3" name="KSOProductBuildVer">
    <vt:lpwstr>1033-12.2.0.21179</vt:lpwstr>
  </property>
</Properties>
</file>