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1" r:id="rId3"/>
    <p:sldId id="274" r:id="rId4"/>
    <p:sldId id="275" r:id="rId5"/>
    <p:sldId id="279" r:id="rId6"/>
    <p:sldId id="280" r:id="rId7"/>
    <p:sldId id="270" r:id="rId8"/>
  </p:sldIdLst>
  <p:sldSz cx="12192000" cy="6858000"/>
  <p:notesSz cx="6858000" cy="9144000"/>
  <p:embeddedFontLst>
    <p:embeddedFont>
      <p:font typeface="넥슨Lv1고딕" panose="020B0600000101010101" charset="-127"/>
      <p:regular r:id="rId9"/>
    </p:embeddedFont>
    <p:embeddedFont>
      <p:font typeface="넥슨Lv1고딕 Bold" panose="020B0600000101010101" charset="-127"/>
      <p:bold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휴먼둥근헤드라인" panose="0203050400010101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C4267-29F0-48F1-A391-77F47FF6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273A-D5A8-4255-966E-5C79EA349791}" type="datetimeFigureOut">
              <a:rPr lang="ko-KR" altLang="en-US" smtClean="0"/>
              <a:t>2024-08-27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649AD-1BB8-41B5-B858-CB3A1771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8B6BC-7EAD-4651-B9AA-9A0E2983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3D8B-8FB1-4A82-8F0A-B612A89EE6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0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6A5678-BC50-4703-8B1B-C3C25D7A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273A-D5A8-4255-966E-5C79EA349791}" type="datetimeFigureOut">
              <a:rPr lang="ko-KR" altLang="en-US" smtClean="0"/>
              <a:t>2024-08-27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C44C72-35FD-4250-84F2-D9993D47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F9A4C-839F-4F5F-9ECF-146C0E2C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3D8B-8FB1-4A82-8F0A-B612A89EE61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DED3DB93-0BAE-4DC6-89EE-50479B171F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400048"/>
            <a:ext cx="5438775" cy="62174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Title Here</a:t>
            </a:r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C03E7B6-8E7E-47A9-8D00-60AA1AFB84B5}"/>
              </a:ext>
            </a:extLst>
          </p:cNvPr>
          <p:cNvSpPr/>
          <p:nvPr userDrawn="1"/>
        </p:nvSpPr>
        <p:spPr>
          <a:xfrm>
            <a:off x="200023" y="0"/>
            <a:ext cx="638176" cy="322264"/>
          </a:xfrm>
          <a:custGeom>
            <a:avLst/>
            <a:gdLst>
              <a:gd name="connsiteX0" fmla="*/ 320 w 638176"/>
              <a:gd name="connsiteY0" fmla="*/ 0 h 322264"/>
              <a:gd name="connsiteX1" fmla="*/ 637856 w 638176"/>
              <a:gd name="connsiteY1" fmla="*/ 0 h 322264"/>
              <a:gd name="connsiteX2" fmla="*/ 638176 w 638176"/>
              <a:gd name="connsiteY2" fmla="*/ 3176 h 322264"/>
              <a:gd name="connsiteX3" fmla="*/ 319088 w 638176"/>
              <a:gd name="connsiteY3" fmla="*/ 322264 h 322264"/>
              <a:gd name="connsiteX4" fmla="*/ 0 w 638176"/>
              <a:gd name="connsiteY4" fmla="*/ 3176 h 32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6" h="322264">
                <a:moveTo>
                  <a:pt x="320" y="0"/>
                </a:moveTo>
                <a:lnTo>
                  <a:pt x="637856" y="0"/>
                </a:lnTo>
                <a:lnTo>
                  <a:pt x="638176" y="3176"/>
                </a:lnTo>
                <a:cubicBezTo>
                  <a:pt x="638176" y="179403"/>
                  <a:pt x="495315" y="322264"/>
                  <a:pt x="319088" y="322264"/>
                </a:cubicBezTo>
                <a:cubicBezTo>
                  <a:pt x="142861" y="322264"/>
                  <a:pt x="0" y="179403"/>
                  <a:pt x="0" y="317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44E96B-B972-47F4-A518-6A99F5BC518F}"/>
              </a:ext>
            </a:extLst>
          </p:cNvPr>
          <p:cNvGrpSpPr/>
          <p:nvPr userDrawn="1"/>
        </p:nvGrpSpPr>
        <p:grpSpPr>
          <a:xfrm>
            <a:off x="400050" y="912109"/>
            <a:ext cx="11391900" cy="219366"/>
            <a:chOff x="400050" y="912109"/>
            <a:chExt cx="11391900" cy="21936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39508F-F379-4153-A412-334ABF41E2B7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" y="1021792"/>
              <a:ext cx="11391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637704-8B12-4886-A912-6B47977C8876}"/>
                </a:ext>
              </a:extLst>
            </p:cNvPr>
            <p:cNvSpPr/>
            <p:nvPr userDrawn="1"/>
          </p:nvSpPr>
          <p:spPr>
            <a:xfrm>
              <a:off x="11423650" y="912109"/>
              <a:ext cx="219366" cy="2193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9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5A8DDA-F244-44E1-A180-F83A4BAB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14B34-F757-459E-8CF4-8B1ECEAB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66D99-A614-4768-A6B7-4CBB5FC43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273A-D5A8-4255-966E-5C79EA349791}" type="datetimeFigureOut">
              <a:rPr lang="ko-KR" altLang="en-US" smtClean="0"/>
              <a:t>2024-08-27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3671E-0F6C-446E-B128-C2BC9EBC6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58A8F-0F03-4359-9FB3-A21B731B8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3D8B-8FB1-4A82-8F0A-B612A89EE6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95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C3354F0-409A-40D5-B0B7-C1B497108EA7}"/>
              </a:ext>
            </a:extLst>
          </p:cNvPr>
          <p:cNvGrpSpPr/>
          <p:nvPr/>
        </p:nvGrpSpPr>
        <p:grpSpPr>
          <a:xfrm>
            <a:off x="1112182" y="0"/>
            <a:ext cx="2656278" cy="6858000"/>
            <a:chOff x="1112182" y="0"/>
            <a:chExt cx="2656278" cy="6858000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C1C7DC5-ACC5-4441-8285-B1BB61B3FF57}"/>
                </a:ext>
              </a:extLst>
            </p:cNvPr>
            <p:cNvSpPr/>
            <p:nvPr/>
          </p:nvSpPr>
          <p:spPr>
            <a:xfrm>
              <a:off x="1206989" y="0"/>
              <a:ext cx="2561471" cy="6858000"/>
            </a:xfrm>
            <a:custGeom>
              <a:avLst/>
              <a:gdLst>
                <a:gd name="connsiteX0" fmla="*/ 2561471 w 10985010"/>
                <a:gd name="connsiteY0" fmla="*/ 0 h 6858000"/>
                <a:gd name="connsiteX1" fmla="*/ 10985010 w 10985010"/>
                <a:gd name="connsiteY1" fmla="*/ 0 h 6858000"/>
                <a:gd name="connsiteX2" fmla="*/ 10985010 w 10985010"/>
                <a:gd name="connsiteY2" fmla="*/ 6858000 h 6858000"/>
                <a:gd name="connsiteX3" fmla="*/ 167242 w 10985010"/>
                <a:gd name="connsiteY3" fmla="*/ 6858000 h 6858000"/>
                <a:gd name="connsiteX4" fmla="*/ 139712 w 10985010"/>
                <a:gd name="connsiteY4" fmla="*/ 6738721 h 6858000"/>
                <a:gd name="connsiteX5" fmla="*/ 0 w 10985010"/>
                <a:gd name="connsiteY5" fmla="*/ 5352805 h 6858000"/>
                <a:gd name="connsiteX6" fmla="*/ 2502519 w 10985010"/>
                <a:gd name="connsiteY6" fmla="*/ 46328 h 6858000"/>
                <a:gd name="connsiteX0" fmla="*/ 10985010 w 11076450"/>
                <a:gd name="connsiteY0" fmla="*/ 0 h 6858000"/>
                <a:gd name="connsiteX1" fmla="*/ 10985010 w 11076450"/>
                <a:gd name="connsiteY1" fmla="*/ 6858000 h 6858000"/>
                <a:gd name="connsiteX2" fmla="*/ 167242 w 11076450"/>
                <a:gd name="connsiteY2" fmla="*/ 6858000 h 6858000"/>
                <a:gd name="connsiteX3" fmla="*/ 139712 w 11076450"/>
                <a:gd name="connsiteY3" fmla="*/ 6738721 h 6858000"/>
                <a:gd name="connsiteX4" fmla="*/ 0 w 11076450"/>
                <a:gd name="connsiteY4" fmla="*/ 5352805 h 6858000"/>
                <a:gd name="connsiteX5" fmla="*/ 2502519 w 11076450"/>
                <a:gd name="connsiteY5" fmla="*/ 46328 h 6858000"/>
                <a:gd name="connsiteX6" fmla="*/ 2561471 w 11076450"/>
                <a:gd name="connsiteY6" fmla="*/ 0 h 6858000"/>
                <a:gd name="connsiteX7" fmla="*/ 11076450 w 11076450"/>
                <a:gd name="connsiteY7" fmla="*/ 91440 h 6858000"/>
                <a:gd name="connsiteX0" fmla="*/ 10985010 w 10985010"/>
                <a:gd name="connsiteY0" fmla="*/ 0 h 6858000"/>
                <a:gd name="connsiteX1" fmla="*/ 10985010 w 10985010"/>
                <a:gd name="connsiteY1" fmla="*/ 6858000 h 6858000"/>
                <a:gd name="connsiteX2" fmla="*/ 167242 w 10985010"/>
                <a:gd name="connsiteY2" fmla="*/ 6858000 h 6858000"/>
                <a:gd name="connsiteX3" fmla="*/ 139712 w 10985010"/>
                <a:gd name="connsiteY3" fmla="*/ 6738721 h 6858000"/>
                <a:gd name="connsiteX4" fmla="*/ 0 w 10985010"/>
                <a:gd name="connsiteY4" fmla="*/ 5352805 h 6858000"/>
                <a:gd name="connsiteX5" fmla="*/ 2502519 w 10985010"/>
                <a:gd name="connsiteY5" fmla="*/ 46328 h 6858000"/>
                <a:gd name="connsiteX6" fmla="*/ 2561471 w 10985010"/>
                <a:gd name="connsiteY6" fmla="*/ 0 h 6858000"/>
                <a:gd name="connsiteX0" fmla="*/ 10985010 w 10985010"/>
                <a:gd name="connsiteY0" fmla="*/ 6858000 h 6858000"/>
                <a:gd name="connsiteX1" fmla="*/ 167242 w 10985010"/>
                <a:gd name="connsiteY1" fmla="*/ 6858000 h 6858000"/>
                <a:gd name="connsiteX2" fmla="*/ 139712 w 10985010"/>
                <a:gd name="connsiteY2" fmla="*/ 6738721 h 6858000"/>
                <a:gd name="connsiteX3" fmla="*/ 0 w 10985010"/>
                <a:gd name="connsiteY3" fmla="*/ 5352805 h 6858000"/>
                <a:gd name="connsiteX4" fmla="*/ 2502519 w 10985010"/>
                <a:gd name="connsiteY4" fmla="*/ 46328 h 6858000"/>
                <a:gd name="connsiteX5" fmla="*/ 2561471 w 10985010"/>
                <a:gd name="connsiteY5" fmla="*/ 0 h 6858000"/>
                <a:gd name="connsiteX0" fmla="*/ 167242 w 2561471"/>
                <a:gd name="connsiteY0" fmla="*/ 6858000 h 6858000"/>
                <a:gd name="connsiteX1" fmla="*/ 139712 w 2561471"/>
                <a:gd name="connsiteY1" fmla="*/ 6738721 h 6858000"/>
                <a:gd name="connsiteX2" fmla="*/ 0 w 2561471"/>
                <a:gd name="connsiteY2" fmla="*/ 5352805 h 6858000"/>
                <a:gd name="connsiteX3" fmla="*/ 2502519 w 2561471"/>
                <a:gd name="connsiteY3" fmla="*/ 46328 h 6858000"/>
                <a:gd name="connsiteX4" fmla="*/ 2561471 w 256147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1471" h="6858000">
                  <a:moveTo>
                    <a:pt x="167242" y="6858000"/>
                  </a:moveTo>
                  <a:lnTo>
                    <a:pt x="139712" y="6738721"/>
                  </a:lnTo>
                  <a:cubicBezTo>
                    <a:pt x="48107" y="6291058"/>
                    <a:pt x="0" y="5827550"/>
                    <a:pt x="0" y="5352805"/>
                  </a:cubicBezTo>
                  <a:cubicBezTo>
                    <a:pt x="0" y="3216456"/>
                    <a:pt x="974168" y="1307635"/>
                    <a:pt x="2502519" y="46328"/>
                  </a:cubicBezTo>
                  <a:lnTo>
                    <a:pt x="2561471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0EF1280-D9AD-4E7B-888A-F9F753A1E692}"/>
                </a:ext>
              </a:extLst>
            </p:cNvPr>
            <p:cNvSpPr/>
            <p:nvPr/>
          </p:nvSpPr>
          <p:spPr>
            <a:xfrm>
              <a:off x="1112182" y="1688079"/>
              <a:ext cx="1585635" cy="158563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67481FC-ACF4-42F9-A550-B7BBDBDAB848}"/>
                </a:ext>
              </a:extLst>
            </p:cNvPr>
            <p:cNvSpPr/>
            <p:nvPr/>
          </p:nvSpPr>
          <p:spPr>
            <a:xfrm>
              <a:off x="2451100" y="1157576"/>
              <a:ext cx="219366" cy="2193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7526E2-2BFB-4723-BCAF-EBB65943D9D9}"/>
              </a:ext>
            </a:extLst>
          </p:cNvPr>
          <p:cNvSpPr txBox="1"/>
          <p:nvPr/>
        </p:nvSpPr>
        <p:spPr>
          <a:xfrm>
            <a:off x="1841676" y="1439073"/>
            <a:ext cx="7591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하이중학교</a:t>
            </a:r>
            <a:r>
              <a:rPr lang="ko-KR" altLang="en-US" sz="6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쇼핑몰</a:t>
            </a:r>
            <a:endParaRPr lang="en-US" altLang="ko-KR" sz="60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60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반응형</a:t>
            </a:r>
            <a:r>
              <a:rPr lang="ko-KR" altLang="en-US" sz="6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웹</a:t>
            </a:r>
            <a:endParaRPr lang="en-US" altLang="ko-KR" sz="60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화면 설계 보고서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73855C-A4C1-4FB5-8F2E-9539127F85B4}"/>
              </a:ext>
            </a:extLst>
          </p:cNvPr>
          <p:cNvSpPr txBox="1"/>
          <p:nvPr/>
        </p:nvSpPr>
        <p:spPr>
          <a:xfrm>
            <a:off x="7826366" y="4724162"/>
            <a:ext cx="18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2024_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07_18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55AABC-ECFD-4607-ADAB-B3F7D49474FA}"/>
              </a:ext>
            </a:extLst>
          </p:cNvPr>
          <p:cNvSpPr txBox="1"/>
          <p:nvPr/>
        </p:nvSpPr>
        <p:spPr>
          <a:xfrm>
            <a:off x="7998902" y="5070075"/>
            <a:ext cx="216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작성자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–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민지홍</a:t>
            </a:r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8CE84D-53E8-42FF-A6D6-6BB06A301EA3}"/>
              </a:ext>
            </a:extLst>
          </p:cNvPr>
          <p:cNvSpPr txBox="1"/>
          <p:nvPr/>
        </p:nvSpPr>
        <p:spPr>
          <a:xfrm>
            <a:off x="7826366" y="4357682"/>
            <a:ext cx="18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Version -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  <a:latin typeface="+mn-ea"/>
              </a:rPr>
              <a:t>1_0</a:t>
            </a:r>
            <a:endParaRPr lang="ko-KR" altLang="en-US" sz="16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6999A5-A2A8-44D9-8AE5-DCF3C7CF9BA2}"/>
              </a:ext>
            </a:extLst>
          </p:cNvPr>
          <p:cNvGrpSpPr/>
          <p:nvPr/>
        </p:nvGrpSpPr>
        <p:grpSpPr>
          <a:xfrm>
            <a:off x="9296837" y="0"/>
            <a:ext cx="2561471" cy="6858000"/>
            <a:chOff x="9296837" y="0"/>
            <a:chExt cx="2561471" cy="6858000"/>
          </a:xfrm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EC166F5-76D7-4716-9B0A-841A5A83E79D}"/>
                </a:ext>
              </a:extLst>
            </p:cNvPr>
            <p:cNvSpPr/>
            <p:nvPr/>
          </p:nvSpPr>
          <p:spPr>
            <a:xfrm flipH="1" flipV="1">
              <a:off x="9296837" y="0"/>
              <a:ext cx="2561471" cy="6858000"/>
            </a:xfrm>
            <a:custGeom>
              <a:avLst/>
              <a:gdLst>
                <a:gd name="connsiteX0" fmla="*/ 2561471 w 10985010"/>
                <a:gd name="connsiteY0" fmla="*/ 0 h 6858000"/>
                <a:gd name="connsiteX1" fmla="*/ 10985010 w 10985010"/>
                <a:gd name="connsiteY1" fmla="*/ 0 h 6858000"/>
                <a:gd name="connsiteX2" fmla="*/ 10985010 w 10985010"/>
                <a:gd name="connsiteY2" fmla="*/ 6858000 h 6858000"/>
                <a:gd name="connsiteX3" fmla="*/ 167242 w 10985010"/>
                <a:gd name="connsiteY3" fmla="*/ 6858000 h 6858000"/>
                <a:gd name="connsiteX4" fmla="*/ 139712 w 10985010"/>
                <a:gd name="connsiteY4" fmla="*/ 6738721 h 6858000"/>
                <a:gd name="connsiteX5" fmla="*/ 0 w 10985010"/>
                <a:gd name="connsiteY5" fmla="*/ 5352805 h 6858000"/>
                <a:gd name="connsiteX6" fmla="*/ 2502519 w 10985010"/>
                <a:gd name="connsiteY6" fmla="*/ 46328 h 6858000"/>
                <a:gd name="connsiteX0" fmla="*/ 10985010 w 11076450"/>
                <a:gd name="connsiteY0" fmla="*/ 0 h 6858000"/>
                <a:gd name="connsiteX1" fmla="*/ 10985010 w 11076450"/>
                <a:gd name="connsiteY1" fmla="*/ 6858000 h 6858000"/>
                <a:gd name="connsiteX2" fmla="*/ 167242 w 11076450"/>
                <a:gd name="connsiteY2" fmla="*/ 6858000 h 6858000"/>
                <a:gd name="connsiteX3" fmla="*/ 139712 w 11076450"/>
                <a:gd name="connsiteY3" fmla="*/ 6738721 h 6858000"/>
                <a:gd name="connsiteX4" fmla="*/ 0 w 11076450"/>
                <a:gd name="connsiteY4" fmla="*/ 5352805 h 6858000"/>
                <a:gd name="connsiteX5" fmla="*/ 2502519 w 11076450"/>
                <a:gd name="connsiteY5" fmla="*/ 46328 h 6858000"/>
                <a:gd name="connsiteX6" fmla="*/ 2561471 w 11076450"/>
                <a:gd name="connsiteY6" fmla="*/ 0 h 6858000"/>
                <a:gd name="connsiteX7" fmla="*/ 11076450 w 11076450"/>
                <a:gd name="connsiteY7" fmla="*/ 91440 h 6858000"/>
                <a:gd name="connsiteX0" fmla="*/ 10985010 w 10985010"/>
                <a:gd name="connsiteY0" fmla="*/ 0 h 6858000"/>
                <a:gd name="connsiteX1" fmla="*/ 10985010 w 10985010"/>
                <a:gd name="connsiteY1" fmla="*/ 6858000 h 6858000"/>
                <a:gd name="connsiteX2" fmla="*/ 167242 w 10985010"/>
                <a:gd name="connsiteY2" fmla="*/ 6858000 h 6858000"/>
                <a:gd name="connsiteX3" fmla="*/ 139712 w 10985010"/>
                <a:gd name="connsiteY3" fmla="*/ 6738721 h 6858000"/>
                <a:gd name="connsiteX4" fmla="*/ 0 w 10985010"/>
                <a:gd name="connsiteY4" fmla="*/ 5352805 h 6858000"/>
                <a:gd name="connsiteX5" fmla="*/ 2502519 w 10985010"/>
                <a:gd name="connsiteY5" fmla="*/ 46328 h 6858000"/>
                <a:gd name="connsiteX6" fmla="*/ 2561471 w 10985010"/>
                <a:gd name="connsiteY6" fmla="*/ 0 h 6858000"/>
                <a:gd name="connsiteX0" fmla="*/ 10985010 w 10985010"/>
                <a:gd name="connsiteY0" fmla="*/ 6858000 h 6858000"/>
                <a:gd name="connsiteX1" fmla="*/ 167242 w 10985010"/>
                <a:gd name="connsiteY1" fmla="*/ 6858000 h 6858000"/>
                <a:gd name="connsiteX2" fmla="*/ 139712 w 10985010"/>
                <a:gd name="connsiteY2" fmla="*/ 6738721 h 6858000"/>
                <a:gd name="connsiteX3" fmla="*/ 0 w 10985010"/>
                <a:gd name="connsiteY3" fmla="*/ 5352805 h 6858000"/>
                <a:gd name="connsiteX4" fmla="*/ 2502519 w 10985010"/>
                <a:gd name="connsiteY4" fmla="*/ 46328 h 6858000"/>
                <a:gd name="connsiteX5" fmla="*/ 2561471 w 10985010"/>
                <a:gd name="connsiteY5" fmla="*/ 0 h 6858000"/>
                <a:gd name="connsiteX0" fmla="*/ 167242 w 2561471"/>
                <a:gd name="connsiteY0" fmla="*/ 6858000 h 6858000"/>
                <a:gd name="connsiteX1" fmla="*/ 139712 w 2561471"/>
                <a:gd name="connsiteY1" fmla="*/ 6738721 h 6858000"/>
                <a:gd name="connsiteX2" fmla="*/ 0 w 2561471"/>
                <a:gd name="connsiteY2" fmla="*/ 5352805 h 6858000"/>
                <a:gd name="connsiteX3" fmla="*/ 2502519 w 2561471"/>
                <a:gd name="connsiteY3" fmla="*/ 46328 h 6858000"/>
                <a:gd name="connsiteX4" fmla="*/ 2561471 w 256147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1471" h="6858000">
                  <a:moveTo>
                    <a:pt x="167242" y="6858000"/>
                  </a:moveTo>
                  <a:lnTo>
                    <a:pt x="139712" y="6738721"/>
                  </a:lnTo>
                  <a:cubicBezTo>
                    <a:pt x="48107" y="6291058"/>
                    <a:pt x="0" y="5827550"/>
                    <a:pt x="0" y="5352805"/>
                  </a:cubicBezTo>
                  <a:cubicBezTo>
                    <a:pt x="0" y="3216456"/>
                    <a:pt x="974168" y="1307635"/>
                    <a:pt x="2502519" y="46328"/>
                  </a:cubicBezTo>
                  <a:lnTo>
                    <a:pt x="2561471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4D4C95D-6672-4380-B311-E356315277C3}"/>
                </a:ext>
              </a:extLst>
            </p:cNvPr>
            <p:cNvSpPr/>
            <p:nvPr/>
          </p:nvSpPr>
          <p:spPr>
            <a:xfrm>
              <a:off x="10092391" y="5853401"/>
              <a:ext cx="219366" cy="2193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B55AABC-ECFD-4607-ADAB-B3F7D49474FA}"/>
              </a:ext>
            </a:extLst>
          </p:cNvPr>
          <p:cNvSpPr txBox="1"/>
          <p:nvPr/>
        </p:nvSpPr>
        <p:spPr>
          <a:xfrm>
            <a:off x="7920549" y="5376329"/>
            <a:ext cx="239120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최승빈</a:t>
            </a:r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부팀장</a:t>
            </a:r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  <a:r>
              <a:rPr lang="ko-KR" altLang="en-US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문도연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장정은</a:t>
            </a:r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서정은</a:t>
            </a:r>
            <a:endParaRPr lang="en-US" altLang="ko-KR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74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8E0DA-AA9C-B1BB-9013-0F5D3F47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15" y="400048"/>
            <a:ext cx="5438775" cy="621744"/>
          </a:xfrm>
        </p:spPr>
        <p:txBody>
          <a:bodyPr/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로그인 페이지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USER_Rogin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784C5-52B3-4AF1-506D-9B5AB92D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10" y="1576251"/>
            <a:ext cx="4998484" cy="5011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E896EA-C7B0-1981-3457-02C55444D052}"/>
              </a:ext>
            </a:extLst>
          </p:cNvPr>
          <p:cNvSpPr txBox="1"/>
          <p:nvPr/>
        </p:nvSpPr>
        <p:spPr>
          <a:xfrm>
            <a:off x="2168297" y="1850135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하이중학교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사각형: 둥근 모서리 3">
            <a:extLst>
              <a:ext uri="{FF2B5EF4-FFF2-40B4-BE49-F238E27FC236}">
                <a16:creationId xmlns:a16="http://schemas.microsoft.com/office/drawing/2014/main" id="{D08D0405-47EB-EF88-3F05-EC53E29D1B90}"/>
              </a:ext>
            </a:extLst>
          </p:cNvPr>
          <p:cNvSpPr/>
          <p:nvPr/>
        </p:nvSpPr>
        <p:spPr>
          <a:xfrm>
            <a:off x="7923724" y="1715588"/>
            <a:ext cx="1083932" cy="25225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 dirty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Description</a:t>
            </a:r>
            <a:endParaRPr lang="ko-KR" altLang="en-US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5B533A-AFD7-8139-2338-6756F38CC220}"/>
              </a:ext>
            </a:extLst>
          </p:cNvPr>
          <p:cNvSpPr/>
          <p:nvPr/>
        </p:nvSpPr>
        <p:spPr>
          <a:xfrm>
            <a:off x="7923724" y="2219467"/>
            <a:ext cx="2676525" cy="42576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 화면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아이디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비밀번호 입력 페이지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7284"/>
              </p:ext>
            </p:extLst>
          </p:nvPr>
        </p:nvGraphicFramePr>
        <p:xfrm>
          <a:off x="933450" y="1021792"/>
          <a:ext cx="1015488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261">
                  <a:extLst>
                    <a:ext uri="{9D8B030D-6E8A-4147-A177-3AD203B41FA5}">
                      <a16:colId xmlns:a16="http://schemas.microsoft.com/office/drawing/2014/main" val="2846096509"/>
                    </a:ext>
                  </a:extLst>
                </a:gridCol>
                <a:gridCol w="2272970">
                  <a:extLst>
                    <a:ext uri="{9D8B030D-6E8A-4147-A177-3AD203B41FA5}">
                      <a16:colId xmlns:a16="http://schemas.microsoft.com/office/drawing/2014/main" val="443571220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2323464483"/>
                    </a:ext>
                  </a:extLst>
                </a:gridCol>
                <a:gridCol w="5287388">
                  <a:extLst>
                    <a:ext uri="{9D8B030D-6E8A-4147-A177-3AD203B41FA5}">
                      <a16:colId xmlns:a16="http://schemas.microsoft.com/office/drawing/2014/main" val="13895624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DEV_10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4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13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C2F217D-5882-CA97-9C0A-C74B214ED006}"/>
              </a:ext>
            </a:extLst>
          </p:cNvPr>
          <p:cNvSpPr/>
          <p:nvPr/>
        </p:nvSpPr>
        <p:spPr>
          <a:xfrm>
            <a:off x="1015883" y="1292298"/>
            <a:ext cx="2914651" cy="54830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DDFFA-2142-07BD-F657-C65BB4C72EE7}"/>
              </a:ext>
            </a:extLst>
          </p:cNvPr>
          <p:cNvSpPr txBox="1"/>
          <p:nvPr/>
        </p:nvSpPr>
        <p:spPr>
          <a:xfrm>
            <a:off x="1389245" y="1395049"/>
            <a:ext cx="2398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해당사이트 이용약관</a:t>
            </a: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AAD347EE-587E-80CB-3B30-CD4651885A9D}"/>
              </a:ext>
            </a:extLst>
          </p:cNvPr>
          <p:cNvSpPr>
            <a:spLocks noEditPoints="1"/>
          </p:cNvSpPr>
          <p:nvPr/>
        </p:nvSpPr>
        <p:spPr bwMode="auto">
          <a:xfrm>
            <a:off x="1069914" y="1375207"/>
            <a:ext cx="266063" cy="266063"/>
          </a:xfrm>
          <a:custGeom>
            <a:avLst/>
            <a:gdLst>
              <a:gd name="T0" fmla="*/ 124 w 127"/>
              <a:gd name="T1" fmla="*/ 0 h 127"/>
              <a:gd name="T2" fmla="*/ 127 w 127"/>
              <a:gd name="T3" fmla="*/ 124 h 127"/>
              <a:gd name="T4" fmla="*/ 3 w 127"/>
              <a:gd name="T5" fmla="*/ 127 h 127"/>
              <a:gd name="T6" fmla="*/ 0 w 127"/>
              <a:gd name="T7" fmla="*/ 3 h 127"/>
              <a:gd name="T8" fmla="*/ 24 w 127"/>
              <a:gd name="T9" fmla="*/ 66 h 127"/>
              <a:gd name="T10" fmla="*/ 24 w 127"/>
              <a:gd name="T11" fmla="*/ 66 h 127"/>
              <a:gd name="T12" fmla="*/ 23 w 127"/>
              <a:gd name="T13" fmla="*/ 66 h 127"/>
              <a:gd name="T14" fmla="*/ 23 w 127"/>
              <a:gd name="T15" fmla="*/ 66 h 127"/>
              <a:gd name="T16" fmla="*/ 23 w 127"/>
              <a:gd name="T17" fmla="*/ 66 h 127"/>
              <a:gd name="T18" fmla="*/ 23 w 127"/>
              <a:gd name="T19" fmla="*/ 66 h 127"/>
              <a:gd name="T20" fmla="*/ 23 w 127"/>
              <a:gd name="T21" fmla="*/ 66 h 127"/>
              <a:gd name="T22" fmla="*/ 23 w 127"/>
              <a:gd name="T23" fmla="*/ 66 h 127"/>
              <a:gd name="T24" fmla="*/ 23 w 127"/>
              <a:gd name="T25" fmla="*/ 66 h 127"/>
              <a:gd name="T26" fmla="*/ 23 w 127"/>
              <a:gd name="T27" fmla="*/ 48 h 127"/>
              <a:gd name="T28" fmla="*/ 28 w 127"/>
              <a:gd name="T29" fmla="*/ 46 h 127"/>
              <a:gd name="T30" fmla="*/ 100 w 127"/>
              <a:gd name="T31" fmla="*/ 31 h 127"/>
              <a:gd name="T32" fmla="*/ 104 w 127"/>
              <a:gd name="T33" fmla="*/ 33 h 127"/>
              <a:gd name="T34" fmla="*/ 104 w 127"/>
              <a:gd name="T35" fmla="*/ 51 h 127"/>
              <a:gd name="T36" fmla="*/ 104 w 127"/>
              <a:gd name="T37" fmla="*/ 51 h 127"/>
              <a:gd name="T38" fmla="*/ 104 w 127"/>
              <a:gd name="T39" fmla="*/ 51 h 127"/>
              <a:gd name="T40" fmla="*/ 104 w 127"/>
              <a:gd name="T41" fmla="*/ 51 h 127"/>
              <a:gd name="T42" fmla="*/ 104 w 127"/>
              <a:gd name="T43" fmla="*/ 51 h 127"/>
              <a:gd name="T44" fmla="*/ 104 w 127"/>
              <a:gd name="T45" fmla="*/ 51 h 127"/>
              <a:gd name="T46" fmla="*/ 104 w 127"/>
              <a:gd name="T47" fmla="*/ 51 h 127"/>
              <a:gd name="T48" fmla="*/ 104 w 127"/>
              <a:gd name="T49" fmla="*/ 51 h 127"/>
              <a:gd name="T50" fmla="*/ 104 w 127"/>
              <a:gd name="T51" fmla="*/ 51 h 127"/>
              <a:gd name="T52" fmla="*/ 104 w 127"/>
              <a:gd name="T53" fmla="*/ 51 h 127"/>
              <a:gd name="T54" fmla="*/ 54 w 127"/>
              <a:gd name="T55" fmla="*/ 97 h 127"/>
              <a:gd name="T56" fmla="*/ 29 w 127"/>
              <a:gd name="T57" fmla="*/ 63 h 127"/>
              <a:gd name="T58" fmla="*/ 99 w 127"/>
              <a:gd name="T59" fmla="*/ 48 h 127"/>
              <a:gd name="T60" fmla="*/ 58 w 127"/>
              <a:gd name="T61" fmla="*/ 80 h 127"/>
              <a:gd name="T62" fmla="*/ 29 w 127"/>
              <a:gd name="T63" fmla="*/ 55 h 127"/>
              <a:gd name="T64" fmla="*/ 121 w 127"/>
              <a:gd name="T65" fmla="*/ 6 h 127"/>
              <a:gd name="T66" fmla="*/ 6 w 127"/>
              <a:gd name="T67" fmla="*/ 122 h 127"/>
              <a:gd name="T68" fmla="*/ 121 w 127"/>
              <a:gd name="T69" fmla="*/ 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127">
                <a:moveTo>
                  <a:pt x="3" y="0"/>
                </a:moveTo>
                <a:cubicBezTo>
                  <a:pt x="124" y="0"/>
                  <a:pt x="124" y="0"/>
                  <a:pt x="124" y="0"/>
                </a:cubicBezTo>
                <a:cubicBezTo>
                  <a:pt x="126" y="0"/>
                  <a:pt x="127" y="1"/>
                  <a:pt x="127" y="3"/>
                </a:cubicBezTo>
                <a:cubicBezTo>
                  <a:pt x="127" y="124"/>
                  <a:pt x="127" y="124"/>
                  <a:pt x="127" y="124"/>
                </a:cubicBezTo>
                <a:cubicBezTo>
                  <a:pt x="127" y="126"/>
                  <a:pt x="126" y="127"/>
                  <a:pt x="124" y="127"/>
                </a:cubicBezTo>
                <a:cubicBezTo>
                  <a:pt x="3" y="127"/>
                  <a:pt x="3" y="127"/>
                  <a:pt x="3" y="127"/>
                </a:cubicBezTo>
                <a:cubicBezTo>
                  <a:pt x="1" y="127"/>
                  <a:pt x="0" y="126"/>
                  <a:pt x="0" y="1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24" y="66"/>
                </a:moveTo>
                <a:cubicBezTo>
                  <a:pt x="24" y="66"/>
                  <a:pt x="24" y="66"/>
                  <a:pt x="24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5"/>
                  <a:pt x="23" y="65"/>
                  <a:pt x="23" y="64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6"/>
                  <a:pt x="24" y="45"/>
                  <a:pt x="26" y="45"/>
                </a:cubicBezTo>
                <a:cubicBezTo>
                  <a:pt x="26" y="45"/>
                  <a:pt x="27" y="45"/>
                  <a:pt x="28" y="46"/>
                </a:cubicBezTo>
                <a:cubicBezTo>
                  <a:pt x="56" y="74"/>
                  <a:pt x="56" y="74"/>
                  <a:pt x="56" y="74"/>
                </a:cubicBezTo>
                <a:cubicBezTo>
                  <a:pt x="100" y="31"/>
                  <a:pt x="100" y="31"/>
                  <a:pt x="100" y="31"/>
                </a:cubicBezTo>
                <a:cubicBezTo>
                  <a:pt x="101" y="29"/>
                  <a:pt x="102" y="29"/>
                  <a:pt x="104" y="31"/>
                </a:cubicBezTo>
                <a:cubicBezTo>
                  <a:pt x="104" y="31"/>
                  <a:pt x="104" y="32"/>
                  <a:pt x="104" y="33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4" y="50"/>
                  <a:pt x="104" y="50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58" y="97"/>
                  <a:pt x="58" y="97"/>
                  <a:pt x="58" y="97"/>
                </a:cubicBezTo>
                <a:cubicBezTo>
                  <a:pt x="57" y="98"/>
                  <a:pt x="55" y="98"/>
                  <a:pt x="54" y="97"/>
                </a:cubicBezTo>
                <a:cubicBezTo>
                  <a:pt x="24" y="66"/>
                  <a:pt x="24" y="66"/>
                  <a:pt x="24" y="66"/>
                </a:cubicBezTo>
                <a:close/>
                <a:moveTo>
                  <a:pt x="29" y="63"/>
                </a:moveTo>
                <a:cubicBezTo>
                  <a:pt x="56" y="91"/>
                  <a:pt x="56" y="91"/>
                  <a:pt x="56" y="91"/>
                </a:cubicBezTo>
                <a:cubicBezTo>
                  <a:pt x="99" y="48"/>
                  <a:pt x="99" y="48"/>
                  <a:pt x="99" y="48"/>
                </a:cubicBezTo>
                <a:cubicBezTo>
                  <a:pt x="99" y="40"/>
                  <a:pt x="99" y="40"/>
                  <a:pt x="99" y="40"/>
                </a:cubicBezTo>
                <a:cubicBezTo>
                  <a:pt x="58" y="80"/>
                  <a:pt x="58" y="80"/>
                  <a:pt x="58" y="80"/>
                </a:cubicBezTo>
                <a:cubicBezTo>
                  <a:pt x="57" y="81"/>
                  <a:pt x="55" y="81"/>
                  <a:pt x="54" y="80"/>
                </a:cubicBezTo>
                <a:cubicBezTo>
                  <a:pt x="29" y="55"/>
                  <a:pt x="29" y="55"/>
                  <a:pt x="29" y="55"/>
                </a:cubicBezTo>
                <a:lnTo>
                  <a:pt x="29" y="63"/>
                </a:lnTo>
                <a:close/>
                <a:moveTo>
                  <a:pt x="12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122"/>
                  <a:pt x="6" y="122"/>
                  <a:pt x="6" y="122"/>
                </a:cubicBezTo>
                <a:cubicBezTo>
                  <a:pt x="121" y="122"/>
                  <a:pt x="121" y="122"/>
                  <a:pt x="121" y="122"/>
                </a:cubicBezTo>
                <a:lnTo>
                  <a:pt x="121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3A3FE-E7B9-16B7-ACCC-32FC79C9E978}"/>
              </a:ext>
            </a:extLst>
          </p:cNvPr>
          <p:cNvSpPr/>
          <p:nvPr/>
        </p:nvSpPr>
        <p:spPr>
          <a:xfrm>
            <a:off x="1221866" y="1787165"/>
            <a:ext cx="2521316" cy="10527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265388-D5CD-D788-3C72-5D272D1CEA8D}"/>
              </a:ext>
            </a:extLst>
          </p:cNvPr>
          <p:cNvSpPr/>
          <p:nvPr/>
        </p:nvSpPr>
        <p:spPr>
          <a:xfrm>
            <a:off x="1201608" y="3296702"/>
            <a:ext cx="2521316" cy="10527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89A96E-400F-C537-9BE9-A908ECF4C9AA}"/>
              </a:ext>
            </a:extLst>
          </p:cNvPr>
          <p:cNvSpPr/>
          <p:nvPr/>
        </p:nvSpPr>
        <p:spPr>
          <a:xfrm>
            <a:off x="1221866" y="4896846"/>
            <a:ext cx="2521316" cy="10527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EFD6A-C546-3438-07F9-81D4A93B1E72}"/>
              </a:ext>
            </a:extLst>
          </p:cNvPr>
          <p:cNvSpPr txBox="1"/>
          <p:nvPr/>
        </p:nvSpPr>
        <p:spPr>
          <a:xfrm>
            <a:off x="1348851" y="3006879"/>
            <a:ext cx="2374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개인정수 수집 및 이용</a:t>
            </a:r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E1391EA9-8BA6-1701-48D8-9F5BD8B25EE8}"/>
              </a:ext>
            </a:extLst>
          </p:cNvPr>
          <p:cNvSpPr>
            <a:spLocks noEditPoints="1"/>
          </p:cNvSpPr>
          <p:nvPr/>
        </p:nvSpPr>
        <p:spPr bwMode="auto">
          <a:xfrm>
            <a:off x="1058534" y="2987037"/>
            <a:ext cx="266063" cy="266063"/>
          </a:xfrm>
          <a:custGeom>
            <a:avLst/>
            <a:gdLst>
              <a:gd name="T0" fmla="*/ 124 w 127"/>
              <a:gd name="T1" fmla="*/ 0 h 127"/>
              <a:gd name="T2" fmla="*/ 127 w 127"/>
              <a:gd name="T3" fmla="*/ 124 h 127"/>
              <a:gd name="T4" fmla="*/ 3 w 127"/>
              <a:gd name="T5" fmla="*/ 127 h 127"/>
              <a:gd name="T6" fmla="*/ 0 w 127"/>
              <a:gd name="T7" fmla="*/ 3 h 127"/>
              <a:gd name="T8" fmla="*/ 24 w 127"/>
              <a:gd name="T9" fmla="*/ 66 h 127"/>
              <a:gd name="T10" fmla="*/ 24 w 127"/>
              <a:gd name="T11" fmla="*/ 66 h 127"/>
              <a:gd name="T12" fmla="*/ 23 w 127"/>
              <a:gd name="T13" fmla="*/ 66 h 127"/>
              <a:gd name="T14" fmla="*/ 23 w 127"/>
              <a:gd name="T15" fmla="*/ 66 h 127"/>
              <a:gd name="T16" fmla="*/ 23 w 127"/>
              <a:gd name="T17" fmla="*/ 66 h 127"/>
              <a:gd name="T18" fmla="*/ 23 w 127"/>
              <a:gd name="T19" fmla="*/ 66 h 127"/>
              <a:gd name="T20" fmla="*/ 23 w 127"/>
              <a:gd name="T21" fmla="*/ 66 h 127"/>
              <a:gd name="T22" fmla="*/ 23 w 127"/>
              <a:gd name="T23" fmla="*/ 66 h 127"/>
              <a:gd name="T24" fmla="*/ 23 w 127"/>
              <a:gd name="T25" fmla="*/ 66 h 127"/>
              <a:gd name="T26" fmla="*/ 23 w 127"/>
              <a:gd name="T27" fmla="*/ 48 h 127"/>
              <a:gd name="T28" fmla="*/ 28 w 127"/>
              <a:gd name="T29" fmla="*/ 46 h 127"/>
              <a:gd name="T30" fmla="*/ 100 w 127"/>
              <a:gd name="T31" fmla="*/ 31 h 127"/>
              <a:gd name="T32" fmla="*/ 104 w 127"/>
              <a:gd name="T33" fmla="*/ 33 h 127"/>
              <a:gd name="T34" fmla="*/ 104 w 127"/>
              <a:gd name="T35" fmla="*/ 51 h 127"/>
              <a:gd name="T36" fmla="*/ 104 w 127"/>
              <a:gd name="T37" fmla="*/ 51 h 127"/>
              <a:gd name="T38" fmla="*/ 104 w 127"/>
              <a:gd name="T39" fmla="*/ 51 h 127"/>
              <a:gd name="T40" fmla="*/ 104 w 127"/>
              <a:gd name="T41" fmla="*/ 51 h 127"/>
              <a:gd name="T42" fmla="*/ 104 w 127"/>
              <a:gd name="T43" fmla="*/ 51 h 127"/>
              <a:gd name="T44" fmla="*/ 104 w 127"/>
              <a:gd name="T45" fmla="*/ 51 h 127"/>
              <a:gd name="T46" fmla="*/ 104 w 127"/>
              <a:gd name="T47" fmla="*/ 51 h 127"/>
              <a:gd name="T48" fmla="*/ 104 w 127"/>
              <a:gd name="T49" fmla="*/ 51 h 127"/>
              <a:gd name="T50" fmla="*/ 104 w 127"/>
              <a:gd name="T51" fmla="*/ 51 h 127"/>
              <a:gd name="T52" fmla="*/ 104 w 127"/>
              <a:gd name="T53" fmla="*/ 51 h 127"/>
              <a:gd name="T54" fmla="*/ 54 w 127"/>
              <a:gd name="T55" fmla="*/ 97 h 127"/>
              <a:gd name="T56" fmla="*/ 29 w 127"/>
              <a:gd name="T57" fmla="*/ 63 h 127"/>
              <a:gd name="T58" fmla="*/ 99 w 127"/>
              <a:gd name="T59" fmla="*/ 48 h 127"/>
              <a:gd name="T60" fmla="*/ 58 w 127"/>
              <a:gd name="T61" fmla="*/ 80 h 127"/>
              <a:gd name="T62" fmla="*/ 29 w 127"/>
              <a:gd name="T63" fmla="*/ 55 h 127"/>
              <a:gd name="T64" fmla="*/ 121 w 127"/>
              <a:gd name="T65" fmla="*/ 6 h 127"/>
              <a:gd name="T66" fmla="*/ 6 w 127"/>
              <a:gd name="T67" fmla="*/ 122 h 127"/>
              <a:gd name="T68" fmla="*/ 121 w 127"/>
              <a:gd name="T69" fmla="*/ 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127">
                <a:moveTo>
                  <a:pt x="3" y="0"/>
                </a:moveTo>
                <a:cubicBezTo>
                  <a:pt x="124" y="0"/>
                  <a:pt x="124" y="0"/>
                  <a:pt x="124" y="0"/>
                </a:cubicBezTo>
                <a:cubicBezTo>
                  <a:pt x="126" y="0"/>
                  <a:pt x="127" y="1"/>
                  <a:pt x="127" y="3"/>
                </a:cubicBezTo>
                <a:cubicBezTo>
                  <a:pt x="127" y="124"/>
                  <a:pt x="127" y="124"/>
                  <a:pt x="127" y="124"/>
                </a:cubicBezTo>
                <a:cubicBezTo>
                  <a:pt x="127" y="126"/>
                  <a:pt x="126" y="127"/>
                  <a:pt x="124" y="127"/>
                </a:cubicBezTo>
                <a:cubicBezTo>
                  <a:pt x="3" y="127"/>
                  <a:pt x="3" y="127"/>
                  <a:pt x="3" y="127"/>
                </a:cubicBezTo>
                <a:cubicBezTo>
                  <a:pt x="1" y="127"/>
                  <a:pt x="0" y="126"/>
                  <a:pt x="0" y="1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24" y="66"/>
                </a:moveTo>
                <a:cubicBezTo>
                  <a:pt x="24" y="66"/>
                  <a:pt x="24" y="66"/>
                  <a:pt x="24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5"/>
                  <a:pt x="23" y="65"/>
                  <a:pt x="23" y="64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6"/>
                  <a:pt x="24" y="45"/>
                  <a:pt x="26" y="45"/>
                </a:cubicBezTo>
                <a:cubicBezTo>
                  <a:pt x="26" y="45"/>
                  <a:pt x="27" y="45"/>
                  <a:pt x="28" y="46"/>
                </a:cubicBezTo>
                <a:cubicBezTo>
                  <a:pt x="56" y="74"/>
                  <a:pt x="56" y="74"/>
                  <a:pt x="56" y="74"/>
                </a:cubicBezTo>
                <a:cubicBezTo>
                  <a:pt x="100" y="31"/>
                  <a:pt x="100" y="31"/>
                  <a:pt x="100" y="31"/>
                </a:cubicBezTo>
                <a:cubicBezTo>
                  <a:pt x="101" y="29"/>
                  <a:pt x="102" y="29"/>
                  <a:pt x="104" y="31"/>
                </a:cubicBezTo>
                <a:cubicBezTo>
                  <a:pt x="104" y="31"/>
                  <a:pt x="104" y="32"/>
                  <a:pt x="104" y="33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4" y="50"/>
                  <a:pt x="104" y="50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58" y="97"/>
                  <a:pt x="58" y="97"/>
                  <a:pt x="58" y="97"/>
                </a:cubicBezTo>
                <a:cubicBezTo>
                  <a:pt x="57" y="98"/>
                  <a:pt x="55" y="98"/>
                  <a:pt x="54" y="97"/>
                </a:cubicBezTo>
                <a:cubicBezTo>
                  <a:pt x="24" y="66"/>
                  <a:pt x="24" y="66"/>
                  <a:pt x="24" y="66"/>
                </a:cubicBezTo>
                <a:close/>
                <a:moveTo>
                  <a:pt x="29" y="63"/>
                </a:moveTo>
                <a:cubicBezTo>
                  <a:pt x="56" y="91"/>
                  <a:pt x="56" y="91"/>
                  <a:pt x="56" y="91"/>
                </a:cubicBezTo>
                <a:cubicBezTo>
                  <a:pt x="99" y="48"/>
                  <a:pt x="99" y="48"/>
                  <a:pt x="99" y="48"/>
                </a:cubicBezTo>
                <a:cubicBezTo>
                  <a:pt x="99" y="40"/>
                  <a:pt x="99" y="40"/>
                  <a:pt x="99" y="40"/>
                </a:cubicBezTo>
                <a:cubicBezTo>
                  <a:pt x="58" y="80"/>
                  <a:pt x="58" y="80"/>
                  <a:pt x="58" y="80"/>
                </a:cubicBezTo>
                <a:cubicBezTo>
                  <a:pt x="57" y="81"/>
                  <a:pt x="55" y="81"/>
                  <a:pt x="54" y="80"/>
                </a:cubicBezTo>
                <a:cubicBezTo>
                  <a:pt x="29" y="55"/>
                  <a:pt x="29" y="55"/>
                  <a:pt x="29" y="55"/>
                </a:cubicBezTo>
                <a:lnTo>
                  <a:pt x="29" y="63"/>
                </a:lnTo>
                <a:close/>
                <a:moveTo>
                  <a:pt x="12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122"/>
                  <a:pt x="6" y="122"/>
                  <a:pt x="6" y="122"/>
                </a:cubicBezTo>
                <a:cubicBezTo>
                  <a:pt x="121" y="122"/>
                  <a:pt x="121" y="122"/>
                  <a:pt x="121" y="122"/>
                </a:cubicBezTo>
                <a:lnTo>
                  <a:pt x="121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94950-F1F4-9BA8-61EF-FFA5153D9772}"/>
              </a:ext>
            </a:extLst>
          </p:cNvPr>
          <p:cNvSpPr txBox="1"/>
          <p:nvPr/>
        </p:nvSpPr>
        <p:spPr>
          <a:xfrm>
            <a:off x="1360594" y="4586311"/>
            <a:ext cx="2394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위치기반 서비스 이용약관</a:t>
            </a: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FB8C3B70-2E0B-C045-846E-E1E11149D520}"/>
              </a:ext>
            </a:extLst>
          </p:cNvPr>
          <p:cNvSpPr>
            <a:spLocks noEditPoints="1"/>
          </p:cNvSpPr>
          <p:nvPr/>
        </p:nvSpPr>
        <p:spPr bwMode="auto">
          <a:xfrm>
            <a:off x="1094531" y="4587998"/>
            <a:ext cx="266063" cy="266063"/>
          </a:xfrm>
          <a:custGeom>
            <a:avLst/>
            <a:gdLst>
              <a:gd name="T0" fmla="*/ 124 w 127"/>
              <a:gd name="T1" fmla="*/ 0 h 127"/>
              <a:gd name="T2" fmla="*/ 127 w 127"/>
              <a:gd name="T3" fmla="*/ 124 h 127"/>
              <a:gd name="T4" fmla="*/ 3 w 127"/>
              <a:gd name="T5" fmla="*/ 127 h 127"/>
              <a:gd name="T6" fmla="*/ 0 w 127"/>
              <a:gd name="T7" fmla="*/ 3 h 127"/>
              <a:gd name="T8" fmla="*/ 24 w 127"/>
              <a:gd name="T9" fmla="*/ 66 h 127"/>
              <a:gd name="T10" fmla="*/ 24 w 127"/>
              <a:gd name="T11" fmla="*/ 66 h 127"/>
              <a:gd name="T12" fmla="*/ 23 w 127"/>
              <a:gd name="T13" fmla="*/ 66 h 127"/>
              <a:gd name="T14" fmla="*/ 23 w 127"/>
              <a:gd name="T15" fmla="*/ 66 h 127"/>
              <a:gd name="T16" fmla="*/ 23 w 127"/>
              <a:gd name="T17" fmla="*/ 66 h 127"/>
              <a:gd name="T18" fmla="*/ 23 w 127"/>
              <a:gd name="T19" fmla="*/ 66 h 127"/>
              <a:gd name="T20" fmla="*/ 23 w 127"/>
              <a:gd name="T21" fmla="*/ 66 h 127"/>
              <a:gd name="T22" fmla="*/ 23 w 127"/>
              <a:gd name="T23" fmla="*/ 66 h 127"/>
              <a:gd name="T24" fmla="*/ 23 w 127"/>
              <a:gd name="T25" fmla="*/ 66 h 127"/>
              <a:gd name="T26" fmla="*/ 23 w 127"/>
              <a:gd name="T27" fmla="*/ 48 h 127"/>
              <a:gd name="T28" fmla="*/ 28 w 127"/>
              <a:gd name="T29" fmla="*/ 46 h 127"/>
              <a:gd name="T30" fmla="*/ 100 w 127"/>
              <a:gd name="T31" fmla="*/ 31 h 127"/>
              <a:gd name="T32" fmla="*/ 104 w 127"/>
              <a:gd name="T33" fmla="*/ 33 h 127"/>
              <a:gd name="T34" fmla="*/ 104 w 127"/>
              <a:gd name="T35" fmla="*/ 51 h 127"/>
              <a:gd name="T36" fmla="*/ 104 w 127"/>
              <a:gd name="T37" fmla="*/ 51 h 127"/>
              <a:gd name="T38" fmla="*/ 104 w 127"/>
              <a:gd name="T39" fmla="*/ 51 h 127"/>
              <a:gd name="T40" fmla="*/ 104 w 127"/>
              <a:gd name="T41" fmla="*/ 51 h 127"/>
              <a:gd name="T42" fmla="*/ 104 w 127"/>
              <a:gd name="T43" fmla="*/ 51 h 127"/>
              <a:gd name="T44" fmla="*/ 104 w 127"/>
              <a:gd name="T45" fmla="*/ 51 h 127"/>
              <a:gd name="T46" fmla="*/ 104 w 127"/>
              <a:gd name="T47" fmla="*/ 51 h 127"/>
              <a:gd name="T48" fmla="*/ 104 w 127"/>
              <a:gd name="T49" fmla="*/ 51 h 127"/>
              <a:gd name="T50" fmla="*/ 104 w 127"/>
              <a:gd name="T51" fmla="*/ 51 h 127"/>
              <a:gd name="T52" fmla="*/ 104 w 127"/>
              <a:gd name="T53" fmla="*/ 51 h 127"/>
              <a:gd name="T54" fmla="*/ 54 w 127"/>
              <a:gd name="T55" fmla="*/ 97 h 127"/>
              <a:gd name="T56" fmla="*/ 29 w 127"/>
              <a:gd name="T57" fmla="*/ 63 h 127"/>
              <a:gd name="T58" fmla="*/ 99 w 127"/>
              <a:gd name="T59" fmla="*/ 48 h 127"/>
              <a:gd name="T60" fmla="*/ 58 w 127"/>
              <a:gd name="T61" fmla="*/ 80 h 127"/>
              <a:gd name="T62" fmla="*/ 29 w 127"/>
              <a:gd name="T63" fmla="*/ 55 h 127"/>
              <a:gd name="T64" fmla="*/ 121 w 127"/>
              <a:gd name="T65" fmla="*/ 6 h 127"/>
              <a:gd name="T66" fmla="*/ 6 w 127"/>
              <a:gd name="T67" fmla="*/ 122 h 127"/>
              <a:gd name="T68" fmla="*/ 121 w 127"/>
              <a:gd name="T69" fmla="*/ 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127">
                <a:moveTo>
                  <a:pt x="3" y="0"/>
                </a:moveTo>
                <a:cubicBezTo>
                  <a:pt x="124" y="0"/>
                  <a:pt x="124" y="0"/>
                  <a:pt x="124" y="0"/>
                </a:cubicBezTo>
                <a:cubicBezTo>
                  <a:pt x="126" y="0"/>
                  <a:pt x="127" y="1"/>
                  <a:pt x="127" y="3"/>
                </a:cubicBezTo>
                <a:cubicBezTo>
                  <a:pt x="127" y="124"/>
                  <a:pt x="127" y="124"/>
                  <a:pt x="127" y="124"/>
                </a:cubicBezTo>
                <a:cubicBezTo>
                  <a:pt x="127" y="126"/>
                  <a:pt x="126" y="127"/>
                  <a:pt x="124" y="127"/>
                </a:cubicBezTo>
                <a:cubicBezTo>
                  <a:pt x="3" y="127"/>
                  <a:pt x="3" y="127"/>
                  <a:pt x="3" y="127"/>
                </a:cubicBezTo>
                <a:cubicBezTo>
                  <a:pt x="1" y="127"/>
                  <a:pt x="0" y="126"/>
                  <a:pt x="0" y="1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24" y="66"/>
                </a:moveTo>
                <a:cubicBezTo>
                  <a:pt x="24" y="66"/>
                  <a:pt x="24" y="66"/>
                  <a:pt x="24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5"/>
                  <a:pt x="23" y="65"/>
                  <a:pt x="23" y="64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6"/>
                  <a:pt x="24" y="45"/>
                  <a:pt x="26" y="45"/>
                </a:cubicBezTo>
                <a:cubicBezTo>
                  <a:pt x="26" y="45"/>
                  <a:pt x="27" y="45"/>
                  <a:pt x="28" y="46"/>
                </a:cubicBezTo>
                <a:cubicBezTo>
                  <a:pt x="56" y="74"/>
                  <a:pt x="56" y="74"/>
                  <a:pt x="56" y="74"/>
                </a:cubicBezTo>
                <a:cubicBezTo>
                  <a:pt x="100" y="31"/>
                  <a:pt x="100" y="31"/>
                  <a:pt x="100" y="31"/>
                </a:cubicBezTo>
                <a:cubicBezTo>
                  <a:pt x="101" y="29"/>
                  <a:pt x="102" y="29"/>
                  <a:pt x="104" y="31"/>
                </a:cubicBezTo>
                <a:cubicBezTo>
                  <a:pt x="104" y="31"/>
                  <a:pt x="104" y="32"/>
                  <a:pt x="104" y="33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4" y="50"/>
                  <a:pt x="104" y="50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58" y="97"/>
                  <a:pt x="58" y="97"/>
                  <a:pt x="58" y="97"/>
                </a:cubicBezTo>
                <a:cubicBezTo>
                  <a:pt x="57" y="98"/>
                  <a:pt x="55" y="98"/>
                  <a:pt x="54" y="97"/>
                </a:cubicBezTo>
                <a:cubicBezTo>
                  <a:pt x="24" y="66"/>
                  <a:pt x="24" y="66"/>
                  <a:pt x="24" y="66"/>
                </a:cubicBezTo>
                <a:close/>
                <a:moveTo>
                  <a:pt x="29" y="63"/>
                </a:moveTo>
                <a:cubicBezTo>
                  <a:pt x="56" y="91"/>
                  <a:pt x="56" y="91"/>
                  <a:pt x="56" y="91"/>
                </a:cubicBezTo>
                <a:cubicBezTo>
                  <a:pt x="99" y="48"/>
                  <a:pt x="99" y="48"/>
                  <a:pt x="99" y="48"/>
                </a:cubicBezTo>
                <a:cubicBezTo>
                  <a:pt x="99" y="40"/>
                  <a:pt x="99" y="40"/>
                  <a:pt x="99" y="40"/>
                </a:cubicBezTo>
                <a:cubicBezTo>
                  <a:pt x="58" y="80"/>
                  <a:pt x="58" y="80"/>
                  <a:pt x="58" y="80"/>
                </a:cubicBezTo>
                <a:cubicBezTo>
                  <a:pt x="57" y="81"/>
                  <a:pt x="55" y="81"/>
                  <a:pt x="54" y="80"/>
                </a:cubicBezTo>
                <a:cubicBezTo>
                  <a:pt x="29" y="55"/>
                  <a:pt x="29" y="55"/>
                  <a:pt x="29" y="55"/>
                </a:cubicBezTo>
                <a:lnTo>
                  <a:pt x="29" y="63"/>
                </a:lnTo>
                <a:close/>
                <a:moveTo>
                  <a:pt x="12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122"/>
                  <a:pt x="6" y="122"/>
                  <a:pt x="6" y="122"/>
                </a:cubicBezTo>
                <a:cubicBezTo>
                  <a:pt x="121" y="122"/>
                  <a:pt x="121" y="122"/>
                  <a:pt x="121" y="122"/>
                </a:cubicBezTo>
                <a:lnTo>
                  <a:pt x="121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5F1D0B91-8934-BEF0-2ED6-24083C843174}"/>
              </a:ext>
            </a:extLst>
          </p:cNvPr>
          <p:cNvSpPr>
            <a:spLocks noEditPoints="1"/>
          </p:cNvSpPr>
          <p:nvPr/>
        </p:nvSpPr>
        <p:spPr bwMode="auto">
          <a:xfrm>
            <a:off x="1557650" y="6095848"/>
            <a:ext cx="266063" cy="266063"/>
          </a:xfrm>
          <a:custGeom>
            <a:avLst/>
            <a:gdLst>
              <a:gd name="T0" fmla="*/ 124 w 127"/>
              <a:gd name="T1" fmla="*/ 0 h 127"/>
              <a:gd name="T2" fmla="*/ 127 w 127"/>
              <a:gd name="T3" fmla="*/ 124 h 127"/>
              <a:gd name="T4" fmla="*/ 3 w 127"/>
              <a:gd name="T5" fmla="*/ 127 h 127"/>
              <a:gd name="T6" fmla="*/ 0 w 127"/>
              <a:gd name="T7" fmla="*/ 3 h 127"/>
              <a:gd name="T8" fmla="*/ 24 w 127"/>
              <a:gd name="T9" fmla="*/ 66 h 127"/>
              <a:gd name="T10" fmla="*/ 24 w 127"/>
              <a:gd name="T11" fmla="*/ 66 h 127"/>
              <a:gd name="T12" fmla="*/ 23 w 127"/>
              <a:gd name="T13" fmla="*/ 66 h 127"/>
              <a:gd name="T14" fmla="*/ 23 w 127"/>
              <a:gd name="T15" fmla="*/ 66 h 127"/>
              <a:gd name="T16" fmla="*/ 23 w 127"/>
              <a:gd name="T17" fmla="*/ 66 h 127"/>
              <a:gd name="T18" fmla="*/ 23 w 127"/>
              <a:gd name="T19" fmla="*/ 66 h 127"/>
              <a:gd name="T20" fmla="*/ 23 w 127"/>
              <a:gd name="T21" fmla="*/ 66 h 127"/>
              <a:gd name="T22" fmla="*/ 23 w 127"/>
              <a:gd name="T23" fmla="*/ 66 h 127"/>
              <a:gd name="T24" fmla="*/ 23 w 127"/>
              <a:gd name="T25" fmla="*/ 66 h 127"/>
              <a:gd name="T26" fmla="*/ 23 w 127"/>
              <a:gd name="T27" fmla="*/ 48 h 127"/>
              <a:gd name="T28" fmla="*/ 28 w 127"/>
              <a:gd name="T29" fmla="*/ 46 h 127"/>
              <a:gd name="T30" fmla="*/ 100 w 127"/>
              <a:gd name="T31" fmla="*/ 31 h 127"/>
              <a:gd name="T32" fmla="*/ 104 w 127"/>
              <a:gd name="T33" fmla="*/ 33 h 127"/>
              <a:gd name="T34" fmla="*/ 104 w 127"/>
              <a:gd name="T35" fmla="*/ 51 h 127"/>
              <a:gd name="T36" fmla="*/ 104 w 127"/>
              <a:gd name="T37" fmla="*/ 51 h 127"/>
              <a:gd name="T38" fmla="*/ 104 w 127"/>
              <a:gd name="T39" fmla="*/ 51 h 127"/>
              <a:gd name="T40" fmla="*/ 104 w 127"/>
              <a:gd name="T41" fmla="*/ 51 h 127"/>
              <a:gd name="T42" fmla="*/ 104 w 127"/>
              <a:gd name="T43" fmla="*/ 51 h 127"/>
              <a:gd name="T44" fmla="*/ 104 w 127"/>
              <a:gd name="T45" fmla="*/ 51 h 127"/>
              <a:gd name="T46" fmla="*/ 104 w 127"/>
              <a:gd name="T47" fmla="*/ 51 h 127"/>
              <a:gd name="T48" fmla="*/ 104 w 127"/>
              <a:gd name="T49" fmla="*/ 51 h 127"/>
              <a:gd name="T50" fmla="*/ 104 w 127"/>
              <a:gd name="T51" fmla="*/ 51 h 127"/>
              <a:gd name="T52" fmla="*/ 104 w 127"/>
              <a:gd name="T53" fmla="*/ 51 h 127"/>
              <a:gd name="T54" fmla="*/ 54 w 127"/>
              <a:gd name="T55" fmla="*/ 97 h 127"/>
              <a:gd name="T56" fmla="*/ 29 w 127"/>
              <a:gd name="T57" fmla="*/ 63 h 127"/>
              <a:gd name="T58" fmla="*/ 99 w 127"/>
              <a:gd name="T59" fmla="*/ 48 h 127"/>
              <a:gd name="T60" fmla="*/ 58 w 127"/>
              <a:gd name="T61" fmla="*/ 80 h 127"/>
              <a:gd name="T62" fmla="*/ 29 w 127"/>
              <a:gd name="T63" fmla="*/ 55 h 127"/>
              <a:gd name="T64" fmla="*/ 121 w 127"/>
              <a:gd name="T65" fmla="*/ 6 h 127"/>
              <a:gd name="T66" fmla="*/ 6 w 127"/>
              <a:gd name="T67" fmla="*/ 122 h 127"/>
              <a:gd name="T68" fmla="*/ 121 w 127"/>
              <a:gd name="T69" fmla="*/ 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127">
                <a:moveTo>
                  <a:pt x="3" y="0"/>
                </a:moveTo>
                <a:cubicBezTo>
                  <a:pt x="124" y="0"/>
                  <a:pt x="124" y="0"/>
                  <a:pt x="124" y="0"/>
                </a:cubicBezTo>
                <a:cubicBezTo>
                  <a:pt x="126" y="0"/>
                  <a:pt x="127" y="1"/>
                  <a:pt x="127" y="3"/>
                </a:cubicBezTo>
                <a:cubicBezTo>
                  <a:pt x="127" y="124"/>
                  <a:pt x="127" y="124"/>
                  <a:pt x="127" y="124"/>
                </a:cubicBezTo>
                <a:cubicBezTo>
                  <a:pt x="127" y="126"/>
                  <a:pt x="126" y="127"/>
                  <a:pt x="124" y="127"/>
                </a:cubicBezTo>
                <a:cubicBezTo>
                  <a:pt x="3" y="127"/>
                  <a:pt x="3" y="127"/>
                  <a:pt x="3" y="127"/>
                </a:cubicBezTo>
                <a:cubicBezTo>
                  <a:pt x="1" y="127"/>
                  <a:pt x="0" y="126"/>
                  <a:pt x="0" y="1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24" y="66"/>
                </a:moveTo>
                <a:cubicBezTo>
                  <a:pt x="24" y="66"/>
                  <a:pt x="24" y="66"/>
                  <a:pt x="24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5"/>
                  <a:pt x="23" y="65"/>
                  <a:pt x="23" y="64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6"/>
                  <a:pt x="24" y="45"/>
                  <a:pt x="26" y="45"/>
                </a:cubicBezTo>
                <a:cubicBezTo>
                  <a:pt x="26" y="45"/>
                  <a:pt x="27" y="45"/>
                  <a:pt x="28" y="46"/>
                </a:cubicBezTo>
                <a:cubicBezTo>
                  <a:pt x="56" y="74"/>
                  <a:pt x="56" y="74"/>
                  <a:pt x="56" y="74"/>
                </a:cubicBezTo>
                <a:cubicBezTo>
                  <a:pt x="100" y="31"/>
                  <a:pt x="100" y="31"/>
                  <a:pt x="100" y="31"/>
                </a:cubicBezTo>
                <a:cubicBezTo>
                  <a:pt x="101" y="29"/>
                  <a:pt x="102" y="29"/>
                  <a:pt x="104" y="31"/>
                </a:cubicBezTo>
                <a:cubicBezTo>
                  <a:pt x="104" y="31"/>
                  <a:pt x="104" y="32"/>
                  <a:pt x="104" y="33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4" y="50"/>
                  <a:pt x="104" y="50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58" y="97"/>
                  <a:pt x="58" y="97"/>
                  <a:pt x="58" y="97"/>
                </a:cubicBezTo>
                <a:cubicBezTo>
                  <a:pt x="57" y="98"/>
                  <a:pt x="55" y="98"/>
                  <a:pt x="54" y="97"/>
                </a:cubicBezTo>
                <a:cubicBezTo>
                  <a:pt x="24" y="66"/>
                  <a:pt x="24" y="66"/>
                  <a:pt x="24" y="66"/>
                </a:cubicBezTo>
                <a:close/>
                <a:moveTo>
                  <a:pt x="29" y="63"/>
                </a:moveTo>
                <a:cubicBezTo>
                  <a:pt x="56" y="91"/>
                  <a:pt x="56" y="91"/>
                  <a:pt x="56" y="91"/>
                </a:cubicBezTo>
                <a:cubicBezTo>
                  <a:pt x="99" y="48"/>
                  <a:pt x="99" y="48"/>
                  <a:pt x="99" y="48"/>
                </a:cubicBezTo>
                <a:cubicBezTo>
                  <a:pt x="99" y="40"/>
                  <a:pt x="99" y="40"/>
                  <a:pt x="99" y="40"/>
                </a:cubicBezTo>
                <a:cubicBezTo>
                  <a:pt x="58" y="80"/>
                  <a:pt x="58" y="80"/>
                  <a:pt x="58" y="80"/>
                </a:cubicBezTo>
                <a:cubicBezTo>
                  <a:pt x="57" y="81"/>
                  <a:pt x="55" y="81"/>
                  <a:pt x="54" y="80"/>
                </a:cubicBezTo>
                <a:cubicBezTo>
                  <a:pt x="29" y="55"/>
                  <a:pt x="29" y="55"/>
                  <a:pt x="29" y="55"/>
                </a:cubicBezTo>
                <a:lnTo>
                  <a:pt x="29" y="63"/>
                </a:lnTo>
                <a:close/>
                <a:moveTo>
                  <a:pt x="12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122"/>
                  <a:pt x="6" y="122"/>
                  <a:pt x="6" y="122"/>
                </a:cubicBezTo>
                <a:cubicBezTo>
                  <a:pt x="121" y="122"/>
                  <a:pt x="121" y="122"/>
                  <a:pt x="121" y="122"/>
                </a:cubicBezTo>
                <a:lnTo>
                  <a:pt x="121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5A645-F1C2-ECB8-29C0-402C9D187A7A}"/>
              </a:ext>
            </a:extLst>
          </p:cNvPr>
          <p:cNvSpPr txBox="1"/>
          <p:nvPr/>
        </p:nvSpPr>
        <p:spPr>
          <a:xfrm>
            <a:off x="1823713" y="6095848"/>
            <a:ext cx="180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개인정수 수집 및 이용</a:t>
            </a:r>
          </a:p>
        </p:txBody>
      </p:sp>
      <p:sp>
        <p:nvSpPr>
          <p:cNvPr id="16" name="사각형: 둥근 모서리 3">
            <a:extLst>
              <a:ext uri="{FF2B5EF4-FFF2-40B4-BE49-F238E27FC236}">
                <a16:creationId xmlns:a16="http://schemas.microsoft.com/office/drawing/2014/main" id="{1E55A1C4-DF03-E22E-2CE4-62B926458D2F}"/>
              </a:ext>
            </a:extLst>
          </p:cNvPr>
          <p:cNvSpPr/>
          <p:nvPr/>
        </p:nvSpPr>
        <p:spPr>
          <a:xfrm>
            <a:off x="1933628" y="6378352"/>
            <a:ext cx="1057275" cy="295275"/>
          </a:xfrm>
          <a:prstGeom prst="roundRect">
            <a:avLst>
              <a:gd name="adj" fmla="val 142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87B0B6-F714-14B2-BBE5-58D51F81F9C5}"/>
              </a:ext>
            </a:extLst>
          </p:cNvPr>
          <p:cNvSpPr txBox="1"/>
          <p:nvPr/>
        </p:nvSpPr>
        <p:spPr>
          <a:xfrm>
            <a:off x="4545771" y="827613"/>
            <a:ext cx="297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회원 가입</a:t>
            </a:r>
            <a:endParaRPr lang="ko-KR" altLang="en-US" sz="20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사각형: 둥근 모서리 3">
            <a:extLst>
              <a:ext uri="{FF2B5EF4-FFF2-40B4-BE49-F238E27FC236}">
                <a16:creationId xmlns:a16="http://schemas.microsoft.com/office/drawing/2014/main" id="{D0560E96-9F4A-51E8-51D0-93A6F914D81A}"/>
              </a:ext>
            </a:extLst>
          </p:cNvPr>
          <p:cNvSpPr/>
          <p:nvPr/>
        </p:nvSpPr>
        <p:spPr>
          <a:xfrm>
            <a:off x="7602263" y="6222930"/>
            <a:ext cx="1208482" cy="32711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다음</a:t>
            </a:r>
            <a:endParaRPr lang="ko-KR" altLang="en-US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1BB3C2-BE1F-3949-0379-016D71117C3C}"/>
              </a:ext>
            </a:extLst>
          </p:cNvPr>
          <p:cNvSpPr/>
          <p:nvPr/>
        </p:nvSpPr>
        <p:spPr>
          <a:xfrm>
            <a:off x="5370430" y="1530528"/>
            <a:ext cx="5788240" cy="5143099"/>
          </a:xfrm>
          <a:prstGeom prst="rect">
            <a:avLst/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25F9A5-39C2-B79B-C11B-F118C6795F92}"/>
              </a:ext>
            </a:extLst>
          </p:cNvPr>
          <p:cNvSpPr txBox="1"/>
          <p:nvPr/>
        </p:nvSpPr>
        <p:spPr>
          <a:xfrm>
            <a:off x="5442319" y="167980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가입 정보</a:t>
            </a:r>
            <a:endParaRPr lang="ko-KR" altLang="en-US" sz="105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0686F5-D42A-B62F-AEFB-D1B49A084FD5}"/>
              </a:ext>
            </a:extLst>
          </p:cNvPr>
          <p:cNvCxnSpPr/>
          <p:nvPr/>
        </p:nvCxnSpPr>
        <p:spPr>
          <a:xfrm>
            <a:off x="5502915" y="1990837"/>
            <a:ext cx="5191125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C7EB10-DCAA-C5C4-E534-BF934376F9D2}"/>
              </a:ext>
            </a:extLst>
          </p:cNvPr>
          <p:cNvSpPr/>
          <p:nvPr/>
        </p:nvSpPr>
        <p:spPr>
          <a:xfrm>
            <a:off x="6368126" y="2243494"/>
            <a:ext cx="3388728" cy="3468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아이디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8810A1-BC39-FB3D-A7EE-1B87A19EEDC9}"/>
              </a:ext>
            </a:extLst>
          </p:cNvPr>
          <p:cNvSpPr/>
          <p:nvPr/>
        </p:nvSpPr>
        <p:spPr>
          <a:xfrm>
            <a:off x="5461405" y="5245236"/>
            <a:ext cx="5357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주소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DD77F3-C95E-BA5A-8BA1-96A301525F40}"/>
              </a:ext>
            </a:extLst>
          </p:cNvPr>
          <p:cNvSpPr/>
          <p:nvPr/>
        </p:nvSpPr>
        <p:spPr>
          <a:xfrm>
            <a:off x="6358010" y="5224113"/>
            <a:ext cx="13049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1C61F-66D9-4225-7CC6-579EF4FC02DA}"/>
              </a:ext>
            </a:extLst>
          </p:cNvPr>
          <p:cNvSpPr/>
          <p:nvPr/>
        </p:nvSpPr>
        <p:spPr>
          <a:xfrm>
            <a:off x="6352297" y="5579136"/>
            <a:ext cx="3943350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DEA295-F1ED-ABF5-6933-723F6CACA7B4}"/>
              </a:ext>
            </a:extLst>
          </p:cNvPr>
          <p:cNvSpPr/>
          <p:nvPr/>
        </p:nvSpPr>
        <p:spPr>
          <a:xfrm>
            <a:off x="7858243" y="4669592"/>
            <a:ext cx="971551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B81FD3-897A-779F-6430-19A10006AF1B}"/>
              </a:ext>
            </a:extLst>
          </p:cNvPr>
          <p:cNvSpPr/>
          <p:nvPr/>
        </p:nvSpPr>
        <p:spPr>
          <a:xfrm>
            <a:off x="6371655" y="4669592"/>
            <a:ext cx="1016303" cy="300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통신사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CDA1DF-A0F0-F48A-A9B6-D576CFAC72F5}"/>
              </a:ext>
            </a:extLst>
          </p:cNvPr>
          <p:cNvSpPr/>
          <p:nvPr/>
        </p:nvSpPr>
        <p:spPr>
          <a:xfrm>
            <a:off x="7475210" y="4670204"/>
            <a:ext cx="282340" cy="300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C9937D-575D-ABA0-46BA-27985D393D30}"/>
              </a:ext>
            </a:extLst>
          </p:cNvPr>
          <p:cNvSpPr/>
          <p:nvPr/>
        </p:nvSpPr>
        <p:spPr>
          <a:xfrm>
            <a:off x="8915518" y="4669592"/>
            <a:ext cx="971551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5F4652-E191-85FB-C50E-948982EA8565}"/>
              </a:ext>
            </a:extLst>
          </p:cNvPr>
          <p:cNvCxnSpPr/>
          <p:nvPr/>
        </p:nvCxnSpPr>
        <p:spPr>
          <a:xfrm>
            <a:off x="5502915" y="6115690"/>
            <a:ext cx="5191125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사각형: 둥근 모서리 3">
            <a:extLst>
              <a:ext uri="{FF2B5EF4-FFF2-40B4-BE49-F238E27FC236}">
                <a16:creationId xmlns:a16="http://schemas.microsoft.com/office/drawing/2014/main" id="{55371903-4ED8-667A-71B9-9F9C393EFBA4}"/>
              </a:ext>
            </a:extLst>
          </p:cNvPr>
          <p:cNvSpPr/>
          <p:nvPr/>
        </p:nvSpPr>
        <p:spPr>
          <a:xfrm>
            <a:off x="7877295" y="5224113"/>
            <a:ext cx="933450" cy="295275"/>
          </a:xfrm>
          <a:prstGeom prst="roundRect">
            <a:avLst>
              <a:gd name="adj" fmla="val 142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우편번호</a:t>
            </a:r>
          </a:p>
        </p:txBody>
      </p:sp>
      <p:sp>
        <p:nvSpPr>
          <p:cNvPr id="32" name="갈매기형 수장 41">
            <a:extLst>
              <a:ext uri="{FF2B5EF4-FFF2-40B4-BE49-F238E27FC236}">
                <a16:creationId xmlns:a16="http://schemas.microsoft.com/office/drawing/2014/main" id="{453025C6-A243-F982-2922-6D40B3DA2B84}"/>
              </a:ext>
            </a:extLst>
          </p:cNvPr>
          <p:cNvSpPr/>
          <p:nvPr/>
        </p:nvSpPr>
        <p:spPr>
          <a:xfrm rot="5400000">
            <a:off x="7556619" y="4771673"/>
            <a:ext cx="120650" cy="158750"/>
          </a:xfrm>
          <a:prstGeom prst="chevron">
            <a:avLst>
              <a:gd name="adj" fmla="val 7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76ECD9-BD30-BA2D-DD39-4A338FFA2947}"/>
              </a:ext>
            </a:extLst>
          </p:cNvPr>
          <p:cNvSpPr/>
          <p:nvPr/>
        </p:nvSpPr>
        <p:spPr>
          <a:xfrm>
            <a:off x="5431782" y="4695165"/>
            <a:ext cx="9589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휴대폰 번호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4" name="Freeform 1948">
            <a:extLst>
              <a:ext uri="{FF2B5EF4-FFF2-40B4-BE49-F238E27FC236}">
                <a16:creationId xmlns:a16="http://schemas.microsoft.com/office/drawing/2014/main" id="{BC80FB49-D8E3-8D15-961B-E63A2E7E53AE}"/>
              </a:ext>
            </a:extLst>
          </p:cNvPr>
          <p:cNvSpPr>
            <a:spLocks noEditPoints="1"/>
          </p:cNvSpPr>
          <p:nvPr/>
        </p:nvSpPr>
        <p:spPr bwMode="auto">
          <a:xfrm>
            <a:off x="6087136" y="2297389"/>
            <a:ext cx="236538" cy="246063"/>
          </a:xfrm>
          <a:custGeom>
            <a:avLst/>
            <a:gdLst>
              <a:gd name="T0" fmla="*/ 55 w 71"/>
              <a:gd name="T1" fmla="*/ 41 h 74"/>
              <a:gd name="T2" fmla="*/ 55 w 71"/>
              <a:gd name="T3" fmla="*/ 41 h 74"/>
              <a:gd name="T4" fmla="*/ 36 w 71"/>
              <a:gd name="T5" fmla="*/ 49 h 74"/>
              <a:gd name="T6" fmla="*/ 17 w 71"/>
              <a:gd name="T7" fmla="*/ 41 h 74"/>
              <a:gd name="T8" fmla="*/ 0 w 71"/>
              <a:gd name="T9" fmla="*/ 73 h 74"/>
              <a:gd name="T10" fmla="*/ 0 w 71"/>
              <a:gd name="T11" fmla="*/ 73 h 74"/>
              <a:gd name="T12" fmla="*/ 0 w 71"/>
              <a:gd name="T13" fmla="*/ 74 h 74"/>
              <a:gd name="T14" fmla="*/ 71 w 71"/>
              <a:gd name="T15" fmla="*/ 74 h 74"/>
              <a:gd name="T16" fmla="*/ 71 w 71"/>
              <a:gd name="T17" fmla="*/ 73 h 74"/>
              <a:gd name="T18" fmla="*/ 55 w 71"/>
              <a:gd name="T19" fmla="*/ 41 h 74"/>
              <a:gd name="T20" fmla="*/ 36 w 71"/>
              <a:gd name="T21" fmla="*/ 0 h 74"/>
              <a:gd name="T22" fmla="*/ 15 w 71"/>
              <a:gd name="T23" fmla="*/ 21 h 74"/>
              <a:gd name="T24" fmla="*/ 36 w 71"/>
              <a:gd name="T25" fmla="*/ 42 h 74"/>
              <a:gd name="T26" fmla="*/ 57 w 71"/>
              <a:gd name="T27" fmla="*/ 21 h 74"/>
              <a:gd name="T28" fmla="*/ 36 w 71"/>
              <a:gd name="T2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1" h="74">
                <a:moveTo>
                  <a:pt x="55" y="41"/>
                </a:moveTo>
                <a:cubicBezTo>
                  <a:pt x="55" y="41"/>
                  <a:pt x="55" y="41"/>
                  <a:pt x="55" y="41"/>
                </a:cubicBezTo>
                <a:cubicBezTo>
                  <a:pt x="49" y="46"/>
                  <a:pt x="43" y="49"/>
                  <a:pt x="36" y="49"/>
                </a:cubicBezTo>
                <a:cubicBezTo>
                  <a:pt x="29" y="49"/>
                  <a:pt x="22" y="46"/>
                  <a:pt x="17" y="41"/>
                </a:cubicBezTo>
                <a:cubicBezTo>
                  <a:pt x="7" y="48"/>
                  <a:pt x="0" y="60"/>
                  <a:pt x="0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4"/>
                  <a:pt x="0" y="74"/>
                  <a:pt x="0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71" y="73"/>
                  <a:pt x="71" y="73"/>
                  <a:pt x="71" y="73"/>
                </a:cubicBezTo>
                <a:cubicBezTo>
                  <a:pt x="71" y="60"/>
                  <a:pt x="65" y="48"/>
                  <a:pt x="55" y="41"/>
                </a:cubicBezTo>
                <a:moveTo>
                  <a:pt x="36" y="0"/>
                </a:moveTo>
                <a:cubicBezTo>
                  <a:pt x="24" y="0"/>
                  <a:pt x="15" y="9"/>
                  <a:pt x="15" y="21"/>
                </a:cubicBezTo>
                <a:cubicBezTo>
                  <a:pt x="15" y="32"/>
                  <a:pt x="24" y="42"/>
                  <a:pt x="36" y="42"/>
                </a:cubicBezTo>
                <a:cubicBezTo>
                  <a:pt x="47" y="42"/>
                  <a:pt x="57" y="32"/>
                  <a:pt x="57" y="21"/>
                </a:cubicBezTo>
                <a:cubicBezTo>
                  <a:pt x="57" y="9"/>
                  <a:pt x="47" y="0"/>
                  <a:pt x="36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2BF9BA-CC02-E436-2DA2-F0754C518C61}"/>
              </a:ext>
            </a:extLst>
          </p:cNvPr>
          <p:cNvSpPr/>
          <p:nvPr/>
        </p:nvSpPr>
        <p:spPr>
          <a:xfrm>
            <a:off x="6368126" y="2690300"/>
            <a:ext cx="3388622" cy="3468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비밀번호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40D1D9D-6B0E-B4F4-757B-5FB74C4EB6E3}"/>
              </a:ext>
            </a:extLst>
          </p:cNvPr>
          <p:cNvGrpSpPr/>
          <p:nvPr/>
        </p:nvGrpSpPr>
        <p:grpSpPr>
          <a:xfrm>
            <a:off x="6079216" y="2695335"/>
            <a:ext cx="258268" cy="322470"/>
            <a:chOff x="5804553" y="4049722"/>
            <a:chExt cx="280988" cy="350838"/>
          </a:xfrm>
          <a:solidFill>
            <a:schemeClr val="bg1">
              <a:lumMod val="50000"/>
            </a:schemeClr>
          </a:solidFill>
        </p:grpSpPr>
        <p:sp>
          <p:nvSpPr>
            <p:cNvPr id="37" name="Freeform 650">
              <a:extLst>
                <a:ext uri="{FF2B5EF4-FFF2-40B4-BE49-F238E27FC236}">
                  <a16:creationId xmlns:a16="http://schemas.microsoft.com/office/drawing/2014/main" id="{51346667-E4E8-6E6D-7A80-0DDF3F734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4553" y="4151322"/>
              <a:ext cx="280988" cy="249238"/>
            </a:xfrm>
            <a:custGeom>
              <a:avLst/>
              <a:gdLst>
                <a:gd name="T0" fmla="*/ 71 w 89"/>
                <a:gd name="T1" fmla="*/ 79 h 79"/>
                <a:gd name="T2" fmla="*/ 18 w 89"/>
                <a:gd name="T3" fmla="*/ 79 h 79"/>
                <a:gd name="T4" fmla="*/ 0 w 89"/>
                <a:gd name="T5" fmla="*/ 61 h 79"/>
                <a:gd name="T6" fmla="*/ 0 w 89"/>
                <a:gd name="T7" fmla="*/ 18 h 79"/>
                <a:gd name="T8" fmla="*/ 18 w 89"/>
                <a:gd name="T9" fmla="*/ 0 h 79"/>
                <a:gd name="T10" fmla="*/ 71 w 89"/>
                <a:gd name="T11" fmla="*/ 0 h 79"/>
                <a:gd name="T12" fmla="*/ 89 w 89"/>
                <a:gd name="T13" fmla="*/ 18 h 79"/>
                <a:gd name="T14" fmla="*/ 89 w 89"/>
                <a:gd name="T15" fmla="*/ 61 h 79"/>
                <a:gd name="T16" fmla="*/ 71 w 89"/>
                <a:gd name="T17" fmla="*/ 79 h 79"/>
                <a:gd name="T18" fmla="*/ 18 w 89"/>
                <a:gd name="T19" fmla="*/ 5 h 79"/>
                <a:gd name="T20" fmla="*/ 5 w 89"/>
                <a:gd name="T21" fmla="*/ 18 h 79"/>
                <a:gd name="T22" fmla="*/ 5 w 89"/>
                <a:gd name="T23" fmla="*/ 61 h 79"/>
                <a:gd name="T24" fmla="*/ 18 w 89"/>
                <a:gd name="T25" fmla="*/ 75 h 79"/>
                <a:gd name="T26" fmla="*/ 71 w 89"/>
                <a:gd name="T27" fmla="*/ 75 h 79"/>
                <a:gd name="T28" fmla="*/ 85 w 89"/>
                <a:gd name="T29" fmla="*/ 61 h 79"/>
                <a:gd name="T30" fmla="*/ 85 w 89"/>
                <a:gd name="T31" fmla="*/ 18 h 79"/>
                <a:gd name="T32" fmla="*/ 71 w 89"/>
                <a:gd name="T33" fmla="*/ 5 h 79"/>
                <a:gd name="T34" fmla="*/ 18 w 89"/>
                <a:gd name="T35" fmla="*/ 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79">
                  <a:moveTo>
                    <a:pt x="71" y="79"/>
                  </a:moveTo>
                  <a:cubicBezTo>
                    <a:pt x="18" y="79"/>
                    <a:pt x="18" y="79"/>
                    <a:pt x="18" y="79"/>
                  </a:cubicBezTo>
                  <a:cubicBezTo>
                    <a:pt x="8" y="79"/>
                    <a:pt x="0" y="71"/>
                    <a:pt x="0" y="6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1" y="0"/>
                    <a:pt x="89" y="8"/>
                    <a:pt x="89" y="18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71"/>
                    <a:pt x="81" y="79"/>
                    <a:pt x="71" y="79"/>
                  </a:cubicBezTo>
                  <a:close/>
                  <a:moveTo>
                    <a:pt x="18" y="5"/>
                  </a:moveTo>
                  <a:cubicBezTo>
                    <a:pt x="11" y="5"/>
                    <a:pt x="5" y="11"/>
                    <a:pt x="5" y="18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8"/>
                    <a:pt x="11" y="75"/>
                    <a:pt x="18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9" y="75"/>
                    <a:pt x="85" y="68"/>
                    <a:pt x="85" y="61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1"/>
                    <a:pt x="79" y="5"/>
                    <a:pt x="71" y="5"/>
                  </a:cubicBezTo>
                  <a:lnTo>
                    <a:pt x="18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8" name="Freeform 651">
              <a:extLst>
                <a:ext uri="{FF2B5EF4-FFF2-40B4-BE49-F238E27FC236}">
                  <a16:creationId xmlns:a16="http://schemas.microsoft.com/office/drawing/2014/main" id="{3DEACB32-FD20-2B0B-55E3-EB1C456B96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9641" y="4049722"/>
              <a:ext cx="149225" cy="117475"/>
            </a:xfrm>
            <a:custGeom>
              <a:avLst/>
              <a:gdLst>
                <a:gd name="T0" fmla="*/ 45 w 47"/>
                <a:gd name="T1" fmla="*/ 37 h 37"/>
                <a:gd name="T2" fmla="*/ 3 w 47"/>
                <a:gd name="T3" fmla="*/ 37 h 37"/>
                <a:gd name="T4" fmla="*/ 0 w 47"/>
                <a:gd name="T5" fmla="*/ 35 h 37"/>
                <a:gd name="T6" fmla="*/ 0 w 47"/>
                <a:gd name="T7" fmla="*/ 24 h 37"/>
                <a:gd name="T8" fmla="*/ 24 w 47"/>
                <a:gd name="T9" fmla="*/ 0 h 37"/>
                <a:gd name="T10" fmla="*/ 47 w 47"/>
                <a:gd name="T11" fmla="*/ 24 h 37"/>
                <a:gd name="T12" fmla="*/ 47 w 47"/>
                <a:gd name="T13" fmla="*/ 35 h 37"/>
                <a:gd name="T14" fmla="*/ 45 w 47"/>
                <a:gd name="T15" fmla="*/ 37 h 37"/>
                <a:gd name="T16" fmla="*/ 5 w 47"/>
                <a:gd name="T17" fmla="*/ 32 h 37"/>
                <a:gd name="T18" fmla="*/ 43 w 47"/>
                <a:gd name="T19" fmla="*/ 32 h 37"/>
                <a:gd name="T20" fmla="*/ 43 w 47"/>
                <a:gd name="T21" fmla="*/ 24 h 37"/>
                <a:gd name="T22" fmla="*/ 24 w 47"/>
                <a:gd name="T23" fmla="*/ 5 h 37"/>
                <a:gd name="T24" fmla="*/ 5 w 47"/>
                <a:gd name="T25" fmla="*/ 24 h 37"/>
                <a:gd name="T26" fmla="*/ 5 w 47"/>
                <a:gd name="T2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37">
                  <a:moveTo>
                    <a:pt x="45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1" y="37"/>
                    <a:pt x="0" y="36"/>
                    <a:pt x="0" y="3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6"/>
                    <a:pt x="46" y="37"/>
                    <a:pt x="45" y="37"/>
                  </a:cubicBezTo>
                  <a:close/>
                  <a:moveTo>
                    <a:pt x="5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13"/>
                    <a:pt x="34" y="5"/>
                    <a:pt x="24" y="5"/>
                  </a:cubicBezTo>
                  <a:cubicBezTo>
                    <a:pt x="13" y="5"/>
                    <a:pt x="5" y="13"/>
                    <a:pt x="5" y="24"/>
                  </a:cubicBezTo>
                  <a:lnTo>
                    <a:pt x="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9" name="Freeform 652">
              <a:extLst>
                <a:ext uri="{FF2B5EF4-FFF2-40B4-BE49-F238E27FC236}">
                  <a16:creationId xmlns:a16="http://schemas.microsoft.com/office/drawing/2014/main" id="{679712C6-8F9A-C0DB-316C-591F1502E9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4566" y="4221172"/>
              <a:ext cx="82550" cy="77788"/>
            </a:xfrm>
            <a:custGeom>
              <a:avLst/>
              <a:gdLst>
                <a:gd name="T0" fmla="*/ 13 w 26"/>
                <a:gd name="T1" fmla="*/ 25 h 25"/>
                <a:gd name="T2" fmla="*/ 0 w 26"/>
                <a:gd name="T3" fmla="*/ 12 h 25"/>
                <a:gd name="T4" fmla="*/ 13 w 26"/>
                <a:gd name="T5" fmla="*/ 0 h 25"/>
                <a:gd name="T6" fmla="*/ 26 w 26"/>
                <a:gd name="T7" fmla="*/ 12 h 25"/>
                <a:gd name="T8" fmla="*/ 13 w 26"/>
                <a:gd name="T9" fmla="*/ 25 h 25"/>
                <a:gd name="T10" fmla="*/ 13 w 26"/>
                <a:gd name="T11" fmla="*/ 4 h 25"/>
                <a:gd name="T12" fmla="*/ 4 w 26"/>
                <a:gd name="T13" fmla="*/ 12 h 25"/>
                <a:gd name="T14" fmla="*/ 13 w 26"/>
                <a:gd name="T15" fmla="*/ 21 h 25"/>
                <a:gd name="T16" fmla="*/ 21 w 26"/>
                <a:gd name="T17" fmla="*/ 12 h 25"/>
                <a:gd name="T18" fmla="*/ 13 w 26"/>
                <a:gd name="T19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6" y="25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6" y="5"/>
                    <a:pt x="26" y="12"/>
                  </a:cubicBezTo>
                  <a:cubicBezTo>
                    <a:pt x="26" y="19"/>
                    <a:pt x="20" y="25"/>
                    <a:pt x="13" y="25"/>
                  </a:cubicBezTo>
                  <a:close/>
                  <a:moveTo>
                    <a:pt x="13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7"/>
                    <a:pt x="8" y="21"/>
                    <a:pt x="13" y="21"/>
                  </a:cubicBezTo>
                  <a:cubicBezTo>
                    <a:pt x="17" y="21"/>
                    <a:pt x="21" y="17"/>
                    <a:pt x="21" y="12"/>
                  </a:cubicBezTo>
                  <a:cubicBezTo>
                    <a:pt x="21" y="8"/>
                    <a:pt x="17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40" name="Freeform 653">
              <a:extLst>
                <a:ext uri="{FF2B5EF4-FFF2-40B4-BE49-F238E27FC236}">
                  <a16:creationId xmlns:a16="http://schemas.microsoft.com/office/drawing/2014/main" id="{6E29E677-BF5A-B580-8503-F3286B46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9491" y="4286259"/>
              <a:ext cx="12700" cy="47625"/>
            </a:xfrm>
            <a:custGeom>
              <a:avLst/>
              <a:gdLst>
                <a:gd name="T0" fmla="*/ 2 w 4"/>
                <a:gd name="T1" fmla="*/ 15 h 15"/>
                <a:gd name="T2" fmla="*/ 0 w 4"/>
                <a:gd name="T3" fmla="*/ 13 h 15"/>
                <a:gd name="T4" fmla="*/ 0 w 4"/>
                <a:gd name="T5" fmla="*/ 2 h 15"/>
                <a:gd name="T6" fmla="*/ 2 w 4"/>
                <a:gd name="T7" fmla="*/ 0 h 15"/>
                <a:gd name="T8" fmla="*/ 4 w 4"/>
                <a:gd name="T9" fmla="*/ 2 h 15"/>
                <a:gd name="T10" fmla="*/ 4 w 4"/>
                <a:gd name="T11" fmla="*/ 13 h 15"/>
                <a:gd name="T12" fmla="*/ 2 w 4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">
                  <a:moveTo>
                    <a:pt x="2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5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2E276C7-11F2-612E-2376-896F98B3F88A}"/>
              </a:ext>
            </a:extLst>
          </p:cNvPr>
          <p:cNvSpPr/>
          <p:nvPr/>
        </p:nvSpPr>
        <p:spPr>
          <a:xfrm>
            <a:off x="6368126" y="3093246"/>
            <a:ext cx="3388622" cy="3468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F761B77-846B-849B-4F54-B16ED183A9F9}"/>
              </a:ext>
            </a:extLst>
          </p:cNvPr>
          <p:cNvSpPr/>
          <p:nvPr/>
        </p:nvSpPr>
        <p:spPr>
          <a:xfrm>
            <a:off x="6385882" y="3509855"/>
            <a:ext cx="1016303" cy="300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6C9D9C-543A-F615-F630-D97A4B6E9FB0}"/>
              </a:ext>
            </a:extLst>
          </p:cNvPr>
          <p:cNvSpPr/>
          <p:nvPr/>
        </p:nvSpPr>
        <p:spPr>
          <a:xfrm>
            <a:off x="7411200" y="3510063"/>
            <a:ext cx="282340" cy="300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갈매기형 수장 41">
            <a:extLst>
              <a:ext uri="{FF2B5EF4-FFF2-40B4-BE49-F238E27FC236}">
                <a16:creationId xmlns:a16="http://schemas.microsoft.com/office/drawing/2014/main" id="{A1961962-C110-6C16-94F8-CCD62EEA18C2}"/>
              </a:ext>
            </a:extLst>
          </p:cNvPr>
          <p:cNvSpPr/>
          <p:nvPr/>
        </p:nvSpPr>
        <p:spPr>
          <a:xfrm rot="5400000">
            <a:off x="7494787" y="3601703"/>
            <a:ext cx="120650" cy="158750"/>
          </a:xfrm>
          <a:prstGeom prst="chevron">
            <a:avLst>
              <a:gd name="adj" fmla="val 7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17EAB56-FD81-3DE1-8573-02C399547455}"/>
              </a:ext>
            </a:extLst>
          </p:cNvPr>
          <p:cNvSpPr/>
          <p:nvPr/>
        </p:nvSpPr>
        <p:spPr>
          <a:xfrm>
            <a:off x="6385881" y="3810913"/>
            <a:ext cx="1016303" cy="300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7E7C85-3C08-8AD0-A6FE-BCB4A797BBC3}"/>
              </a:ext>
            </a:extLst>
          </p:cNvPr>
          <p:cNvSpPr/>
          <p:nvPr/>
        </p:nvSpPr>
        <p:spPr>
          <a:xfrm>
            <a:off x="6387809" y="4182903"/>
            <a:ext cx="1348077" cy="3468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C479B3-008B-2CAF-B696-CEE2EB4D9E07}"/>
              </a:ext>
            </a:extLst>
          </p:cNvPr>
          <p:cNvSpPr/>
          <p:nvPr/>
        </p:nvSpPr>
        <p:spPr>
          <a:xfrm>
            <a:off x="7804810" y="4182903"/>
            <a:ext cx="1348077" cy="3468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A65B37-2AA0-1562-E642-238C139D16B8}"/>
              </a:ext>
            </a:extLst>
          </p:cNvPr>
          <p:cNvSpPr/>
          <p:nvPr/>
        </p:nvSpPr>
        <p:spPr>
          <a:xfrm>
            <a:off x="5397431" y="4207287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주민등록번호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F13563-199C-9C10-657D-69F25EC0400F}"/>
              </a:ext>
            </a:extLst>
          </p:cNvPr>
          <p:cNvSpPr txBox="1"/>
          <p:nvPr/>
        </p:nvSpPr>
        <p:spPr>
          <a:xfrm>
            <a:off x="1144161" y="1772725"/>
            <a:ext cx="257876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Lorem ipsum dolor sit amet, adolescens adversarium nam ad, te malis viderer laboramus per, vel nostrum fierent fabellas ex. Ornatus molestie mel cu. No sed omnes.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F7AA1-EBE5-A060-0E85-38C753731BE1}"/>
              </a:ext>
            </a:extLst>
          </p:cNvPr>
          <p:cNvSpPr txBox="1"/>
          <p:nvPr/>
        </p:nvSpPr>
        <p:spPr>
          <a:xfrm>
            <a:off x="1197755" y="3289930"/>
            <a:ext cx="25341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Lorem ipsum dolor sit amet, adolescens adversarium nam ad, te malis viderer laboramus per, vel nostrum fierent fabellas ex. Ornatus molestie mel cu. No sed omnes.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1DE711-085D-B4B0-01AA-2DDF1E5DE700}"/>
              </a:ext>
            </a:extLst>
          </p:cNvPr>
          <p:cNvSpPr txBox="1"/>
          <p:nvPr/>
        </p:nvSpPr>
        <p:spPr>
          <a:xfrm>
            <a:off x="1193711" y="4914440"/>
            <a:ext cx="25213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Lorem ipsum dolor sit amet, adolescens adversarium nam ad, te malis viderer laboramus per, vel nostrum fierent fabellas ex. Ornatus molestie mel cu. No sed omnes.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B3DDB68-F0A9-ED65-A576-B2FB77250C1A}"/>
              </a:ext>
            </a:extLst>
          </p:cNvPr>
          <p:cNvSpPr/>
          <p:nvPr/>
        </p:nvSpPr>
        <p:spPr>
          <a:xfrm>
            <a:off x="9972793" y="4661500"/>
            <a:ext cx="971551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B462E0-AECC-4384-8A5C-CB1BE7EC78D6}"/>
              </a:ext>
            </a:extLst>
          </p:cNvPr>
          <p:cNvSpPr/>
          <p:nvPr/>
        </p:nvSpPr>
        <p:spPr>
          <a:xfrm>
            <a:off x="1693472" y="852347"/>
            <a:ext cx="1536700" cy="328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LOGO</a:t>
            </a:r>
            <a:endParaRPr lang="ko-KR" altLang="en-US" sz="14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96977"/>
              </p:ext>
            </p:extLst>
          </p:nvPr>
        </p:nvGraphicFramePr>
        <p:xfrm>
          <a:off x="1015883" y="306103"/>
          <a:ext cx="1015488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261">
                  <a:extLst>
                    <a:ext uri="{9D8B030D-6E8A-4147-A177-3AD203B41FA5}">
                      <a16:colId xmlns:a16="http://schemas.microsoft.com/office/drawing/2014/main" val="3597358189"/>
                    </a:ext>
                  </a:extLst>
                </a:gridCol>
                <a:gridCol w="2272970">
                  <a:extLst>
                    <a:ext uri="{9D8B030D-6E8A-4147-A177-3AD203B41FA5}">
                      <a16:colId xmlns:a16="http://schemas.microsoft.com/office/drawing/2014/main" val="714456112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2042739343"/>
                    </a:ext>
                  </a:extLst>
                </a:gridCol>
                <a:gridCol w="5287388">
                  <a:extLst>
                    <a:ext uri="{9D8B030D-6E8A-4147-A177-3AD203B41FA5}">
                      <a16:colId xmlns:a16="http://schemas.microsoft.com/office/drawing/2014/main" val="5528710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DEV_06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8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02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ABDA5386-3C15-4033-A7F1-D5156EB9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17104"/>
              </p:ext>
            </p:extLst>
          </p:nvPr>
        </p:nvGraphicFramePr>
        <p:xfrm>
          <a:off x="428625" y="748241"/>
          <a:ext cx="11543416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261">
                  <a:extLst>
                    <a:ext uri="{9D8B030D-6E8A-4147-A177-3AD203B41FA5}">
                      <a16:colId xmlns:a16="http://schemas.microsoft.com/office/drawing/2014/main" val="3103796812"/>
                    </a:ext>
                  </a:extLst>
                </a:gridCol>
                <a:gridCol w="2272970">
                  <a:extLst>
                    <a:ext uri="{9D8B030D-6E8A-4147-A177-3AD203B41FA5}">
                      <a16:colId xmlns:a16="http://schemas.microsoft.com/office/drawing/2014/main" val="176179916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1093595613"/>
                    </a:ext>
                  </a:extLst>
                </a:gridCol>
                <a:gridCol w="6675924">
                  <a:extLst>
                    <a:ext uri="{9D8B030D-6E8A-4147-A177-3AD203B41FA5}">
                      <a16:colId xmlns:a16="http://schemas.microsoft.com/office/drawing/2014/main" val="32677552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DEV_07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5238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EEAFD85-2510-4E71-BC25-5B992AB15134}"/>
              </a:ext>
            </a:extLst>
          </p:cNvPr>
          <p:cNvSpPr/>
          <p:nvPr/>
        </p:nvSpPr>
        <p:spPr>
          <a:xfrm>
            <a:off x="428625" y="1230265"/>
            <a:ext cx="11543415" cy="54830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432A4-99E2-4B79-B023-7F69153B0EC6}"/>
              </a:ext>
            </a:extLst>
          </p:cNvPr>
          <p:cNvSpPr txBox="1"/>
          <p:nvPr/>
        </p:nvSpPr>
        <p:spPr>
          <a:xfrm>
            <a:off x="5555792" y="1570407"/>
            <a:ext cx="263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내 정보 관리</a:t>
            </a:r>
            <a:endParaRPr lang="en-US" altLang="ko-KR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86F1A-A849-75C6-7BA0-A3602AFF8588}"/>
              </a:ext>
            </a:extLst>
          </p:cNvPr>
          <p:cNvSpPr txBox="1"/>
          <p:nvPr/>
        </p:nvSpPr>
        <p:spPr>
          <a:xfrm>
            <a:off x="5449914" y="4225053"/>
            <a:ext cx="26320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회원 정보 수정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내가 쓴 게시글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1:1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문의하기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로그아웃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회원 탈퇴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Tx/>
              <a:buChar char="-"/>
            </a:pPr>
            <a:endParaRPr lang="ko-KR" altLang="en-US" sz="1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5E1DA0F-224E-E2E8-C480-E6959BB7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498" y="1969430"/>
            <a:ext cx="1741001" cy="15308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75D07BC-BC1C-A90C-7560-44EFFCEF6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97" y="3456547"/>
            <a:ext cx="1884602" cy="6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B5918-3784-4EF7-8086-C95AF3A0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화면 설계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_ User Interface 1-1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668" y="1680497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후원 결제페이지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915399" y="2028824"/>
            <a:ext cx="2676525" cy="42576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배송지정보</a:t>
            </a:r>
            <a:b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배송지 정보에 관한내용 입력</a:t>
            </a:r>
            <a:b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새로운 주소 작업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우편번호 수정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배송 요청사항</a:t>
            </a:r>
            <a:b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배송 요청사항에 관한 내용 입력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70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9CDCE7D6-F856-45FA-92B2-3F974D971B35}"/>
              </a:ext>
            </a:extLst>
          </p:cNvPr>
          <p:cNvSpPr/>
          <p:nvPr/>
        </p:nvSpPr>
        <p:spPr>
          <a:xfrm>
            <a:off x="8907793" y="1714500"/>
            <a:ext cx="1083932" cy="25225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Description</a:t>
            </a:r>
            <a:endParaRPr lang="ko-KR" altLang="en-US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0074" y="2038350"/>
            <a:ext cx="8105775" cy="4248150"/>
          </a:xfrm>
          <a:prstGeom prst="rect">
            <a:avLst/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075" y="2362200"/>
            <a:ext cx="250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배송지 정보</a:t>
            </a:r>
            <a:endParaRPr lang="ko-KR" altLang="en-US" sz="105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381750" y="2219325"/>
            <a:ext cx="0" cy="390525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619875" y="2362200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결제 상세</a:t>
            </a:r>
            <a:endParaRPr lang="ko-KR" altLang="en-US" sz="105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사각형: 둥근 모서리 3">
            <a:extLst>
              <a:ext uri="{FF2B5EF4-FFF2-40B4-BE49-F238E27FC236}">
                <a16:creationId xmlns:a16="http://schemas.microsoft.com/office/drawing/2014/main" id="{9CDCE7D6-F856-45FA-92B2-3F974D971B35}"/>
              </a:ext>
            </a:extLst>
          </p:cNvPr>
          <p:cNvSpPr/>
          <p:nvPr/>
        </p:nvSpPr>
        <p:spPr>
          <a:xfrm>
            <a:off x="6648450" y="4467225"/>
            <a:ext cx="1868818" cy="333375"/>
          </a:xfrm>
          <a:prstGeom prst="roundRect">
            <a:avLst>
              <a:gd name="adj" fmla="val 1428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200" dirty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결제하기</a:t>
            </a:r>
            <a:endParaRPr lang="ko-KR" altLang="en-US" sz="28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1835" y="2646039"/>
            <a:ext cx="1295547" cy="31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후원금  </a:t>
            </a:r>
            <a:r>
              <a:rPr lang="en-US" altLang="ko-KR" sz="11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28,500</a:t>
            </a:r>
            <a:r>
              <a:rPr lang="ko-KR" altLang="en-US" sz="11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endParaRPr lang="en-US" altLang="ko-KR" sz="11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7725" y="2743200"/>
            <a:ext cx="5191125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6631455" y="3397613"/>
            <a:ext cx="1582484" cy="306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100" b="1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총 결제금액 </a:t>
            </a:r>
            <a:r>
              <a:rPr lang="en-US" altLang="ko-KR" sz="1100" b="1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28,500</a:t>
            </a:r>
            <a:r>
              <a:rPr lang="ko-KR" altLang="en-US" sz="1100" b="1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endParaRPr lang="en-US" altLang="ko-KR" sz="1100" b="1" dirty="0">
              <a:solidFill>
                <a:prstClr val="black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929905" y="3528263"/>
            <a:ext cx="3070595" cy="295275"/>
            <a:chOff x="929905" y="3590925"/>
            <a:chExt cx="3070595" cy="295275"/>
          </a:xfrm>
        </p:grpSpPr>
        <p:sp>
          <p:nvSpPr>
            <p:cNvPr id="28" name="직사각형 27"/>
            <p:cNvSpPr/>
            <p:nvPr/>
          </p:nvSpPr>
          <p:spPr>
            <a:xfrm>
              <a:off x="929905" y="3607757"/>
              <a:ext cx="10999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prstClr val="black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후원자분 성명</a:t>
              </a:r>
              <a:endPara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000250" y="3590925"/>
              <a:ext cx="2000250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1050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김현주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994025" y="3017207"/>
            <a:ext cx="10999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후원금액 입력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94025" y="4070470"/>
            <a:ext cx="9589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휴대폰 번호</a:t>
            </a: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09949" y="4053638"/>
            <a:ext cx="971551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4417FF-5018-4856-8581-9C6686F9EE48}"/>
              </a:ext>
            </a:extLst>
          </p:cNvPr>
          <p:cNvSpPr/>
          <p:nvPr/>
        </p:nvSpPr>
        <p:spPr>
          <a:xfrm>
            <a:off x="2009774" y="4054250"/>
            <a:ext cx="1016303" cy="300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010</a:t>
            </a:r>
            <a:endParaRPr lang="ko-KR" altLang="en-US" sz="105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4417FF-5018-4856-8581-9C6686F9EE48}"/>
              </a:ext>
            </a:extLst>
          </p:cNvPr>
          <p:cNvSpPr/>
          <p:nvPr/>
        </p:nvSpPr>
        <p:spPr>
          <a:xfrm>
            <a:off x="3026916" y="4054250"/>
            <a:ext cx="282340" cy="300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467224" y="4053638"/>
            <a:ext cx="971551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847725" y="5464274"/>
            <a:ext cx="5191125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648450" y="3156534"/>
            <a:ext cx="1676400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갈매기형 수장 41"/>
          <p:cNvSpPr/>
          <p:nvPr/>
        </p:nvSpPr>
        <p:spPr>
          <a:xfrm rot="5400000">
            <a:off x="3108325" y="4129085"/>
            <a:ext cx="120650" cy="158750"/>
          </a:xfrm>
          <a:prstGeom prst="chevron">
            <a:avLst>
              <a:gd name="adj" fmla="val 7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98755"/>
              </p:ext>
            </p:extLst>
          </p:nvPr>
        </p:nvGraphicFramePr>
        <p:xfrm>
          <a:off x="961410" y="1034085"/>
          <a:ext cx="1015488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261">
                  <a:extLst>
                    <a:ext uri="{9D8B030D-6E8A-4147-A177-3AD203B41FA5}">
                      <a16:colId xmlns:a16="http://schemas.microsoft.com/office/drawing/2014/main" val="2846096509"/>
                    </a:ext>
                  </a:extLst>
                </a:gridCol>
                <a:gridCol w="2272970">
                  <a:extLst>
                    <a:ext uri="{9D8B030D-6E8A-4147-A177-3AD203B41FA5}">
                      <a16:colId xmlns:a16="http://schemas.microsoft.com/office/drawing/2014/main" val="443571220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2323464483"/>
                    </a:ext>
                  </a:extLst>
                </a:gridCol>
                <a:gridCol w="5287388">
                  <a:extLst>
                    <a:ext uri="{9D8B030D-6E8A-4147-A177-3AD203B41FA5}">
                      <a16:colId xmlns:a16="http://schemas.microsoft.com/office/drawing/2014/main" val="13895624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DEV_08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472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109406E7-4632-676E-A403-A9A977D17A92}"/>
              </a:ext>
            </a:extLst>
          </p:cNvPr>
          <p:cNvSpPr/>
          <p:nvPr/>
        </p:nvSpPr>
        <p:spPr>
          <a:xfrm>
            <a:off x="2054526" y="3002276"/>
            <a:ext cx="1945974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5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52691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B5918-3784-4EF7-8086-C95AF3A0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화면 설계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_ User Interface 1-2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668" y="1680497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후원 </a:t>
            </a:r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결제페이지 </a:t>
            </a:r>
            <a:r>
              <a:rPr lang="en-US" altLang="ko-KR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ko-KR" altLang="en-US" sz="1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결제 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915399" y="2028824"/>
            <a:ext cx="2676525" cy="42576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결제수단 선택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결제수단 선택에 관한내용 입력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9CDCE7D6-F856-45FA-92B2-3F974D971B35}"/>
              </a:ext>
            </a:extLst>
          </p:cNvPr>
          <p:cNvSpPr/>
          <p:nvPr/>
        </p:nvSpPr>
        <p:spPr>
          <a:xfrm>
            <a:off x="8907793" y="1714500"/>
            <a:ext cx="1083932" cy="25225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 dirty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Description</a:t>
            </a:r>
            <a:endParaRPr lang="ko-KR" altLang="en-US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0074" y="2038350"/>
            <a:ext cx="8105775" cy="4248150"/>
          </a:xfrm>
          <a:prstGeom prst="rect">
            <a:avLst/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075" y="2286000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총 결제금액</a:t>
            </a:r>
            <a:endParaRPr lang="ko-KR" altLang="en-US" sz="105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381750" y="2219325"/>
            <a:ext cx="0" cy="390525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619875" y="2362200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latin typeface="굴림체" panose="020B0609000101010101" pitchFamily="49" charset="-127"/>
                <a:ea typeface="굴림체" panose="020B0609000101010101" pitchFamily="49" charset="-127"/>
              </a:rPr>
              <a:t>결제 상세</a:t>
            </a:r>
            <a:endParaRPr lang="ko-KR" altLang="en-US" sz="1050" b="1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사각형: 둥근 모서리 3">
            <a:extLst>
              <a:ext uri="{FF2B5EF4-FFF2-40B4-BE49-F238E27FC236}">
                <a16:creationId xmlns:a16="http://schemas.microsoft.com/office/drawing/2014/main" id="{9CDCE7D6-F856-45FA-92B2-3F974D971B35}"/>
              </a:ext>
            </a:extLst>
          </p:cNvPr>
          <p:cNvSpPr/>
          <p:nvPr/>
        </p:nvSpPr>
        <p:spPr>
          <a:xfrm>
            <a:off x="6648450" y="4467225"/>
            <a:ext cx="1868818" cy="333375"/>
          </a:xfrm>
          <a:prstGeom prst="roundRect">
            <a:avLst>
              <a:gd name="adj" fmla="val 1428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20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결제하기</a:t>
            </a:r>
            <a:endParaRPr lang="ko-KR" altLang="en-US" sz="28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9875" y="2847975"/>
            <a:ext cx="1435008" cy="31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주문금액  </a:t>
            </a:r>
            <a:r>
              <a:rPr lang="en-US" altLang="ko-KR" sz="11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28,500</a:t>
            </a:r>
            <a:r>
              <a:rPr lang="ko-KR" altLang="en-US" sz="11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endParaRPr lang="en-US" altLang="ko-KR" sz="11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7725" y="2667000"/>
            <a:ext cx="5191125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6614341" y="3901559"/>
            <a:ext cx="1579278" cy="317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100" b="1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총 결제금액 </a:t>
            </a:r>
            <a:r>
              <a:rPr lang="en-US" altLang="ko-KR" sz="1100" b="1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28,500</a:t>
            </a:r>
            <a:r>
              <a:rPr lang="ko-KR" altLang="en-US" sz="1100" b="1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endParaRPr lang="en-US" altLang="ko-KR" sz="1100" b="1" dirty="0">
              <a:solidFill>
                <a:prstClr val="black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74975" y="3055307"/>
            <a:ext cx="10999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결제수단 선택</a:t>
            </a:r>
            <a:endParaRPr lang="ko-KR" altLang="en-US" sz="16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724950" y="3312844"/>
            <a:ext cx="1676400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37"/>
          <p:cNvSpPr txBox="1"/>
          <p:nvPr/>
        </p:nvSpPr>
        <p:spPr>
          <a:xfrm>
            <a:off x="1952625" y="2286000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28,500</a:t>
            </a:r>
            <a:r>
              <a: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endParaRPr lang="ko-KR" altLang="en-US" sz="105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990430" y="3066623"/>
            <a:ext cx="1010540" cy="246221"/>
            <a:chOff x="9039651" y="3974079"/>
            <a:chExt cx="828777" cy="195995"/>
          </a:xfrm>
        </p:grpSpPr>
        <p:sp>
          <p:nvSpPr>
            <p:cNvPr id="40" name="TextBox 39"/>
            <p:cNvSpPr txBox="1"/>
            <p:nvPr/>
          </p:nvSpPr>
          <p:spPr>
            <a:xfrm>
              <a:off x="9191107" y="3974079"/>
              <a:ext cx="677321" cy="1959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ko-KR" altLang="en-US" sz="1000">
                  <a:solidFill>
                    <a:prstClr val="black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카카오페이</a:t>
              </a:r>
              <a:endParaRPr kumimoji="1" lang="ko-KR" altLang="en-US" sz="1000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9039651" y="3983819"/>
              <a:ext cx="159248" cy="1592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990544" y="3066623"/>
            <a:ext cx="1010539" cy="246221"/>
            <a:chOff x="9039651" y="3974079"/>
            <a:chExt cx="828777" cy="195995"/>
          </a:xfrm>
        </p:grpSpPr>
        <p:sp>
          <p:nvSpPr>
            <p:cNvPr id="47" name="TextBox 46"/>
            <p:cNvSpPr txBox="1"/>
            <p:nvPr/>
          </p:nvSpPr>
          <p:spPr>
            <a:xfrm>
              <a:off x="9191107" y="3974079"/>
              <a:ext cx="677321" cy="1959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ko-KR" altLang="en-US" sz="1000" dirty="0">
                  <a:solidFill>
                    <a:prstClr val="black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네이버페이</a:t>
              </a:r>
            </a:p>
          </p:txBody>
        </p:sp>
        <p:sp>
          <p:nvSpPr>
            <p:cNvPr id="52" name="타원 51"/>
            <p:cNvSpPr/>
            <p:nvPr/>
          </p:nvSpPr>
          <p:spPr>
            <a:xfrm>
              <a:off x="9039651" y="3983819"/>
              <a:ext cx="159248" cy="1592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085921" y="3066623"/>
            <a:ext cx="754059" cy="246221"/>
            <a:chOff x="9039651" y="3974079"/>
            <a:chExt cx="618429" cy="195995"/>
          </a:xfrm>
        </p:grpSpPr>
        <p:sp>
          <p:nvSpPr>
            <p:cNvPr id="55" name="TextBox 54"/>
            <p:cNvSpPr txBox="1"/>
            <p:nvPr/>
          </p:nvSpPr>
          <p:spPr>
            <a:xfrm>
              <a:off x="9191107" y="3974079"/>
              <a:ext cx="466973" cy="1959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ko-KR" altLang="en-US" sz="1000">
                  <a:solidFill>
                    <a:prstClr val="black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페이코</a:t>
              </a:r>
              <a:endParaRPr kumimoji="1" lang="ko-KR" altLang="en-US" sz="1000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9039651" y="3983819"/>
              <a:ext cx="159248" cy="1592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990416" y="3504773"/>
            <a:ext cx="1010540" cy="246221"/>
            <a:chOff x="9039651" y="3974079"/>
            <a:chExt cx="828778" cy="195995"/>
          </a:xfrm>
        </p:grpSpPr>
        <p:sp>
          <p:nvSpPr>
            <p:cNvPr id="60" name="TextBox 59"/>
            <p:cNvSpPr txBox="1"/>
            <p:nvPr/>
          </p:nvSpPr>
          <p:spPr>
            <a:xfrm>
              <a:off x="9191107" y="3974079"/>
              <a:ext cx="677322" cy="1959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ko-KR" altLang="en-US" sz="1000">
                  <a:solidFill>
                    <a:prstClr val="black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휴대폰결제</a:t>
              </a:r>
              <a:endParaRPr kumimoji="1" lang="ko-KR" altLang="en-US" sz="1000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9039651" y="3983819"/>
              <a:ext cx="159248" cy="1592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990540" y="3504773"/>
            <a:ext cx="1010540" cy="246221"/>
            <a:chOff x="9039651" y="3974079"/>
            <a:chExt cx="828778" cy="195995"/>
          </a:xfrm>
        </p:grpSpPr>
        <p:sp>
          <p:nvSpPr>
            <p:cNvPr id="70" name="TextBox 69"/>
            <p:cNvSpPr txBox="1"/>
            <p:nvPr/>
          </p:nvSpPr>
          <p:spPr>
            <a:xfrm>
              <a:off x="9191107" y="3974079"/>
              <a:ext cx="677322" cy="1959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ko-KR" altLang="en-US" sz="1000">
                  <a:solidFill>
                    <a:prstClr val="black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무통장입금</a:t>
              </a:r>
              <a:endParaRPr kumimoji="1" lang="ko-KR" altLang="en-US" sz="1000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9039651" y="3983819"/>
              <a:ext cx="159248" cy="1592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085917" y="3504773"/>
            <a:ext cx="882300" cy="246221"/>
            <a:chOff x="9039651" y="3974079"/>
            <a:chExt cx="723604" cy="195995"/>
          </a:xfrm>
        </p:grpSpPr>
        <p:sp>
          <p:nvSpPr>
            <p:cNvPr id="75" name="TextBox 74"/>
            <p:cNvSpPr txBox="1"/>
            <p:nvPr/>
          </p:nvSpPr>
          <p:spPr>
            <a:xfrm>
              <a:off x="9191107" y="3974079"/>
              <a:ext cx="572148" cy="1959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ko-KR" altLang="en-US" sz="1000">
                  <a:solidFill>
                    <a:prstClr val="black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신용카드</a:t>
              </a:r>
              <a:endParaRPr kumimoji="1" lang="ko-KR" altLang="en-US" sz="1000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9039651" y="3983819"/>
              <a:ext cx="159248" cy="159248"/>
              <a:chOff x="9039651" y="3983819"/>
              <a:chExt cx="159248" cy="159248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9039651" y="3983819"/>
                <a:ext cx="159248" cy="1592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9085263" y="4030661"/>
                <a:ext cx="66675" cy="6667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</p:txBody>
          </p:sp>
        </p:grpSp>
      </p:grpSp>
      <p:cxnSp>
        <p:nvCxnSpPr>
          <p:cNvPr id="107" name="직선 연결선 106"/>
          <p:cNvCxnSpPr/>
          <p:nvPr/>
        </p:nvCxnSpPr>
        <p:spPr>
          <a:xfrm>
            <a:off x="847725" y="4405262"/>
            <a:ext cx="5191125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직사각형 107"/>
          <p:cNvSpPr/>
          <p:nvPr/>
        </p:nvSpPr>
        <p:spPr>
          <a:xfrm>
            <a:off x="994025" y="5207157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할부개월수</a:t>
            </a:r>
            <a:endParaRPr lang="ko-KR" altLang="en-US" sz="16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94025" y="4679269"/>
            <a:ext cx="8178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카드 종류</a:t>
            </a:r>
            <a:endParaRPr lang="ko-KR" altLang="en-US" sz="16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000250" y="4659874"/>
            <a:ext cx="2652032" cy="300351"/>
            <a:chOff x="2000250" y="2997812"/>
            <a:chExt cx="2652032" cy="300351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774417FF-5018-4856-8581-9C6686F9EE48}"/>
                </a:ext>
              </a:extLst>
            </p:cNvPr>
            <p:cNvSpPr/>
            <p:nvPr/>
          </p:nvSpPr>
          <p:spPr>
            <a:xfrm>
              <a:off x="2000250" y="2997812"/>
              <a:ext cx="2368853" cy="300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5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선택하세요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74417FF-5018-4856-8581-9C6686F9EE48}"/>
                </a:ext>
              </a:extLst>
            </p:cNvPr>
            <p:cNvSpPr/>
            <p:nvPr/>
          </p:nvSpPr>
          <p:spPr>
            <a:xfrm>
              <a:off x="4369942" y="2997812"/>
              <a:ext cx="282340" cy="300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115" name="사각형: 둥근 모서리 3">
            <a:extLst>
              <a:ext uri="{FF2B5EF4-FFF2-40B4-BE49-F238E27FC236}">
                <a16:creationId xmlns:a16="http://schemas.microsoft.com/office/drawing/2014/main" id="{9CDCE7D6-F856-45FA-92B2-3F974D971B35}"/>
              </a:ext>
            </a:extLst>
          </p:cNvPr>
          <p:cNvSpPr/>
          <p:nvPr/>
        </p:nvSpPr>
        <p:spPr>
          <a:xfrm>
            <a:off x="4905375" y="5176787"/>
            <a:ext cx="1057275" cy="295275"/>
          </a:xfrm>
          <a:prstGeom prst="roundRect">
            <a:avLst>
              <a:gd name="adj" fmla="val 142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할부안내</a:t>
            </a:r>
            <a:endParaRPr kumimoji="1" lang="ko-KR" altLang="en-US" sz="1000" dirty="0">
              <a:solidFill>
                <a:prstClr val="white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74417FF-5018-4856-8581-9C6686F9EE48}"/>
              </a:ext>
            </a:extLst>
          </p:cNvPr>
          <p:cNvSpPr/>
          <p:nvPr/>
        </p:nvSpPr>
        <p:spPr>
          <a:xfrm>
            <a:off x="2000251" y="5174224"/>
            <a:ext cx="2647950" cy="300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일시불</a:t>
            </a:r>
          </a:p>
        </p:txBody>
      </p:sp>
      <p:sp>
        <p:nvSpPr>
          <p:cNvPr id="121" name="갈매기형 수장 120"/>
          <p:cNvSpPr/>
          <p:nvPr/>
        </p:nvSpPr>
        <p:spPr>
          <a:xfrm rot="5400000">
            <a:off x="4456113" y="4733873"/>
            <a:ext cx="120650" cy="158750"/>
          </a:xfrm>
          <a:prstGeom prst="chevron">
            <a:avLst>
              <a:gd name="adj" fmla="val 7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1296"/>
              </p:ext>
            </p:extLst>
          </p:nvPr>
        </p:nvGraphicFramePr>
        <p:xfrm>
          <a:off x="961410" y="1034028"/>
          <a:ext cx="1015488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261">
                  <a:extLst>
                    <a:ext uri="{9D8B030D-6E8A-4147-A177-3AD203B41FA5}">
                      <a16:colId xmlns:a16="http://schemas.microsoft.com/office/drawing/2014/main" val="2846096509"/>
                    </a:ext>
                  </a:extLst>
                </a:gridCol>
                <a:gridCol w="2272970">
                  <a:extLst>
                    <a:ext uri="{9D8B030D-6E8A-4147-A177-3AD203B41FA5}">
                      <a16:colId xmlns:a16="http://schemas.microsoft.com/office/drawing/2014/main" val="443571220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2323464483"/>
                    </a:ext>
                  </a:extLst>
                </a:gridCol>
                <a:gridCol w="5287388">
                  <a:extLst>
                    <a:ext uri="{9D8B030D-6E8A-4147-A177-3AD203B41FA5}">
                      <a16:colId xmlns:a16="http://schemas.microsoft.com/office/drawing/2014/main" val="13895624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DEV_09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페이지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&gt;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방법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4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32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E89815F-6AE7-46B1-8E05-BB5AD831866A}"/>
              </a:ext>
            </a:extLst>
          </p:cNvPr>
          <p:cNvGrpSpPr/>
          <p:nvPr/>
        </p:nvGrpSpPr>
        <p:grpSpPr>
          <a:xfrm flipH="1">
            <a:off x="361952" y="0"/>
            <a:ext cx="11327151" cy="6858000"/>
            <a:chOff x="531157" y="0"/>
            <a:chExt cx="11327151" cy="68580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C3354F0-409A-40D5-B0B7-C1B497108EA7}"/>
                </a:ext>
              </a:extLst>
            </p:cNvPr>
            <p:cNvGrpSpPr/>
            <p:nvPr/>
          </p:nvGrpSpPr>
          <p:grpSpPr>
            <a:xfrm>
              <a:off x="531157" y="0"/>
              <a:ext cx="3237303" cy="6858000"/>
              <a:chOff x="531157" y="0"/>
              <a:chExt cx="3237303" cy="6858000"/>
            </a:xfrm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DC1C7DC5-ACC5-4441-8285-B1BB61B3FF57}"/>
                  </a:ext>
                </a:extLst>
              </p:cNvPr>
              <p:cNvSpPr/>
              <p:nvPr/>
            </p:nvSpPr>
            <p:spPr>
              <a:xfrm>
                <a:off x="1206989" y="0"/>
                <a:ext cx="2561471" cy="6858000"/>
              </a:xfrm>
              <a:custGeom>
                <a:avLst/>
                <a:gdLst>
                  <a:gd name="connsiteX0" fmla="*/ 2561471 w 10985010"/>
                  <a:gd name="connsiteY0" fmla="*/ 0 h 6858000"/>
                  <a:gd name="connsiteX1" fmla="*/ 10985010 w 10985010"/>
                  <a:gd name="connsiteY1" fmla="*/ 0 h 6858000"/>
                  <a:gd name="connsiteX2" fmla="*/ 10985010 w 10985010"/>
                  <a:gd name="connsiteY2" fmla="*/ 6858000 h 6858000"/>
                  <a:gd name="connsiteX3" fmla="*/ 167242 w 10985010"/>
                  <a:gd name="connsiteY3" fmla="*/ 6858000 h 6858000"/>
                  <a:gd name="connsiteX4" fmla="*/ 139712 w 10985010"/>
                  <a:gd name="connsiteY4" fmla="*/ 6738721 h 6858000"/>
                  <a:gd name="connsiteX5" fmla="*/ 0 w 10985010"/>
                  <a:gd name="connsiteY5" fmla="*/ 5352805 h 6858000"/>
                  <a:gd name="connsiteX6" fmla="*/ 2502519 w 10985010"/>
                  <a:gd name="connsiteY6" fmla="*/ 46328 h 6858000"/>
                  <a:gd name="connsiteX0" fmla="*/ 10985010 w 11076450"/>
                  <a:gd name="connsiteY0" fmla="*/ 0 h 6858000"/>
                  <a:gd name="connsiteX1" fmla="*/ 10985010 w 11076450"/>
                  <a:gd name="connsiteY1" fmla="*/ 6858000 h 6858000"/>
                  <a:gd name="connsiteX2" fmla="*/ 167242 w 11076450"/>
                  <a:gd name="connsiteY2" fmla="*/ 6858000 h 6858000"/>
                  <a:gd name="connsiteX3" fmla="*/ 139712 w 11076450"/>
                  <a:gd name="connsiteY3" fmla="*/ 6738721 h 6858000"/>
                  <a:gd name="connsiteX4" fmla="*/ 0 w 11076450"/>
                  <a:gd name="connsiteY4" fmla="*/ 5352805 h 6858000"/>
                  <a:gd name="connsiteX5" fmla="*/ 2502519 w 11076450"/>
                  <a:gd name="connsiteY5" fmla="*/ 46328 h 6858000"/>
                  <a:gd name="connsiteX6" fmla="*/ 2561471 w 11076450"/>
                  <a:gd name="connsiteY6" fmla="*/ 0 h 6858000"/>
                  <a:gd name="connsiteX7" fmla="*/ 11076450 w 11076450"/>
                  <a:gd name="connsiteY7" fmla="*/ 91440 h 6858000"/>
                  <a:gd name="connsiteX0" fmla="*/ 10985010 w 10985010"/>
                  <a:gd name="connsiteY0" fmla="*/ 0 h 6858000"/>
                  <a:gd name="connsiteX1" fmla="*/ 10985010 w 10985010"/>
                  <a:gd name="connsiteY1" fmla="*/ 6858000 h 6858000"/>
                  <a:gd name="connsiteX2" fmla="*/ 167242 w 10985010"/>
                  <a:gd name="connsiteY2" fmla="*/ 6858000 h 6858000"/>
                  <a:gd name="connsiteX3" fmla="*/ 139712 w 10985010"/>
                  <a:gd name="connsiteY3" fmla="*/ 6738721 h 6858000"/>
                  <a:gd name="connsiteX4" fmla="*/ 0 w 10985010"/>
                  <a:gd name="connsiteY4" fmla="*/ 5352805 h 6858000"/>
                  <a:gd name="connsiteX5" fmla="*/ 2502519 w 10985010"/>
                  <a:gd name="connsiteY5" fmla="*/ 46328 h 6858000"/>
                  <a:gd name="connsiteX6" fmla="*/ 2561471 w 10985010"/>
                  <a:gd name="connsiteY6" fmla="*/ 0 h 6858000"/>
                  <a:gd name="connsiteX0" fmla="*/ 10985010 w 10985010"/>
                  <a:gd name="connsiteY0" fmla="*/ 6858000 h 6858000"/>
                  <a:gd name="connsiteX1" fmla="*/ 167242 w 10985010"/>
                  <a:gd name="connsiteY1" fmla="*/ 6858000 h 6858000"/>
                  <a:gd name="connsiteX2" fmla="*/ 139712 w 10985010"/>
                  <a:gd name="connsiteY2" fmla="*/ 6738721 h 6858000"/>
                  <a:gd name="connsiteX3" fmla="*/ 0 w 10985010"/>
                  <a:gd name="connsiteY3" fmla="*/ 5352805 h 6858000"/>
                  <a:gd name="connsiteX4" fmla="*/ 2502519 w 10985010"/>
                  <a:gd name="connsiteY4" fmla="*/ 46328 h 6858000"/>
                  <a:gd name="connsiteX5" fmla="*/ 2561471 w 10985010"/>
                  <a:gd name="connsiteY5" fmla="*/ 0 h 6858000"/>
                  <a:gd name="connsiteX0" fmla="*/ 167242 w 2561471"/>
                  <a:gd name="connsiteY0" fmla="*/ 6858000 h 6858000"/>
                  <a:gd name="connsiteX1" fmla="*/ 139712 w 2561471"/>
                  <a:gd name="connsiteY1" fmla="*/ 6738721 h 6858000"/>
                  <a:gd name="connsiteX2" fmla="*/ 0 w 2561471"/>
                  <a:gd name="connsiteY2" fmla="*/ 5352805 h 6858000"/>
                  <a:gd name="connsiteX3" fmla="*/ 2502519 w 2561471"/>
                  <a:gd name="connsiteY3" fmla="*/ 46328 h 6858000"/>
                  <a:gd name="connsiteX4" fmla="*/ 2561471 w 2561471"/>
                  <a:gd name="connsiteY4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1471" h="6858000">
                    <a:moveTo>
                      <a:pt x="167242" y="6858000"/>
                    </a:moveTo>
                    <a:lnTo>
                      <a:pt x="139712" y="6738721"/>
                    </a:lnTo>
                    <a:cubicBezTo>
                      <a:pt x="48107" y="6291058"/>
                      <a:pt x="0" y="5827550"/>
                      <a:pt x="0" y="5352805"/>
                    </a:cubicBezTo>
                    <a:cubicBezTo>
                      <a:pt x="0" y="3216456"/>
                      <a:pt x="974168" y="1307635"/>
                      <a:pt x="2502519" y="46328"/>
                    </a:cubicBezTo>
                    <a:lnTo>
                      <a:pt x="2561471" y="0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0EF1280-D9AD-4E7B-888A-F9F753A1E692}"/>
                  </a:ext>
                </a:extLst>
              </p:cNvPr>
              <p:cNvSpPr/>
              <p:nvPr/>
            </p:nvSpPr>
            <p:spPr>
              <a:xfrm>
                <a:off x="531157" y="3429000"/>
                <a:ext cx="1585635" cy="158563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67481FC-ACF4-42F9-A550-B7BBDBDAB848}"/>
                  </a:ext>
                </a:extLst>
              </p:cNvPr>
              <p:cNvSpPr/>
              <p:nvPr/>
            </p:nvSpPr>
            <p:spPr>
              <a:xfrm>
                <a:off x="2451100" y="1157576"/>
                <a:ext cx="219366" cy="21936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06999A5-A2A8-44D9-8AE5-DCF3C7CF9BA2}"/>
                </a:ext>
              </a:extLst>
            </p:cNvPr>
            <p:cNvGrpSpPr/>
            <p:nvPr/>
          </p:nvGrpSpPr>
          <p:grpSpPr>
            <a:xfrm>
              <a:off x="9296837" y="0"/>
              <a:ext cx="2561471" cy="6858000"/>
              <a:chOff x="9296837" y="0"/>
              <a:chExt cx="2561471" cy="685800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CEC166F5-76D7-4716-9B0A-841A5A83E79D}"/>
                  </a:ext>
                </a:extLst>
              </p:cNvPr>
              <p:cNvSpPr/>
              <p:nvPr/>
            </p:nvSpPr>
            <p:spPr>
              <a:xfrm flipH="1" flipV="1">
                <a:off x="9296837" y="0"/>
                <a:ext cx="2561471" cy="6858000"/>
              </a:xfrm>
              <a:custGeom>
                <a:avLst/>
                <a:gdLst>
                  <a:gd name="connsiteX0" fmla="*/ 2561471 w 10985010"/>
                  <a:gd name="connsiteY0" fmla="*/ 0 h 6858000"/>
                  <a:gd name="connsiteX1" fmla="*/ 10985010 w 10985010"/>
                  <a:gd name="connsiteY1" fmla="*/ 0 h 6858000"/>
                  <a:gd name="connsiteX2" fmla="*/ 10985010 w 10985010"/>
                  <a:gd name="connsiteY2" fmla="*/ 6858000 h 6858000"/>
                  <a:gd name="connsiteX3" fmla="*/ 167242 w 10985010"/>
                  <a:gd name="connsiteY3" fmla="*/ 6858000 h 6858000"/>
                  <a:gd name="connsiteX4" fmla="*/ 139712 w 10985010"/>
                  <a:gd name="connsiteY4" fmla="*/ 6738721 h 6858000"/>
                  <a:gd name="connsiteX5" fmla="*/ 0 w 10985010"/>
                  <a:gd name="connsiteY5" fmla="*/ 5352805 h 6858000"/>
                  <a:gd name="connsiteX6" fmla="*/ 2502519 w 10985010"/>
                  <a:gd name="connsiteY6" fmla="*/ 46328 h 6858000"/>
                  <a:gd name="connsiteX0" fmla="*/ 10985010 w 11076450"/>
                  <a:gd name="connsiteY0" fmla="*/ 0 h 6858000"/>
                  <a:gd name="connsiteX1" fmla="*/ 10985010 w 11076450"/>
                  <a:gd name="connsiteY1" fmla="*/ 6858000 h 6858000"/>
                  <a:gd name="connsiteX2" fmla="*/ 167242 w 11076450"/>
                  <a:gd name="connsiteY2" fmla="*/ 6858000 h 6858000"/>
                  <a:gd name="connsiteX3" fmla="*/ 139712 w 11076450"/>
                  <a:gd name="connsiteY3" fmla="*/ 6738721 h 6858000"/>
                  <a:gd name="connsiteX4" fmla="*/ 0 w 11076450"/>
                  <a:gd name="connsiteY4" fmla="*/ 5352805 h 6858000"/>
                  <a:gd name="connsiteX5" fmla="*/ 2502519 w 11076450"/>
                  <a:gd name="connsiteY5" fmla="*/ 46328 h 6858000"/>
                  <a:gd name="connsiteX6" fmla="*/ 2561471 w 11076450"/>
                  <a:gd name="connsiteY6" fmla="*/ 0 h 6858000"/>
                  <a:gd name="connsiteX7" fmla="*/ 11076450 w 11076450"/>
                  <a:gd name="connsiteY7" fmla="*/ 91440 h 6858000"/>
                  <a:gd name="connsiteX0" fmla="*/ 10985010 w 10985010"/>
                  <a:gd name="connsiteY0" fmla="*/ 0 h 6858000"/>
                  <a:gd name="connsiteX1" fmla="*/ 10985010 w 10985010"/>
                  <a:gd name="connsiteY1" fmla="*/ 6858000 h 6858000"/>
                  <a:gd name="connsiteX2" fmla="*/ 167242 w 10985010"/>
                  <a:gd name="connsiteY2" fmla="*/ 6858000 h 6858000"/>
                  <a:gd name="connsiteX3" fmla="*/ 139712 w 10985010"/>
                  <a:gd name="connsiteY3" fmla="*/ 6738721 h 6858000"/>
                  <a:gd name="connsiteX4" fmla="*/ 0 w 10985010"/>
                  <a:gd name="connsiteY4" fmla="*/ 5352805 h 6858000"/>
                  <a:gd name="connsiteX5" fmla="*/ 2502519 w 10985010"/>
                  <a:gd name="connsiteY5" fmla="*/ 46328 h 6858000"/>
                  <a:gd name="connsiteX6" fmla="*/ 2561471 w 10985010"/>
                  <a:gd name="connsiteY6" fmla="*/ 0 h 6858000"/>
                  <a:gd name="connsiteX0" fmla="*/ 10985010 w 10985010"/>
                  <a:gd name="connsiteY0" fmla="*/ 6858000 h 6858000"/>
                  <a:gd name="connsiteX1" fmla="*/ 167242 w 10985010"/>
                  <a:gd name="connsiteY1" fmla="*/ 6858000 h 6858000"/>
                  <a:gd name="connsiteX2" fmla="*/ 139712 w 10985010"/>
                  <a:gd name="connsiteY2" fmla="*/ 6738721 h 6858000"/>
                  <a:gd name="connsiteX3" fmla="*/ 0 w 10985010"/>
                  <a:gd name="connsiteY3" fmla="*/ 5352805 h 6858000"/>
                  <a:gd name="connsiteX4" fmla="*/ 2502519 w 10985010"/>
                  <a:gd name="connsiteY4" fmla="*/ 46328 h 6858000"/>
                  <a:gd name="connsiteX5" fmla="*/ 2561471 w 10985010"/>
                  <a:gd name="connsiteY5" fmla="*/ 0 h 6858000"/>
                  <a:gd name="connsiteX0" fmla="*/ 167242 w 2561471"/>
                  <a:gd name="connsiteY0" fmla="*/ 6858000 h 6858000"/>
                  <a:gd name="connsiteX1" fmla="*/ 139712 w 2561471"/>
                  <a:gd name="connsiteY1" fmla="*/ 6738721 h 6858000"/>
                  <a:gd name="connsiteX2" fmla="*/ 0 w 2561471"/>
                  <a:gd name="connsiteY2" fmla="*/ 5352805 h 6858000"/>
                  <a:gd name="connsiteX3" fmla="*/ 2502519 w 2561471"/>
                  <a:gd name="connsiteY3" fmla="*/ 46328 h 6858000"/>
                  <a:gd name="connsiteX4" fmla="*/ 2561471 w 2561471"/>
                  <a:gd name="connsiteY4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1471" h="6858000">
                    <a:moveTo>
                      <a:pt x="167242" y="6858000"/>
                    </a:moveTo>
                    <a:lnTo>
                      <a:pt x="139712" y="6738721"/>
                    </a:lnTo>
                    <a:cubicBezTo>
                      <a:pt x="48107" y="6291058"/>
                      <a:pt x="0" y="5827550"/>
                      <a:pt x="0" y="5352805"/>
                    </a:cubicBezTo>
                    <a:cubicBezTo>
                      <a:pt x="0" y="3216456"/>
                      <a:pt x="974168" y="1307635"/>
                      <a:pt x="2502519" y="46328"/>
                    </a:cubicBezTo>
                    <a:lnTo>
                      <a:pt x="2561471" y="0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4D4C95D-6672-4380-B311-E356315277C3}"/>
                  </a:ext>
                </a:extLst>
              </p:cNvPr>
              <p:cNvSpPr/>
              <p:nvPr/>
            </p:nvSpPr>
            <p:spPr>
              <a:xfrm>
                <a:off x="10092391" y="5853401"/>
                <a:ext cx="219366" cy="21936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7526E2-2BFB-4723-BCAF-EBB65943D9D9}"/>
              </a:ext>
            </a:extLst>
          </p:cNvPr>
          <p:cNvSpPr txBox="1"/>
          <p:nvPr/>
        </p:nvSpPr>
        <p:spPr>
          <a:xfrm>
            <a:off x="3830462" y="3671019"/>
            <a:ext cx="6724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6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02D03227-F4B5-4E9C-AC7D-695E2B163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69933"/>
              </p:ext>
            </p:extLst>
          </p:nvPr>
        </p:nvGraphicFramePr>
        <p:xfrm>
          <a:off x="5393134" y="5053089"/>
          <a:ext cx="4981575" cy="500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525">
                  <a:extLst>
                    <a:ext uri="{9D8B030D-6E8A-4147-A177-3AD203B41FA5}">
                      <a16:colId xmlns:a16="http://schemas.microsoft.com/office/drawing/2014/main" val="3639856842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494280042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101066377"/>
                    </a:ext>
                  </a:extLst>
                </a:gridCol>
              </a:tblGrid>
              <a:tr h="500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</a:rPr>
                        <a:t>Version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accent1"/>
                          </a:solidFill>
                          <a:latin typeface="+mn-ea"/>
                        </a:rPr>
                        <a:t>1_0</a:t>
                      </a:r>
                      <a:endParaRPr lang="ko-KR" altLang="en-US" sz="1400" b="0" dirty="0">
                        <a:solidFill>
                          <a:schemeClr val="accent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ea"/>
                        </a:rPr>
                        <a:t>2024_</a:t>
                      </a:r>
                      <a:r>
                        <a:rPr lang="en-US" altLang="ko-KR" sz="1400" b="0" kern="1200">
                          <a:solidFill>
                            <a:schemeClr val="accent1"/>
                          </a:solidFill>
                          <a:latin typeface="+mn-ea"/>
                          <a:ea typeface="+mn-ea"/>
                          <a:cs typeface="+mn-cs"/>
                        </a:rPr>
                        <a:t>07_18</a:t>
                      </a:r>
                      <a:endParaRPr lang="ko-KR" altLang="en-US" sz="1400" b="0" kern="1200" dirty="0">
                        <a:solidFill>
                          <a:schemeClr val="accen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accen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064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B55AABC-ECFD-4607-ADAB-B3F7D49474FA}"/>
              </a:ext>
            </a:extLst>
          </p:cNvPr>
          <p:cNvSpPr txBox="1"/>
          <p:nvPr/>
        </p:nvSpPr>
        <p:spPr>
          <a:xfrm>
            <a:off x="8679801" y="5159849"/>
            <a:ext cx="216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작성자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–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민지홍</a:t>
            </a:r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5AABC-ECFD-4607-ADAB-B3F7D49474FA}"/>
              </a:ext>
            </a:extLst>
          </p:cNvPr>
          <p:cNvSpPr txBox="1"/>
          <p:nvPr/>
        </p:nvSpPr>
        <p:spPr>
          <a:xfrm>
            <a:off x="8601448" y="5466103"/>
            <a:ext cx="239120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최승빈</a:t>
            </a:r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부팀장</a:t>
            </a:r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  <a:r>
              <a:rPr lang="ko-KR" altLang="en-US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문도연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장정은</a:t>
            </a:r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서정은</a:t>
            </a:r>
            <a:endParaRPr lang="en-US" altLang="ko-KR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82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40_Golf">
      <a:dk1>
        <a:sysClr val="windowText" lastClr="000000"/>
      </a:dk1>
      <a:lt1>
        <a:srgbClr val="FFFFFF"/>
      </a:lt1>
      <a:dk2>
        <a:srgbClr val="283948"/>
      </a:dk2>
      <a:lt2>
        <a:srgbClr val="F9FBE9"/>
      </a:lt2>
      <a:accent1>
        <a:srgbClr val="99CB38"/>
      </a:accent1>
      <a:accent2>
        <a:srgbClr val="63A537"/>
      </a:accent2>
      <a:accent3>
        <a:srgbClr val="355960"/>
      </a:accent3>
      <a:accent4>
        <a:srgbClr val="4F848F"/>
      </a:accent4>
      <a:accent5>
        <a:srgbClr val="78C2A6"/>
      </a:accent5>
      <a:accent6>
        <a:srgbClr val="C9E6DB"/>
      </a:accent6>
      <a:hlink>
        <a:srgbClr val="EE7B08"/>
      </a:hlink>
      <a:folHlink>
        <a:srgbClr val="C00000"/>
      </a:folHlink>
    </a:clrScheme>
    <a:fontScheme name="사용자 지정 752">
      <a:majorFont>
        <a:latin typeface="넥슨Lv1고딕 Bold"/>
        <a:ea typeface="넥슨Lv1고딕 Bold"/>
        <a:cs typeface=""/>
      </a:majorFont>
      <a:minorFont>
        <a:latin typeface="넥슨Lv1고딕"/>
        <a:ea typeface="넥슨Lv1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356</Words>
  <Application>Microsoft Office PowerPoint</Application>
  <PresentationFormat>와이드스크린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굴림체</vt:lpstr>
      <vt:lpstr>넥슨Lv1고딕 Bold</vt:lpstr>
      <vt:lpstr>휴먼둥근헤드라인</vt:lpstr>
      <vt:lpstr>Arial</vt:lpstr>
      <vt:lpstr>넥슨Lv1고딕</vt:lpstr>
      <vt:lpstr>Office 테마</vt:lpstr>
      <vt:lpstr>PowerPoint 프레젠테이션</vt:lpstr>
      <vt:lpstr>로그인 페이지 USER_Rogin</vt:lpstr>
      <vt:lpstr>PowerPoint 프레젠테이션</vt:lpstr>
      <vt:lpstr>PowerPoint 프레젠테이션</vt:lpstr>
      <vt:lpstr>화면 설계 _ User Interface 1-1</vt:lpstr>
      <vt:lpstr>화면 설계 _ User Interface 1-2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3232</dc:creator>
  <cp:lastModifiedBy>i</cp:lastModifiedBy>
  <cp:revision>31</cp:revision>
  <dcterms:created xsi:type="dcterms:W3CDTF">2021-07-14T01:08:27Z</dcterms:created>
  <dcterms:modified xsi:type="dcterms:W3CDTF">2024-08-27T02:10:36Z</dcterms:modified>
</cp:coreProperties>
</file>