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71" r:id="rId4"/>
    <p:sldId id="270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6"/>
      <p:bold r:id="rId7"/>
    </p:embeddedFont>
    <p:embeddedFont>
      <p:font typeface="넥슨Lv1고딕 Bold" panose="020B0600000101010101" charset="-127"/>
      <p:bold r:id="rId8"/>
    </p:embeddedFont>
    <p:embeddedFont>
      <p:font typeface="넥슨Lv1고딕" panose="020B0600000101010101" charset="-127"/>
      <p:regular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C4267-29F0-48F1-A391-77F47FF6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273A-D5A8-4255-966E-5C79EA349791}" type="datetimeFigureOut">
              <a:rPr lang="ko-KR" altLang="en-US" smtClean="0"/>
              <a:t>2024-10-02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649AD-1BB8-41B5-B858-CB3A1771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8B6BC-7EAD-4651-B9AA-9A0E2983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3D8B-8FB1-4A82-8F0A-B612A89EE6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0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6A5678-BC50-4703-8B1B-C3C25D7A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273A-D5A8-4255-966E-5C79EA349791}" type="datetimeFigureOut">
              <a:rPr lang="ko-KR" altLang="en-US" smtClean="0"/>
              <a:t>2024-10-02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C44C72-35FD-4250-84F2-D9993D47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3F9A4C-839F-4F5F-9ECF-146C0E2C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3D8B-8FB1-4A82-8F0A-B612A89EE61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DED3DB93-0BAE-4DC6-89EE-50479B171F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400048"/>
            <a:ext cx="5438775" cy="62174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latin typeface="+mn-ea"/>
                <a:ea typeface="+mn-ea"/>
              </a:defRPr>
            </a:lvl1pPr>
          </a:lstStyle>
          <a:p>
            <a:r>
              <a:rPr lang="en-US" altLang="ko-KR" dirty="0"/>
              <a:t>Title Here</a:t>
            </a:r>
            <a:endParaRPr lang="ko-KR" altLang="en-US" dirty="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C03E7B6-8E7E-47A9-8D00-60AA1AFB84B5}"/>
              </a:ext>
            </a:extLst>
          </p:cNvPr>
          <p:cNvSpPr/>
          <p:nvPr userDrawn="1"/>
        </p:nvSpPr>
        <p:spPr>
          <a:xfrm>
            <a:off x="200023" y="0"/>
            <a:ext cx="638176" cy="322264"/>
          </a:xfrm>
          <a:custGeom>
            <a:avLst/>
            <a:gdLst>
              <a:gd name="connsiteX0" fmla="*/ 320 w 638176"/>
              <a:gd name="connsiteY0" fmla="*/ 0 h 322264"/>
              <a:gd name="connsiteX1" fmla="*/ 637856 w 638176"/>
              <a:gd name="connsiteY1" fmla="*/ 0 h 322264"/>
              <a:gd name="connsiteX2" fmla="*/ 638176 w 638176"/>
              <a:gd name="connsiteY2" fmla="*/ 3176 h 322264"/>
              <a:gd name="connsiteX3" fmla="*/ 319088 w 638176"/>
              <a:gd name="connsiteY3" fmla="*/ 322264 h 322264"/>
              <a:gd name="connsiteX4" fmla="*/ 0 w 638176"/>
              <a:gd name="connsiteY4" fmla="*/ 3176 h 32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176" h="322264">
                <a:moveTo>
                  <a:pt x="320" y="0"/>
                </a:moveTo>
                <a:lnTo>
                  <a:pt x="637856" y="0"/>
                </a:lnTo>
                <a:lnTo>
                  <a:pt x="638176" y="3176"/>
                </a:lnTo>
                <a:cubicBezTo>
                  <a:pt x="638176" y="179403"/>
                  <a:pt x="495315" y="322264"/>
                  <a:pt x="319088" y="322264"/>
                </a:cubicBezTo>
                <a:cubicBezTo>
                  <a:pt x="142861" y="322264"/>
                  <a:pt x="0" y="179403"/>
                  <a:pt x="0" y="317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444E96B-B972-47F4-A518-6A99F5BC518F}"/>
              </a:ext>
            </a:extLst>
          </p:cNvPr>
          <p:cNvGrpSpPr/>
          <p:nvPr userDrawn="1"/>
        </p:nvGrpSpPr>
        <p:grpSpPr>
          <a:xfrm>
            <a:off x="400050" y="912109"/>
            <a:ext cx="11391900" cy="219366"/>
            <a:chOff x="400050" y="912109"/>
            <a:chExt cx="11391900" cy="219366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A39508F-F379-4153-A412-334ABF41E2B7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" y="1021792"/>
              <a:ext cx="113919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2637704-8B12-4886-A912-6B47977C8876}"/>
                </a:ext>
              </a:extLst>
            </p:cNvPr>
            <p:cNvSpPr/>
            <p:nvPr userDrawn="1"/>
          </p:nvSpPr>
          <p:spPr>
            <a:xfrm>
              <a:off x="11423650" y="912109"/>
              <a:ext cx="219366" cy="2193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697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5A8DDA-F244-44E1-A180-F83A4BAB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14B34-F757-459E-8CF4-8B1ECEAB6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66D99-A614-4768-A6B7-4CBB5FC43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9273A-D5A8-4255-966E-5C79EA349791}" type="datetimeFigureOut">
              <a:rPr lang="ko-KR" altLang="en-US" smtClean="0"/>
              <a:t>2024-10-02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3671E-0F6C-446E-B128-C2BC9EBC6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58A8F-0F03-4359-9FB3-A21B731B8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03D8B-8FB1-4A82-8F0A-B612A89EE6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95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0C3354F0-409A-40D5-B0B7-C1B497108EA7}"/>
              </a:ext>
            </a:extLst>
          </p:cNvPr>
          <p:cNvGrpSpPr/>
          <p:nvPr/>
        </p:nvGrpSpPr>
        <p:grpSpPr>
          <a:xfrm>
            <a:off x="1112182" y="0"/>
            <a:ext cx="2656278" cy="6858000"/>
            <a:chOff x="1112182" y="0"/>
            <a:chExt cx="2656278" cy="6858000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C1C7DC5-ACC5-4441-8285-B1BB61B3FF57}"/>
                </a:ext>
              </a:extLst>
            </p:cNvPr>
            <p:cNvSpPr/>
            <p:nvPr/>
          </p:nvSpPr>
          <p:spPr>
            <a:xfrm>
              <a:off x="1206989" y="0"/>
              <a:ext cx="2561471" cy="6858000"/>
            </a:xfrm>
            <a:custGeom>
              <a:avLst/>
              <a:gdLst>
                <a:gd name="connsiteX0" fmla="*/ 2561471 w 10985010"/>
                <a:gd name="connsiteY0" fmla="*/ 0 h 6858000"/>
                <a:gd name="connsiteX1" fmla="*/ 10985010 w 10985010"/>
                <a:gd name="connsiteY1" fmla="*/ 0 h 6858000"/>
                <a:gd name="connsiteX2" fmla="*/ 10985010 w 10985010"/>
                <a:gd name="connsiteY2" fmla="*/ 6858000 h 6858000"/>
                <a:gd name="connsiteX3" fmla="*/ 167242 w 10985010"/>
                <a:gd name="connsiteY3" fmla="*/ 6858000 h 6858000"/>
                <a:gd name="connsiteX4" fmla="*/ 139712 w 10985010"/>
                <a:gd name="connsiteY4" fmla="*/ 6738721 h 6858000"/>
                <a:gd name="connsiteX5" fmla="*/ 0 w 10985010"/>
                <a:gd name="connsiteY5" fmla="*/ 5352805 h 6858000"/>
                <a:gd name="connsiteX6" fmla="*/ 2502519 w 10985010"/>
                <a:gd name="connsiteY6" fmla="*/ 46328 h 6858000"/>
                <a:gd name="connsiteX0" fmla="*/ 10985010 w 11076450"/>
                <a:gd name="connsiteY0" fmla="*/ 0 h 6858000"/>
                <a:gd name="connsiteX1" fmla="*/ 10985010 w 11076450"/>
                <a:gd name="connsiteY1" fmla="*/ 6858000 h 6858000"/>
                <a:gd name="connsiteX2" fmla="*/ 167242 w 11076450"/>
                <a:gd name="connsiteY2" fmla="*/ 6858000 h 6858000"/>
                <a:gd name="connsiteX3" fmla="*/ 139712 w 11076450"/>
                <a:gd name="connsiteY3" fmla="*/ 6738721 h 6858000"/>
                <a:gd name="connsiteX4" fmla="*/ 0 w 11076450"/>
                <a:gd name="connsiteY4" fmla="*/ 5352805 h 6858000"/>
                <a:gd name="connsiteX5" fmla="*/ 2502519 w 11076450"/>
                <a:gd name="connsiteY5" fmla="*/ 46328 h 6858000"/>
                <a:gd name="connsiteX6" fmla="*/ 2561471 w 11076450"/>
                <a:gd name="connsiteY6" fmla="*/ 0 h 6858000"/>
                <a:gd name="connsiteX7" fmla="*/ 11076450 w 11076450"/>
                <a:gd name="connsiteY7" fmla="*/ 91440 h 6858000"/>
                <a:gd name="connsiteX0" fmla="*/ 10985010 w 10985010"/>
                <a:gd name="connsiteY0" fmla="*/ 0 h 6858000"/>
                <a:gd name="connsiteX1" fmla="*/ 10985010 w 10985010"/>
                <a:gd name="connsiteY1" fmla="*/ 6858000 h 6858000"/>
                <a:gd name="connsiteX2" fmla="*/ 167242 w 10985010"/>
                <a:gd name="connsiteY2" fmla="*/ 6858000 h 6858000"/>
                <a:gd name="connsiteX3" fmla="*/ 139712 w 10985010"/>
                <a:gd name="connsiteY3" fmla="*/ 6738721 h 6858000"/>
                <a:gd name="connsiteX4" fmla="*/ 0 w 10985010"/>
                <a:gd name="connsiteY4" fmla="*/ 5352805 h 6858000"/>
                <a:gd name="connsiteX5" fmla="*/ 2502519 w 10985010"/>
                <a:gd name="connsiteY5" fmla="*/ 46328 h 6858000"/>
                <a:gd name="connsiteX6" fmla="*/ 2561471 w 10985010"/>
                <a:gd name="connsiteY6" fmla="*/ 0 h 6858000"/>
                <a:gd name="connsiteX0" fmla="*/ 10985010 w 10985010"/>
                <a:gd name="connsiteY0" fmla="*/ 6858000 h 6858000"/>
                <a:gd name="connsiteX1" fmla="*/ 167242 w 10985010"/>
                <a:gd name="connsiteY1" fmla="*/ 6858000 h 6858000"/>
                <a:gd name="connsiteX2" fmla="*/ 139712 w 10985010"/>
                <a:gd name="connsiteY2" fmla="*/ 6738721 h 6858000"/>
                <a:gd name="connsiteX3" fmla="*/ 0 w 10985010"/>
                <a:gd name="connsiteY3" fmla="*/ 5352805 h 6858000"/>
                <a:gd name="connsiteX4" fmla="*/ 2502519 w 10985010"/>
                <a:gd name="connsiteY4" fmla="*/ 46328 h 6858000"/>
                <a:gd name="connsiteX5" fmla="*/ 2561471 w 10985010"/>
                <a:gd name="connsiteY5" fmla="*/ 0 h 6858000"/>
                <a:gd name="connsiteX0" fmla="*/ 167242 w 2561471"/>
                <a:gd name="connsiteY0" fmla="*/ 6858000 h 6858000"/>
                <a:gd name="connsiteX1" fmla="*/ 139712 w 2561471"/>
                <a:gd name="connsiteY1" fmla="*/ 6738721 h 6858000"/>
                <a:gd name="connsiteX2" fmla="*/ 0 w 2561471"/>
                <a:gd name="connsiteY2" fmla="*/ 5352805 h 6858000"/>
                <a:gd name="connsiteX3" fmla="*/ 2502519 w 2561471"/>
                <a:gd name="connsiteY3" fmla="*/ 46328 h 6858000"/>
                <a:gd name="connsiteX4" fmla="*/ 2561471 w 256147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1471" h="6858000">
                  <a:moveTo>
                    <a:pt x="167242" y="6858000"/>
                  </a:moveTo>
                  <a:lnTo>
                    <a:pt x="139712" y="6738721"/>
                  </a:lnTo>
                  <a:cubicBezTo>
                    <a:pt x="48107" y="6291058"/>
                    <a:pt x="0" y="5827550"/>
                    <a:pt x="0" y="5352805"/>
                  </a:cubicBezTo>
                  <a:cubicBezTo>
                    <a:pt x="0" y="3216456"/>
                    <a:pt x="974168" y="1307635"/>
                    <a:pt x="2502519" y="46328"/>
                  </a:cubicBezTo>
                  <a:lnTo>
                    <a:pt x="2561471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0EF1280-D9AD-4E7B-888A-F9F753A1E692}"/>
                </a:ext>
              </a:extLst>
            </p:cNvPr>
            <p:cNvSpPr/>
            <p:nvPr/>
          </p:nvSpPr>
          <p:spPr>
            <a:xfrm>
              <a:off x="1112182" y="1688079"/>
              <a:ext cx="1585635" cy="158563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67481FC-ACF4-42F9-A550-B7BBDBDAB848}"/>
                </a:ext>
              </a:extLst>
            </p:cNvPr>
            <p:cNvSpPr/>
            <p:nvPr/>
          </p:nvSpPr>
          <p:spPr>
            <a:xfrm>
              <a:off x="2451100" y="1157576"/>
              <a:ext cx="219366" cy="21936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7526E2-2BFB-4723-BCAF-EBB65943D9D9}"/>
              </a:ext>
            </a:extLst>
          </p:cNvPr>
          <p:cNvSpPr txBox="1"/>
          <p:nvPr/>
        </p:nvSpPr>
        <p:spPr>
          <a:xfrm>
            <a:off x="1905000" y="2165718"/>
            <a:ext cx="9925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+mj-ea"/>
                <a:ea typeface="+mj-ea"/>
              </a:rPr>
              <a:t>웹 </a:t>
            </a:r>
            <a:r>
              <a:rPr lang="ko-KR" altLang="en-US" sz="6600" dirty="0" smtClean="0">
                <a:solidFill>
                  <a:schemeClr val="bg1"/>
                </a:solidFill>
                <a:latin typeface="+mj-ea"/>
                <a:ea typeface="+mj-ea"/>
              </a:rPr>
              <a:t>화면 설계</a:t>
            </a:r>
            <a:endParaRPr lang="ko-KR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73855C-A4C1-4FB5-8F2E-9539127F85B4}"/>
              </a:ext>
            </a:extLst>
          </p:cNvPr>
          <p:cNvSpPr txBox="1"/>
          <p:nvPr/>
        </p:nvSpPr>
        <p:spPr>
          <a:xfrm>
            <a:off x="8632868" y="4398459"/>
            <a:ext cx="1860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2024_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07_04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55AABC-ECFD-4607-ADAB-B3F7D49474FA}"/>
              </a:ext>
            </a:extLst>
          </p:cNvPr>
          <p:cNvSpPr txBox="1"/>
          <p:nvPr/>
        </p:nvSpPr>
        <p:spPr>
          <a:xfrm>
            <a:off x="8632868" y="4949945"/>
            <a:ext cx="1860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작성자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장정은 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8CE84D-53E8-42FF-A6D6-6BB06A301EA3}"/>
              </a:ext>
            </a:extLst>
          </p:cNvPr>
          <p:cNvSpPr txBox="1"/>
          <p:nvPr/>
        </p:nvSpPr>
        <p:spPr>
          <a:xfrm>
            <a:off x="8632868" y="3846973"/>
            <a:ext cx="1860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Version -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/>
                </a:solidFill>
                <a:latin typeface="+mn-ea"/>
              </a:rPr>
              <a:t>1_0</a:t>
            </a:r>
            <a:endParaRPr lang="ko-KR" altLang="en-US" sz="16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06999A5-A2A8-44D9-8AE5-DCF3C7CF9BA2}"/>
              </a:ext>
            </a:extLst>
          </p:cNvPr>
          <p:cNvGrpSpPr/>
          <p:nvPr/>
        </p:nvGrpSpPr>
        <p:grpSpPr>
          <a:xfrm>
            <a:off x="9296837" y="0"/>
            <a:ext cx="2561471" cy="6858000"/>
            <a:chOff x="9296837" y="0"/>
            <a:chExt cx="2561471" cy="6858000"/>
          </a:xfrm>
        </p:grpSpPr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EC166F5-76D7-4716-9B0A-841A5A83E79D}"/>
                </a:ext>
              </a:extLst>
            </p:cNvPr>
            <p:cNvSpPr/>
            <p:nvPr/>
          </p:nvSpPr>
          <p:spPr>
            <a:xfrm flipH="1" flipV="1">
              <a:off x="9296837" y="0"/>
              <a:ext cx="2561471" cy="6858000"/>
            </a:xfrm>
            <a:custGeom>
              <a:avLst/>
              <a:gdLst>
                <a:gd name="connsiteX0" fmla="*/ 2561471 w 10985010"/>
                <a:gd name="connsiteY0" fmla="*/ 0 h 6858000"/>
                <a:gd name="connsiteX1" fmla="*/ 10985010 w 10985010"/>
                <a:gd name="connsiteY1" fmla="*/ 0 h 6858000"/>
                <a:gd name="connsiteX2" fmla="*/ 10985010 w 10985010"/>
                <a:gd name="connsiteY2" fmla="*/ 6858000 h 6858000"/>
                <a:gd name="connsiteX3" fmla="*/ 167242 w 10985010"/>
                <a:gd name="connsiteY3" fmla="*/ 6858000 h 6858000"/>
                <a:gd name="connsiteX4" fmla="*/ 139712 w 10985010"/>
                <a:gd name="connsiteY4" fmla="*/ 6738721 h 6858000"/>
                <a:gd name="connsiteX5" fmla="*/ 0 w 10985010"/>
                <a:gd name="connsiteY5" fmla="*/ 5352805 h 6858000"/>
                <a:gd name="connsiteX6" fmla="*/ 2502519 w 10985010"/>
                <a:gd name="connsiteY6" fmla="*/ 46328 h 6858000"/>
                <a:gd name="connsiteX0" fmla="*/ 10985010 w 11076450"/>
                <a:gd name="connsiteY0" fmla="*/ 0 h 6858000"/>
                <a:gd name="connsiteX1" fmla="*/ 10985010 w 11076450"/>
                <a:gd name="connsiteY1" fmla="*/ 6858000 h 6858000"/>
                <a:gd name="connsiteX2" fmla="*/ 167242 w 11076450"/>
                <a:gd name="connsiteY2" fmla="*/ 6858000 h 6858000"/>
                <a:gd name="connsiteX3" fmla="*/ 139712 w 11076450"/>
                <a:gd name="connsiteY3" fmla="*/ 6738721 h 6858000"/>
                <a:gd name="connsiteX4" fmla="*/ 0 w 11076450"/>
                <a:gd name="connsiteY4" fmla="*/ 5352805 h 6858000"/>
                <a:gd name="connsiteX5" fmla="*/ 2502519 w 11076450"/>
                <a:gd name="connsiteY5" fmla="*/ 46328 h 6858000"/>
                <a:gd name="connsiteX6" fmla="*/ 2561471 w 11076450"/>
                <a:gd name="connsiteY6" fmla="*/ 0 h 6858000"/>
                <a:gd name="connsiteX7" fmla="*/ 11076450 w 11076450"/>
                <a:gd name="connsiteY7" fmla="*/ 91440 h 6858000"/>
                <a:gd name="connsiteX0" fmla="*/ 10985010 w 10985010"/>
                <a:gd name="connsiteY0" fmla="*/ 0 h 6858000"/>
                <a:gd name="connsiteX1" fmla="*/ 10985010 w 10985010"/>
                <a:gd name="connsiteY1" fmla="*/ 6858000 h 6858000"/>
                <a:gd name="connsiteX2" fmla="*/ 167242 w 10985010"/>
                <a:gd name="connsiteY2" fmla="*/ 6858000 h 6858000"/>
                <a:gd name="connsiteX3" fmla="*/ 139712 w 10985010"/>
                <a:gd name="connsiteY3" fmla="*/ 6738721 h 6858000"/>
                <a:gd name="connsiteX4" fmla="*/ 0 w 10985010"/>
                <a:gd name="connsiteY4" fmla="*/ 5352805 h 6858000"/>
                <a:gd name="connsiteX5" fmla="*/ 2502519 w 10985010"/>
                <a:gd name="connsiteY5" fmla="*/ 46328 h 6858000"/>
                <a:gd name="connsiteX6" fmla="*/ 2561471 w 10985010"/>
                <a:gd name="connsiteY6" fmla="*/ 0 h 6858000"/>
                <a:gd name="connsiteX0" fmla="*/ 10985010 w 10985010"/>
                <a:gd name="connsiteY0" fmla="*/ 6858000 h 6858000"/>
                <a:gd name="connsiteX1" fmla="*/ 167242 w 10985010"/>
                <a:gd name="connsiteY1" fmla="*/ 6858000 h 6858000"/>
                <a:gd name="connsiteX2" fmla="*/ 139712 w 10985010"/>
                <a:gd name="connsiteY2" fmla="*/ 6738721 h 6858000"/>
                <a:gd name="connsiteX3" fmla="*/ 0 w 10985010"/>
                <a:gd name="connsiteY3" fmla="*/ 5352805 h 6858000"/>
                <a:gd name="connsiteX4" fmla="*/ 2502519 w 10985010"/>
                <a:gd name="connsiteY4" fmla="*/ 46328 h 6858000"/>
                <a:gd name="connsiteX5" fmla="*/ 2561471 w 10985010"/>
                <a:gd name="connsiteY5" fmla="*/ 0 h 6858000"/>
                <a:gd name="connsiteX0" fmla="*/ 167242 w 2561471"/>
                <a:gd name="connsiteY0" fmla="*/ 6858000 h 6858000"/>
                <a:gd name="connsiteX1" fmla="*/ 139712 w 2561471"/>
                <a:gd name="connsiteY1" fmla="*/ 6738721 h 6858000"/>
                <a:gd name="connsiteX2" fmla="*/ 0 w 2561471"/>
                <a:gd name="connsiteY2" fmla="*/ 5352805 h 6858000"/>
                <a:gd name="connsiteX3" fmla="*/ 2502519 w 2561471"/>
                <a:gd name="connsiteY3" fmla="*/ 46328 h 6858000"/>
                <a:gd name="connsiteX4" fmla="*/ 2561471 w 256147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1471" h="6858000">
                  <a:moveTo>
                    <a:pt x="167242" y="6858000"/>
                  </a:moveTo>
                  <a:lnTo>
                    <a:pt x="139712" y="6738721"/>
                  </a:lnTo>
                  <a:cubicBezTo>
                    <a:pt x="48107" y="6291058"/>
                    <a:pt x="0" y="5827550"/>
                    <a:pt x="0" y="5352805"/>
                  </a:cubicBezTo>
                  <a:cubicBezTo>
                    <a:pt x="0" y="3216456"/>
                    <a:pt x="974168" y="1307635"/>
                    <a:pt x="2502519" y="46328"/>
                  </a:cubicBezTo>
                  <a:lnTo>
                    <a:pt x="2561471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4D4C95D-6672-4380-B311-E356315277C3}"/>
                </a:ext>
              </a:extLst>
            </p:cNvPr>
            <p:cNvSpPr/>
            <p:nvPr/>
          </p:nvSpPr>
          <p:spPr>
            <a:xfrm>
              <a:off x="10092391" y="5853401"/>
              <a:ext cx="219366" cy="21936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B55AABC-ECFD-4607-ADAB-B3F7D49474FA}"/>
              </a:ext>
            </a:extLst>
          </p:cNvPr>
          <p:cNvSpPr txBox="1"/>
          <p:nvPr/>
        </p:nvSpPr>
        <p:spPr>
          <a:xfrm>
            <a:off x="8632868" y="5437902"/>
            <a:ext cx="186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문도연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민지홍</a:t>
            </a:r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endParaRPr lang="en-US" altLang="ko-KR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서정은 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7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BDA5386-3C15-4033-A7F1-D5156EB96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63243"/>
              </p:ext>
            </p:extLst>
          </p:nvPr>
        </p:nvGraphicFramePr>
        <p:xfrm>
          <a:off x="428625" y="1251605"/>
          <a:ext cx="113538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261">
                  <a:extLst>
                    <a:ext uri="{9D8B030D-6E8A-4147-A177-3AD203B41FA5}">
                      <a16:colId xmlns:a16="http://schemas.microsoft.com/office/drawing/2014/main" val="3103796812"/>
                    </a:ext>
                  </a:extLst>
                </a:gridCol>
                <a:gridCol w="2272970">
                  <a:extLst>
                    <a:ext uri="{9D8B030D-6E8A-4147-A177-3AD203B41FA5}">
                      <a16:colId xmlns:a16="http://schemas.microsoft.com/office/drawing/2014/main" val="176179916"/>
                    </a:ext>
                  </a:extLst>
                </a:gridCol>
                <a:gridCol w="1297261">
                  <a:extLst>
                    <a:ext uri="{9D8B030D-6E8A-4147-A177-3AD203B41FA5}">
                      <a16:colId xmlns:a16="http://schemas.microsoft.com/office/drawing/2014/main" val="1093595613"/>
                    </a:ext>
                  </a:extLst>
                </a:gridCol>
                <a:gridCol w="3571658">
                  <a:extLst>
                    <a:ext uri="{9D8B030D-6E8A-4147-A177-3AD203B41FA5}">
                      <a16:colId xmlns:a16="http://schemas.microsoft.com/office/drawing/2014/main" val="3267755213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179702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0" dirty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000_5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경로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Contect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Us)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r>
                        <a:rPr lang="ko-KR" altLang="en-US" sz="1000" b="0" baseline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                    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하기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852383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EAFD85-2510-4E71-BC25-5B992AB15134}"/>
              </a:ext>
            </a:extLst>
          </p:cNvPr>
          <p:cNvSpPr/>
          <p:nvPr/>
        </p:nvSpPr>
        <p:spPr>
          <a:xfrm>
            <a:off x="8857188" y="1240836"/>
            <a:ext cx="2925237" cy="5217114"/>
          </a:xfrm>
          <a:prstGeom prst="roundRect">
            <a:avLst>
              <a:gd name="adj" fmla="val 163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57AA70-A760-4902-BD5D-063AD376899B}"/>
              </a:ext>
            </a:extLst>
          </p:cNvPr>
          <p:cNvSpPr/>
          <p:nvPr/>
        </p:nvSpPr>
        <p:spPr>
          <a:xfrm>
            <a:off x="428625" y="1819513"/>
            <a:ext cx="8245475" cy="4638436"/>
          </a:xfrm>
          <a:prstGeom prst="roundRect">
            <a:avLst>
              <a:gd name="adj" fmla="val 1266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84FC39-218E-4F63-A627-98BE9F6C1418}"/>
              </a:ext>
            </a:extLst>
          </p:cNvPr>
          <p:cNvSpPr txBox="1"/>
          <p:nvPr/>
        </p:nvSpPr>
        <p:spPr>
          <a:xfrm>
            <a:off x="9016999" y="2046424"/>
            <a:ext cx="263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1. </a:t>
            </a:r>
            <a:r>
              <a:rPr lang="ko-KR" altLang="en-US" sz="1000" b="1" dirty="0" smtClean="0"/>
              <a:t>이름 작성 란</a:t>
            </a:r>
            <a:endParaRPr lang="ko-KR" altLang="en-US" sz="10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C786BC3-66FB-49E7-9251-AF69E75828E2}"/>
              </a:ext>
            </a:extLst>
          </p:cNvPr>
          <p:cNvGrpSpPr/>
          <p:nvPr/>
        </p:nvGrpSpPr>
        <p:grpSpPr>
          <a:xfrm>
            <a:off x="2531475" y="2976757"/>
            <a:ext cx="656038" cy="478178"/>
            <a:chOff x="407881" y="1550483"/>
            <a:chExt cx="714375" cy="5207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E658FF1-EBB7-44EB-B21D-293D71F58E61}"/>
                </a:ext>
              </a:extLst>
            </p:cNvPr>
            <p:cNvSpPr/>
            <p:nvPr/>
          </p:nvSpPr>
          <p:spPr>
            <a:xfrm>
              <a:off x="525462" y="1550483"/>
              <a:ext cx="520700" cy="520700"/>
            </a:xfrm>
            <a:prstGeom prst="ellipse">
              <a:avLst/>
            </a:prstGeom>
            <a:solidFill>
              <a:schemeClr val="accent6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1DE056-F4CF-430C-87E8-44CD9BF6D722}"/>
                </a:ext>
              </a:extLst>
            </p:cNvPr>
            <p:cNvSpPr txBox="1"/>
            <p:nvPr/>
          </p:nvSpPr>
          <p:spPr>
            <a:xfrm>
              <a:off x="407881" y="1672587"/>
              <a:ext cx="714375" cy="2764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50" b="1" i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50" b="1" i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11B8CDC-ED95-43B9-AF67-5FF9858E0AE0}"/>
              </a:ext>
            </a:extLst>
          </p:cNvPr>
          <p:cNvSpPr/>
          <p:nvPr/>
        </p:nvSpPr>
        <p:spPr>
          <a:xfrm>
            <a:off x="2965607" y="3215846"/>
            <a:ext cx="3103144" cy="2898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5B462E0-AECC-4384-8A5C-CB1BE7EC78D6}"/>
              </a:ext>
            </a:extLst>
          </p:cNvPr>
          <p:cNvSpPr/>
          <p:nvPr/>
        </p:nvSpPr>
        <p:spPr>
          <a:xfrm>
            <a:off x="3415069" y="2270693"/>
            <a:ext cx="2074656" cy="4437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문의하기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Contect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us)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B462E0-AECC-4384-8A5C-CB1BE7EC78D6}"/>
              </a:ext>
            </a:extLst>
          </p:cNvPr>
          <p:cNvSpPr/>
          <p:nvPr/>
        </p:nvSpPr>
        <p:spPr>
          <a:xfrm>
            <a:off x="4355800" y="5595742"/>
            <a:ext cx="2074656" cy="44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513350"/>
              </p:ext>
            </p:extLst>
          </p:nvPr>
        </p:nvGraphicFramePr>
        <p:xfrm>
          <a:off x="428625" y="1240836"/>
          <a:ext cx="113538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261">
                  <a:extLst>
                    <a:ext uri="{9D8B030D-6E8A-4147-A177-3AD203B41FA5}">
                      <a16:colId xmlns:a16="http://schemas.microsoft.com/office/drawing/2014/main" val="276184961"/>
                    </a:ext>
                  </a:extLst>
                </a:gridCol>
                <a:gridCol w="2272970">
                  <a:extLst>
                    <a:ext uri="{9D8B030D-6E8A-4147-A177-3AD203B41FA5}">
                      <a16:colId xmlns:a16="http://schemas.microsoft.com/office/drawing/2014/main" val="250814998"/>
                    </a:ext>
                  </a:extLst>
                </a:gridCol>
                <a:gridCol w="1297261">
                  <a:extLst>
                    <a:ext uri="{9D8B030D-6E8A-4147-A177-3AD203B41FA5}">
                      <a16:colId xmlns:a16="http://schemas.microsoft.com/office/drawing/2014/main" val="176699961"/>
                    </a:ext>
                  </a:extLst>
                </a:gridCol>
                <a:gridCol w="3571658">
                  <a:extLst>
                    <a:ext uri="{9D8B030D-6E8A-4147-A177-3AD203B41FA5}">
                      <a16:colId xmlns:a16="http://schemas.microsoft.com/office/drawing/2014/main" val="4089932088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737261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DEV_05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문의하기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28667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B462E0-AECC-4384-8A5C-CB1BE7EC78D6}"/>
              </a:ext>
            </a:extLst>
          </p:cNvPr>
          <p:cNvSpPr/>
          <p:nvPr/>
        </p:nvSpPr>
        <p:spPr>
          <a:xfrm>
            <a:off x="2531475" y="5618629"/>
            <a:ext cx="2074656" cy="44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786BC3-66FB-49E7-9251-AF69E75828E2}"/>
              </a:ext>
            </a:extLst>
          </p:cNvPr>
          <p:cNvGrpSpPr/>
          <p:nvPr/>
        </p:nvGrpSpPr>
        <p:grpSpPr>
          <a:xfrm>
            <a:off x="2561182" y="3633590"/>
            <a:ext cx="656038" cy="478178"/>
            <a:chOff x="407881" y="1550483"/>
            <a:chExt cx="714375" cy="5207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E658FF1-EBB7-44EB-B21D-293D71F58E61}"/>
                </a:ext>
              </a:extLst>
            </p:cNvPr>
            <p:cNvSpPr/>
            <p:nvPr/>
          </p:nvSpPr>
          <p:spPr>
            <a:xfrm>
              <a:off x="525462" y="1550483"/>
              <a:ext cx="520700" cy="520700"/>
            </a:xfrm>
            <a:prstGeom prst="ellipse">
              <a:avLst/>
            </a:prstGeom>
            <a:solidFill>
              <a:schemeClr val="accent6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1DE056-F4CF-430C-87E8-44CD9BF6D722}"/>
                </a:ext>
              </a:extLst>
            </p:cNvPr>
            <p:cNvSpPr txBox="1"/>
            <p:nvPr/>
          </p:nvSpPr>
          <p:spPr>
            <a:xfrm>
              <a:off x="407881" y="1672587"/>
              <a:ext cx="714375" cy="2764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50" b="1" i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050" b="1" i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B84FC39-218E-4F63-A627-98BE9F6C1418}"/>
              </a:ext>
            </a:extLst>
          </p:cNvPr>
          <p:cNvSpPr txBox="1"/>
          <p:nvPr/>
        </p:nvSpPr>
        <p:spPr>
          <a:xfrm>
            <a:off x="9016999" y="3726282"/>
            <a:ext cx="263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이메일 작성 란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84FC39-218E-4F63-A627-98BE9F6C1418}"/>
              </a:ext>
            </a:extLst>
          </p:cNvPr>
          <p:cNvSpPr txBox="1"/>
          <p:nvPr/>
        </p:nvSpPr>
        <p:spPr>
          <a:xfrm>
            <a:off x="9047901" y="5472195"/>
            <a:ext cx="263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3 </a:t>
            </a:r>
            <a:r>
              <a:rPr lang="ko-KR" altLang="en-US" sz="1000" b="1" dirty="0" smtClean="0"/>
              <a:t>문의 </a:t>
            </a:r>
            <a:r>
              <a:rPr lang="ko-KR" altLang="en-US" sz="1000" b="1" dirty="0" smtClean="0"/>
              <a:t>내용 적는 </a:t>
            </a:r>
            <a:r>
              <a:rPr lang="ko-KR" altLang="en-US" sz="1000" b="1" dirty="0"/>
              <a:t>란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11B8CDC-ED95-43B9-AF67-5FF9858E0AE0}"/>
              </a:ext>
            </a:extLst>
          </p:cNvPr>
          <p:cNvSpPr/>
          <p:nvPr/>
        </p:nvSpPr>
        <p:spPr>
          <a:xfrm>
            <a:off x="2965607" y="3637512"/>
            <a:ext cx="3103142" cy="5481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1B8CDC-ED95-43B9-AF67-5FF9858E0AE0}"/>
              </a:ext>
            </a:extLst>
          </p:cNvPr>
          <p:cNvSpPr/>
          <p:nvPr/>
        </p:nvSpPr>
        <p:spPr>
          <a:xfrm>
            <a:off x="2963015" y="4312395"/>
            <a:ext cx="3103142" cy="11893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C786BC3-66FB-49E7-9251-AF69E75828E2}"/>
              </a:ext>
            </a:extLst>
          </p:cNvPr>
          <p:cNvGrpSpPr/>
          <p:nvPr/>
        </p:nvGrpSpPr>
        <p:grpSpPr>
          <a:xfrm>
            <a:off x="2580231" y="4649550"/>
            <a:ext cx="656038" cy="478178"/>
            <a:chOff x="407881" y="1550483"/>
            <a:chExt cx="714375" cy="5207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E658FF1-EBB7-44EB-B21D-293D71F58E61}"/>
                </a:ext>
              </a:extLst>
            </p:cNvPr>
            <p:cNvSpPr/>
            <p:nvPr/>
          </p:nvSpPr>
          <p:spPr>
            <a:xfrm>
              <a:off x="525462" y="1550483"/>
              <a:ext cx="520700" cy="520700"/>
            </a:xfrm>
            <a:prstGeom prst="ellipse">
              <a:avLst/>
            </a:prstGeom>
            <a:solidFill>
              <a:schemeClr val="accent6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51DE056-F4CF-430C-87E8-44CD9BF6D722}"/>
                </a:ext>
              </a:extLst>
            </p:cNvPr>
            <p:cNvSpPr txBox="1"/>
            <p:nvPr/>
          </p:nvSpPr>
          <p:spPr>
            <a:xfrm>
              <a:off x="407881" y="1672587"/>
              <a:ext cx="714375" cy="2764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50" b="1" i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050" b="1" i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B8CDC-ED95-43B9-AF67-5FF9858E0AE0}"/>
              </a:ext>
            </a:extLst>
          </p:cNvPr>
          <p:cNvSpPr/>
          <p:nvPr/>
        </p:nvSpPr>
        <p:spPr>
          <a:xfrm>
            <a:off x="2452643" y="2046424"/>
            <a:ext cx="4136165" cy="41970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72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BDA5386-3C15-4033-A7F1-D5156EB96F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8625" y="1251605"/>
          <a:ext cx="113538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261">
                  <a:extLst>
                    <a:ext uri="{9D8B030D-6E8A-4147-A177-3AD203B41FA5}">
                      <a16:colId xmlns:a16="http://schemas.microsoft.com/office/drawing/2014/main" val="3103796812"/>
                    </a:ext>
                  </a:extLst>
                </a:gridCol>
                <a:gridCol w="2272970">
                  <a:extLst>
                    <a:ext uri="{9D8B030D-6E8A-4147-A177-3AD203B41FA5}">
                      <a16:colId xmlns:a16="http://schemas.microsoft.com/office/drawing/2014/main" val="176179916"/>
                    </a:ext>
                  </a:extLst>
                </a:gridCol>
                <a:gridCol w="1297261">
                  <a:extLst>
                    <a:ext uri="{9D8B030D-6E8A-4147-A177-3AD203B41FA5}">
                      <a16:colId xmlns:a16="http://schemas.microsoft.com/office/drawing/2014/main" val="1093595613"/>
                    </a:ext>
                  </a:extLst>
                </a:gridCol>
                <a:gridCol w="3571658">
                  <a:extLst>
                    <a:ext uri="{9D8B030D-6E8A-4147-A177-3AD203B41FA5}">
                      <a16:colId xmlns:a16="http://schemas.microsoft.com/office/drawing/2014/main" val="3267755213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179702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0" dirty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000_5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경로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Contect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Us)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r>
                        <a:rPr lang="ko-KR" altLang="en-US" sz="1000" b="0" baseline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                    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하기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852383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EAFD85-2510-4E71-BC25-5B992AB15134}"/>
              </a:ext>
            </a:extLst>
          </p:cNvPr>
          <p:cNvSpPr/>
          <p:nvPr/>
        </p:nvSpPr>
        <p:spPr>
          <a:xfrm>
            <a:off x="8857188" y="1240836"/>
            <a:ext cx="2925237" cy="5217114"/>
          </a:xfrm>
          <a:prstGeom prst="roundRect">
            <a:avLst>
              <a:gd name="adj" fmla="val 163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57AA70-A760-4902-BD5D-063AD376899B}"/>
              </a:ext>
            </a:extLst>
          </p:cNvPr>
          <p:cNvSpPr/>
          <p:nvPr/>
        </p:nvSpPr>
        <p:spPr>
          <a:xfrm>
            <a:off x="428625" y="1819513"/>
            <a:ext cx="8245475" cy="4638436"/>
          </a:xfrm>
          <a:prstGeom prst="roundRect">
            <a:avLst>
              <a:gd name="adj" fmla="val 1266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84FC39-218E-4F63-A627-98BE9F6C1418}"/>
              </a:ext>
            </a:extLst>
          </p:cNvPr>
          <p:cNvSpPr txBox="1"/>
          <p:nvPr/>
        </p:nvSpPr>
        <p:spPr>
          <a:xfrm>
            <a:off x="9016999" y="2046424"/>
            <a:ext cx="263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1. </a:t>
            </a:r>
            <a:r>
              <a:rPr lang="ko-KR" altLang="en-US" sz="1000" b="1" dirty="0" smtClean="0"/>
              <a:t>등록 순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제목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이름 순서대로 리스트 보여주기</a:t>
            </a:r>
            <a:endParaRPr lang="ko-KR" altLang="en-US" sz="10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C786BC3-66FB-49E7-9251-AF69E75828E2}"/>
              </a:ext>
            </a:extLst>
          </p:cNvPr>
          <p:cNvGrpSpPr/>
          <p:nvPr/>
        </p:nvGrpSpPr>
        <p:grpSpPr>
          <a:xfrm>
            <a:off x="1985263" y="2550945"/>
            <a:ext cx="656038" cy="478178"/>
            <a:chOff x="407881" y="1550483"/>
            <a:chExt cx="714375" cy="5207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E658FF1-EBB7-44EB-B21D-293D71F58E61}"/>
                </a:ext>
              </a:extLst>
            </p:cNvPr>
            <p:cNvSpPr/>
            <p:nvPr/>
          </p:nvSpPr>
          <p:spPr>
            <a:xfrm>
              <a:off x="525462" y="1550483"/>
              <a:ext cx="520700" cy="520700"/>
            </a:xfrm>
            <a:prstGeom prst="ellipse">
              <a:avLst/>
            </a:prstGeom>
            <a:solidFill>
              <a:schemeClr val="accent6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1DE056-F4CF-430C-87E8-44CD9BF6D722}"/>
                </a:ext>
              </a:extLst>
            </p:cNvPr>
            <p:cNvSpPr txBox="1"/>
            <p:nvPr/>
          </p:nvSpPr>
          <p:spPr>
            <a:xfrm>
              <a:off x="407881" y="1672587"/>
              <a:ext cx="714375" cy="2764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50" b="1" i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50" b="1" i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5B462E0-AECC-4384-8A5C-CB1BE7EC78D6}"/>
              </a:ext>
            </a:extLst>
          </p:cNvPr>
          <p:cNvSpPr/>
          <p:nvPr/>
        </p:nvSpPr>
        <p:spPr>
          <a:xfrm>
            <a:off x="3477258" y="2148704"/>
            <a:ext cx="2074656" cy="4437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자유 게시판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B462E0-AECC-4384-8A5C-CB1BE7EC78D6}"/>
              </a:ext>
            </a:extLst>
          </p:cNvPr>
          <p:cNvSpPr/>
          <p:nvPr/>
        </p:nvSpPr>
        <p:spPr>
          <a:xfrm>
            <a:off x="6074334" y="5833611"/>
            <a:ext cx="2074656" cy="44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413519"/>
              </p:ext>
            </p:extLst>
          </p:nvPr>
        </p:nvGraphicFramePr>
        <p:xfrm>
          <a:off x="428625" y="1240836"/>
          <a:ext cx="113538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261">
                  <a:extLst>
                    <a:ext uri="{9D8B030D-6E8A-4147-A177-3AD203B41FA5}">
                      <a16:colId xmlns:a16="http://schemas.microsoft.com/office/drawing/2014/main" val="276184961"/>
                    </a:ext>
                  </a:extLst>
                </a:gridCol>
                <a:gridCol w="2272970">
                  <a:extLst>
                    <a:ext uri="{9D8B030D-6E8A-4147-A177-3AD203B41FA5}">
                      <a16:colId xmlns:a16="http://schemas.microsoft.com/office/drawing/2014/main" val="250814998"/>
                    </a:ext>
                  </a:extLst>
                </a:gridCol>
                <a:gridCol w="1297261">
                  <a:extLst>
                    <a:ext uri="{9D8B030D-6E8A-4147-A177-3AD203B41FA5}">
                      <a16:colId xmlns:a16="http://schemas.microsoft.com/office/drawing/2014/main" val="176699961"/>
                    </a:ext>
                  </a:extLst>
                </a:gridCol>
                <a:gridCol w="3571658">
                  <a:extLst>
                    <a:ext uri="{9D8B030D-6E8A-4147-A177-3AD203B41FA5}">
                      <a16:colId xmlns:a16="http://schemas.microsoft.com/office/drawing/2014/main" val="4089932088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737261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DEV_05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학생 자유 게시판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286673"/>
                  </a:ext>
                </a:extLst>
              </a:tr>
            </a:tbl>
          </a:graphicData>
        </a:graphic>
      </p:graphicFrame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786BC3-66FB-49E7-9251-AF69E75828E2}"/>
              </a:ext>
            </a:extLst>
          </p:cNvPr>
          <p:cNvGrpSpPr/>
          <p:nvPr/>
        </p:nvGrpSpPr>
        <p:grpSpPr>
          <a:xfrm>
            <a:off x="7273605" y="5683435"/>
            <a:ext cx="656038" cy="478178"/>
            <a:chOff x="407881" y="1550483"/>
            <a:chExt cx="714375" cy="5207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E658FF1-EBB7-44EB-B21D-293D71F58E61}"/>
                </a:ext>
              </a:extLst>
            </p:cNvPr>
            <p:cNvSpPr/>
            <p:nvPr/>
          </p:nvSpPr>
          <p:spPr>
            <a:xfrm>
              <a:off x="525462" y="1550483"/>
              <a:ext cx="520700" cy="520700"/>
            </a:xfrm>
            <a:prstGeom prst="ellipse">
              <a:avLst/>
            </a:prstGeom>
            <a:solidFill>
              <a:schemeClr val="accent6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1DE056-F4CF-430C-87E8-44CD9BF6D722}"/>
                </a:ext>
              </a:extLst>
            </p:cNvPr>
            <p:cNvSpPr txBox="1"/>
            <p:nvPr/>
          </p:nvSpPr>
          <p:spPr>
            <a:xfrm>
              <a:off x="407881" y="1672587"/>
              <a:ext cx="714375" cy="2764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50" b="1" i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050" b="1" i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B84FC39-218E-4F63-A627-98BE9F6C1418}"/>
              </a:ext>
            </a:extLst>
          </p:cNvPr>
          <p:cNvSpPr txBox="1"/>
          <p:nvPr/>
        </p:nvSpPr>
        <p:spPr>
          <a:xfrm>
            <a:off x="9016999" y="3726282"/>
            <a:ext cx="263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누르면 </a:t>
            </a:r>
            <a:r>
              <a:rPr lang="ko-KR" altLang="en-US" sz="1000" b="1" dirty="0" err="1" smtClean="0"/>
              <a:t>게시글</a:t>
            </a:r>
            <a:r>
              <a:rPr lang="ko-KR" altLang="en-US" sz="1000" b="1" dirty="0" smtClean="0"/>
              <a:t> 작성할 수 있는 버튼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84FC39-218E-4F63-A627-98BE9F6C1418}"/>
              </a:ext>
            </a:extLst>
          </p:cNvPr>
          <p:cNvSpPr txBox="1"/>
          <p:nvPr/>
        </p:nvSpPr>
        <p:spPr>
          <a:xfrm>
            <a:off x="9047901" y="5472195"/>
            <a:ext cx="263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3 </a:t>
            </a:r>
            <a:r>
              <a:rPr lang="ko-KR" altLang="en-US" sz="1000" b="1" dirty="0" smtClean="0"/>
              <a:t>페이지 넘기는 기능</a:t>
            </a:r>
            <a:endParaRPr lang="ko-KR" altLang="en-US" sz="10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C786BC3-66FB-49E7-9251-AF69E75828E2}"/>
              </a:ext>
            </a:extLst>
          </p:cNvPr>
          <p:cNvGrpSpPr/>
          <p:nvPr/>
        </p:nvGrpSpPr>
        <p:grpSpPr>
          <a:xfrm>
            <a:off x="1604174" y="5667565"/>
            <a:ext cx="656038" cy="478178"/>
            <a:chOff x="407881" y="1550483"/>
            <a:chExt cx="714375" cy="5207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E658FF1-EBB7-44EB-B21D-293D71F58E61}"/>
                </a:ext>
              </a:extLst>
            </p:cNvPr>
            <p:cNvSpPr/>
            <p:nvPr/>
          </p:nvSpPr>
          <p:spPr>
            <a:xfrm>
              <a:off x="525462" y="1550483"/>
              <a:ext cx="520700" cy="520700"/>
            </a:xfrm>
            <a:prstGeom prst="ellipse">
              <a:avLst/>
            </a:prstGeom>
            <a:solidFill>
              <a:schemeClr val="accent6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51DE056-F4CF-430C-87E8-44CD9BF6D722}"/>
                </a:ext>
              </a:extLst>
            </p:cNvPr>
            <p:cNvSpPr txBox="1"/>
            <p:nvPr/>
          </p:nvSpPr>
          <p:spPr>
            <a:xfrm>
              <a:off x="407881" y="1672587"/>
              <a:ext cx="714375" cy="2764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50" b="1" i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050" b="1" i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B8CDC-ED95-43B9-AF67-5FF9858E0AE0}"/>
              </a:ext>
            </a:extLst>
          </p:cNvPr>
          <p:cNvSpPr/>
          <p:nvPr/>
        </p:nvSpPr>
        <p:spPr>
          <a:xfrm>
            <a:off x="863125" y="2046424"/>
            <a:ext cx="7503208" cy="41970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1690871" y="3213219"/>
            <a:ext cx="5872157" cy="8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1706828" y="3613447"/>
            <a:ext cx="5872157" cy="8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1706828" y="4073515"/>
            <a:ext cx="5872157" cy="8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1706828" y="4560667"/>
            <a:ext cx="5872157" cy="8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1706828" y="5080682"/>
            <a:ext cx="5872157" cy="8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1706828" y="5515100"/>
            <a:ext cx="5872157" cy="8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486826" y="2912443"/>
            <a:ext cx="5867" cy="29333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527563" y="2912443"/>
            <a:ext cx="5867" cy="29333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B462E0-AECC-4384-8A5C-CB1BE7EC78D6}"/>
              </a:ext>
            </a:extLst>
          </p:cNvPr>
          <p:cNvSpPr/>
          <p:nvPr/>
        </p:nvSpPr>
        <p:spPr>
          <a:xfrm>
            <a:off x="1449219" y="5830549"/>
            <a:ext cx="2074656" cy="44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 &lt;1/5&gt; &gt;&gt;</a:t>
            </a:r>
          </a:p>
        </p:txBody>
      </p:sp>
    </p:spTree>
    <p:extLst>
      <p:ext uri="{BB962C8B-B14F-4D97-AF65-F5344CB8AC3E}">
        <p14:creationId xmlns:p14="http://schemas.microsoft.com/office/powerpoint/2010/main" val="19708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E89815F-6AE7-46B1-8E05-BB5AD831866A}"/>
              </a:ext>
            </a:extLst>
          </p:cNvPr>
          <p:cNvGrpSpPr/>
          <p:nvPr/>
        </p:nvGrpSpPr>
        <p:grpSpPr>
          <a:xfrm flipH="1">
            <a:off x="361952" y="0"/>
            <a:ext cx="11327151" cy="6858000"/>
            <a:chOff x="531157" y="0"/>
            <a:chExt cx="11327151" cy="68580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C3354F0-409A-40D5-B0B7-C1B497108EA7}"/>
                </a:ext>
              </a:extLst>
            </p:cNvPr>
            <p:cNvGrpSpPr/>
            <p:nvPr/>
          </p:nvGrpSpPr>
          <p:grpSpPr>
            <a:xfrm>
              <a:off x="531157" y="0"/>
              <a:ext cx="3237303" cy="6858000"/>
              <a:chOff x="531157" y="0"/>
              <a:chExt cx="3237303" cy="6858000"/>
            </a:xfrm>
          </p:grpSpPr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DC1C7DC5-ACC5-4441-8285-B1BB61B3FF57}"/>
                  </a:ext>
                </a:extLst>
              </p:cNvPr>
              <p:cNvSpPr/>
              <p:nvPr/>
            </p:nvSpPr>
            <p:spPr>
              <a:xfrm>
                <a:off x="1206989" y="0"/>
                <a:ext cx="2561471" cy="6858000"/>
              </a:xfrm>
              <a:custGeom>
                <a:avLst/>
                <a:gdLst>
                  <a:gd name="connsiteX0" fmla="*/ 2561471 w 10985010"/>
                  <a:gd name="connsiteY0" fmla="*/ 0 h 6858000"/>
                  <a:gd name="connsiteX1" fmla="*/ 10985010 w 10985010"/>
                  <a:gd name="connsiteY1" fmla="*/ 0 h 6858000"/>
                  <a:gd name="connsiteX2" fmla="*/ 10985010 w 10985010"/>
                  <a:gd name="connsiteY2" fmla="*/ 6858000 h 6858000"/>
                  <a:gd name="connsiteX3" fmla="*/ 167242 w 10985010"/>
                  <a:gd name="connsiteY3" fmla="*/ 6858000 h 6858000"/>
                  <a:gd name="connsiteX4" fmla="*/ 139712 w 10985010"/>
                  <a:gd name="connsiteY4" fmla="*/ 6738721 h 6858000"/>
                  <a:gd name="connsiteX5" fmla="*/ 0 w 10985010"/>
                  <a:gd name="connsiteY5" fmla="*/ 5352805 h 6858000"/>
                  <a:gd name="connsiteX6" fmla="*/ 2502519 w 10985010"/>
                  <a:gd name="connsiteY6" fmla="*/ 46328 h 6858000"/>
                  <a:gd name="connsiteX0" fmla="*/ 10985010 w 11076450"/>
                  <a:gd name="connsiteY0" fmla="*/ 0 h 6858000"/>
                  <a:gd name="connsiteX1" fmla="*/ 10985010 w 11076450"/>
                  <a:gd name="connsiteY1" fmla="*/ 6858000 h 6858000"/>
                  <a:gd name="connsiteX2" fmla="*/ 167242 w 11076450"/>
                  <a:gd name="connsiteY2" fmla="*/ 6858000 h 6858000"/>
                  <a:gd name="connsiteX3" fmla="*/ 139712 w 11076450"/>
                  <a:gd name="connsiteY3" fmla="*/ 6738721 h 6858000"/>
                  <a:gd name="connsiteX4" fmla="*/ 0 w 11076450"/>
                  <a:gd name="connsiteY4" fmla="*/ 5352805 h 6858000"/>
                  <a:gd name="connsiteX5" fmla="*/ 2502519 w 11076450"/>
                  <a:gd name="connsiteY5" fmla="*/ 46328 h 6858000"/>
                  <a:gd name="connsiteX6" fmla="*/ 2561471 w 11076450"/>
                  <a:gd name="connsiteY6" fmla="*/ 0 h 6858000"/>
                  <a:gd name="connsiteX7" fmla="*/ 11076450 w 11076450"/>
                  <a:gd name="connsiteY7" fmla="*/ 91440 h 6858000"/>
                  <a:gd name="connsiteX0" fmla="*/ 10985010 w 10985010"/>
                  <a:gd name="connsiteY0" fmla="*/ 0 h 6858000"/>
                  <a:gd name="connsiteX1" fmla="*/ 10985010 w 10985010"/>
                  <a:gd name="connsiteY1" fmla="*/ 6858000 h 6858000"/>
                  <a:gd name="connsiteX2" fmla="*/ 167242 w 10985010"/>
                  <a:gd name="connsiteY2" fmla="*/ 6858000 h 6858000"/>
                  <a:gd name="connsiteX3" fmla="*/ 139712 w 10985010"/>
                  <a:gd name="connsiteY3" fmla="*/ 6738721 h 6858000"/>
                  <a:gd name="connsiteX4" fmla="*/ 0 w 10985010"/>
                  <a:gd name="connsiteY4" fmla="*/ 5352805 h 6858000"/>
                  <a:gd name="connsiteX5" fmla="*/ 2502519 w 10985010"/>
                  <a:gd name="connsiteY5" fmla="*/ 46328 h 6858000"/>
                  <a:gd name="connsiteX6" fmla="*/ 2561471 w 10985010"/>
                  <a:gd name="connsiteY6" fmla="*/ 0 h 6858000"/>
                  <a:gd name="connsiteX0" fmla="*/ 10985010 w 10985010"/>
                  <a:gd name="connsiteY0" fmla="*/ 6858000 h 6858000"/>
                  <a:gd name="connsiteX1" fmla="*/ 167242 w 10985010"/>
                  <a:gd name="connsiteY1" fmla="*/ 6858000 h 6858000"/>
                  <a:gd name="connsiteX2" fmla="*/ 139712 w 10985010"/>
                  <a:gd name="connsiteY2" fmla="*/ 6738721 h 6858000"/>
                  <a:gd name="connsiteX3" fmla="*/ 0 w 10985010"/>
                  <a:gd name="connsiteY3" fmla="*/ 5352805 h 6858000"/>
                  <a:gd name="connsiteX4" fmla="*/ 2502519 w 10985010"/>
                  <a:gd name="connsiteY4" fmla="*/ 46328 h 6858000"/>
                  <a:gd name="connsiteX5" fmla="*/ 2561471 w 10985010"/>
                  <a:gd name="connsiteY5" fmla="*/ 0 h 6858000"/>
                  <a:gd name="connsiteX0" fmla="*/ 167242 w 2561471"/>
                  <a:gd name="connsiteY0" fmla="*/ 6858000 h 6858000"/>
                  <a:gd name="connsiteX1" fmla="*/ 139712 w 2561471"/>
                  <a:gd name="connsiteY1" fmla="*/ 6738721 h 6858000"/>
                  <a:gd name="connsiteX2" fmla="*/ 0 w 2561471"/>
                  <a:gd name="connsiteY2" fmla="*/ 5352805 h 6858000"/>
                  <a:gd name="connsiteX3" fmla="*/ 2502519 w 2561471"/>
                  <a:gd name="connsiteY3" fmla="*/ 46328 h 6858000"/>
                  <a:gd name="connsiteX4" fmla="*/ 2561471 w 2561471"/>
                  <a:gd name="connsiteY4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1471" h="6858000">
                    <a:moveTo>
                      <a:pt x="167242" y="6858000"/>
                    </a:moveTo>
                    <a:lnTo>
                      <a:pt x="139712" y="6738721"/>
                    </a:lnTo>
                    <a:cubicBezTo>
                      <a:pt x="48107" y="6291058"/>
                      <a:pt x="0" y="5827550"/>
                      <a:pt x="0" y="5352805"/>
                    </a:cubicBezTo>
                    <a:cubicBezTo>
                      <a:pt x="0" y="3216456"/>
                      <a:pt x="974168" y="1307635"/>
                      <a:pt x="2502519" y="46328"/>
                    </a:cubicBezTo>
                    <a:lnTo>
                      <a:pt x="2561471" y="0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70EF1280-D9AD-4E7B-888A-F9F753A1E692}"/>
                  </a:ext>
                </a:extLst>
              </p:cNvPr>
              <p:cNvSpPr/>
              <p:nvPr/>
            </p:nvSpPr>
            <p:spPr>
              <a:xfrm>
                <a:off x="531157" y="3429000"/>
                <a:ext cx="1585635" cy="158563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167481FC-ACF4-42F9-A550-B7BBDBDAB848}"/>
                  </a:ext>
                </a:extLst>
              </p:cNvPr>
              <p:cNvSpPr/>
              <p:nvPr/>
            </p:nvSpPr>
            <p:spPr>
              <a:xfrm>
                <a:off x="2451100" y="1157576"/>
                <a:ext cx="219366" cy="21936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06999A5-A2A8-44D9-8AE5-DCF3C7CF9BA2}"/>
                </a:ext>
              </a:extLst>
            </p:cNvPr>
            <p:cNvGrpSpPr/>
            <p:nvPr/>
          </p:nvGrpSpPr>
          <p:grpSpPr>
            <a:xfrm>
              <a:off x="9296837" y="0"/>
              <a:ext cx="2561471" cy="6858000"/>
              <a:chOff x="9296837" y="0"/>
              <a:chExt cx="2561471" cy="6858000"/>
            </a:xfrm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CEC166F5-76D7-4716-9B0A-841A5A83E79D}"/>
                  </a:ext>
                </a:extLst>
              </p:cNvPr>
              <p:cNvSpPr/>
              <p:nvPr/>
            </p:nvSpPr>
            <p:spPr>
              <a:xfrm flipH="1" flipV="1">
                <a:off x="9296837" y="0"/>
                <a:ext cx="2561471" cy="6858000"/>
              </a:xfrm>
              <a:custGeom>
                <a:avLst/>
                <a:gdLst>
                  <a:gd name="connsiteX0" fmla="*/ 2561471 w 10985010"/>
                  <a:gd name="connsiteY0" fmla="*/ 0 h 6858000"/>
                  <a:gd name="connsiteX1" fmla="*/ 10985010 w 10985010"/>
                  <a:gd name="connsiteY1" fmla="*/ 0 h 6858000"/>
                  <a:gd name="connsiteX2" fmla="*/ 10985010 w 10985010"/>
                  <a:gd name="connsiteY2" fmla="*/ 6858000 h 6858000"/>
                  <a:gd name="connsiteX3" fmla="*/ 167242 w 10985010"/>
                  <a:gd name="connsiteY3" fmla="*/ 6858000 h 6858000"/>
                  <a:gd name="connsiteX4" fmla="*/ 139712 w 10985010"/>
                  <a:gd name="connsiteY4" fmla="*/ 6738721 h 6858000"/>
                  <a:gd name="connsiteX5" fmla="*/ 0 w 10985010"/>
                  <a:gd name="connsiteY5" fmla="*/ 5352805 h 6858000"/>
                  <a:gd name="connsiteX6" fmla="*/ 2502519 w 10985010"/>
                  <a:gd name="connsiteY6" fmla="*/ 46328 h 6858000"/>
                  <a:gd name="connsiteX0" fmla="*/ 10985010 w 11076450"/>
                  <a:gd name="connsiteY0" fmla="*/ 0 h 6858000"/>
                  <a:gd name="connsiteX1" fmla="*/ 10985010 w 11076450"/>
                  <a:gd name="connsiteY1" fmla="*/ 6858000 h 6858000"/>
                  <a:gd name="connsiteX2" fmla="*/ 167242 w 11076450"/>
                  <a:gd name="connsiteY2" fmla="*/ 6858000 h 6858000"/>
                  <a:gd name="connsiteX3" fmla="*/ 139712 w 11076450"/>
                  <a:gd name="connsiteY3" fmla="*/ 6738721 h 6858000"/>
                  <a:gd name="connsiteX4" fmla="*/ 0 w 11076450"/>
                  <a:gd name="connsiteY4" fmla="*/ 5352805 h 6858000"/>
                  <a:gd name="connsiteX5" fmla="*/ 2502519 w 11076450"/>
                  <a:gd name="connsiteY5" fmla="*/ 46328 h 6858000"/>
                  <a:gd name="connsiteX6" fmla="*/ 2561471 w 11076450"/>
                  <a:gd name="connsiteY6" fmla="*/ 0 h 6858000"/>
                  <a:gd name="connsiteX7" fmla="*/ 11076450 w 11076450"/>
                  <a:gd name="connsiteY7" fmla="*/ 91440 h 6858000"/>
                  <a:gd name="connsiteX0" fmla="*/ 10985010 w 10985010"/>
                  <a:gd name="connsiteY0" fmla="*/ 0 h 6858000"/>
                  <a:gd name="connsiteX1" fmla="*/ 10985010 w 10985010"/>
                  <a:gd name="connsiteY1" fmla="*/ 6858000 h 6858000"/>
                  <a:gd name="connsiteX2" fmla="*/ 167242 w 10985010"/>
                  <a:gd name="connsiteY2" fmla="*/ 6858000 h 6858000"/>
                  <a:gd name="connsiteX3" fmla="*/ 139712 w 10985010"/>
                  <a:gd name="connsiteY3" fmla="*/ 6738721 h 6858000"/>
                  <a:gd name="connsiteX4" fmla="*/ 0 w 10985010"/>
                  <a:gd name="connsiteY4" fmla="*/ 5352805 h 6858000"/>
                  <a:gd name="connsiteX5" fmla="*/ 2502519 w 10985010"/>
                  <a:gd name="connsiteY5" fmla="*/ 46328 h 6858000"/>
                  <a:gd name="connsiteX6" fmla="*/ 2561471 w 10985010"/>
                  <a:gd name="connsiteY6" fmla="*/ 0 h 6858000"/>
                  <a:gd name="connsiteX0" fmla="*/ 10985010 w 10985010"/>
                  <a:gd name="connsiteY0" fmla="*/ 6858000 h 6858000"/>
                  <a:gd name="connsiteX1" fmla="*/ 167242 w 10985010"/>
                  <a:gd name="connsiteY1" fmla="*/ 6858000 h 6858000"/>
                  <a:gd name="connsiteX2" fmla="*/ 139712 w 10985010"/>
                  <a:gd name="connsiteY2" fmla="*/ 6738721 h 6858000"/>
                  <a:gd name="connsiteX3" fmla="*/ 0 w 10985010"/>
                  <a:gd name="connsiteY3" fmla="*/ 5352805 h 6858000"/>
                  <a:gd name="connsiteX4" fmla="*/ 2502519 w 10985010"/>
                  <a:gd name="connsiteY4" fmla="*/ 46328 h 6858000"/>
                  <a:gd name="connsiteX5" fmla="*/ 2561471 w 10985010"/>
                  <a:gd name="connsiteY5" fmla="*/ 0 h 6858000"/>
                  <a:gd name="connsiteX0" fmla="*/ 167242 w 2561471"/>
                  <a:gd name="connsiteY0" fmla="*/ 6858000 h 6858000"/>
                  <a:gd name="connsiteX1" fmla="*/ 139712 w 2561471"/>
                  <a:gd name="connsiteY1" fmla="*/ 6738721 h 6858000"/>
                  <a:gd name="connsiteX2" fmla="*/ 0 w 2561471"/>
                  <a:gd name="connsiteY2" fmla="*/ 5352805 h 6858000"/>
                  <a:gd name="connsiteX3" fmla="*/ 2502519 w 2561471"/>
                  <a:gd name="connsiteY3" fmla="*/ 46328 h 6858000"/>
                  <a:gd name="connsiteX4" fmla="*/ 2561471 w 2561471"/>
                  <a:gd name="connsiteY4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1471" h="6858000">
                    <a:moveTo>
                      <a:pt x="167242" y="6858000"/>
                    </a:moveTo>
                    <a:lnTo>
                      <a:pt x="139712" y="6738721"/>
                    </a:lnTo>
                    <a:cubicBezTo>
                      <a:pt x="48107" y="6291058"/>
                      <a:pt x="0" y="5827550"/>
                      <a:pt x="0" y="5352805"/>
                    </a:cubicBezTo>
                    <a:cubicBezTo>
                      <a:pt x="0" y="3216456"/>
                      <a:pt x="974168" y="1307635"/>
                      <a:pt x="2502519" y="46328"/>
                    </a:cubicBezTo>
                    <a:lnTo>
                      <a:pt x="2561471" y="0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4D4C95D-6672-4380-B311-E356315277C3}"/>
                  </a:ext>
                </a:extLst>
              </p:cNvPr>
              <p:cNvSpPr/>
              <p:nvPr/>
            </p:nvSpPr>
            <p:spPr>
              <a:xfrm>
                <a:off x="10092391" y="5853401"/>
                <a:ext cx="219366" cy="21936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7526E2-2BFB-4723-BCAF-EBB65943D9D9}"/>
              </a:ext>
            </a:extLst>
          </p:cNvPr>
          <p:cNvSpPr txBox="1"/>
          <p:nvPr/>
        </p:nvSpPr>
        <p:spPr>
          <a:xfrm>
            <a:off x="4172241" y="3719026"/>
            <a:ext cx="67240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600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02D03227-F4B5-4E9C-AC7D-695E2B163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796864"/>
              </p:ext>
            </p:extLst>
          </p:nvPr>
        </p:nvGraphicFramePr>
        <p:xfrm>
          <a:off x="6274324" y="5117048"/>
          <a:ext cx="4981575" cy="500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525">
                  <a:extLst>
                    <a:ext uri="{9D8B030D-6E8A-4147-A177-3AD203B41FA5}">
                      <a16:colId xmlns:a16="http://schemas.microsoft.com/office/drawing/2014/main" val="3639856842"/>
                    </a:ext>
                  </a:extLst>
                </a:gridCol>
                <a:gridCol w="1660525">
                  <a:extLst>
                    <a:ext uri="{9D8B030D-6E8A-4147-A177-3AD203B41FA5}">
                      <a16:colId xmlns:a16="http://schemas.microsoft.com/office/drawing/2014/main" val="2494280042"/>
                    </a:ext>
                  </a:extLst>
                </a:gridCol>
                <a:gridCol w="1660525">
                  <a:extLst>
                    <a:ext uri="{9D8B030D-6E8A-4147-A177-3AD203B41FA5}">
                      <a16:colId xmlns:a16="http://schemas.microsoft.com/office/drawing/2014/main" val="2101066377"/>
                    </a:ext>
                  </a:extLst>
                </a:gridCol>
              </a:tblGrid>
              <a:tr h="5007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</a:rPr>
                        <a:t>Version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accent1"/>
                          </a:solidFill>
                          <a:latin typeface="+mn-ea"/>
                        </a:rPr>
                        <a:t>1_0</a:t>
                      </a:r>
                      <a:endParaRPr lang="ko-KR" altLang="en-US" sz="1400" b="0" dirty="0">
                        <a:solidFill>
                          <a:schemeClr val="accent1"/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n-ea"/>
                        </a:rPr>
                        <a:t>2024_</a:t>
                      </a:r>
                      <a:r>
                        <a:rPr lang="en-US" altLang="ko-KR" sz="1400" b="0" kern="120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  <a:cs typeface="+mn-cs"/>
                        </a:rPr>
                        <a:t>07_04</a:t>
                      </a:r>
                      <a:endParaRPr lang="ko-KR" altLang="en-US" sz="1400" b="0" kern="1200" dirty="0">
                        <a:solidFill>
                          <a:schemeClr val="accen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</a:rPr>
                        <a:t>작성자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1400" b="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장정은</a:t>
                      </a:r>
                      <a:r>
                        <a:rPr lang="en-US" altLang="ko-KR" sz="1400" b="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0" kern="120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1400" b="0" kern="1200" dirty="0">
                        <a:solidFill>
                          <a:schemeClr val="accen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0647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B55AABC-ECFD-4607-ADAB-B3F7D49474FA}"/>
              </a:ext>
            </a:extLst>
          </p:cNvPr>
          <p:cNvSpPr txBox="1"/>
          <p:nvPr/>
        </p:nvSpPr>
        <p:spPr>
          <a:xfrm>
            <a:off x="9311661" y="5603179"/>
            <a:ext cx="1860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문도연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민지홍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endParaRPr lang="en-US" altLang="ko-KR" sz="14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서정은 </a:t>
            </a:r>
            <a:endParaRPr lang="ko-KR" altLang="en-US" sz="14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8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40_Golf">
      <a:dk1>
        <a:sysClr val="windowText" lastClr="000000"/>
      </a:dk1>
      <a:lt1>
        <a:srgbClr val="FFFFFF"/>
      </a:lt1>
      <a:dk2>
        <a:srgbClr val="283948"/>
      </a:dk2>
      <a:lt2>
        <a:srgbClr val="F9FBE9"/>
      </a:lt2>
      <a:accent1>
        <a:srgbClr val="99CB38"/>
      </a:accent1>
      <a:accent2>
        <a:srgbClr val="63A537"/>
      </a:accent2>
      <a:accent3>
        <a:srgbClr val="355960"/>
      </a:accent3>
      <a:accent4>
        <a:srgbClr val="4F848F"/>
      </a:accent4>
      <a:accent5>
        <a:srgbClr val="78C2A6"/>
      </a:accent5>
      <a:accent6>
        <a:srgbClr val="C9E6DB"/>
      </a:accent6>
      <a:hlink>
        <a:srgbClr val="EE7B08"/>
      </a:hlink>
      <a:folHlink>
        <a:srgbClr val="C00000"/>
      </a:folHlink>
    </a:clrScheme>
    <a:fontScheme name="사용자 지정 752">
      <a:majorFont>
        <a:latin typeface="넥슨Lv1고딕 Bold"/>
        <a:ea typeface="넥슨Lv1고딕 Bold"/>
        <a:cs typeface=""/>
      </a:majorFont>
      <a:minorFont>
        <a:latin typeface="넥슨Lv1고딕"/>
        <a:ea typeface="넥슨Lv1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126</Words>
  <Application>Microsoft Office PowerPoint</Application>
  <PresentationFormat>와이드스크린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넥슨Lv1고딕 Bold</vt:lpstr>
      <vt:lpstr>넥슨Lv1고딕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3232</dc:creator>
  <cp:lastModifiedBy>3232</cp:lastModifiedBy>
  <cp:revision>16</cp:revision>
  <dcterms:created xsi:type="dcterms:W3CDTF">2021-07-14T01:08:27Z</dcterms:created>
  <dcterms:modified xsi:type="dcterms:W3CDTF">2024-10-02T06:19:37Z</dcterms:modified>
</cp:coreProperties>
</file>