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0" r:id="rId1"/>
  </p:sldMasterIdLst>
  <p:sldIdLst>
    <p:sldId id="311" r:id="rId2"/>
    <p:sldId id="316" r:id="rId3"/>
  </p:sldIdLst>
  <p:sldSz cx="9144000" cy="6858000" type="letter"/>
  <p:notesSz cx="6858000" cy="9144000"/>
  <p:embeddedFontLst>
    <p:embeddedFont>
      <p:font typeface="맑은 고딕" panose="020B0503020000020004" pitchFamily="50" charset="-127"/>
      <p:regular r:id="rId4"/>
      <p:bold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232" initials="3" lastIdx="1" clrIdx="0">
    <p:extLst>
      <p:ext uri="{19B8F6BF-5375-455C-9EA6-DF929625EA0E}">
        <p15:presenceInfo xmlns:p15="http://schemas.microsoft.com/office/powerpoint/2012/main" userId="6ef78dd3f7e78f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6E6E6"/>
    <a:srgbClr val="68958A"/>
    <a:srgbClr val="FE9435"/>
    <a:srgbClr val="6DC9B1"/>
    <a:srgbClr val="6B3BD2"/>
    <a:srgbClr val="00B1CF"/>
    <a:srgbClr val="9ADCE0"/>
    <a:srgbClr val="FFD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14" autoAdjust="0"/>
  </p:normalViewPr>
  <p:slideViewPr>
    <p:cSldViewPr snapToGrid="0">
      <p:cViewPr varScale="1">
        <p:scale>
          <a:sx n="112" d="100"/>
          <a:sy n="112" d="100"/>
        </p:scale>
        <p:origin x="154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7-23T12:32:48.55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7BE6-92ED-4E77-90B8-626C73C1E58D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654D-D2F3-45DD-B573-B3B6FBD7C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83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7BE6-92ED-4E77-90B8-626C73C1E58D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654D-D2F3-45DD-B573-B3B6FBD7C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552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7BE6-92ED-4E77-90B8-626C73C1E58D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654D-D2F3-45DD-B573-B3B6FBD7C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88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7BE6-92ED-4E77-90B8-626C73C1E58D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654D-D2F3-45DD-B573-B3B6FBD7C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229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7BE6-92ED-4E77-90B8-626C73C1E58D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654D-D2F3-45DD-B573-B3B6FBD7CA0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73428C-37E2-4E19-B461-83210DFD60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081750"/>
            <a:ext cx="9144000" cy="277625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91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7BE6-92ED-4E77-90B8-626C73C1E58D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654D-D2F3-45DD-B573-B3B6FBD7C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39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7BE6-92ED-4E77-90B8-626C73C1E58D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654D-D2F3-45DD-B573-B3B6FBD7C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31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7BE6-92ED-4E77-90B8-626C73C1E58D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654D-D2F3-45DD-B573-B3B6FBD7C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44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7BE6-92ED-4E77-90B8-626C73C1E58D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654D-D2F3-45DD-B573-B3B6FBD7C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13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7BE6-92ED-4E77-90B8-626C73C1E58D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654D-D2F3-45DD-B573-B3B6FBD7C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69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7BE6-92ED-4E77-90B8-626C73C1E58D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654D-D2F3-45DD-B573-B3B6FBD7C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24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7BE6-92ED-4E77-90B8-626C73C1E58D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654D-D2F3-45DD-B573-B3B6FBD7C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98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7BE6-92ED-4E77-90B8-626C73C1E58D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654D-D2F3-45DD-B573-B3B6FBD7C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53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87BE6-92ED-4E77-90B8-626C73C1E58D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F654D-D2F3-45DD-B573-B3B6FBD7C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5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4" r:id="rId12"/>
    <p:sldLayoutId id="2147483663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comments" Target="../comments/commen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E394EF31-3706-4773-8F91-A98DC5C2D1FD}"/>
              </a:ext>
            </a:extLst>
          </p:cNvPr>
          <p:cNvGrpSpPr/>
          <p:nvPr/>
        </p:nvGrpSpPr>
        <p:grpSpPr>
          <a:xfrm>
            <a:off x="6589616" y="-1713402"/>
            <a:ext cx="438080" cy="440371"/>
            <a:chOff x="6903749" y="2871229"/>
            <a:chExt cx="373641" cy="375597"/>
          </a:xfrm>
        </p:grpSpPr>
        <p:sp>
          <p:nvSpPr>
            <p:cNvPr id="182" name="Oval 76">
              <a:extLst>
                <a:ext uri="{FF2B5EF4-FFF2-40B4-BE49-F238E27FC236}">
                  <a16:creationId xmlns:a16="http://schemas.microsoft.com/office/drawing/2014/main" id="{FCACD068-6183-457B-9533-D0078FCC7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3749" y="2871229"/>
              <a:ext cx="373641" cy="37559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3" name="Oval 77">
              <a:extLst>
                <a:ext uri="{FF2B5EF4-FFF2-40B4-BE49-F238E27FC236}">
                  <a16:creationId xmlns:a16="http://schemas.microsoft.com/office/drawing/2014/main" id="{C71087FE-B7AC-421D-BF38-7A969B5A5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1513" y="3020927"/>
              <a:ext cx="138113" cy="1301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4" name="Oval 78">
              <a:extLst>
                <a:ext uri="{FF2B5EF4-FFF2-40B4-BE49-F238E27FC236}">
                  <a16:creationId xmlns:a16="http://schemas.microsoft.com/office/drawing/2014/main" id="{66D7FEE1-16D8-44CC-883B-59A9CB1E7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9138" y="2963777"/>
              <a:ext cx="42863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5" name="Oval 79">
              <a:extLst>
                <a:ext uri="{FF2B5EF4-FFF2-40B4-BE49-F238E27FC236}">
                  <a16:creationId xmlns:a16="http://schemas.microsoft.com/office/drawing/2014/main" id="{EF24ADDA-F869-4BFA-BF0B-C28F4A6B1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6288" y="2984415"/>
              <a:ext cx="44450" cy="444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6" name="Oval 80">
              <a:extLst>
                <a:ext uri="{FF2B5EF4-FFF2-40B4-BE49-F238E27FC236}">
                  <a16:creationId xmlns:a16="http://schemas.microsoft.com/office/drawing/2014/main" id="{75486A25-C2FB-4A40-977D-2696A0EF1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2984415"/>
              <a:ext cx="42863" cy="444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313212"/>
              </p:ext>
            </p:extLst>
          </p:nvPr>
        </p:nvGraphicFramePr>
        <p:xfrm>
          <a:off x="0" y="561261"/>
          <a:ext cx="9144000" cy="469653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017787587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4071077381"/>
                    </a:ext>
                  </a:extLst>
                </a:gridCol>
              </a:tblGrid>
              <a:tr h="405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구현이미지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주요코드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321722"/>
                  </a:ext>
                </a:extLst>
              </a:tr>
              <a:tr h="42908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10129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0" y="5257800"/>
          <a:ext cx="9144000" cy="14605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687790211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1157848302"/>
                    </a:ext>
                  </a:extLst>
                </a:gridCol>
              </a:tblGrid>
              <a:tr h="4387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기능설명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코드내용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825318"/>
                  </a:ext>
                </a:extLst>
              </a:tr>
              <a:tr h="10217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43352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4D554BD-EB16-4256-A30E-9BA841E09631}"/>
              </a:ext>
            </a:extLst>
          </p:cNvPr>
          <p:cNvSpPr txBox="1"/>
          <p:nvPr/>
        </p:nvSpPr>
        <p:spPr>
          <a:xfrm>
            <a:off x="95492" y="5845246"/>
            <a:ext cx="433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학생 자유 게시판 리스트입니다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한 페이지에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10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개의 글이 나오도록 코드 적용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D554BD-EB16-4256-A30E-9BA841E09631}"/>
              </a:ext>
            </a:extLst>
          </p:cNvPr>
          <p:cNvSpPr txBox="1"/>
          <p:nvPr/>
        </p:nvSpPr>
        <p:spPr>
          <a:xfrm>
            <a:off x="4685185" y="5752315"/>
            <a:ext cx="4330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1. 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Axios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로 </a:t>
            </a:r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백엔드에서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데이터를 받아와 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리스트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페이지에서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값을 뿌려주는 코드입니다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.</a:t>
            </a:r>
          </a:p>
          <a:p>
            <a:endParaRPr lang="en-US" altLang="ko-KR" sz="1400" dirty="0" smtClean="0">
              <a:solidFill>
                <a:srgbClr val="68958A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5BC4DA-BB58-4BB0-8689-FDD4287FD972}"/>
              </a:ext>
            </a:extLst>
          </p:cNvPr>
          <p:cNvSpPr txBox="1"/>
          <p:nvPr/>
        </p:nvSpPr>
        <p:spPr>
          <a:xfrm>
            <a:off x="3027982" y="119222"/>
            <a:ext cx="33144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lt"/>
              </a:rPr>
              <a:t>주요 기능 코드 </a:t>
            </a:r>
            <a:r>
              <a:rPr lang="ko-KR" altLang="en-US" sz="2000" b="1" dirty="0" smtClean="0">
                <a:latin typeface="+mj-lt"/>
              </a:rPr>
              <a:t>리뷰</a:t>
            </a:r>
            <a:r>
              <a:rPr lang="en-US" altLang="ko-KR" sz="2000" b="1" dirty="0" smtClean="0">
                <a:latin typeface="+mj-lt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/>
            </a:r>
            <a:br>
              <a:rPr lang="en-US" altLang="ko-KR" sz="2000" b="1" dirty="0">
                <a:solidFill>
                  <a:schemeClr val="bg1"/>
                </a:solidFill>
                <a:latin typeface="+mj-lt"/>
              </a:rPr>
            </a:b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/>
            </a:r>
            <a:br>
              <a:rPr lang="en-US" altLang="ko-KR" sz="2000" b="1" dirty="0">
                <a:solidFill>
                  <a:schemeClr val="bg1"/>
                </a:solidFill>
                <a:latin typeface="+mj-lt"/>
              </a:rPr>
            </a:br>
            <a:endParaRPr lang="en-US" altLang="ko-KR" sz="20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778"/>
            <a:ext cx="3355588" cy="346151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742" y="1205148"/>
            <a:ext cx="3699928" cy="4669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0897" y="1711702"/>
            <a:ext cx="4134427" cy="1257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3745" y="3141900"/>
            <a:ext cx="4154870" cy="12230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4D554BD-EB16-4256-A30E-9BA841E09631}"/>
              </a:ext>
            </a:extLst>
          </p:cNvPr>
          <p:cNvSpPr txBox="1"/>
          <p:nvPr/>
        </p:nvSpPr>
        <p:spPr>
          <a:xfrm>
            <a:off x="4694581" y="6189134"/>
            <a:ext cx="433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2. </a:t>
            </a:r>
            <a:r>
              <a:rPr lang="ko-KR" alt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게시글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등록 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jsx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를 연결해 누르면 그 페이지로 넘어갈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수 있게 해주는 코드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0565" y="1545812"/>
            <a:ext cx="2413180" cy="217447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418980" y="4352157"/>
            <a:ext cx="460952" cy="1216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10" idx="0"/>
          </p:cNvCxnSpPr>
          <p:nvPr/>
        </p:nvCxnSpPr>
        <p:spPr>
          <a:xfrm flipV="1">
            <a:off x="2649456" y="3720285"/>
            <a:ext cx="378526" cy="6318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490565" y="1545812"/>
            <a:ext cx="2413180" cy="21744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74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E394EF31-3706-4773-8F91-A98DC5C2D1FD}"/>
              </a:ext>
            </a:extLst>
          </p:cNvPr>
          <p:cNvGrpSpPr/>
          <p:nvPr/>
        </p:nvGrpSpPr>
        <p:grpSpPr>
          <a:xfrm>
            <a:off x="6589616" y="-1713402"/>
            <a:ext cx="438080" cy="440371"/>
            <a:chOff x="6903749" y="2871229"/>
            <a:chExt cx="373641" cy="375597"/>
          </a:xfrm>
        </p:grpSpPr>
        <p:sp>
          <p:nvSpPr>
            <p:cNvPr id="182" name="Oval 76">
              <a:extLst>
                <a:ext uri="{FF2B5EF4-FFF2-40B4-BE49-F238E27FC236}">
                  <a16:creationId xmlns:a16="http://schemas.microsoft.com/office/drawing/2014/main" id="{FCACD068-6183-457B-9533-D0078FCC7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3749" y="2871229"/>
              <a:ext cx="373641" cy="37559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3" name="Oval 77">
              <a:extLst>
                <a:ext uri="{FF2B5EF4-FFF2-40B4-BE49-F238E27FC236}">
                  <a16:creationId xmlns:a16="http://schemas.microsoft.com/office/drawing/2014/main" id="{C71087FE-B7AC-421D-BF38-7A969B5A5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1513" y="3020927"/>
              <a:ext cx="138113" cy="1301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4" name="Oval 78">
              <a:extLst>
                <a:ext uri="{FF2B5EF4-FFF2-40B4-BE49-F238E27FC236}">
                  <a16:creationId xmlns:a16="http://schemas.microsoft.com/office/drawing/2014/main" id="{66D7FEE1-16D8-44CC-883B-59A9CB1E7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9138" y="2963777"/>
              <a:ext cx="42863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5" name="Oval 79">
              <a:extLst>
                <a:ext uri="{FF2B5EF4-FFF2-40B4-BE49-F238E27FC236}">
                  <a16:creationId xmlns:a16="http://schemas.microsoft.com/office/drawing/2014/main" id="{EF24ADDA-F869-4BFA-BF0B-C28F4A6B1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6288" y="2984415"/>
              <a:ext cx="44450" cy="444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6" name="Oval 80">
              <a:extLst>
                <a:ext uri="{FF2B5EF4-FFF2-40B4-BE49-F238E27FC236}">
                  <a16:creationId xmlns:a16="http://schemas.microsoft.com/office/drawing/2014/main" id="{75486A25-C2FB-4A40-977D-2696A0EF1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2984415"/>
              <a:ext cx="42863" cy="444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0" y="561261"/>
          <a:ext cx="9144000" cy="469653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017787587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4071077381"/>
                    </a:ext>
                  </a:extLst>
                </a:gridCol>
              </a:tblGrid>
              <a:tr h="405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구현이미지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주요코드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321722"/>
                  </a:ext>
                </a:extLst>
              </a:tr>
              <a:tr h="42908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10129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292093"/>
              </p:ext>
            </p:extLst>
          </p:nvPr>
        </p:nvGraphicFramePr>
        <p:xfrm>
          <a:off x="0" y="5257800"/>
          <a:ext cx="9144000" cy="14605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687790211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1157848302"/>
                    </a:ext>
                  </a:extLst>
                </a:gridCol>
              </a:tblGrid>
              <a:tr h="4387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기능설명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코드내용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825318"/>
                  </a:ext>
                </a:extLst>
              </a:tr>
              <a:tr h="1021730"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문의 할 사항을 문항 마다 적어 등록을 누르면 적어놓은 문의</a:t>
                      </a:r>
                      <a:r>
                        <a:rPr lang="en-US" altLang="ko-KR" sz="1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사항들이 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admin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계정으로 넘어간다</a:t>
                      </a:r>
                      <a:endParaRPr lang="ko-KR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값을 입력 하면 </a:t>
                      </a:r>
                      <a:r>
                        <a:rPr lang="en-US" altLang="ko-KR" sz="16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postRepository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save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메서드 호출하여 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post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객체를 데이터 베이스에 저장하게 됩니다 </a:t>
                      </a:r>
                      <a:endParaRPr lang="ko-KR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433525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C45BC4DA-BB58-4BB0-8689-FDD4287FD972}"/>
              </a:ext>
            </a:extLst>
          </p:cNvPr>
          <p:cNvSpPr txBox="1"/>
          <p:nvPr/>
        </p:nvSpPr>
        <p:spPr>
          <a:xfrm>
            <a:off x="3027982" y="119222"/>
            <a:ext cx="33144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lt"/>
              </a:rPr>
              <a:t>주요 기능 코드 </a:t>
            </a:r>
            <a:r>
              <a:rPr lang="ko-KR" altLang="en-US" sz="2000" b="1" dirty="0" smtClean="0">
                <a:latin typeface="+mj-lt"/>
              </a:rPr>
              <a:t>리뷰</a:t>
            </a:r>
            <a:r>
              <a:rPr lang="en-US" altLang="ko-KR" sz="2000" b="1" dirty="0" smtClean="0">
                <a:latin typeface="+mj-lt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/>
            </a:r>
            <a:br>
              <a:rPr lang="en-US" altLang="ko-KR" sz="2000" b="1" dirty="0">
                <a:solidFill>
                  <a:schemeClr val="bg1"/>
                </a:solidFill>
                <a:latin typeface="+mj-lt"/>
              </a:rPr>
            </a:b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/>
            </a:r>
            <a:br>
              <a:rPr lang="en-US" altLang="ko-KR" sz="2000" b="1" dirty="0">
                <a:solidFill>
                  <a:schemeClr val="bg1"/>
                </a:solidFill>
                <a:latin typeface="+mj-lt"/>
              </a:rPr>
            </a:br>
            <a:endParaRPr lang="en-US" altLang="ko-KR" sz="20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446" y="1290415"/>
            <a:ext cx="4446177" cy="15437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0" y="950219"/>
            <a:ext cx="442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Front-end React, JSX, Router, AXIOS, REST API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57069" y="2805002"/>
            <a:ext cx="410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Back-end JAVA, </a:t>
            </a:r>
            <a:r>
              <a:rPr lang="en-US" altLang="ko-KR" dirty="0" err="1" smtClean="0"/>
              <a:t>SpringBoot</a:t>
            </a:r>
            <a:r>
              <a:rPr lang="en-US" altLang="ko-KR" dirty="0" smtClean="0"/>
              <a:t>, JPA, </a:t>
            </a:r>
            <a:r>
              <a:rPr lang="en-US" altLang="ko-KR" dirty="0" err="1" smtClean="0"/>
              <a:t>OracleDB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021" y="3141900"/>
            <a:ext cx="4420602" cy="107117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992" y="4213077"/>
            <a:ext cx="4446177" cy="104472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115" y="1134885"/>
            <a:ext cx="3557847" cy="391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4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1650</TotalTime>
  <Words>103</Words>
  <Application>Microsoft Office PowerPoint</Application>
  <PresentationFormat>Letter 용지(8.5x11in)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3546</dc:creator>
  <cp:lastModifiedBy>3232</cp:lastModifiedBy>
  <cp:revision>105</cp:revision>
  <dcterms:created xsi:type="dcterms:W3CDTF">2021-05-06T04:13:38Z</dcterms:created>
  <dcterms:modified xsi:type="dcterms:W3CDTF">2024-09-30T08:44:13Z</dcterms:modified>
</cp:coreProperties>
</file>