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51"/>
  </p:notesMasterIdLst>
  <p:sldIdLst>
    <p:sldId id="265" r:id="rId5"/>
    <p:sldId id="387" r:id="rId6"/>
    <p:sldId id="388" r:id="rId7"/>
    <p:sldId id="392" r:id="rId8"/>
    <p:sldId id="260" r:id="rId9"/>
    <p:sldId id="343" r:id="rId10"/>
    <p:sldId id="258" r:id="rId11"/>
    <p:sldId id="272" r:id="rId12"/>
    <p:sldId id="262" r:id="rId13"/>
    <p:sldId id="264" r:id="rId14"/>
    <p:sldId id="274" r:id="rId15"/>
    <p:sldId id="273" r:id="rId16"/>
    <p:sldId id="275" r:id="rId17"/>
    <p:sldId id="276" r:id="rId18"/>
    <p:sldId id="294" r:id="rId19"/>
    <p:sldId id="295" r:id="rId20"/>
    <p:sldId id="296" r:id="rId21"/>
    <p:sldId id="297" r:id="rId22"/>
    <p:sldId id="277" r:id="rId23"/>
    <p:sldId id="280" r:id="rId24"/>
    <p:sldId id="282" r:id="rId25"/>
    <p:sldId id="283" r:id="rId26"/>
    <p:sldId id="290" r:id="rId27"/>
    <p:sldId id="288" r:id="rId28"/>
    <p:sldId id="291" r:id="rId29"/>
    <p:sldId id="293" r:id="rId30"/>
    <p:sldId id="292" r:id="rId31"/>
    <p:sldId id="298" r:id="rId32"/>
    <p:sldId id="299" r:id="rId33"/>
    <p:sldId id="300" r:id="rId34"/>
    <p:sldId id="301" r:id="rId35"/>
    <p:sldId id="302" r:id="rId36"/>
    <p:sldId id="303" r:id="rId37"/>
    <p:sldId id="304" r:id="rId38"/>
    <p:sldId id="305" r:id="rId39"/>
    <p:sldId id="306" r:id="rId40"/>
    <p:sldId id="307" r:id="rId41"/>
    <p:sldId id="308" r:id="rId42"/>
    <p:sldId id="476" r:id="rId43"/>
    <p:sldId id="477" r:id="rId44"/>
    <p:sldId id="310" r:id="rId45"/>
    <p:sldId id="311" r:id="rId46"/>
    <p:sldId id="312" r:id="rId47"/>
    <p:sldId id="313" r:id="rId48"/>
    <p:sldId id="314" r:id="rId49"/>
    <p:sldId id="315" r:id="rId50"/>
    <p:sldId id="316" r:id="rId51"/>
    <p:sldId id="457" r:id="rId52"/>
    <p:sldId id="317" r:id="rId53"/>
    <p:sldId id="318" r:id="rId54"/>
    <p:sldId id="319" r:id="rId55"/>
    <p:sldId id="320" r:id="rId56"/>
    <p:sldId id="321" r:id="rId57"/>
    <p:sldId id="322" r:id="rId58"/>
    <p:sldId id="323" r:id="rId59"/>
    <p:sldId id="324" r:id="rId60"/>
    <p:sldId id="325" r:id="rId61"/>
    <p:sldId id="326" r:id="rId62"/>
    <p:sldId id="327" r:id="rId63"/>
    <p:sldId id="478" r:id="rId64"/>
    <p:sldId id="328" r:id="rId65"/>
    <p:sldId id="329" r:id="rId66"/>
    <p:sldId id="331" r:id="rId67"/>
    <p:sldId id="332" r:id="rId68"/>
    <p:sldId id="333" r:id="rId69"/>
    <p:sldId id="334" r:id="rId70"/>
    <p:sldId id="335" r:id="rId71"/>
    <p:sldId id="336" r:id="rId72"/>
    <p:sldId id="337" r:id="rId73"/>
    <p:sldId id="338" r:id="rId74"/>
    <p:sldId id="339" r:id="rId75"/>
    <p:sldId id="340" r:id="rId76"/>
    <p:sldId id="341" r:id="rId77"/>
    <p:sldId id="344" r:id="rId78"/>
    <p:sldId id="445" r:id="rId79"/>
    <p:sldId id="448" r:id="rId80"/>
    <p:sldId id="449" r:id="rId81"/>
    <p:sldId id="451" r:id="rId82"/>
    <p:sldId id="452" r:id="rId83"/>
    <p:sldId id="450" r:id="rId84"/>
    <p:sldId id="453" r:id="rId85"/>
    <p:sldId id="373" r:id="rId86"/>
    <p:sldId id="374" r:id="rId87"/>
    <p:sldId id="375" r:id="rId88"/>
    <p:sldId id="376" r:id="rId89"/>
    <p:sldId id="377" r:id="rId90"/>
    <p:sldId id="378" r:id="rId91"/>
    <p:sldId id="379" r:id="rId92"/>
    <p:sldId id="380" r:id="rId93"/>
    <p:sldId id="381" r:id="rId94"/>
    <p:sldId id="382" r:id="rId95"/>
    <p:sldId id="383" r:id="rId96"/>
    <p:sldId id="385" r:id="rId97"/>
    <p:sldId id="384" r:id="rId98"/>
    <p:sldId id="386" r:id="rId99"/>
    <p:sldId id="458" r:id="rId100"/>
    <p:sldId id="459" r:id="rId101"/>
    <p:sldId id="460" r:id="rId102"/>
    <p:sldId id="461" r:id="rId103"/>
    <p:sldId id="462" r:id="rId104"/>
    <p:sldId id="463" r:id="rId105"/>
    <p:sldId id="393" r:id="rId106"/>
    <p:sldId id="394" r:id="rId107"/>
    <p:sldId id="395" r:id="rId108"/>
    <p:sldId id="464" r:id="rId109"/>
    <p:sldId id="400" r:id="rId110"/>
    <p:sldId id="408" r:id="rId111"/>
    <p:sldId id="409" r:id="rId112"/>
    <p:sldId id="410" r:id="rId113"/>
    <p:sldId id="411" r:id="rId114"/>
    <p:sldId id="413" r:id="rId115"/>
    <p:sldId id="414" r:id="rId116"/>
    <p:sldId id="415" r:id="rId117"/>
    <p:sldId id="416" r:id="rId118"/>
    <p:sldId id="417" r:id="rId119"/>
    <p:sldId id="418" r:id="rId120"/>
    <p:sldId id="419" r:id="rId121"/>
    <p:sldId id="420" r:id="rId122"/>
    <p:sldId id="421" r:id="rId123"/>
    <p:sldId id="422" r:id="rId124"/>
    <p:sldId id="424" r:id="rId125"/>
    <p:sldId id="456" r:id="rId126"/>
    <p:sldId id="425" r:id="rId127"/>
    <p:sldId id="454" r:id="rId128"/>
    <p:sldId id="455" r:id="rId129"/>
    <p:sldId id="426" r:id="rId130"/>
    <p:sldId id="427" r:id="rId131"/>
    <p:sldId id="428" r:id="rId132"/>
    <p:sldId id="429" r:id="rId133"/>
    <p:sldId id="430" r:id="rId134"/>
    <p:sldId id="431" r:id="rId135"/>
    <p:sldId id="432" r:id="rId136"/>
    <p:sldId id="433" r:id="rId137"/>
    <p:sldId id="434" r:id="rId138"/>
    <p:sldId id="435" r:id="rId139"/>
    <p:sldId id="436" r:id="rId140"/>
    <p:sldId id="437" r:id="rId141"/>
    <p:sldId id="438" r:id="rId142"/>
    <p:sldId id="439" r:id="rId143"/>
    <p:sldId id="440" r:id="rId144"/>
    <p:sldId id="441" r:id="rId145"/>
    <p:sldId id="442" r:id="rId146"/>
    <p:sldId id="443" r:id="rId147"/>
    <p:sldId id="444" r:id="rId148"/>
    <p:sldId id="396" r:id="rId149"/>
    <p:sldId id="257" r:id="rId1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83935" autoAdjust="0"/>
  </p:normalViewPr>
  <p:slideViewPr>
    <p:cSldViewPr snapToGrid="0" snapToObjects="1">
      <p:cViewPr varScale="1">
        <p:scale>
          <a:sx n="61" d="100"/>
          <a:sy n="61" d="100"/>
        </p:scale>
        <p:origin x="15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tableStyles" Target="tableStyle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theme" Target="theme/theme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03529-1D85-4754-A88A-0E97766CFD21}" type="datetimeFigureOut">
              <a:rPr lang="en-US" smtClean="0"/>
              <a:t>2/19/2020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5E665-FB29-4E6A-92A6-D35DA4CC36A3}" type="slidenum">
              <a:rPr lang="en-US" smtClean="0"/>
              <a:t>‹#›</a:t>
            </a:fld>
            <a:endParaRPr lang="en-US"/>
          </a:p>
        </p:txBody>
      </p:sp>
    </p:spTree>
    <p:extLst>
      <p:ext uri="{BB962C8B-B14F-4D97-AF65-F5344CB8AC3E}">
        <p14:creationId xmlns:p14="http://schemas.microsoft.com/office/powerpoint/2010/main" val="2007493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DCF2090-FD98-4DDD-806F-E3B392F258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3617FC7-9C9D-4040-8C6B-F1B8A9D1CD7E}" type="slidenum">
              <a:rPr lang="en-US" altLang="vi-VN" sz="1200" smtClean="0"/>
              <a:pPr/>
              <a:t>4</a:t>
            </a:fld>
            <a:endParaRPr lang="en-US" altLang="vi-VN" sz="1200"/>
          </a:p>
        </p:txBody>
      </p:sp>
      <p:sp>
        <p:nvSpPr>
          <p:cNvPr id="10243" name="Rectangle 2">
            <a:extLst>
              <a:ext uri="{FF2B5EF4-FFF2-40B4-BE49-F238E27FC236}">
                <a16:creationId xmlns:a16="http://schemas.microsoft.com/office/drawing/2014/main" id="{E39C073D-A828-4CB3-8CCA-B84E451E2E0E}"/>
              </a:ext>
            </a:extLst>
          </p:cNvPr>
          <p:cNvSpPr>
            <a:spLocks noGrp="1" noRot="1" noChangeAspect="1" noChangeArrowheads="1" noTextEdit="1"/>
          </p:cNvSpPr>
          <p:nvPr>
            <p:ph type="sldImg" idx="4294967295"/>
          </p:nvPr>
        </p:nvSpPr>
        <p:spPr>
          <a:ln/>
        </p:spPr>
      </p:sp>
      <p:sp>
        <p:nvSpPr>
          <p:cNvPr id="10244" name="Rectangle 3">
            <a:extLst>
              <a:ext uri="{FF2B5EF4-FFF2-40B4-BE49-F238E27FC236}">
                <a16:creationId xmlns:a16="http://schemas.microsoft.com/office/drawing/2014/main" id="{67C863D9-6E00-4773-826B-F9EC882DDC57}"/>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72CEFA7-7D67-45AA-98C9-10DA6EC949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9BD75B0-084E-48B0-957A-719DF846722B}" type="slidenum">
              <a:rPr lang="en-US" altLang="vi-VN" sz="1200" smtClean="0"/>
              <a:pPr/>
              <a:t>13</a:t>
            </a:fld>
            <a:endParaRPr lang="en-US" altLang="vi-VN" sz="1200"/>
          </a:p>
        </p:txBody>
      </p:sp>
      <p:sp>
        <p:nvSpPr>
          <p:cNvPr id="30723" name="Rectangle 2">
            <a:extLst>
              <a:ext uri="{FF2B5EF4-FFF2-40B4-BE49-F238E27FC236}">
                <a16:creationId xmlns:a16="http://schemas.microsoft.com/office/drawing/2014/main" id="{572C7445-0FE4-447B-8C4F-77CC7A49AB53}"/>
              </a:ext>
            </a:extLst>
          </p:cNvPr>
          <p:cNvSpPr>
            <a:spLocks noGrp="1" noRot="1" noChangeAspect="1" noChangeArrowheads="1" noTextEdit="1"/>
          </p:cNvSpPr>
          <p:nvPr>
            <p:ph type="sldImg" idx="4294967295"/>
          </p:nvPr>
        </p:nvSpPr>
        <p:spPr>
          <a:ln/>
        </p:spPr>
      </p:sp>
      <p:sp>
        <p:nvSpPr>
          <p:cNvPr id="30724" name="Rectangle 3">
            <a:extLst>
              <a:ext uri="{FF2B5EF4-FFF2-40B4-BE49-F238E27FC236}">
                <a16:creationId xmlns:a16="http://schemas.microsoft.com/office/drawing/2014/main" id="{F4C5DF5F-5752-4335-AF58-0A468265DA6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F4E5E54-312E-4D3D-8888-8E50E4C2F3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99FD122-4391-4ECD-9658-E2FFF2544BF1}" type="slidenum">
              <a:rPr lang="en-US" altLang="vi-VN" sz="1200" smtClean="0"/>
              <a:pPr/>
              <a:t>14</a:t>
            </a:fld>
            <a:endParaRPr lang="en-US" altLang="vi-VN" sz="1200"/>
          </a:p>
        </p:txBody>
      </p:sp>
      <p:sp>
        <p:nvSpPr>
          <p:cNvPr id="32771" name="Rectangle 2">
            <a:extLst>
              <a:ext uri="{FF2B5EF4-FFF2-40B4-BE49-F238E27FC236}">
                <a16:creationId xmlns:a16="http://schemas.microsoft.com/office/drawing/2014/main" id="{07FCD321-C711-4A34-B2F5-7CABCAF17670}"/>
              </a:ext>
            </a:extLst>
          </p:cNvPr>
          <p:cNvSpPr>
            <a:spLocks noGrp="1" noRot="1" noChangeAspect="1" noChangeArrowheads="1" noTextEdit="1"/>
          </p:cNvSpPr>
          <p:nvPr>
            <p:ph type="sldImg" idx="4294967295"/>
          </p:nvPr>
        </p:nvSpPr>
        <p:spPr>
          <a:ln/>
        </p:spPr>
      </p:sp>
      <p:sp>
        <p:nvSpPr>
          <p:cNvPr id="32772" name="Rectangle 3">
            <a:extLst>
              <a:ext uri="{FF2B5EF4-FFF2-40B4-BE49-F238E27FC236}">
                <a16:creationId xmlns:a16="http://schemas.microsoft.com/office/drawing/2014/main" id="{D0CE881B-EC28-4FFF-B819-28D37265476C}"/>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B5E665-FB29-4E6A-92A6-D35DA4CC36A3}" type="slidenum">
              <a:rPr lang="en-US" smtClean="0"/>
              <a:t>15</a:t>
            </a:fld>
            <a:endParaRPr lang="en-US"/>
          </a:p>
        </p:txBody>
      </p:sp>
    </p:spTree>
    <p:extLst>
      <p:ext uri="{BB962C8B-B14F-4D97-AF65-F5344CB8AC3E}">
        <p14:creationId xmlns:p14="http://schemas.microsoft.com/office/powerpoint/2010/main" val="3648337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263DE5-AA8F-413E-8D43-5527C053B9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CC3B7FF-F796-48F5-A87A-D283897AE2BD}" type="slidenum">
              <a:rPr lang="en-US" altLang="vi-VN" sz="1200" smtClean="0"/>
              <a:pPr/>
              <a:t>19</a:t>
            </a:fld>
            <a:endParaRPr lang="en-US" altLang="vi-VN" sz="1200"/>
          </a:p>
        </p:txBody>
      </p:sp>
      <p:sp>
        <p:nvSpPr>
          <p:cNvPr id="38915" name="Rectangle 2">
            <a:extLst>
              <a:ext uri="{FF2B5EF4-FFF2-40B4-BE49-F238E27FC236}">
                <a16:creationId xmlns:a16="http://schemas.microsoft.com/office/drawing/2014/main" id="{CD44DE0C-ABC8-4DB6-A644-36CB253D1C96}"/>
              </a:ext>
            </a:extLst>
          </p:cNvPr>
          <p:cNvSpPr>
            <a:spLocks noGrp="1" noRot="1" noChangeAspect="1" noChangeArrowheads="1" noTextEdit="1"/>
          </p:cNvSpPr>
          <p:nvPr>
            <p:ph type="sldImg" idx="4294967295"/>
          </p:nvPr>
        </p:nvSpPr>
        <p:spPr>
          <a:ln/>
        </p:spPr>
      </p:sp>
      <p:sp>
        <p:nvSpPr>
          <p:cNvPr id="38916" name="Rectangle 3">
            <a:extLst>
              <a:ext uri="{FF2B5EF4-FFF2-40B4-BE49-F238E27FC236}">
                <a16:creationId xmlns:a16="http://schemas.microsoft.com/office/drawing/2014/main" id="{79648859-0D6A-49E5-A977-4B8A4428A60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0D62F27-6066-4CE3-9397-56D1060D00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164173A-49A5-4B6A-A39E-63B1F64DA7BF}" type="slidenum">
              <a:rPr lang="en-US" altLang="vi-VN" sz="1200" smtClean="0"/>
              <a:pPr/>
              <a:t>20</a:t>
            </a:fld>
            <a:endParaRPr lang="en-US" altLang="vi-VN" sz="1200"/>
          </a:p>
        </p:txBody>
      </p:sp>
      <p:sp>
        <p:nvSpPr>
          <p:cNvPr id="40963" name="Rectangle 2">
            <a:extLst>
              <a:ext uri="{FF2B5EF4-FFF2-40B4-BE49-F238E27FC236}">
                <a16:creationId xmlns:a16="http://schemas.microsoft.com/office/drawing/2014/main" id="{02B83674-E54B-41CC-93A4-EBD105A390D5}"/>
              </a:ext>
            </a:extLst>
          </p:cNvPr>
          <p:cNvSpPr>
            <a:spLocks noGrp="1" noRot="1" noChangeAspect="1" noChangeArrowheads="1" noTextEdit="1"/>
          </p:cNvSpPr>
          <p:nvPr>
            <p:ph type="sldImg" idx="4294967295"/>
          </p:nvPr>
        </p:nvSpPr>
        <p:spPr>
          <a:ln/>
        </p:spPr>
      </p:sp>
      <p:sp>
        <p:nvSpPr>
          <p:cNvPr id="40964" name="Rectangle 3">
            <a:extLst>
              <a:ext uri="{FF2B5EF4-FFF2-40B4-BE49-F238E27FC236}">
                <a16:creationId xmlns:a16="http://schemas.microsoft.com/office/drawing/2014/main" id="{AB9B4662-319D-4929-A59D-D178909560A6}"/>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B5E665-FB29-4E6A-92A6-D35DA4CC36A3}" type="slidenum">
              <a:rPr lang="en-US" smtClean="0"/>
              <a:t>21</a:t>
            </a:fld>
            <a:endParaRPr lang="en-US"/>
          </a:p>
        </p:txBody>
      </p:sp>
    </p:spTree>
    <p:extLst>
      <p:ext uri="{BB962C8B-B14F-4D97-AF65-F5344CB8AC3E}">
        <p14:creationId xmlns:p14="http://schemas.microsoft.com/office/powerpoint/2010/main" val="3409718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D05CF12-A8A4-44A7-9E80-45EA54DA22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4454334-DFD2-4AC4-B55D-2019F6BACBE6}" type="slidenum">
              <a:rPr lang="en-US" altLang="vi-VN" sz="1200" smtClean="0"/>
              <a:pPr/>
              <a:t>28</a:t>
            </a:fld>
            <a:endParaRPr lang="en-US" altLang="vi-VN" sz="1200"/>
          </a:p>
        </p:txBody>
      </p:sp>
      <p:sp>
        <p:nvSpPr>
          <p:cNvPr id="50179" name="Rectangle 2">
            <a:extLst>
              <a:ext uri="{FF2B5EF4-FFF2-40B4-BE49-F238E27FC236}">
                <a16:creationId xmlns:a16="http://schemas.microsoft.com/office/drawing/2014/main" id="{5D40AE8F-194A-4BB9-A0E6-72FD111A6E2F}"/>
              </a:ext>
            </a:extLst>
          </p:cNvPr>
          <p:cNvSpPr>
            <a:spLocks noGrp="1" noRot="1" noChangeAspect="1" noChangeArrowheads="1" noTextEdit="1"/>
          </p:cNvSpPr>
          <p:nvPr>
            <p:ph type="sldImg" idx="4294967295"/>
          </p:nvPr>
        </p:nvSpPr>
        <p:spPr>
          <a:ln/>
        </p:spPr>
      </p:sp>
      <p:sp>
        <p:nvSpPr>
          <p:cNvPr id="50180" name="Rectangle 3">
            <a:extLst>
              <a:ext uri="{FF2B5EF4-FFF2-40B4-BE49-F238E27FC236}">
                <a16:creationId xmlns:a16="http://schemas.microsoft.com/office/drawing/2014/main" id="{0E4C06D0-3C43-41B4-84C7-722558C7C769}"/>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038322F-2981-4D2B-BC36-725F1A3391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3C18D75-BAFC-4216-A512-06F265C1DF52}" type="slidenum">
              <a:rPr lang="en-US" altLang="vi-VN" sz="1200" smtClean="0"/>
              <a:pPr/>
              <a:t>29</a:t>
            </a:fld>
            <a:endParaRPr lang="en-US" altLang="vi-VN" sz="1200"/>
          </a:p>
        </p:txBody>
      </p:sp>
      <p:sp>
        <p:nvSpPr>
          <p:cNvPr id="52227" name="Rectangle 2">
            <a:extLst>
              <a:ext uri="{FF2B5EF4-FFF2-40B4-BE49-F238E27FC236}">
                <a16:creationId xmlns:a16="http://schemas.microsoft.com/office/drawing/2014/main" id="{3E16F4B5-6345-451E-99B8-2A5EE0362616}"/>
              </a:ext>
            </a:extLst>
          </p:cNvPr>
          <p:cNvSpPr>
            <a:spLocks noGrp="1" noRot="1" noChangeAspect="1" noChangeArrowheads="1" noTextEdit="1"/>
          </p:cNvSpPr>
          <p:nvPr>
            <p:ph type="sldImg" idx="4294967295"/>
          </p:nvPr>
        </p:nvSpPr>
        <p:spPr>
          <a:ln/>
        </p:spPr>
      </p:sp>
      <p:sp>
        <p:nvSpPr>
          <p:cNvPr id="52228" name="Rectangle 3">
            <a:extLst>
              <a:ext uri="{FF2B5EF4-FFF2-40B4-BE49-F238E27FC236}">
                <a16:creationId xmlns:a16="http://schemas.microsoft.com/office/drawing/2014/main" id="{39BD8C51-94C2-453C-99EC-A9D2535D8D26}"/>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F8081ED-72CE-48F0-9216-59126EB01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0DD75DE-BCCA-439A-AD39-8A6E5C68FFDE}" type="slidenum">
              <a:rPr lang="en-US" altLang="vi-VN" sz="1200" smtClean="0"/>
              <a:pPr/>
              <a:t>30</a:t>
            </a:fld>
            <a:endParaRPr lang="en-US" altLang="vi-VN" sz="1200"/>
          </a:p>
        </p:txBody>
      </p:sp>
      <p:sp>
        <p:nvSpPr>
          <p:cNvPr id="54275" name="Rectangle 2">
            <a:extLst>
              <a:ext uri="{FF2B5EF4-FFF2-40B4-BE49-F238E27FC236}">
                <a16:creationId xmlns:a16="http://schemas.microsoft.com/office/drawing/2014/main" id="{D57B8C4A-8C25-4396-A787-05AE656F2533}"/>
              </a:ext>
            </a:extLst>
          </p:cNvPr>
          <p:cNvSpPr>
            <a:spLocks noGrp="1" noRot="1" noChangeAspect="1" noChangeArrowheads="1" noTextEdit="1"/>
          </p:cNvSpPr>
          <p:nvPr>
            <p:ph type="sldImg" idx="4294967295"/>
          </p:nvPr>
        </p:nvSpPr>
        <p:spPr>
          <a:ln/>
        </p:spPr>
      </p:sp>
      <p:sp>
        <p:nvSpPr>
          <p:cNvPr id="54276" name="Rectangle 3">
            <a:extLst>
              <a:ext uri="{FF2B5EF4-FFF2-40B4-BE49-F238E27FC236}">
                <a16:creationId xmlns:a16="http://schemas.microsoft.com/office/drawing/2014/main" id="{462C7141-9160-4CEF-B48F-EA0AC725F688}"/>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lnSpc>
                <a:spcPct val="90000"/>
              </a:lnSpc>
            </a:pPr>
            <a:endParaRPr lang="en-US" altLang="vi-V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960B878-1FF2-41E8-A278-AA272D3710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5434113-2000-4CC6-BBAF-A99F4A019A3A}" type="slidenum">
              <a:rPr lang="en-US" altLang="vi-VN" sz="1200" smtClean="0"/>
              <a:pPr/>
              <a:t>31</a:t>
            </a:fld>
            <a:endParaRPr lang="en-US" altLang="vi-VN" sz="1200"/>
          </a:p>
        </p:txBody>
      </p:sp>
      <p:sp>
        <p:nvSpPr>
          <p:cNvPr id="56323" name="Rectangle 2">
            <a:extLst>
              <a:ext uri="{FF2B5EF4-FFF2-40B4-BE49-F238E27FC236}">
                <a16:creationId xmlns:a16="http://schemas.microsoft.com/office/drawing/2014/main" id="{EA803B71-16BB-476B-881E-D0F7931B7629}"/>
              </a:ext>
            </a:extLst>
          </p:cNvPr>
          <p:cNvSpPr>
            <a:spLocks noGrp="1" noRot="1" noChangeAspect="1" noChangeArrowheads="1" noTextEdit="1"/>
          </p:cNvSpPr>
          <p:nvPr>
            <p:ph type="sldImg" idx="4294967295"/>
          </p:nvPr>
        </p:nvSpPr>
        <p:spPr>
          <a:ln/>
        </p:spPr>
      </p:sp>
      <p:sp>
        <p:nvSpPr>
          <p:cNvPr id="56324" name="Rectangle 3">
            <a:extLst>
              <a:ext uri="{FF2B5EF4-FFF2-40B4-BE49-F238E27FC236}">
                <a16:creationId xmlns:a16="http://schemas.microsoft.com/office/drawing/2014/main" id="{75992D20-4104-437B-9AE6-BEBB7BFE0BF9}"/>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615118-D5B6-4C05-B80F-E7DFDD9DFE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D7992A6-1C56-4A37-905B-167AA2B473D3}" type="slidenum">
              <a:rPr lang="en-US" altLang="vi-VN" sz="1200" smtClean="0"/>
              <a:pPr/>
              <a:t>5</a:t>
            </a:fld>
            <a:endParaRPr lang="en-US" altLang="vi-VN" sz="1200"/>
          </a:p>
        </p:txBody>
      </p:sp>
      <p:sp>
        <p:nvSpPr>
          <p:cNvPr id="12291" name="Rectangle 2">
            <a:extLst>
              <a:ext uri="{FF2B5EF4-FFF2-40B4-BE49-F238E27FC236}">
                <a16:creationId xmlns:a16="http://schemas.microsoft.com/office/drawing/2014/main" id="{A2FABC7B-8D4E-4058-955F-91C9A245C98F}"/>
              </a:ext>
            </a:extLst>
          </p:cNvPr>
          <p:cNvSpPr>
            <a:spLocks noGrp="1" noRot="1" noChangeAspect="1" noChangeArrowheads="1" noTextEdit="1"/>
          </p:cNvSpPr>
          <p:nvPr>
            <p:ph type="sldImg" idx="4294967295"/>
          </p:nvPr>
        </p:nvSpPr>
        <p:spPr>
          <a:ln/>
        </p:spPr>
      </p:sp>
      <p:sp>
        <p:nvSpPr>
          <p:cNvPr id="12292" name="Rectangle 3">
            <a:extLst>
              <a:ext uri="{FF2B5EF4-FFF2-40B4-BE49-F238E27FC236}">
                <a16:creationId xmlns:a16="http://schemas.microsoft.com/office/drawing/2014/main" id="{2C4075EE-DE4C-4723-B906-C19B60113F8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59679CDD-9702-40FE-8A9A-C59FDE618E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55AFFEE-83D2-49EE-94B2-8EBCD8AA4F3B}" type="slidenum">
              <a:rPr lang="en-US" altLang="vi-VN" sz="1200" smtClean="0"/>
              <a:pPr/>
              <a:t>32</a:t>
            </a:fld>
            <a:endParaRPr lang="en-US" altLang="vi-VN" sz="1200"/>
          </a:p>
        </p:txBody>
      </p:sp>
      <p:sp>
        <p:nvSpPr>
          <p:cNvPr id="58371" name="Rectangle 2">
            <a:extLst>
              <a:ext uri="{FF2B5EF4-FFF2-40B4-BE49-F238E27FC236}">
                <a16:creationId xmlns:a16="http://schemas.microsoft.com/office/drawing/2014/main" id="{A2C544D7-346D-4918-A464-348CA798DD71}"/>
              </a:ext>
            </a:extLst>
          </p:cNvPr>
          <p:cNvSpPr>
            <a:spLocks noGrp="1" noRot="1" noChangeAspect="1" noChangeArrowheads="1" noTextEdit="1"/>
          </p:cNvSpPr>
          <p:nvPr>
            <p:ph type="sldImg" idx="4294967295"/>
          </p:nvPr>
        </p:nvSpPr>
        <p:spPr>
          <a:ln/>
        </p:spPr>
      </p:sp>
      <p:sp>
        <p:nvSpPr>
          <p:cNvPr id="58372" name="Rectangle 3">
            <a:extLst>
              <a:ext uri="{FF2B5EF4-FFF2-40B4-BE49-F238E27FC236}">
                <a16:creationId xmlns:a16="http://schemas.microsoft.com/office/drawing/2014/main" id="{47321A44-4201-4801-98AF-D4753B260918}"/>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B5E665-FB29-4E6A-92A6-D35DA4CC36A3}" type="slidenum">
              <a:rPr lang="en-US" smtClean="0"/>
              <a:t>33</a:t>
            </a:fld>
            <a:endParaRPr lang="en-US"/>
          </a:p>
        </p:txBody>
      </p:sp>
    </p:spTree>
    <p:extLst>
      <p:ext uri="{BB962C8B-B14F-4D97-AF65-F5344CB8AC3E}">
        <p14:creationId xmlns:p14="http://schemas.microsoft.com/office/powerpoint/2010/main" val="1517323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577C319-51DE-46AE-B3B0-2936AF6433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D96003E-FB3F-4EF1-94FE-985FD9A8A7C4}" type="slidenum">
              <a:rPr lang="en-US" altLang="vi-VN" sz="1200" smtClean="0"/>
              <a:pPr/>
              <a:t>37</a:t>
            </a:fld>
            <a:endParaRPr lang="en-US" altLang="vi-VN" sz="1200"/>
          </a:p>
        </p:txBody>
      </p:sp>
      <p:sp>
        <p:nvSpPr>
          <p:cNvPr id="64515" name="Rectangle 2">
            <a:extLst>
              <a:ext uri="{FF2B5EF4-FFF2-40B4-BE49-F238E27FC236}">
                <a16:creationId xmlns:a16="http://schemas.microsoft.com/office/drawing/2014/main" id="{AC193747-239D-4129-BA08-2EEE1702B0D7}"/>
              </a:ext>
            </a:extLst>
          </p:cNvPr>
          <p:cNvSpPr>
            <a:spLocks noGrp="1" noRot="1" noChangeAspect="1" noChangeArrowheads="1" noTextEdit="1"/>
          </p:cNvSpPr>
          <p:nvPr>
            <p:ph type="sldImg" idx="4294967295"/>
          </p:nvPr>
        </p:nvSpPr>
        <p:spPr>
          <a:ln/>
        </p:spPr>
      </p:sp>
      <p:sp>
        <p:nvSpPr>
          <p:cNvPr id="64516" name="Rectangle 3">
            <a:extLst>
              <a:ext uri="{FF2B5EF4-FFF2-40B4-BE49-F238E27FC236}">
                <a16:creationId xmlns:a16="http://schemas.microsoft.com/office/drawing/2014/main" id="{23BD4BF1-F08C-4802-A71B-065A71E365C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2A41267-2D94-4EEC-8C7D-228D4F0766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085D0B2-B8EA-4D83-ACEE-DA7CBFB11AFC}" type="slidenum">
              <a:rPr lang="en-US" altLang="vi-VN" sz="1200" smtClean="0"/>
              <a:pPr/>
              <a:t>38</a:t>
            </a:fld>
            <a:endParaRPr lang="en-US" altLang="vi-VN" sz="1200"/>
          </a:p>
        </p:txBody>
      </p:sp>
      <p:sp>
        <p:nvSpPr>
          <p:cNvPr id="66563" name="Rectangle 2">
            <a:extLst>
              <a:ext uri="{FF2B5EF4-FFF2-40B4-BE49-F238E27FC236}">
                <a16:creationId xmlns:a16="http://schemas.microsoft.com/office/drawing/2014/main" id="{779CFA49-0E82-4D4D-9D14-0E8FF58D1DDE}"/>
              </a:ext>
            </a:extLst>
          </p:cNvPr>
          <p:cNvSpPr>
            <a:spLocks noGrp="1" noRot="1" noChangeAspect="1" noChangeArrowheads="1" noTextEdit="1"/>
          </p:cNvSpPr>
          <p:nvPr>
            <p:ph type="sldImg" idx="4294967295"/>
          </p:nvPr>
        </p:nvSpPr>
        <p:spPr>
          <a:ln/>
        </p:spPr>
      </p:sp>
      <p:sp>
        <p:nvSpPr>
          <p:cNvPr id="66564" name="Rectangle 3">
            <a:extLst>
              <a:ext uri="{FF2B5EF4-FFF2-40B4-BE49-F238E27FC236}">
                <a16:creationId xmlns:a16="http://schemas.microsoft.com/office/drawing/2014/main" id="{77DB4FBD-92CB-44FA-904F-0FD2AC4543C0}"/>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sz="24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BFDCA8F-8371-4482-8DF4-BB8D92C1B9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ACD162A-B0DC-47A7-B2C2-BA2B8BD879B2}" type="slidenum">
              <a:rPr lang="en-US" altLang="vi-VN" sz="1200" smtClean="0"/>
              <a:pPr/>
              <a:t>41</a:t>
            </a:fld>
            <a:endParaRPr lang="en-US" altLang="vi-VN" sz="1200"/>
          </a:p>
        </p:txBody>
      </p:sp>
      <p:sp>
        <p:nvSpPr>
          <p:cNvPr id="70659" name="Rectangle 2">
            <a:extLst>
              <a:ext uri="{FF2B5EF4-FFF2-40B4-BE49-F238E27FC236}">
                <a16:creationId xmlns:a16="http://schemas.microsoft.com/office/drawing/2014/main" id="{D00AD8AD-996E-4F46-A75E-7C9E1E82937A}"/>
              </a:ext>
            </a:extLst>
          </p:cNvPr>
          <p:cNvSpPr>
            <a:spLocks noGrp="1" noRot="1" noChangeAspect="1" noChangeArrowheads="1" noTextEdit="1"/>
          </p:cNvSpPr>
          <p:nvPr>
            <p:ph type="sldImg" idx="4294967295"/>
          </p:nvPr>
        </p:nvSpPr>
        <p:spPr>
          <a:ln/>
        </p:spPr>
      </p:sp>
      <p:sp>
        <p:nvSpPr>
          <p:cNvPr id="70660" name="Rectangle 3">
            <a:extLst>
              <a:ext uri="{FF2B5EF4-FFF2-40B4-BE49-F238E27FC236}">
                <a16:creationId xmlns:a16="http://schemas.microsoft.com/office/drawing/2014/main" id="{38285FF9-B8A7-4833-A73B-32556B526AF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F5C1B00-C163-4387-BFCB-19BDE43ABB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32E218D-3923-4A47-A1D5-5AE8F67E54EB}" type="slidenum">
              <a:rPr lang="en-US" altLang="vi-VN" sz="1200" smtClean="0"/>
              <a:pPr/>
              <a:t>42</a:t>
            </a:fld>
            <a:endParaRPr lang="en-US" altLang="vi-VN" sz="1200"/>
          </a:p>
        </p:txBody>
      </p:sp>
      <p:sp>
        <p:nvSpPr>
          <p:cNvPr id="72707" name="Rectangle 2">
            <a:extLst>
              <a:ext uri="{FF2B5EF4-FFF2-40B4-BE49-F238E27FC236}">
                <a16:creationId xmlns:a16="http://schemas.microsoft.com/office/drawing/2014/main" id="{8FE815F8-09B9-4F0D-BEDA-CFBF45667C7D}"/>
              </a:ext>
            </a:extLst>
          </p:cNvPr>
          <p:cNvSpPr>
            <a:spLocks noGrp="1" noRot="1" noChangeAspect="1" noChangeArrowheads="1" noTextEdit="1"/>
          </p:cNvSpPr>
          <p:nvPr>
            <p:ph type="sldImg" idx="4294967295"/>
          </p:nvPr>
        </p:nvSpPr>
        <p:spPr>
          <a:ln/>
        </p:spPr>
      </p:sp>
      <p:sp>
        <p:nvSpPr>
          <p:cNvPr id="72708" name="Rectangle 3">
            <a:extLst>
              <a:ext uri="{FF2B5EF4-FFF2-40B4-BE49-F238E27FC236}">
                <a16:creationId xmlns:a16="http://schemas.microsoft.com/office/drawing/2014/main" id="{2012012F-AC95-45C5-8634-007C7F8D9DD4}"/>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B5E665-FB29-4E6A-92A6-D35DA4CC36A3}" type="slidenum">
              <a:rPr lang="en-US" smtClean="0"/>
              <a:t>43</a:t>
            </a:fld>
            <a:endParaRPr lang="en-US"/>
          </a:p>
        </p:txBody>
      </p:sp>
    </p:spTree>
    <p:extLst>
      <p:ext uri="{BB962C8B-B14F-4D97-AF65-F5344CB8AC3E}">
        <p14:creationId xmlns:p14="http://schemas.microsoft.com/office/powerpoint/2010/main" val="2390209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B247907-55E3-4C90-A5F9-9854407CD7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D308FFB-0D49-410B-8487-B969DE356FCA}" type="slidenum">
              <a:rPr lang="en-US" altLang="vi-VN" sz="1200" smtClean="0"/>
              <a:pPr/>
              <a:t>47</a:t>
            </a:fld>
            <a:endParaRPr lang="en-US" altLang="vi-VN" sz="1200"/>
          </a:p>
        </p:txBody>
      </p:sp>
      <p:sp>
        <p:nvSpPr>
          <p:cNvPr id="78851" name="Rectangle 2">
            <a:extLst>
              <a:ext uri="{FF2B5EF4-FFF2-40B4-BE49-F238E27FC236}">
                <a16:creationId xmlns:a16="http://schemas.microsoft.com/office/drawing/2014/main" id="{BD521E9B-5487-4380-9686-CE167DEE6E22}"/>
              </a:ext>
            </a:extLst>
          </p:cNvPr>
          <p:cNvSpPr>
            <a:spLocks noGrp="1" noRot="1" noChangeAspect="1" noChangeArrowheads="1" noTextEdit="1"/>
          </p:cNvSpPr>
          <p:nvPr>
            <p:ph type="sldImg" idx="4294967295"/>
          </p:nvPr>
        </p:nvSpPr>
        <p:spPr>
          <a:ln/>
        </p:spPr>
      </p:sp>
      <p:sp>
        <p:nvSpPr>
          <p:cNvPr id="78852" name="Rectangle 3">
            <a:extLst>
              <a:ext uri="{FF2B5EF4-FFF2-40B4-BE49-F238E27FC236}">
                <a16:creationId xmlns:a16="http://schemas.microsoft.com/office/drawing/2014/main" id="{A991927F-5D2D-4C1A-BA39-004FBF02ABAB}"/>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9EDDB90-7ECE-4BAC-9D8C-71FC6CBA35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5AB7F1E-3C2D-4AC4-AADA-B2A35C2661E8}" type="slidenum">
              <a:rPr lang="en-US" altLang="vi-VN" sz="1200" smtClean="0"/>
              <a:pPr/>
              <a:t>49</a:t>
            </a:fld>
            <a:endParaRPr lang="en-US" altLang="vi-VN" sz="1200"/>
          </a:p>
        </p:txBody>
      </p:sp>
      <p:sp>
        <p:nvSpPr>
          <p:cNvPr id="81923" name="Rectangle 2">
            <a:extLst>
              <a:ext uri="{FF2B5EF4-FFF2-40B4-BE49-F238E27FC236}">
                <a16:creationId xmlns:a16="http://schemas.microsoft.com/office/drawing/2014/main" id="{C6B0DFA7-A90C-41EB-8EB4-02D8B60B2723}"/>
              </a:ext>
            </a:extLst>
          </p:cNvPr>
          <p:cNvSpPr>
            <a:spLocks noGrp="1" noRot="1" noChangeAspect="1" noChangeArrowheads="1" noTextEdit="1"/>
          </p:cNvSpPr>
          <p:nvPr>
            <p:ph type="sldImg" idx="4294967295"/>
          </p:nvPr>
        </p:nvSpPr>
        <p:spPr>
          <a:ln/>
        </p:spPr>
      </p:sp>
      <p:sp>
        <p:nvSpPr>
          <p:cNvPr id="81924" name="Rectangle 3">
            <a:extLst>
              <a:ext uri="{FF2B5EF4-FFF2-40B4-BE49-F238E27FC236}">
                <a16:creationId xmlns:a16="http://schemas.microsoft.com/office/drawing/2014/main" id="{A8AC2C99-1344-4B9F-9660-26C1EB6186AF}"/>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892B06B-FD83-4D8C-8B04-6B7EC39AE4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A17257C-740A-48EE-A50A-16F15BCD686B}" type="slidenum">
              <a:rPr lang="en-US" altLang="vi-VN" sz="1200" smtClean="0"/>
              <a:pPr/>
              <a:t>50</a:t>
            </a:fld>
            <a:endParaRPr lang="en-US" altLang="vi-VN" sz="1200"/>
          </a:p>
        </p:txBody>
      </p:sp>
      <p:sp>
        <p:nvSpPr>
          <p:cNvPr id="83971" name="Rectangle 2">
            <a:extLst>
              <a:ext uri="{FF2B5EF4-FFF2-40B4-BE49-F238E27FC236}">
                <a16:creationId xmlns:a16="http://schemas.microsoft.com/office/drawing/2014/main" id="{C169FDD6-EFC6-482D-BDE4-F6623F82A21A}"/>
              </a:ext>
            </a:extLst>
          </p:cNvPr>
          <p:cNvSpPr>
            <a:spLocks noGrp="1" noRot="1" noChangeAspect="1" noChangeArrowheads="1" noTextEdit="1"/>
          </p:cNvSpPr>
          <p:nvPr>
            <p:ph type="sldImg" idx="4294967295"/>
          </p:nvPr>
        </p:nvSpPr>
        <p:spPr>
          <a:ln/>
        </p:spPr>
      </p:sp>
      <p:sp>
        <p:nvSpPr>
          <p:cNvPr id="83972" name="Rectangle 3">
            <a:extLst>
              <a:ext uri="{FF2B5EF4-FFF2-40B4-BE49-F238E27FC236}">
                <a16:creationId xmlns:a16="http://schemas.microsoft.com/office/drawing/2014/main" id="{D3282CB4-CF4B-45FA-89CE-CCFC5A64BDDB}"/>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D402759-C0AF-4EAC-92C1-821D90AB9A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A4F1AB7-AE2B-4648-9B9A-23D4F47BD1A9}" type="slidenum">
              <a:rPr lang="en-US" altLang="vi-VN" sz="1200" smtClean="0"/>
              <a:pPr/>
              <a:t>6</a:t>
            </a:fld>
            <a:endParaRPr lang="en-US" altLang="vi-VN" sz="1200"/>
          </a:p>
        </p:txBody>
      </p:sp>
      <p:sp>
        <p:nvSpPr>
          <p:cNvPr id="14339" name="Rectangle 2">
            <a:extLst>
              <a:ext uri="{FF2B5EF4-FFF2-40B4-BE49-F238E27FC236}">
                <a16:creationId xmlns:a16="http://schemas.microsoft.com/office/drawing/2014/main" id="{FE556061-CD9B-42BF-98FC-3B8F5C65C1DF}"/>
              </a:ext>
            </a:extLst>
          </p:cNvPr>
          <p:cNvSpPr>
            <a:spLocks noGrp="1" noRot="1" noChangeAspect="1" noChangeArrowheads="1" noTextEdit="1"/>
          </p:cNvSpPr>
          <p:nvPr>
            <p:ph type="sldImg" idx="4294967295"/>
          </p:nvPr>
        </p:nvSpPr>
        <p:spPr>
          <a:ln/>
        </p:spPr>
      </p:sp>
      <p:sp>
        <p:nvSpPr>
          <p:cNvPr id="14340" name="Rectangle 3">
            <a:extLst>
              <a:ext uri="{FF2B5EF4-FFF2-40B4-BE49-F238E27FC236}">
                <a16:creationId xmlns:a16="http://schemas.microsoft.com/office/drawing/2014/main" id="{B762F727-63F9-444F-94A1-DB711399187E}"/>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C330932-D4D3-4DBE-88FB-AB44EC77C7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3F66312-B060-4845-8B55-67BB80C691D0}" type="slidenum">
              <a:rPr lang="en-US" altLang="vi-VN" sz="1200" smtClean="0"/>
              <a:pPr/>
              <a:t>51</a:t>
            </a:fld>
            <a:endParaRPr lang="en-US" altLang="vi-VN" sz="1200"/>
          </a:p>
        </p:txBody>
      </p:sp>
      <p:sp>
        <p:nvSpPr>
          <p:cNvPr id="86019" name="Rectangle 2">
            <a:extLst>
              <a:ext uri="{FF2B5EF4-FFF2-40B4-BE49-F238E27FC236}">
                <a16:creationId xmlns:a16="http://schemas.microsoft.com/office/drawing/2014/main" id="{4E5C045D-A34E-4131-B418-250C62A598AA}"/>
              </a:ext>
            </a:extLst>
          </p:cNvPr>
          <p:cNvSpPr>
            <a:spLocks noGrp="1" noRot="1" noChangeAspect="1" noChangeArrowheads="1" noTextEdit="1"/>
          </p:cNvSpPr>
          <p:nvPr>
            <p:ph type="sldImg" idx="4294967295"/>
          </p:nvPr>
        </p:nvSpPr>
        <p:spPr>
          <a:ln/>
        </p:spPr>
      </p:sp>
      <p:sp>
        <p:nvSpPr>
          <p:cNvPr id="86020" name="Rectangle 3">
            <a:extLst>
              <a:ext uri="{FF2B5EF4-FFF2-40B4-BE49-F238E27FC236}">
                <a16:creationId xmlns:a16="http://schemas.microsoft.com/office/drawing/2014/main" id="{B334D335-5D2E-4F8D-ADC6-58859F8EA828}"/>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C47B30C-70E0-4470-B9B2-5CE6E8B784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6446326-F5EA-4BD7-A468-033472E79EC6}" type="slidenum">
              <a:rPr lang="en-US" altLang="vi-VN" sz="1200" smtClean="0"/>
              <a:pPr/>
              <a:t>53</a:t>
            </a:fld>
            <a:endParaRPr lang="en-US" altLang="vi-VN" sz="1200"/>
          </a:p>
        </p:txBody>
      </p:sp>
      <p:sp>
        <p:nvSpPr>
          <p:cNvPr id="89091" name="Rectangle 2">
            <a:extLst>
              <a:ext uri="{FF2B5EF4-FFF2-40B4-BE49-F238E27FC236}">
                <a16:creationId xmlns:a16="http://schemas.microsoft.com/office/drawing/2014/main" id="{FE44205E-EE7D-4ACB-8ED8-9B00AAE74001}"/>
              </a:ext>
            </a:extLst>
          </p:cNvPr>
          <p:cNvSpPr>
            <a:spLocks noGrp="1" noRot="1" noChangeAspect="1" noChangeArrowheads="1" noTextEdit="1"/>
          </p:cNvSpPr>
          <p:nvPr>
            <p:ph type="sldImg" idx="4294967295"/>
          </p:nvPr>
        </p:nvSpPr>
        <p:spPr>
          <a:ln/>
        </p:spPr>
      </p:sp>
      <p:sp>
        <p:nvSpPr>
          <p:cNvPr id="89092" name="Rectangle 3">
            <a:extLst>
              <a:ext uri="{FF2B5EF4-FFF2-40B4-BE49-F238E27FC236}">
                <a16:creationId xmlns:a16="http://schemas.microsoft.com/office/drawing/2014/main" id="{20F334BB-4BE2-4F2F-BD46-DD40FD4729A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DEF3EF8-0F58-4ABF-A2DE-E63B52C4B1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58E067C-C6BB-4E2C-978F-9FD1F452B3E6}" type="slidenum">
              <a:rPr lang="en-US" altLang="vi-VN" sz="1200" smtClean="0"/>
              <a:pPr/>
              <a:t>54</a:t>
            </a:fld>
            <a:endParaRPr lang="en-US" altLang="vi-VN" sz="1200"/>
          </a:p>
        </p:txBody>
      </p:sp>
      <p:sp>
        <p:nvSpPr>
          <p:cNvPr id="91139" name="Rectangle 2">
            <a:extLst>
              <a:ext uri="{FF2B5EF4-FFF2-40B4-BE49-F238E27FC236}">
                <a16:creationId xmlns:a16="http://schemas.microsoft.com/office/drawing/2014/main" id="{BC758A7D-35C7-4E7D-8EDB-0288472A1CEB}"/>
              </a:ext>
            </a:extLst>
          </p:cNvPr>
          <p:cNvSpPr>
            <a:spLocks noGrp="1" noRot="1" noChangeAspect="1" noChangeArrowheads="1" noTextEdit="1"/>
          </p:cNvSpPr>
          <p:nvPr>
            <p:ph type="sldImg" idx="4294967295"/>
          </p:nvPr>
        </p:nvSpPr>
        <p:spPr>
          <a:ln/>
        </p:spPr>
      </p:sp>
      <p:sp>
        <p:nvSpPr>
          <p:cNvPr id="91140" name="Rectangle 3">
            <a:extLst>
              <a:ext uri="{FF2B5EF4-FFF2-40B4-BE49-F238E27FC236}">
                <a16:creationId xmlns:a16="http://schemas.microsoft.com/office/drawing/2014/main" id="{1F8A1131-A46B-4C33-B162-9CA60DA8FA82}"/>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lnSpc>
                <a:spcPct val="90000"/>
              </a:lnSpc>
            </a:pPr>
            <a:endParaRPr lang="en-US" altLang="vi-V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BD0E357-52E4-45F4-9FC5-1EA21FB37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D3B6300-7D20-4E2A-9AC5-D6758050B33A}" type="slidenum">
              <a:rPr lang="en-US" altLang="vi-VN" sz="1200" smtClean="0"/>
              <a:pPr/>
              <a:t>55</a:t>
            </a:fld>
            <a:endParaRPr lang="en-US" altLang="vi-VN" sz="1200"/>
          </a:p>
        </p:txBody>
      </p:sp>
      <p:sp>
        <p:nvSpPr>
          <p:cNvPr id="93187" name="Rectangle 2">
            <a:extLst>
              <a:ext uri="{FF2B5EF4-FFF2-40B4-BE49-F238E27FC236}">
                <a16:creationId xmlns:a16="http://schemas.microsoft.com/office/drawing/2014/main" id="{AD3827FD-7344-4D5E-BD12-A9F3B182FD75}"/>
              </a:ext>
            </a:extLst>
          </p:cNvPr>
          <p:cNvSpPr>
            <a:spLocks noGrp="1" noRot="1" noChangeAspect="1" noChangeArrowheads="1" noTextEdit="1"/>
          </p:cNvSpPr>
          <p:nvPr>
            <p:ph type="sldImg" idx="4294967295"/>
          </p:nvPr>
        </p:nvSpPr>
        <p:spPr>
          <a:ln/>
        </p:spPr>
      </p:sp>
      <p:sp>
        <p:nvSpPr>
          <p:cNvPr id="93188" name="Rectangle 3">
            <a:extLst>
              <a:ext uri="{FF2B5EF4-FFF2-40B4-BE49-F238E27FC236}">
                <a16:creationId xmlns:a16="http://schemas.microsoft.com/office/drawing/2014/main" id="{D7757B01-E27D-4DBB-B7FD-26FAD2B8A86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142466D-A417-4D03-AEAA-39AD71089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E2F35A3-479A-4C2E-9C13-ABF18C17005B}" type="slidenum">
              <a:rPr lang="en-US" altLang="vi-VN" sz="1200" smtClean="0"/>
              <a:pPr/>
              <a:t>56</a:t>
            </a:fld>
            <a:endParaRPr lang="en-US" altLang="vi-VN" sz="1200"/>
          </a:p>
        </p:txBody>
      </p:sp>
      <p:sp>
        <p:nvSpPr>
          <p:cNvPr id="95235" name="Rectangle 2">
            <a:extLst>
              <a:ext uri="{FF2B5EF4-FFF2-40B4-BE49-F238E27FC236}">
                <a16:creationId xmlns:a16="http://schemas.microsoft.com/office/drawing/2014/main" id="{C7F3ED82-6DCD-42BF-860C-E6EB3CE0F5E6}"/>
              </a:ext>
            </a:extLst>
          </p:cNvPr>
          <p:cNvSpPr>
            <a:spLocks noGrp="1" noRot="1" noChangeAspect="1" noChangeArrowheads="1" noTextEdit="1"/>
          </p:cNvSpPr>
          <p:nvPr>
            <p:ph type="sldImg" idx="4294967295"/>
          </p:nvPr>
        </p:nvSpPr>
        <p:spPr>
          <a:ln/>
        </p:spPr>
      </p:sp>
      <p:sp>
        <p:nvSpPr>
          <p:cNvPr id="95236" name="Rectangle 3">
            <a:extLst>
              <a:ext uri="{FF2B5EF4-FFF2-40B4-BE49-F238E27FC236}">
                <a16:creationId xmlns:a16="http://schemas.microsoft.com/office/drawing/2014/main" id="{25030415-C88C-4679-A9D0-F0E515C79875}"/>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DF48949-10AF-4E92-8A6E-4F41519A2A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FA612B8-BD9E-4DEF-B0D0-59956850CCE1}" type="slidenum">
              <a:rPr lang="en-US" altLang="vi-VN" sz="1200" smtClean="0"/>
              <a:pPr/>
              <a:t>57</a:t>
            </a:fld>
            <a:endParaRPr lang="en-US" altLang="vi-VN" sz="1200"/>
          </a:p>
        </p:txBody>
      </p:sp>
      <p:sp>
        <p:nvSpPr>
          <p:cNvPr id="97283" name="Rectangle 2">
            <a:extLst>
              <a:ext uri="{FF2B5EF4-FFF2-40B4-BE49-F238E27FC236}">
                <a16:creationId xmlns:a16="http://schemas.microsoft.com/office/drawing/2014/main" id="{D44EAFDB-8F72-495E-A565-15A1A83C4283}"/>
              </a:ext>
            </a:extLst>
          </p:cNvPr>
          <p:cNvSpPr>
            <a:spLocks noGrp="1" noRot="1" noChangeAspect="1" noChangeArrowheads="1" noTextEdit="1"/>
          </p:cNvSpPr>
          <p:nvPr>
            <p:ph type="sldImg" idx="4294967295"/>
          </p:nvPr>
        </p:nvSpPr>
        <p:spPr>
          <a:ln/>
        </p:spPr>
      </p:sp>
      <p:sp>
        <p:nvSpPr>
          <p:cNvPr id="97284" name="Rectangle 3">
            <a:extLst>
              <a:ext uri="{FF2B5EF4-FFF2-40B4-BE49-F238E27FC236}">
                <a16:creationId xmlns:a16="http://schemas.microsoft.com/office/drawing/2014/main" id="{019E9241-5ECB-4A0B-B62B-FB0DD0006300}"/>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6D90702-C00E-4ACB-A965-41FD1174F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F1FD2B3-039A-4E71-8A13-902C8473B463}" type="slidenum">
              <a:rPr lang="en-US" altLang="vi-VN" sz="1200" smtClean="0"/>
              <a:pPr/>
              <a:t>58</a:t>
            </a:fld>
            <a:endParaRPr lang="en-US" altLang="vi-VN" sz="1200"/>
          </a:p>
        </p:txBody>
      </p:sp>
      <p:sp>
        <p:nvSpPr>
          <p:cNvPr id="99331" name="Rectangle 2">
            <a:extLst>
              <a:ext uri="{FF2B5EF4-FFF2-40B4-BE49-F238E27FC236}">
                <a16:creationId xmlns:a16="http://schemas.microsoft.com/office/drawing/2014/main" id="{2D5F43AD-DE79-4668-B08D-2D1DF6F8B847}"/>
              </a:ext>
            </a:extLst>
          </p:cNvPr>
          <p:cNvSpPr>
            <a:spLocks noGrp="1" noRot="1" noChangeAspect="1" noChangeArrowheads="1" noTextEdit="1"/>
          </p:cNvSpPr>
          <p:nvPr>
            <p:ph type="sldImg" idx="4294967295"/>
          </p:nvPr>
        </p:nvSpPr>
        <p:spPr>
          <a:ln/>
        </p:spPr>
      </p:sp>
      <p:sp>
        <p:nvSpPr>
          <p:cNvPr id="99332" name="Rectangle 3">
            <a:extLst>
              <a:ext uri="{FF2B5EF4-FFF2-40B4-BE49-F238E27FC236}">
                <a16:creationId xmlns:a16="http://schemas.microsoft.com/office/drawing/2014/main" id="{5893697E-8E1A-4C40-ACCF-93DF64AD074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2269F27-56B2-4569-99AC-E7349D5A0C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075B01E-BA90-468D-9FDF-33A04423C101}" type="slidenum">
              <a:rPr lang="en-US" altLang="vi-VN" sz="1200" smtClean="0"/>
              <a:pPr/>
              <a:t>59</a:t>
            </a:fld>
            <a:endParaRPr lang="en-US" altLang="vi-VN" sz="1200"/>
          </a:p>
        </p:txBody>
      </p:sp>
      <p:sp>
        <p:nvSpPr>
          <p:cNvPr id="101379" name="Rectangle 2">
            <a:extLst>
              <a:ext uri="{FF2B5EF4-FFF2-40B4-BE49-F238E27FC236}">
                <a16:creationId xmlns:a16="http://schemas.microsoft.com/office/drawing/2014/main" id="{5461041B-7A12-47FF-BBA6-F544683CB424}"/>
              </a:ext>
            </a:extLst>
          </p:cNvPr>
          <p:cNvSpPr>
            <a:spLocks noGrp="1" noRot="1" noChangeAspect="1" noChangeArrowheads="1" noTextEdit="1"/>
          </p:cNvSpPr>
          <p:nvPr>
            <p:ph type="sldImg" idx="4294967295"/>
          </p:nvPr>
        </p:nvSpPr>
        <p:spPr>
          <a:ln/>
        </p:spPr>
      </p:sp>
      <p:sp>
        <p:nvSpPr>
          <p:cNvPr id="101380" name="Rectangle 3">
            <a:extLst>
              <a:ext uri="{FF2B5EF4-FFF2-40B4-BE49-F238E27FC236}">
                <a16:creationId xmlns:a16="http://schemas.microsoft.com/office/drawing/2014/main" id="{49548CA8-867C-4E7A-8D6F-2AD659133A87}"/>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5C93B96-951D-41E6-BE5E-13EDE263AD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11BA04C-CE4F-4834-81D5-DD577DEF2701}" type="slidenum">
              <a:rPr lang="en-US" altLang="vi-VN" sz="1200" smtClean="0"/>
              <a:pPr/>
              <a:t>61</a:t>
            </a:fld>
            <a:endParaRPr lang="en-US" altLang="vi-VN" sz="1200"/>
          </a:p>
        </p:txBody>
      </p:sp>
      <p:sp>
        <p:nvSpPr>
          <p:cNvPr id="104451" name="Rectangle 2">
            <a:extLst>
              <a:ext uri="{FF2B5EF4-FFF2-40B4-BE49-F238E27FC236}">
                <a16:creationId xmlns:a16="http://schemas.microsoft.com/office/drawing/2014/main" id="{CABB0BF2-04BA-4A72-9C0F-51EED4F66AD1}"/>
              </a:ext>
            </a:extLst>
          </p:cNvPr>
          <p:cNvSpPr>
            <a:spLocks noGrp="1" noRot="1" noChangeAspect="1" noChangeArrowheads="1" noTextEdit="1"/>
          </p:cNvSpPr>
          <p:nvPr>
            <p:ph type="sldImg" idx="4294967295"/>
          </p:nvPr>
        </p:nvSpPr>
        <p:spPr>
          <a:ln/>
        </p:spPr>
      </p:sp>
      <p:sp>
        <p:nvSpPr>
          <p:cNvPr id="104452" name="Rectangle 3">
            <a:extLst>
              <a:ext uri="{FF2B5EF4-FFF2-40B4-BE49-F238E27FC236}">
                <a16:creationId xmlns:a16="http://schemas.microsoft.com/office/drawing/2014/main" id="{4A83ABF5-9B20-4B89-B9C0-7E4F59D7A7E7}"/>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44FA3E-AE9C-4043-9243-7418B1A43A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98CB6A1-94BC-4BAE-B0A3-6F49310D0406}" type="slidenum">
              <a:rPr lang="en-US" altLang="vi-VN" sz="1200" smtClean="0"/>
              <a:pPr/>
              <a:t>62</a:t>
            </a:fld>
            <a:endParaRPr lang="en-US" altLang="vi-VN" sz="1200"/>
          </a:p>
        </p:txBody>
      </p:sp>
      <p:sp>
        <p:nvSpPr>
          <p:cNvPr id="106499" name="Rectangle 2">
            <a:extLst>
              <a:ext uri="{FF2B5EF4-FFF2-40B4-BE49-F238E27FC236}">
                <a16:creationId xmlns:a16="http://schemas.microsoft.com/office/drawing/2014/main" id="{71F6FA1D-279D-4D3F-BCFE-518252586064}"/>
              </a:ext>
            </a:extLst>
          </p:cNvPr>
          <p:cNvSpPr>
            <a:spLocks noGrp="1" noRot="1" noChangeAspect="1" noChangeArrowheads="1" noTextEdit="1"/>
          </p:cNvSpPr>
          <p:nvPr>
            <p:ph type="sldImg" idx="4294967295"/>
          </p:nvPr>
        </p:nvSpPr>
        <p:spPr>
          <a:ln/>
        </p:spPr>
      </p:sp>
      <p:sp>
        <p:nvSpPr>
          <p:cNvPr id="106500" name="Rectangle 3">
            <a:extLst>
              <a:ext uri="{FF2B5EF4-FFF2-40B4-BE49-F238E27FC236}">
                <a16:creationId xmlns:a16="http://schemas.microsoft.com/office/drawing/2014/main" id="{72332BEA-015B-4305-AB4A-012EA265BC0C}"/>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1028031-94D9-4168-B162-8B081D4A14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A18A4DD-AD58-4477-BCC0-7AC9255C71D2}" type="slidenum">
              <a:rPr lang="en-US" altLang="vi-VN" sz="1200" smtClean="0"/>
              <a:pPr/>
              <a:t>7</a:t>
            </a:fld>
            <a:endParaRPr lang="en-US" altLang="vi-VN" sz="1200"/>
          </a:p>
        </p:txBody>
      </p:sp>
      <p:sp>
        <p:nvSpPr>
          <p:cNvPr id="16387" name="Rectangle 2">
            <a:extLst>
              <a:ext uri="{FF2B5EF4-FFF2-40B4-BE49-F238E27FC236}">
                <a16:creationId xmlns:a16="http://schemas.microsoft.com/office/drawing/2014/main" id="{1A9741ED-E0C5-4D98-BE64-76E9071EE54B}"/>
              </a:ext>
            </a:extLst>
          </p:cNvPr>
          <p:cNvSpPr>
            <a:spLocks noGrp="1" noRot="1" noChangeAspect="1" noChangeArrowheads="1" noTextEdit="1"/>
          </p:cNvSpPr>
          <p:nvPr>
            <p:ph type="sldImg" idx="4294967295"/>
          </p:nvPr>
        </p:nvSpPr>
        <p:spPr>
          <a:ln/>
        </p:spPr>
      </p:sp>
      <p:sp>
        <p:nvSpPr>
          <p:cNvPr id="16388" name="Rectangle 3">
            <a:extLst>
              <a:ext uri="{FF2B5EF4-FFF2-40B4-BE49-F238E27FC236}">
                <a16:creationId xmlns:a16="http://schemas.microsoft.com/office/drawing/2014/main" id="{122A155E-84A7-4AD9-B8B2-9A3C2D987E89}"/>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A3D7B0E-35E5-44C4-9667-25A9EE0221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9C0208F-2B7C-4804-8004-794804A2596C}" type="slidenum">
              <a:rPr lang="en-US" altLang="vi-VN" sz="1200" smtClean="0"/>
              <a:pPr/>
              <a:t>63</a:t>
            </a:fld>
            <a:endParaRPr lang="en-US" altLang="vi-VN" sz="1200"/>
          </a:p>
        </p:txBody>
      </p:sp>
      <p:sp>
        <p:nvSpPr>
          <p:cNvPr id="108547" name="Rectangle 2">
            <a:extLst>
              <a:ext uri="{FF2B5EF4-FFF2-40B4-BE49-F238E27FC236}">
                <a16:creationId xmlns:a16="http://schemas.microsoft.com/office/drawing/2014/main" id="{2128C761-EFA8-45BC-9C8F-47CFBBCBFC21}"/>
              </a:ext>
            </a:extLst>
          </p:cNvPr>
          <p:cNvSpPr>
            <a:spLocks noGrp="1" noRot="1" noChangeAspect="1" noChangeArrowheads="1" noTextEdit="1"/>
          </p:cNvSpPr>
          <p:nvPr>
            <p:ph type="sldImg" idx="4294967295"/>
          </p:nvPr>
        </p:nvSpPr>
        <p:spPr>
          <a:ln/>
        </p:spPr>
      </p:sp>
      <p:sp>
        <p:nvSpPr>
          <p:cNvPr id="108548" name="Rectangle 3">
            <a:extLst>
              <a:ext uri="{FF2B5EF4-FFF2-40B4-BE49-F238E27FC236}">
                <a16:creationId xmlns:a16="http://schemas.microsoft.com/office/drawing/2014/main" id="{00CBE343-DC16-4582-900F-80E96DA1B3A2}"/>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F947DFA-F720-42DC-ADF7-85A4CEA679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7ECE47A-CF8E-4BF6-8D5A-E5CAD379792E}" type="slidenum">
              <a:rPr lang="en-US" altLang="vi-VN" sz="1200" smtClean="0"/>
              <a:pPr/>
              <a:t>64</a:t>
            </a:fld>
            <a:endParaRPr lang="en-US" altLang="vi-VN" sz="1200"/>
          </a:p>
        </p:txBody>
      </p:sp>
      <p:sp>
        <p:nvSpPr>
          <p:cNvPr id="110595" name="Rectangle 2">
            <a:extLst>
              <a:ext uri="{FF2B5EF4-FFF2-40B4-BE49-F238E27FC236}">
                <a16:creationId xmlns:a16="http://schemas.microsoft.com/office/drawing/2014/main" id="{EB1E0C47-569E-4EFB-9690-D57A09F38921}"/>
              </a:ext>
            </a:extLst>
          </p:cNvPr>
          <p:cNvSpPr>
            <a:spLocks noGrp="1" noRot="1" noChangeAspect="1" noChangeArrowheads="1" noTextEdit="1"/>
          </p:cNvSpPr>
          <p:nvPr>
            <p:ph type="sldImg" idx="4294967295"/>
          </p:nvPr>
        </p:nvSpPr>
        <p:spPr>
          <a:ln/>
        </p:spPr>
      </p:sp>
      <p:sp>
        <p:nvSpPr>
          <p:cNvPr id="110596" name="Rectangle 3">
            <a:extLst>
              <a:ext uri="{FF2B5EF4-FFF2-40B4-BE49-F238E27FC236}">
                <a16:creationId xmlns:a16="http://schemas.microsoft.com/office/drawing/2014/main" id="{E163799C-E6AD-4D01-B634-46BDEC7F16F5}"/>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C82A8CD-FA79-473C-9C60-AAAE53C279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66AC1D5-171F-4104-8C52-337FAA7EC787}" type="slidenum">
              <a:rPr lang="en-US" altLang="vi-VN" sz="1200" smtClean="0"/>
              <a:pPr/>
              <a:t>65</a:t>
            </a:fld>
            <a:endParaRPr lang="en-US" altLang="vi-VN" sz="1200"/>
          </a:p>
        </p:txBody>
      </p:sp>
      <p:sp>
        <p:nvSpPr>
          <p:cNvPr id="112643" name="Rectangle 2">
            <a:extLst>
              <a:ext uri="{FF2B5EF4-FFF2-40B4-BE49-F238E27FC236}">
                <a16:creationId xmlns:a16="http://schemas.microsoft.com/office/drawing/2014/main" id="{78A37700-E04D-41E4-B03E-E399CFC0A6FE}"/>
              </a:ext>
            </a:extLst>
          </p:cNvPr>
          <p:cNvSpPr>
            <a:spLocks noGrp="1" noRot="1" noChangeAspect="1" noChangeArrowheads="1" noTextEdit="1"/>
          </p:cNvSpPr>
          <p:nvPr>
            <p:ph type="sldImg" idx="4294967295"/>
          </p:nvPr>
        </p:nvSpPr>
        <p:spPr>
          <a:ln/>
        </p:spPr>
      </p:sp>
      <p:sp>
        <p:nvSpPr>
          <p:cNvPr id="112644" name="Rectangle 3">
            <a:extLst>
              <a:ext uri="{FF2B5EF4-FFF2-40B4-BE49-F238E27FC236}">
                <a16:creationId xmlns:a16="http://schemas.microsoft.com/office/drawing/2014/main" id="{97BE530D-A827-4A1F-B51E-08211CDCE279}"/>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sz="10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7A4DAD5-2166-4C7E-877B-7CF2F61DE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C266C4E-6EF5-4EC4-843D-2CBCB6088F6B}" type="slidenum">
              <a:rPr lang="en-US" altLang="vi-VN" sz="1200" smtClean="0"/>
              <a:pPr/>
              <a:t>66</a:t>
            </a:fld>
            <a:endParaRPr lang="en-US" altLang="vi-VN" sz="1200"/>
          </a:p>
        </p:txBody>
      </p:sp>
      <p:sp>
        <p:nvSpPr>
          <p:cNvPr id="114691" name="Rectangle 2">
            <a:extLst>
              <a:ext uri="{FF2B5EF4-FFF2-40B4-BE49-F238E27FC236}">
                <a16:creationId xmlns:a16="http://schemas.microsoft.com/office/drawing/2014/main" id="{E5F4C681-18EE-4CC4-8E7A-0E6C4E7CB3D8}"/>
              </a:ext>
            </a:extLst>
          </p:cNvPr>
          <p:cNvSpPr>
            <a:spLocks noGrp="1" noRot="1" noChangeAspect="1" noChangeArrowheads="1" noTextEdit="1"/>
          </p:cNvSpPr>
          <p:nvPr>
            <p:ph type="sldImg" idx="4294967295"/>
          </p:nvPr>
        </p:nvSpPr>
        <p:spPr>
          <a:ln/>
        </p:spPr>
      </p:sp>
      <p:sp>
        <p:nvSpPr>
          <p:cNvPr id="114692" name="Rectangle 3">
            <a:extLst>
              <a:ext uri="{FF2B5EF4-FFF2-40B4-BE49-F238E27FC236}">
                <a16:creationId xmlns:a16="http://schemas.microsoft.com/office/drawing/2014/main" id="{480398FA-D576-4598-986C-F4C99173FAA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78DA8705-2C04-4ABE-97E9-41AD46FE3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FD93D14-5080-40D0-9AAA-BB780FE1AD69}" type="slidenum">
              <a:rPr lang="en-US" altLang="vi-VN" sz="1200" smtClean="0"/>
              <a:pPr/>
              <a:t>67</a:t>
            </a:fld>
            <a:endParaRPr lang="en-US" altLang="vi-VN" sz="1200"/>
          </a:p>
        </p:txBody>
      </p:sp>
      <p:sp>
        <p:nvSpPr>
          <p:cNvPr id="116739" name="Rectangle 2">
            <a:extLst>
              <a:ext uri="{FF2B5EF4-FFF2-40B4-BE49-F238E27FC236}">
                <a16:creationId xmlns:a16="http://schemas.microsoft.com/office/drawing/2014/main" id="{1CD67AC7-D303-4D9C-908D-BE698EE00E8A}"/>
              </a:ext>
            </a:extLst>
          </p:cNvPr>
          <p:cNvSpPr>
            <a:spLocks noGrp="1" noRot="1" noChangeAspect="1" noChangeArrowheads="1" noTextEdit="1"/>
          </p:cNvSpPr>
          <p:nvPr>
            <p:ph type="sldImg" idx="4294967295"/>
          </p:nvPr>
        </p:nvSpPr>
        <p:spPr>
          <a:ln/>
        </p:spPr>
      </p:sp>
      <p:sp>
        <p:nvSpPr>
          <p:cNvPr id="116740" name="Rectangle 3">
            <a:extLst>
              <a:ext uri="{FF2B5EF4-FFF2-40B4-BE49-F238E27FC236}">
                <a16:creationId xmlns:a16="http://schemas.microsoft.com/office/drawing/2014/main" id="{07B2412E-F950-4AEE-B67B-F88A89C4DBE6}"/>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sz="10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2100ED70-8E48-49FD-BCDB-8BF980CE97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30CFCFE-29D8-429A-9435-B3C7A869B622}" type="slidenum">
              <a:rPr lang="en-US" altLang="vi-VN" sz="1200" smtClean="0"/>
              <a:pPr/>
              <a:t>68</a:t>
            </a:fld>
            <a:endParaRPr lang="en-US" altLang="vi-VN" sz="1200"/>
          </a:p>
        </p:txBody>
      </p:sp>
      <p:sp>
        <p:nvSpPr>
          <p:cNvPr id="118787" name="Rectangle 2">
            <a:extLst>
              <a:ext uri="{FF2B5EF4-FFF2-40B4-BE49-F238E27FC236}">
                <a16:creationId xmlns:a16="http://schemas.microsoft.com/office/drawing/2014/main" id="{AAF6A584-DE48-468B-8C8B-C8CA5960528E}"/>
              </a:ext>
            </a:extLst>
          </p:cNvPr>
          <p:cNvSpPr>
            <a:spLocks noGrp="1" noRot="1" noChangeAspect="1" noChangeArrowheads="1" noTextEdit="1"/>
          </p:cNvSpPr>
          <p:nvPr>
            <p:ph type="sldImg" idx="4294967295"/>
          </p:nvPr>
        </p:nvSpPr>
        <p:spPr>
          <a:ln/>
        </p:spPr>
      </p:sp>
      <p:sp>
        <p:nvSpPr>
          <p:cNvPr id="118788" name="Rectangle 3">
            <a:extLst>
              <a:ext uri="{FF2B5EF4-FFF2-40B4-BE49-F238E27FC236}">
                <a16:creationId xmlns:a16="http://schemas.microsoft.com/office/drawing/2014/main" id="{CA151F7A-647F-4480-A3FA-E41604E871F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B19314D6-3294-46BD-B939-9A7D153485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63B1C4C-27E9-4863-8B23-38D003282FDF}" type="slidenum">
              <a:rPr lang="en-US" altLang="vi-VN" sz="1200" smtClean="0"/>
              <a:pPr/>
              <a:t>69</a:t>
            </a:fld>
            <a:endParaRPr lang="en-US" altLang="vi-VN" sz="1200"/>
          </a:p>
        </p:txBody>
      </p:sp>
      <p:sp>
        <p:nvSpPr>
          <p:cNvPr id="120835" name="Rectangle 2">
            <a:extLst>
              <a:ext uri="{FF2B5EF4-FFF2-40B4-BE49-F238E27FC236}">
                <a16:creationId xmlns:a16="http://schemas.microsoft.com/office/drawing/2014/main" id="{D92772EA-D8EA-448F-8F9A-491372794FF7}"/>
              </a:ext>
            </a:extLst>
          </p:cNvPr>
          <p:cNvSpPr>
            <a:spLocks noGrp="1" noRot="1" noChangeAspect="1" noChangeArrowheads="1" noTextEdit="1"/>
          </p:cNvSpPr>
          <p:nvPr>
            <p:ph type="sldImg" idx="4294967295"/>
          </p:nvPr>
        </p:nvSpPr>
        <p:spPr>
          <a:ln/>
        </p:spPr>
      </p:sp>
      <p:sp>
        <p:nvSpPr>
          <p:cNvPr id="120836" name="Rectangle 3">
            <a:extLst>
              <a:ext uri="{FF2B5EF4-FFF2-40B4-BE49-F238E27FC236}">
                <a16:creationId xmlns:a16="http://schemas.microsoft.com/office/drawing/2014/main" id="{0B7037A8-C70F-4294-A390-7325F721C0FC}"/>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493A8E8-F5F0-4894-81A7-22BD18D9EC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480C7F2-B7FE-4490-A9AC-684A71BB109D}" type="slidenum">
              <a:rPr lang="en-US" altLang="vi-VN" sz="1200" smtClean="0"/>
              <a:pPr/>
              <a:t>70</a:t>
            </a:fld>
            <a:endParaRPr lang="en-US" altLang="vi-VN" sz="1200"/>
          </a:p>
        </p:txBody>
      </p:sp>
      <p:sp>
        <p:nvSpPr>
          <p:cNvPr id="122883" name="Rectangle 2">
            <a:extLst>
              <a:ext uri="{FF2B5EF4-FFF2-40B4-BE49-F238E27FC236}">
                <a16:creationId xmlns:a16="http://schemas.microsoft.com/office/drawing/2014/main" id="{E50E17A2-8CA9-468D-B485-6C882EB4FB8C}"/>
              </a:ext>
            </a:extLst>
          </p:cNvPr>
          <p:cNvSpPr>
            <a:spLocks noGrp="1" noRot="1" noChangeAspect="1" noChangeArrowheads="1" noTextEdit="1"/>
          </p:cNvSpPr>
          <p:nvPr>
            <p:ph type="sldImg" idx="4294967295"/>
          </p:nvPr>
        </p:nvSpPr>
        <p:spPr>
          <a:ln/>
        </p:spPr>
      </p:sp>
      <p:sp>
        <p:nvSpPr>
          <p:cNvPr id="122884" name="Rectangle 3">
            <a:extLst>
              <a:ext uri="{FF2B5EF4-FFF2-40B4-BE49-F238E27FC236}">
                <a16:creationId xmlns:a16="http://schemas.microsoft.com/office/drawing/2014/main" id="{C17FDE3B-9FDA-4A9F-9A8F-FDF964EEEA3A}"/>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C911FB24-8D71-48BE-B583-6DCBABDE47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A066DEC-E905-42A6-BBB8-DCAA47ED86FC}" type="slidenum">
              <a:rPr lang="en-US" altLang="vi-VN" sz="1200" smtClean="0"/>
              <a:pPr/>
              <a:t>71</a:t>
            </a:fld>
            <a:endParaRPr lang="en-US" altLang="vi-VN" sz="1200"/>
          </a:p>
        </p:txBody>
      </p:sp>
      <p:sp>
        <p:nvSpPr>
          <p:cNvPr id="124931" name="Rectangle 2">
            <a:extLst>
              <a:ext uri="{FF2B5EF4-FFF2-40B4-BE49-F238E27FC236}">
                <a16:creationId xmlns:a16="http://schemas.microsoft.com/office/drawing/2014/main" id="{9F85ACBE-1A5B-49CC-9F42-4401CCDE5C61}"/>
              </a:ext>
            </a:extLst>
          </p:cNvPr>
          <p:cNvSpPr>
            <a:spLocks noGrp="1" noRot="1" noChangeAspect="1" noChangeArrowheads="1" noTextEdit="1"/>
          </p:cNvSpPr>
          <p:nvPr>
            <p:ph type="sldImg" idx="4294967295"/>
          </p:nvPr>
        </p:nvSpPr>
        <p:spPr>
          <a:ln/>
        </p:spPr>
      </p:sp>
      <p:sp>
        <p:nvSpPr>
          <p:cNvPr id="124932" name="Rectangle 3">
            <a:extLst>
              <a:ext uri="{FF2B5EF4-FFF2-40B4-BE49-F238E27FC236}">
                <a16:creationId xmlns:a16="http://schemas.microsoft.com/office/drawing/2014/main" id="{A75BA7F1-586C-4C89-AD2F-E33D1C542CF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2BF899EA-03F7-4A34-A07D-80E20E62C9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F94FBDD-AD6B-4973-82F2-0B7F216D4CFD}" type="slidenum">
              <a:rPr lang="en-US" altLang="vi-VN" sz="1200" smtClean="0"/>
              <a:pPr/>
              <a:t>72</a:t>
            </a:fld>
            <a:endParaRPr lang="en-US" altLang="vi-VN" sz="1200"/>
          </a:p>
        </p:txBody>
      </p:sp>
      <p:sp>
        <p:nvSpPr>
          <p:cNvPr id="126979" name="Rectangle 2">
            <a:extLst>
              <a:ext uri="{FF2B5EF4-FFF2-40B4-BE49-F238E27FC236}">
                <a16:creationId xmlns:a16="http://schemas.microsoft.com/office/drawing/2014/main" id="{241A83A5-CF85-40EE-9B29-D9C601DC396F}"/>
              </a:ext>
            </a:extLst>
          </p:cNvPr>
          <p:cNvSpPr>
            <a:spLocks noGrp="1" noRot="1" noChangeAspect="1" noChangeArrowheads="1" noTextEdit="1"/>
          </p:cNvSpPr>
          <p:nvPr>
            <p:ph type="sldImg" idx="4294967295"/>
          </p:nvPr>
        </p:nvSpPr>
        <p:spPr>
          <a:ln/>
        </p:spPr>
      </p:sp>
      <p:sp>
        <p:nvSpPr>
          <p:cNvPr id="126980" name="Rectangle 3">
            <a:extLst>
              <a:ext uri="{FF2B5EF4-FFF2-40B4-BE49-F238E27FC236}">
                <a16:creationId xmlns:a16="http://schemas.microsoft.com/office/drawing/2014/main" id="{47E6205A-569F-4C3A-A507-B890D975325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AF52A83-B2C8-4460-B026-C4849901D3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93D38B7-3312-4BAD-BF2A-543C3053580E}" type="slidenum">
              <a:rPr lang="en-US" altLang="vi-VN" sz="1200" smtClean="0"/>
              <a:pPr/>
              <a:t>8</a:t>
            </a:fld>
            <a:endParaRPr lang="en-US" altLang="vi-VN" sz="1200"/>
          </a:p>
        </p:txBody>
      </p:sp>
      <p:sp>
        <p:nvSpPr>
          <p:cNvPr id="18435" name="Rectangle 2">
            <a:extLst>
              <a:ext uri="{FF2B5EF4-FFF2-40B4-BE49-F238E27FC236}">
                <a16:creationId xmlns:a16="http://schemas.microsoft.com/office/drawing/2014/main" id="{44277D1E-464F-4A8C-9EAE-5B35F1FB4017}"/>
              </a:ext>
            </a:extLst>
          </p:cNvPr>
          <p:cNvSpPr>
            <a:spLocks noGrp="1" noRot="1" noChangeAspect="1" noChangeArrowheads="1" noTextEdit="1"/>
          </p:cNvSpPr>
          <p:nvPr>
            <p:ph type="sldImg" idx="4294967295"/>
          </p:nvPr>
        </p:nvSpPr>
        <p:spPr>
          <a:ln/>
        </p:spPr>
      </p:sp>
      <p:sp>
        <p:nvSpPr>
          <p:cNvPr id="18436" name="Rectangle 3">
            <a:extLst>
              <a:ext uri="{FF2B5EF4-FFF2-40B4-BE49-F238E27FC236}">
                <a16:creationId xmlns:a16="http://schemas.microsoft.com/office/drawing/2014/main" id="{F9E4746B-4149-45AD-9763-FB4C777F251A}"/>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300FB30A-C70E-44CE-B3DD-A0C0F3B694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1FC532D-E213-4050-9ED6-7C60C8F42EA7}" type="slidenum">
              <a:rPr lang="en-US" altLang="vi-VN" sz="1200" smtClean="0"/>
              <a:pPr/>
              <a:t>73</a:t>
            </a:fld>
            <a:endParaRPr lang="en-US" altLang="vi-VN" sz="1200"/>
          </a:p>
        </p:txBody>
      </p:sp>
      <p:sp>
        <p:nvSpPr>
          <p:cNvPr id="129027" name="Rectangle 2">
            <a:extLst>
              <a:ext uri="{FF2B5EF4-FFF2-40B4-BE49-F238E27FC236}">
                <a16:creationId xmlns:a16="http://schemas.microsoft.com/office/drawing/2014/main" id="{3B06DBD1-6A69-4AED-B06A-948A991F2F51}"/>
              </a:ext>
            </a:extLst>
          </p:cNvPr>
          <p:cNvSpPr>
            <a:spLocks noGrp="1" noRot="1" noChangeAspect="1" noChangeArrowheads="1" noTextEdit="1"/>
          </p:cNvSpPr>
          <p:nvPr>
            <p:ph type="sldImg" idx="4294967295"/>
          </p:nvPr>
        </p:nvSpPr>
        <p:spPr>
          <a:ln/>
        </p:spPr>
      </p:sp>
      <p:sp>
        <p:nvSpPr>
          <p:cNvPr id="129028" name="Rectangle 3">
            <a:extLst>
              <a:ext uri="{FF2B5EF4-FFF2-40B4-BE49-F238E27FC236}">
                <a16:creationId xmlns:a16="http://schemas.microsoft.com/office/drawing/2014/main" id="{27094FAE-78A2-40A2-AB99-A0FCEBDF0E18}"/>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D3772847-8B21-4EC2-9AFE-0041DCE15413}"/>
              </a:ext>
            </a:extLst>
          </p:cNvPr>
          <p:cNvSpPr>
            <a:spLocks noGrp="1" noRot="1" noChangeAspect="1" noChangeArrowheads="1" noTextEdit="1"/>
          </p:cNvSpPr>
          <p:nvPr>
            <p:ph type="sldImg" idx="4294967295"/>
          </p:nvPr>
        </p:nvSpPr>
        <p:spPr>
          <a:ln/>
        </p:spPr>
      </p:sp>
      <p:sp>
        <p:nvSpPr>
          <p:cNvPr id="157699" name="Notes Placeholder 2">
            <a:extLst>
              <a:ext uri="{FF2B5EF4-FFF2-40B4-BE49-F238E27FC236}">
                <a16:creationId xmlns:a16="http://schemas.microsoft.com/office/drawing/2014/main" id="{80F990E8-9E08-4509-85C0-A264328CD891}"/>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vi-VN" dirty="0"/>
          </a:p>
        </p:txBody>
      </p:sp>
      <p:sp>
        <p:nvSpPr>
          <p:cNvPr id="157700" name="Slide Number Placeholder 3">
            <a:extLst>
              <a:ext uri="{FF2B5EF4-FFF2-40B4-BE49-F238E27FC236}">
                <a16:creationId xmlns:a16="http://schemas.microsoft.com/office/drawing/2014/main" id="{A5FE535E-672C-4CFC-A6EF-AF183E9710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AC09E3A-7227-4278-8E2F-963A52D37A25}" type="slidenum">
              <a:rPr lang="en-US" altLang="vi-VN" sz="1200" smtClean="0"/>
              <a:pPr/>
              <a:t>99</a:t>
            </a:fld>
            <a:endParaRPr lang="en-US" altLang="vi-VN"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961EAFA7-2668-4723-B104-01A980ACBE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7BFDE4F-DD9C-4F3A-9B7E-D303CB81A0AB}" type="slidenum">
              <a:rPr lang="en-US" altLang="vi-VN" sz="1200" smtClean="0"/>
              <a:pPr/>
              <a:t>123</a:t>
            </a:fld>
            <a:endParaRPr lang="en-US" altLang="vi-VN" sz="1200"/>
          </a:p>
        </p:txBody>
      </p:sp>
      <p:sp>
        <p:nvSpPr>
          <p:cNvPr id="192515" name="Rectangle 2">
            <a:extLst>
              <a:ext uri="{FF2B5EF4-FFF2-40B4-BE49-F238E27FC236}">
                <a16:creationId xmlns:a16="http://schemas.microsoft.com/office/drawing/2014/main" id="{F160BE79-C417-4D8B-A2E0-CF963FD470F5}"/>
              </a:ext>
            </a:extLst>
          </p:cNvPr>
          <p:cNvSpPr>
            <a:spLocks noGrp="1" noRot="1" noChangeAspect="1" noChangeArrowheads="1" noTextEdit="1"/>
          </p:cNvSpPr>
          <p:nvPr>
            <p:ph type="sldImg" idx="4294967295"/>
          </p:nvPr>
        </p:nvSpPr>
        <p:spPr>
          <a:ln/>
        </p:spPr>
      </p:sp>
      <p:sp>
        <p:nvSpPr>
          <p:cNvPr id="192516" name="Rectangle 3">
            <a:extLst>
              <a:ext uri="{FF2B5EF4-FFF2-40B4-BE49-F238E27FC236}">
                <a16:creationId xmlns:a16="http://schemas.microsoft.com/office/drawing/2014/main" id="{86FCF673-85AD-4967-B8A1-43D071EDD2F5}"/>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B5E665-FB29-4E6A-92A6-D35DA4CC36A3}" type="slidenum">
              <a:rPr lang="en-US" smtClean="0"/>
              <a:t>9</a:t>
            </a:fld>
            <a:endParaRPr lang="en-US"/>
          </a:p>
        </p:txBody>
      </p:sp>
    </p:spTree>
    <p:extLst>
      <p:ext uri="{BB962C8B-B14F-4D97-AF65-F5344CB8AC3E}">
        <p14:creationId xmlns:p14="http://schemas.microsoft.com/office/powerpoint/2010/main" val="72838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A85D28F-C2CB-4555-8FCF-D03B79518E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70C196F-5218-4F0B-B568-23EB231E9E39}" type="slidenum">
              <a:rPr lang="en-US" altLang="vi-VN" sz="1200" smtClean="0"/>
              <a:pPr/>
              <a:t>10</a:t>
            </a:fld>
            <a:endParaRPr lang="en-US" altLang="vi-VN" sz="1200"/>
          </a:p>
        </p:txBody>
      </p:sp>
      <p:sp>
        <p:nvSpPr>
          <p:cNvPr id="24579" name="Rectangle 2">
            <a:extLst>
              <a:ext uri="{FF2B5EF4-FFF2-40B4-BE49-F238E27FC236}">
                <a16:creationId xmlns:a16="http://schemas.microsoft.com/office/drawing/2014/main" id="{CB23B5E9-B5A7-4FCB-A1A5-99E70584AEB7}"/>
              </a:ext>
            </a:extLst>
          </p:cNvPr>
          <p:cNvSpPr>
            <a:spLocks noGrp="1" noRot="1" noChangeAspect="1" noChangeArrowheads="1" noTextEdit="1"/>
          </p:cNvSpPr>
          <p:nvPr>
            <p:ph type="sldImg" idx="4294967295"/>
          </p:nvPr>
        </p:nvSpPr>
        <p:spPr>
          <a:ln/>
        </p:spPr>
      </p:sp>
      <p:sp>
        <p:nvSpPr>
          <p:cNvPr id="24580" name="Rectangle 3">
            <a:extLst>
              <a:ext uri="{FF2B5EF4-FFF2-40B4-BE49-F238E27FC236}">
                <a16:creationId xmlns:a16="http://schemas.microsoft.com/office/drawing/2014/main" id="{2266C6A4-6FF9-458C-9CFB-12734AC299CB}"/>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2EDE856-9A3A-48C6-BE1D-B10F59C23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CD4568E-4BBF-48E3-B1BA-D2B736DFB364}" type="slidenum">
              <a:rPr lang="en-US" altLang="vi-VN" sz="1200" smtClean="0"/>
              <a:pPr/>
              <a:t>11</a:t>
            </a:fld>
            <a:endParaRPr lang="en-US" altLang="vi-VN" sz="1200"/>
          </a:p>
        </p:txBody>
      </p:sp>
      <p:sp>
        <p:nvSpPr>
          <p:cNvPr id="26627" name="Rectangle 2">
            <a:extLst>
              <a:ext uri="{FF2B5EF4-FFF2-40B4-BE49-F238E27FC236}">
                <a16:creationId xmlns:a16="http://schemas.microsoft.com/office/drawing/2014/main" id="{49F9F6F3-34F5-46AB-BECC-85687CE8987D}"/>
              </a:ext>
            </a:extLst>
          </p:cNvPr>
          <p:cNvSpPr>
            <a:spLocks noGrp="1" noRot="1" noChangeAspect="1" noChangeArrowheads="1" noTextEdit="1"/>
          </p:cNvSpPr>
          <p:nvPr>
            <p:ph type="sldImg" idx="4294967295"/>
          </p:nvPr>
        </p:nvSpPr>
        <p:spPr>
          <a:ln/>
        </p:spPr>
      </p:sp>
      <p:sp>
        <p:nvSpPr>
          <p:cNvPr id="26628" name="Rectangle 3">
            <a:extLst>
              <a:ext uri="{FF2B5EF4-FFF2-40B4-BE49-F238E27FC236}">
                <a16:creationId xmlns:a16="http://schemas.microsoft.com/office/drawing/2014/main" id="{11D8B676-D17E-4904-BF76-9D31F9927F26}"/>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EEF3D92-4209-4577-92A3-C22AA6580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4584009-AC1D-4E33-A5AF-EB074FCF1BCD}" type="slidenum">
              <a:rPr lang="en-US" altLang="vi-VN" sz="1200" smtClean="0"/>
              <a:pPr/>
              <a:t>12</a:t>
            </a:fld>
            <a:endParaRPr lang="en-US" altLang="vi-VN" sz="1200"/>
          </a:p>
        </p:txBody>
      </p:sp>
      <p:sp>
        <p:nvSpPr>
          <p:cNvPr id="28675" name="Rectangle 2">
            <a:extLst>
              <a:ext uri="{FF2B5EF4-FFF2-40B4-BE49-F238E27FC236}">
                <a16:creationId xmlns:a16="http://schemas.microsoft.com/office/drawing/2014/main" id="{26FEB88A-6D02-4804-A566-733F4E2859FE}"/>
              </a:ext>
            </a:extLst>
          </p:cNvPr>
          <p:cNvSpPr>
            <a:spLocks noGrp="1" noRot="1" noChangeAspect="1" noChangeArrowheads="1" noTextEdit="1"/>
          </p:cNvSpPr>
          <p:nvPr>
            <p:ph type="sldImg" idx="4294967295"/>
          </p:nvPr>
        </p:nvSpPr>
        <p:spPr>
          <a:ln/>
        </p:spPr>
      </p:sp>
      <p:sp>
        <p:nvSpPr>
          <p:cNvPr id="28676" name="Rectangle 3">
            <a:extLst>
              <a:ext uri="{FF2B5EF4-FFF2-40B4-BE49-F238E27FC236}">
                <a16:creationId xmlns:a16="http://schemas.microsoft.com/office/drawing/2014/main" id="{983D9D9A-EB29-42C6-BE97-5AFEE928D6BA}"/>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vi-V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448091" y="1847088"/>
            <a:ext cx="8240108" cy="45434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585216"/>
            <a:ext cx="7989753" cy="1225296"/>
          </a:xfrm>
          <a:effectLst/>
        </p:spPr>
        <p:txBody>
          <a:bodyPr anchor="ctr" anchorCtr="0">
            <a:normAutofit/>
          </a:bodyPr>
          <a:lstStyle>
            <a:lvl1pPr algn="ctr">
              <a:defRPr sz="2800" b="1">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1920240"/>
            <a:ext cx="7989752" cy="4315968"/>
          </a:xfrm>
          <a:noFill/>
        </p:spPr>
        <p:txBody>
          <a:bodyPr anchor="ctr" anchorCtr="0">
            <a:normAutofit/>
          </a:bodyPr>
          <a:lstStyle>
            <a:lvl1pPr marL="0" indent="0" algn="ctr">
              <a:buNone/>
              <a:defRPr sz="2800" b="1"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9921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6"/>
            <a:ext cx="8238707" cy="7909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8105607" cy="549625"/>
          </a:xfrm>
        </p:spPr>
        <p:txBody>
          <a:bodyPr>
            <a:normAutofit/>
          </a:bodyPr>
          <a:lstStyle>
            <a:lvl1pPr algn="ctr">
              <a:defRPr sz="2800"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81192" y="1602225"/>
            <a:ext cx="8105607" cy="4890650"/>
          </a:xfrm>
        </p:spPr>
        <p:txBody>
          <a:bodyPr/>
          <a:lstStyle>
            <a:lvl1pPr algn="just">
              <a:defRPr sz="2400"/>
            </a:lvl1pPr>
            <a:lvl2pPr algn="just">
              <a:defRPr sz="2000"/>
            </a:lvl2pPr>
            <a:lvl3pPr algn="just">
              <a:defRPr sz="1800"/>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flipH="1">
            <a:off x="8562808" y="8164"/>
            <a:ext cx="581192" cy="365125"/>
          </a:xfrm>
        </p:spPr>
        <p:txBody>
          <a:bodyPr/>
          <a:lstStyle>
            <a:lvl1pPr algn="ctr">
              <a:defRPr sz="1400" b="1"/>
            </a:lvl1pPr>
          </a:lstStyle>
          <a:p>
            <a:fld id="{75AD155E-7EA3-EA46-B9DC-061AAF62E150}" type="slidenum">
              <a:rPr lang="en-US" smtClean="0"/>
              <a:pPr/>
              <a:t>‹#›</a:t>
            </a:fld>
            <a:endParaRPr lang="en-US" dirty="0"/>
          </a:p>
        </p:txBody>
      </p:sp>
    </p:spTree>
    <p:extLst>
      <p:ext uri="{BB962C8B-B14F-4D97-AF65-F5344CB8AC3E}">
        <p14:creationId xmlns:p14="http://schemas.microsoft.com/office/powerpoint/2010/main" val="246322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userDrawn="1"/>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5AD155E-7EA3-EA46-B9DC-061AAF62E150}" type="slidenum">
              <a:t>‹#›</a:t>
            </a:fld>
            <a:endParaRPr lang="en-US" dirty="0"/>
          </a:p>
        </p:txBody>
      </p:sp>
    </p:spTree>
    <p:extLst>
      <p:ext uri="{BB962C8B-B14F-4D97-AF65-F5344CB8AC3E}">
        <p14:creationId xmlns:p14="http://schemas.microsoft.com/office/powerpoint/2010/main" val="64086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D155E-7EA3-EA46-B9DC-061AAF62E150}" type="slidenum">
              <a:t>‹#›</a:t>
            </a:fld>
            <a:endParaRPr lang="en-US" dirty="0"/>
          </a:p>
        </p:txBody>
      </p:sp>
      <p:sp>
        <p:nvSpPr>
          <p:cNvPr id="3" name="Text Placeholder 2">
            <a:extLst>
              <a:ext uri="{FF2B5EF4-FFF2-40B4-BE49-F238E27FC236}">
                <a16:creationId xmlns:a16="http://schemas.microsoft.com/office/drawing/2014/main" id="{1DAF84E4-335F-3446-813F-DD8F12920337}"/>
              </a:ext>
            </a:extLst>
          </p:cNvPr>
          <p:cNvSpPr>
            <a:spLocks noGrp="1"/>
          </p:cNvSpPr>
          <p:nvPr>
            <p:ph idx="1"/>
          </p:nvPr>
        </p:nvSpPr>
        <p:spPr>
          <a:xfrm>
            <a:off x="581192" y="834887"/>
            <a:ext cx="8105609" cy="5657988"/>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2843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5"/>
            <a:ext cx="8105609" cy="76032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1657350"/>
            <a:ext cx="8105609" cy="4835525"/>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562808" y="9979"/>
            <a:ext cx="581192" cy="365125"/>
          </a:xfrm>
          <a:prstGeom prst="rect">
            <a:avLst/>
          </a:prstGeom>
        </p:spPr>
        <p:txBody>
          <a:bodyPr vert="horz" lIns="91440" tIns="45720" rIns="91440" bIns="45720" rtlCol="0" anchor="ctr"/>
          <a:lstStyle>
            <a:lvl1pPr algn="ctr">
              <a:defRPr sz="1400" b="1">
                <a:solidFill>
                  <a:schemeClr val="accent2"/>
                </a:solidFill>
                <a:latin typeface="Arial" panose="020B0604020202020204" pitchFamily="34" charset="0"/>
                <a:cs typeface="Arial" panose="020B0604020202020204" pitchFamily="34" charset="0"/>
              </a:defRPr>
            </a:lvl1pPr>
          </a:lstStyle>
          <a:p>
            <a:fld id="{75AD155E-7EA3-EA46-B9DC-061AAF62E150}"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843772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6" r:id="rId4"/>
  </p:sldLayoutIdLst>
  <p:hf hdr="0" ftr="0" dt="0"/>
  <p:txStyles>
    <p:titleStyle>
      <a:lvl1pPr algn="l" defTabSz="457200" rtl="0" eaLnBrk="1" latinLnBrk="0" hangingPunct="1">
        <a:spcBef>
          <a:spcPct val="0"/>
        </a:spcBef>
        <a:buNone/>
        <a:defRPr sz="2800" b="1" kern="1200" cap="all">
          <a:solidFill>
            <a:schemeClr val="tx1"/>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Arial" panose="020B0604020202020204" pitchFamily="34" charset="0"/>
          <a:ea typeface="+mn-ea"/>
          <a:cs typeface="Arial" panose="020B060402020202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Arial" panose="020B0604020202020204" pitchFamily="34" charset="0"/>
          <a:ea typeface="+mn-ea"/>
          <a:cs typeface="Arial" panose="020B060402020202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Arial" panose="020B0604020202020204" pitchFamily="34" charset="0"/>
          <a:ea typeface="+mn-ea"/>
          <a:cs typeface="Arial" panose="020B060402020202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acoste.com/gb/"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6388B-8D16-C04C-832D-7F1C0E5D1D90}"/>
              </a:ext>
            </a:extLst>
          </p:cNvPr>
          <p:cNvSpPr>
            <a:spLocks noGrp="1"/>
          </p:cNvSpPr>
          <p:nvPr>
            <p:ph type="ctrTitle"/>
          </p:nvPr>
        </p:nvSpPr>
        <p:spPr/>
        <p:txBody>
          <a:bodyPr>
            <a:normAutofit/>
          </a:bodyPr>
          <a:lstStyle/>
          <a:p>
            <a:r>
              <a:rPr lang="en-US" sz="2000" b="1"/>
              <a:t>Trường đại học kinh tế quốc dân</a:t>
            </a:r>
            <a:br>
              <a:rPr lang="en-US" sz="2000"/>
            </a:br>
            <a:r>
              <a:rPr lang="en-US" sz="2000"/>
              <a:t>Viện công nghệ thông tin &amp; kinh tế SỐ</a:t>
            </a:r>
          </a:p>
        </p:txBody>
      </p:sp>
      <p:sp>
        <p:nvSpPr>
          <p:cNvPr id="5" name="Subtitle 4">
            <a:extLst>
              <a:ext uri="{FF2B5EF4-FFF2-40B4-BE49-F238E27FC236}">
                <a16:creationId xmlns:a16="http://schemas.microsoft.com/office/drawing/2014/main" id="{5FDBEA92-FA34-B247-9EFC-B4803D9F24A4}"/>
              </a:ext>
            </a:extLst>
          </p:cNvPr>
          <p:cNvSpPr>
            <a:spLocks noGrp="1"/>
          </p:cNvSpPr>
          <p:nvPr>
            <p:ph type="subTitle" idx="1"/>
          </p:nvPr>
        </p:nvSpPr>
        <p:spPr/>
        <p:txBody>
          <a:bodyPr/>
          <a:lstStyle/>
          <a:p>
            <a:r>
              <a:rPr lang="en-US" sz="2400" b="1" dirty="0" err="1"/>
              <a:t>Chương</a:t>
            </a:r>
            <a:r>
              <a:rPr lang="en-US" sz="2400" b="1" dirty="0"/>
              <a:t> </a:t>
            </a:r>
            <a:r>
              <a:rPr lang="en-US" sz="2400" b="1" dirty="0" err="1"/>
              <a:t>IiI</a:t>
            </a:r>
            <a:endParaRPr lang="en-US" sz="2400" b="1" dirty="0"/>
          </a:p>
          <a:p>
            <a:pPr lvl="0"/>
            <a:r>
              <a:rPr lang="en-US" sz="3200" dirty="0" err="1"/>
              <a:t>Phân</a:t>
            </a:r>
            <a:r>
              <a:rPr lang="en-US" sz="3200" dirty="0"/>
              <a:t> </a:t>
            </a:r>
            <a:r>
              <a:rPr lang="en-US" sz="3200" dirty="0" err="1"/>
              <a:t>tích</a:t>
            </a:r>
            <a:r>
              <a:rPr lang="en-US" sz="3200" dirty="0"/>
              <a:t> </a:t>
            </a:r>
            <a:r>
              <a:rPr lang="en-US" sz="3200" dirty="0" err="1"/>
              <a:t>thiết</a:t>
            </a:r>
            <a:r>
              <a:rPr lang="en-US" sz="3200" dirty="0"/>
              <a:t> </a:t>
            </a:r>
            <a:r>
              <a:rPr lang="en-US" sz="3200" dirty="0" err="1"/>
              <a:t>kế</a:t>
            </a:r>
            <a:r>
              <a:rPr lang="en-US" sz="3200" dirty="0"/>
              <a:t> </a:t>
            </a:r>
            <a:r>
              <a:rPr lang="en-US" sz="3200" dirty="0" err="1"/>
              <a:t>hệ</a:t>
            </a:r>
            <a:r>
              <a:rPr lang="en-US" sz="3200" dirty="0"/>
              <a:t> </a:t>
            </a:r>
            <a:r>
              <a:rPr lang="en-US" sz="3200" dirty="0" err="1"/>
              <a:t>thống</a:t>
            </a:r>
            <a:r>
              <a:rPr lang="en-US" sz="3200" dirty="0"/>
              <a:t> </a:t>
            </a:r>
          </a:p>
          <a:p>
            <a:pPr lvl="0"/>
            <a:r>
              <a:rPr lang="en-US" sz="3200" dirty="0" err="1"/>
              <a:t>có</a:t>
            </a:r>
            <a:r>
              <a:rPr lang="en-US" sz="3200" dirty="0"/>
              <a:t> </a:t>
            </a:r>
            <a:r>
              <a:rPr lang="en-US" sz="3200" dirty="0" err="1"/>
              <a:t>cấu</a:t>
            </a:r>
            <a:r>
              <a:rPr lang="en-US" sz="3200" dirty="0"/>
              <a:t> </a:t>
            </a:r>
            <a:r>
              <a:rPr lang="en-US" sz="3200" dirty="0" err="1"/>
              <a:t>trúc</a:t>
            </a:r>
            <a:endParaRPr lang="en-US" sz="3200" b="1" dirty="0"/>
          </a:p>
        </p:txBody>
      </p:sp>
      <p:pic>
        <p:nvPicPr>
          <p:cNvPr id="6" name="Picture 5" descr="A close up of a sign&#10;&#10;Description automatically generated">
            <a:extLst>
              <a:ext uri="{FF2B5EF4-FFF2-40B4-BE49-F238E27FC236}">
                <a16:creationId xmlns:a16="http://schemas.microsoft.com/office/drawing/2014/main" id="{82E5420D-E7A0-DC4C-9432-7188DE23FE0B}"/>
              </a:ext>
            </a:extLst>
          </p:cNvPr>
          <p:cNvPicPr>
            <a:picLocks noChangeAspect="1"/>
          </p:cNvPicPr>
          <p:nvPr/>
        </p:nvPicPr>
        <p:blipFill>
          <a:blip r:embed="rId2"/>
          <a:stretch>
            <a:fillRect/>
          </a:stretch>
        </p:blipFill>
        <p:spPr>
          <a:xfrm>
            <a:off x="989266" y="777240"/>
            <a:ext cx="793813" cy="784014"/>
          </a:xfrm>
          <a:prstGeom prst="rect">
            <a:avLst/>
          </a:prstGeom>
        </p:spPr>
      </p:pic>
    </p:spTree>
    <p:extLst>
      <p:ext uri="{BB962C8B-B14F-4D97-AF65-F5344CB8AC3E}">
        <p14:creationId xmlns:p14="http://schemas.microsoft.com/office/powerpoint/2010/main" val="201212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0BEE2AD-EAA2-47A3-B98B-764504ACE83F}"/>
              </a:ext>
            </a:extLst>
          </p:cNvPr>
          <p:cNvSpPr>
            <a:spLocks noGrp="1" noChangeArrowheads="1"/>
          </p:cNvSpPr>
          <p:nvPr>
            <p:ph type="title"/>
          </p:nvPr>
        </p:nvSpPr>
        <p:spPr/>
        <p:txBody>
          <a:bodyPr>
            <a:normAutofit fontScale="90000"/>
          </a:bodyPr>
          <a:lstStyle/>
          <a:p>
            <a:pPr eaLnBrk="1" hangingPunct="1"/>
            <a:r>
              <a:rPr lang="en-US" altLang="vi-VN" sz="3200" dirty="0"/>
              <a:t>3.2.2. </a:t>
            </a:r>
            <a:r>
              <a:rPr lang="en-US" altLang="vi-VN" sz="3200" dirty="0" err="1"/>
              <a:t>Biểu</a:t>
            </a:r>
            <a:r>
              <a:rPr lang="en-US" altLang="vi-VN" sz="3200" dirty="0"/>
              <a:t> </a:t>
            </a:r>
            <a:r>
              <a:rPr lang="en-US" altLang="vi-VN" sz="3200" dirty="0" err="1"/>
              <a:t>đồ</a:t>
            </a:r>
            <a:r>
              <a:rPr lang="en-US" altLang="vi-VN" sz="3200" dirty="0"/>
              <a:t> </a:t>
            </a:r>
            <a:r>
              <a:rPr lang="en-US" altLang="vi-VN" sz="3200" dirty="0" err="1"/>
              <a:t>luồng</a:t>
            </a:r>
            <a:r>
              <a:rPr lang="en-US" altLang="vi-VN" sz="3200" dirty="0"/>
              <a:t> </a:t>
            </a:r>
            <a:r>
              <a:rPr lang="en-US" altLang="vi-VN" sz="3200" dirty="0" err="1"/>
              <a:t>dữ</a:t>
            </a:r>
            <a:r>
              <a:rPr lang="en-US" altLang="vi-VN" sz="3200" dirty="0"/>
              <a:t> </a:t>
            </a:r>
            <a:r>
              <a:rPr lang="en-US" altLang="vi-VN" sz="3200" dirty="0" err="1"/>
              <a:t>liệu</a:t>
            </a:r>
            <a:endParaRPr lang="en-US" altLang="vi-VN" sz="3200" dirty="0"/>
          </a:p>
        </p:txBody>
      </p:sp>
      <p:sp>
        <p:nvSpPr>
          <p:cNvPr id="23555" name="Rectangle 3">
            <a:extLst>
              <a:ext uri="{FF2B5EF4-FFF2-40B4-BE49-F238E27FC236}">
                <a16:creationId xmlns:a16="http://schemas.microsoft.com/office/drawing/2014/main" id="{4EDE0067-2B93-42AA-B5B2-95D788C1C362}"/>
              </a:ext>
            </a:extLst>
          </p:cNvPr>
          <p:cNvSpPr>
            <a:spLocks noGrp="1" noChangeArrowheads="1"/>
          </p:cNvSpPr>
          <p:nvPr>
            <p:ph idx="1"/>
          </p:nvPr>
        </p:nvSpPr>
        <p:spPr>
          <a:xfrm>
            <a:off x="533400" y="1491448"/>
            <a:ext cx="8229600" cy="4829453"/>
          </a:xfrm>
        </p:spPr>
        <p:txBody>
          <a:bodyPr>
            <a:normAutofit fontScale="77500" lnSpcReduction="20000"/>
          </a:bodyPr>
          <a:lstStyle/>
          <a:p>
            <a:pPr eaLnBrk="1" hangingPunct="1">
              <a:lnSpc>
                <a:spcPct val="120000"/>
              </a:lnSpc>
              <a:spcBef>
                <a:spcPts val="600"/>
              </a:spcBef>
            </a:pPr>
            <a:r>
              <a:rPr lang="en-US" altLang="vi-VN" sz="2800" dirty="0" err="1"/>
              <a:t>Biểu</a:t>
            </a:r>
            <a:r>
              <a:rPr lang="en-US" altLang="vi-VN" sz="2800" dirty="0"/>
              <a:t> </a:t>
            </a:r>
            <a:r>
              <a:rPr lang="en-US" altLang="vi-VN" sz="2800" dirty="0" err="1"/>
              <a:t>đồ</a:t>
            </a:r>
            <a:r>
              <a:rPr lang="en-US" altLang="vi-VN" sz="2800" dirty="0"/>
              <a:t> </a:t>
            </a:r>
            <a:r>
              <a:rPr lang="en-US" altLang="vi-VN" sz="2800" dirty="0" err="1"/>
              <a:t>luồng</a:t>
            </a:r>
            <a:r>
              <a:rPr lang="en-US" altLang="vi-VN" sz="2800" dirty="0"/>
              <a:t> </a:t>
            </a:r>
            <a:r>
              <a:rPr lang="en-US" altLang="vi-VN" sz="2800" dirty="0" err="1"/>
              <a:t>dữ</a:t>
            </a:r>
            <a:r>
              <a:rPr lang="en-US" altLang="vi-VN" sz="2800" dirty="0"/>
              <a:t> </a:t>
            </a:r>
            <a:r>
              <a:rPr lang="en-US" altLang="vi-VN" sz="2800" dirty="0" err="1"/>
              <a:t>liệu</a:t>
            </a:r>
            <a:r>
              <a:rPr lang="en-US" altLang="vi-VN" sz="2800" dirty="0"/>
              <a:t> </a:t>
            </a:r>
            <a:r>
              <a:rPr lang="en-US" altLang="vi-VN" sz="2800" dirty="0" err="1"/>
              <a:t>là</a:t>
            </a:r>
            <a:r>
              <a:rPr lang="en-US" altLang="vi-VN" sz="2800" dirty="0"/>
              <a:t> </a:t>
            </a:r>
            <a:r>
              <a:rPr lang="en-US" altLang="vi-VN" sz="2800" dirty="0" err="1"/>
              <a:t>một</a:t>
            </a:r>
            <a:r>
              <a:rPr lang="en-US" altLang="vi-VN" sz="2800" dirty="0"/>
              <a:t> </a:t>
            </a:r>
            <a:r>
              <a:rPr lang="en-US" altLang="vi-VN" sz="2800" dirty="0" err="1"/>
              <a:t>loại</a:t>
            </a:r>
            <a:r>
              <a:rPr lang="en-US" altLang="vi-VN" sz="2800" dirty="0"/>
              <a:t> </a:t>
            </a:r>
            <a:r>
              <a:rPr lang="en-US" altLang="vi-VN" sz="2800" dirty="0" err="1"/>
              <a:t>biểu</a:t>
            </a:r>
            <a:r>
              <a:rPr lang="en-US" altLang="vi-VN" sz="2800" dirty="0"/>
              <a:t> </a:t>
            </a:r>
            <a:r>
              <a:rPr lang="en-US" altLang="vi-VN" sz="2800" dirty="0" err="1"/>
              <a:t>đồ</a:t>
            </a:r>
            <a:r>
              <a:rPr lang="en-US" altLang="vi-VN" sz="2800" dirty="0"/>
              <a:t> </a:t>
            </a:r>
            <a:r>
              <a:rPr lang="en-US" altLang="vi-VN" sz="2800" dirty="0" err="1"/>
              <a:t>nhằm</a:t>
            </a:r>
            <a:r>
              <a:rPr lang="en-US" altLang="vi-VN" sz="2800" dirty="0"/>
              <a:t> </a:t>
            </a:r>
            <a:r>
              <a:rPr lang="en-US" altLang="vi-VN" sz="2800" dirty="0" err="1"/>
              <a:t>mục</a:t>
            </a:r>
            <a:r>
              <a:rPr lang="en-US" altLang="vi-VN" sz="2800" dirty="0"/>
              <a:t> </a:t>
            </a:r>
            <a:r>
              <a:rPr lang="en-US" altLang="vi-VN" sz="2800" dirty="0" err="1"/>
              <a:t>đích</a:t>
            </a:r>
            <a:r>
              <a:rPr lang="en-US" altLang="vi-VN" sz="2800" dirty="0"/>
              <a:t> </a:t>
            </a:r>
            <a:r>
              <a:rPr lang="en-US" altLang="vi-VN" sz="2800" dirty="0" err="1"/>
              <a:t>diễn</a:t>
            </a:r>
            <a:r>
              <a:rPr lang="en-US" altLang="vi-VN" sz="2800" dirty="0"/>
              <a:t> </a:t>
            </a:r>
            <a:r>
              <a:rPr lang="en-US" altLang="vi-VN" sz="2800" dirty="0" err="1"/>
              <a:t>tả</a:t>
            </a:r>
            <a:r>
              <a:rPr lang="en-US" altLang="vi-VN" sz="2800" dirty="0"/>
              <a:t> </a:t>
            </a:r>
            <a:r>
              <a:rPr lang="en-US" altLang="vi-VN" sz="2800" dirty="0" err="1"/>
              <a:t>một</a:t>
            </a:r>
            <a:r>
              <a:rPr lang="en-US" altLang="vi-VN" sz="2800" dirty="0"/>
              <a:t> </a:t>
            </a:r>
            <a:r>
              <a:rPr lang="en-US" altLang="vi-VN" sz="2800" dirty="0" err="1"/>
              <a:t>quá</a:t>
            </a:r>
            <a:r>
              <a:rPr lang="en-US" altLang="vi-VN" sz="2800" dirty="0"/>
              <a:t> </a:t>
            </a:r>
            <a:r>
              <a:rPr lang="en-US" altLang="vi-VN" sz="2800" dirty="0" err="1"/>
              <a:t>trình</a:t>
            </a:r>
            <a:r>
              <a:rPr lang="en-US" altLang="vi-VN" sz="2800" dirty="0"/>
              <a:t> </a:t>
            </a:r>
            <a:r>
              <a:rPr lang="en-US" altLang="vi-VN" sz="2800" dirty="0" err="1"/>
              <a:t>xử</a:t>
            </a:r>
            <a:r>
              <a:rPr lang="en-US" altLang="vi-VN" sz="2800" dirty="0"/>
              <a:t> </a:t>
            </a:r>
            <a:r>
              <a:rPr lang="en-US" altLang="vi-VN" sz="2800" dirty="0" err="1"/>
              <a:t>lý</a:t>
            </a:r>
            <a:r>
              <a:rPr lang="en-US" altLang="vi-VN" sz="2800" dirty="0"/>
              <a:t> </a:t>
            </a:r>
            <a:r>
              <a:rPr lang="en-US" altLang="vi-VN" sz="2800" dirty="0" err="1"/>
              <a:t>thông</a:t>
            </a:r>
            <a:r>
              <a:rPr lang="en-US" altLang="vi-VN" sz="2800" dirty="0"/>
              <a:t> tin </a:t>
            </a:r>
            <a:r>
              <a:rPr lang="en-US" altLang="vi-VN" sz="2800" dirty="0" err="1"/>
              <a:t>với</a:t>
            </a:r>
            <a:r>
              <a:rPr lang="en-US" altLang="vi-VN" sz="2800" dirty="0"/>
              <a:t> </a:t>
            </a:r>
            <a:r>
              <a:rPr lang="en-US" altLang="vi-VN" sz="2800" dirty="0" err="1"/>
              <a:t>các</a:t>
            </a:r>
            <a:r>
              <a:rPr lang="en-US" altLang="vi-VN" sz="2800" dirty="0"/>
              <a:t> </a:t>
            </a:r>
            <a:r>
              <a:rPr lang="en-US" altLang="vi-VN" sz="2800" dirty="0" err="1"/>
              <a:t>yêu</a:t>
            </a:r>
            <a:r>
              <a:rPr lang="en-US" altLang="vi-VN" sz="2800" dirty="0"/>
              <a:t> </a:t>
            </a:r>
            <a:r>
              <a:rPr lang="en-US" altLang="vi-VN" sz="2800" dirty="0" err="1"/>
              <a:t>cầu</a:t>
            </a:r>
            <a:r>
              <a:rPr lang="en-US" altLang="vi-VN" sz="2800" dirty="0"/>
              <a:t> </a:t>
            </a:r>
            <a:r>
              <a:rPr lang="en-US" altLang="vi-VN" sz="2800" dirty="0" err="1"/>
              <a:t>sau</a:t>
            </a:r>
            <a:r>
              <a:rPr lang="en-US" altLang="vi-VN" sz="2800" dirty="0"/>
              <a:t>:</a:t>
            </a:r>
          </a:p>
          <a:p>
            <a:pPr lvl="1" eaLnBrk="1" hangingPunct="1">
              <a:lnSpc>
                <a:spcPct val="120000"/>
              </a:lnSpc>
              <a:spcBef>
                <a:spcPts val="0"/>
              </a:spcBef>
            </a:pPr>
            <a:r>
              <a:rPr lang="en-US" altLang="vi-VN" dirty="0" err="1"/>
              <a:t>Diễn</a:t>
            </a:r>
            <a:r>
              <a:rPr lang="en-US" altLang="vi-VN" sz="2400" dirty="0"/>
              <a:t> </a:t>
            </a:r>
            <a:r>
              <a:rPr lang="en-US" altLang="vi-VN" sz="2400" dirty="0" err="1"/>
              <a:t>tả</a:t>
            </a:r>
            <a:r>
              <a:rPr lang="en-US" altLang="vi-VN" sz="2400" dirty="0"/>
              <a:t> ở </a:t>
            </a:r>
            <a:r>
              <a:rPr lang="en-US" altLang="vi-VN" sz="2400" dirty="0" err="1"/>
              <a:t>mức</a:t>
            </a:r>
            <a:r>
              <a:rPr lang="en-US" altLang="vi-VN" sz="2400" dirty="0"/>
              <a:t> logic</a:t>
            </a:r>
          </a:p>
          <a:p>
            <a:pPr lvl="1" eaLnBrk="1" hangingPunct="1">
              <a:lnSpc>
                <a:spcPct val="120000"/>
              </a:lnSpc>
              <a:spcBef>
                <a:spcPts val="0"/>
              </a:spcBef>
            </a:pPr>
            <a:r>
              <a:rPr lang="en-US" altLang="vi-VN" sz="2400" dirty="0" err="1"/>
              <a:t>Chỉ</a:t>
            </a:r>
            <a:r>
              <a:rPr lang="en-US" altLang="vi-VN" sz="2400" dirty="0"/>
              <a:t> </a:t>
            </a:r>
            <a:r>
              <a:rPr lang="en-US" altLang="vi-VN" sz="2400" dirty="0" err="1"/>
              <a:t>rõ</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 </a:t>
            </a:r>
            <a:r>
              <a:rPr lang="en-US" altLang="vi-VN" sz="2400" dirty="0" err="1"/>
              <a:t>cần</a:t>
            </a:r>
            <a:r>
              <a:rPr lang="en-US" altLang="vi-VN" sz="2400" dirty="0"/>
              <a:t> </a:t>
            </a:r>
            <a:r>
              <a:rPr lang="en-US" altLang="vi-VN" sz="2400" dirty="0" err="1"/>
              <a:t>phải</a:t>
            </a:r>
            <a:r>
              <a:rPr lang="en-US" altLang="vi-VN" sz="2400" dirty="0"/>
              <a:t> </a:t>
            </a:r>
            <a:r>
              <a:rPr lang="en-US" altLang="vi-VN" sz="2400" dirty="0" err="1"/>
              <a:t>thực</a:t>
            </a:r>
            <a:r>
              <a:rPr lang="en-US" altLang="vi-VN" sz="2400" dirty="0"/>
              <a:t> </a:t>
            </a:r>
            <a:r>
              <a:rPr lang="en-US" altLang="vi-VN" sz="2400" dirty="0" err="1"/>
              <a:t>hiện</a:t>
            </a:r>
            <a:r>
              <a:rPr lang="en-US" altLang="vi-VN" sz="2400" dirty="0"/>
              <a:t> </a:t>
            </a:r>
            <a:r>
              <a:rPr lang="en-US" altLang="vi-VN" sz="2400" dirty="0" err="1"/>
              <a:t>để</a:t>
            </a:r>
            <a:r>
              <a:rPr lang="en-US" altLang="vi-VN" sz="2400" dirty="0"/>
              <a:t> </a:t>
            </a:r>
            <a:r>
              <a:rPr lang="en-US" altLang="vi-VN" sz="2400" dirty="0" err="1"/>
              <a:t>hoàn</a:t>
            </a:r>
            <a:r>
              <a:rPr lang="en-US" altLang="vi-VN" sz="2400" dirty="0"/>
              <a:t> </a:t>
            </a:r>
            <a:r>
              <a:rPr lang="en-US" altLang="vi-VN" sz="2400" dirty="0" err="1"/>
              <a:t>tất</a:t>
            </a:r>
            <a:r>
              <a:rPr lang="en-US" altLang="vi-VN" sz="2400" dirty="0"/>
              <a:t> </a:t>
            </a:r>
            <a:r>
              <a:rPr lang="en-US" altLang="vi-VN" sz="2400" dirty="0" err="1"/>
              <a:t>quá</a:t>
            </a:r>
            <a:r>
              <a:rPr lang="en-US" altLang="vi-VN" sz="2400" dirty="0"/>
              <a:t> </a:t>
            </a:r>
            <a:r>
              <a:rPr lang="en-US" altLang="vi-VN" sz="2400" dirty="0" err="1"/>
              <a:t>trình</a:t>
            </a:r>
            <a:r>
              <a:rPr lang="en-US" altLang="vi-VN" sz="2400" dirty="0"/>
              <a:t> </a:t>
            </a:r>
            <a:r>
              <a:rPr lang="en-US" altLang="vi-VN" sz="2400" dirty="0" err="1"/>
              <a:t>mô</a:t>
            </a:r>
            <a:r>
              <a:rPr lang="en-US" altLang="vi-VN" sz="2400" dirty="0"/>
              <a:t> </a:t>
            </a:r>
            <a:r>
              <a:rPr lang="en-US" altLang="vi-VN" sz="2400" dirty="0" err="1"/>
              <a:t>tả</a:t>
            </a:r>
            <a:endParaRPr lang="en-US" altLang="vi-VN" sz="2400" dirty="0"/>
          </a:p>
          <a:p>
            <a:pPr lvl="1" eaLnBrk="1" hangingPunct="1">
              <a:lnSpc>
                <a:spcPct val="120000"/>
              </a:lnSpc>
              <a:spcBef>
                <a:spcPts val="0"/>
              </a:spcBef>
            </a:pPr>
            <a:r>
              <a:rPr lang="en-US" altLang="vi-VN" sz="2400" dirty="0" err="1"/>
              <a:t>Chỉ</a:t>
            </a:r>
            <a:r>
              <a:rPr lang="en-US" altLang="vi-VN" sz="2400" dirty="0"/>
              <a:t> </a:t>
            </a:r>
            <a:r>
              <a:rPr lang="en-US" altLang="vi-VN" sz="2400" dirty="0" err="1"/>
              <a:t>rõ</a:t>
            </a:r>
            <a:r>
              <a:rPr lang="en-US" altLang="vi-VN" sz="2400" dirty="0"/>
              <a:t> </a:t>
            </a:r>
            <a:r>
              <a:rPr lang="en-US" altLang="vi-VN" sz="2400" dirty="0" err="1"/>
              <a:t>thông</a:t>
            </a:r>
            <a:r>
              <a:rPr lang="en-US" altLang="vi-VN" sz="2400" dirty="0"/>
              <a:t> tin </a:t>
            </a:r>
            <a:r>
              <a:rPr lang="en-US" altLang="vi-VN" sz="2400" dirty="0" err="1"/>
              <a:t>được</a:t>
            </a:r>
            <a:r>
              <a:rPr lang="en-US" altLang="vi-VN" sz="2400" dirty="0"/>
              <a:t> </a:t>
            </a:r>
            <a:r>
              <a:rPr lang="en-US" altLang="vi-VN" sz="2400" dirty="0" err="1"/>
              <a:t>chuyển</a:t>
            </a:r>
            <a:r>
              <a:rPr lang="en-US" altLang="vi-VN" sz="2400" dirty="0"/>
              <a:t> </a:t>
            </a:r>
            <a:r>
              <a:rPr lang="en-US" altLang="vi-VN" sz="2400" dirty="0" err="1"/>
              <a:t>giao</a:t>
            </a:r>
            <a:r>
              <a:rPr lang="en-US" altLang="vi-VN" sz="2400" dirty="0"/>
              <a:t> </a:t>
            </a:r>
            <a:r>
              <a:rPr lang="en-US" altLang="vi-VN" sz="2400" dirty="0" err="1"/>
              <a:t>giữa</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đó</a:t>
            </a:r>
            <a:r>
              <a:rPr lang="en-US" altLang="vi-VN" sz="2400" dirty="0"/>
              <a:t> qua </a:t>
            </a:r>
            <a:r>
              <a:rPr lang="en-US" altLang="vi-VN" sz="2400" dirty="0" err="1"/>
              <a:t>đó</a:t>
            </a:r>
            <a:r>
              <a:rPr lang="en-US" altLang="vi-VN" sz="2400" dirty="0"/>
              <a:t> </a:t>
            </a:r>
            <a:r>
              <a:rPr lang="en-US" altLang="vi-VN" sz="2400" dirty="0" err="1"/>
              <a:t>thấy</a:t>
            </a:r>
            <a:r>
              <a:rPr lang="en-US" altLang="vi-VN" sz="2400" dirty="0"/>
              <a:t> </a:t>
            </a:r>
            <a:r>
              <a:rPr lang="en-US" altLang="vi-VN" sz="2400" dirty="0" err="1"/>
              <a:t>được</a:t>
            </a:r>
            <a:r>
              <a:rPr lang="en-US" altLang="vi-VN" sz="2400" dirty="0"/>
              <a:t> </a:t>
            </a:r>
            <a:r>
              <a:rPr lang="en-US" altLang="vi-VN" sz="2400" dirty="0" err="1"/>
              <a:t>trình</a:t>
            </a:r>
            <a:r>
              <a:rPr lang="en-US" altLang="vi-VN" sz="2400" dirty="0"/>
              <a:t> </a:t>
            </a:r>
            <a:r>
              <a:rPr lang="en-US" altLang="vi-VN" sz="2400" dirty="0" err="1"/>
              <a:t>tự</a:t>
            </a:r>
            <a:r>
              <a:rPr lang="en-US" altLang="vi-VN" sz="2400" dirty="0"/>
              <a:t> </a:t>
            </a:r>
            <a:r>
              <a:rPr lang="en-US" altLang="vi-VN" sz="2400" dirty="0" err="1"/>
              <a:t>thực</a:t>
            </a:r>
            <a:r>
              <a:rPr lang="en-US" altLang="vi-VN" sz="2400" dirty="0"/>
              <a:t> </a:t>
            </a:r>
            <a:r>
              <a:rPr lang="en-US" altLang="vi-VN" sz="2400" dirty="0" err="1"/>
              <a:t>hiện</a:t>
            </a:r>
            <a:r>
              <a:rPr lang="en-US" altLang="vi-VN" sz="2400" dirty="0"/>
              <a:t> </a:t>
            </a:r>
            <a:r>
              <a:rPr lang="en-US" altLang="vi-VN" sz="2400" dirty="0" err="1"/>
              <a:t>của</a:t>
            </a:r>
            <a:r>
              <a:rPr lang="en-US" altLang="vi-VN" sz="2400" dirty="0"/>
              <a:t> </a:t>
            </a:r>
            <a:r>
              <a:rPr lang="en-US" altLang="vi-VN" sz="2400" dirty="0" err="1"/>
              <a:t>chúng</a:t>
            </a:r>
            <a:r>
              <a:rPr lang="en-US" altLang="vi-VN" sz="2400" dirty="0"/>
              <a:t>.</a:t>
            </a:r>
          </a:p>
          <a:p>
            <a:pPr eaLnBrk="1" hangingPunct="1">
              <a:lnSpc>
                <a:spcPct val="120000"/>
              </a:lnSpc>
              <a:spcBef>
                <a:spcPts val="600"/>
              </a:spcBef>
            </a:pPr>
            <a:r>
              <a:rPr lang="en-US" altLang="vi-VN" sz="2800" dirty="0" err="1"/>
              <a:t>Các</a:t>
            </a:r>
            <a:r>
              <a:rPr lang="en-US" altLang="vi-VN" sz="2800" dirty="0"/>
              <a:t> </a:t>
            </a:r>
            <a:r>
              <a:rPr lang="en-US" altLang="vi-VN" sz="2800" dirty="0" err="1"/>
              <a:t>thành</a:t>
            </a:r>
            <a:r>
              <a:rPr lang="en-US" altLang="vi-VN" sz="2800" dirty="0"/>
              <a:t> </a:t>
            </a:r>
            <a:r>
              <a:rPr lang="en-US" altLang="vi-VN" sz="2800" dirty="0" err="1"/>
              <a:t>phần</a:t>
            </a:r>
            <a:r>
              <a:rPr lang="en-US" altLang="vi-VN" sz="2800" dirty="0"/>
              <a:t>:</a:t>
            </a:r>
          </a:p>
          <a:p>
            <a:pPr lvl="1" eaLnBrk="1" hangingPunct="1">
              <a:lnSpc>
                <a:spcPct val="120000"/>
              </a:lnSpc>
              <a:spcBef>
                <a:spcPts val="0"/>
              </a:spcBef>
            </a:pPr>
            <a:r>
              <a:rPr lang="en-US" altLang="vi-VN" sz="2400" dirty="0" err="1"/>
              <a:t>Chức</a:t>
            </a:r>
            <a:r>
              <a:rPr lang="en-US" altLang="vi-VN" sz="2400" dirty="0"/>
              <a:t> </a:t>
            </a:r>
            <a:r>
              <a:rPr lang="en-US" altLang="vi-VN" sz="2400" dirty="0" err="1"/>
              <a:t>năng</a:t>
            </a:r>
            <a:r>
              <a:rPr lang="en-US" altLang="vi-VN" sz="2400" dirty="0"/>
              <a:t> (</a:t>
            </a:r>
            <a:r>
              <a:rPr lang="en-US" altLang="vi-VN" sz="2400" dirty="0" err="1"/>
              <a:t>xử</a:t>
            </a:r>
            <a:r>
              <a:rPr lang="en-US" altLang="vi-VN" sz="2400" dirty="0"/>
              <a:t> </a:t>
            </a:r>
            <a:r>
              <a:rPr lang="en-US" altLang="vi-VN" sz="2400" dirty="0" err="1"/>
              <a:t>lý</a:t>
            </a:r>
            <a:r>
              <a:rPr lang="en-US" altLang="vi-VN" sz="2400" dirty="0"/>
              <a:t>)</a:t>
            </a:r>
          </a:p>
          <a:p>
            <a:pPr lvl="1" eaLnBrk="1" hangingPunct="1">
              <a:lnSpc>
                <a:spcPct val="120000"/>
              </a:lnSpc>
              <a:spcBef>
                <a:spcPts val="0"/>
              </a:spcBef>
            </a:pPr>
            <a:r>
              <a:rPr lang="en-US" altLang="vi-VN" sz="2400" dirty="0" err="1"/>
              <a:t>Luồng</a:t>
            </a:r>
            <a:r>
              <a:rPr lang="en-US" altLang="vi-VN" sz="2400" dirty="0"/>
              <a:t> </a:t>
            </a:r>
            <a:r>
              <a:rPr lang="en-US" altLang="vi-VN" sz="2400" dirty="0" err="1"/>
              <a:t>dữ</a:t>
            </a:r>
            <a:r>
              <a:rPr lang="en-US" altLang="vi-VN" sz="2400" dirty="0"/>
              <a:t> </a:t>
            </a:r>
            <a:r>
              <a:rPr lang="en-US" altLang="vi-VN" sz="2400" dirty="0" err="1"/>
              <a:t>liệu</a:t>
            </a:r>
            <a:endParaRPr lang="en-US" altLang="vi-VN" sz="2400" dirty="0"/>
          </a:p>
          <a:p>
            <a:pPr lvl="1" eaLnBrk="1" hangingPunct="1">
              <a:lnSpc>
                <a:spcPct val="120000"/>
              </a:lnSpc>
              <a:spcBef>
                <a:spcPts val="0"/>
              </a:spcBef>
            </a:pPr>
            <a:r>
              <a:rPr lang="en-US" altLang="vi-VN" sz="2400" dirty="0"/>
              <a:t>Kho </a:t>
            </a:r>
            <a:r>
              <a:rPr lang="en-US" altLang="vi-VN" sz="2400" dirty="0" err="1"/>
              <a:t>dữ</a:t>
            </a:r>
            <a:r>
              <a:rPr lang="en-US" altLang="vi-VN" sz="2400" dirty="0"/>
              <a:t> </a:t>
            </a:r>
            <a:r>
              <a:rPr lang="en-US" altLang="vi-VN" sz="2400" dirty="0" err="1"/>
              <a:t>liệu</a:t>
            </a:r>
            <a:endParaRPr lang="en-US" altLang="vi-VN" sz="2400" dirty="0"/>
          </a:p>
          <a:p>
            <a:pPr lvl="1" eaLnBrk="1" hangingPunct="1">
              <a:lnSpc>
                <a:spcPct val="120000"/>
              </a:lnSpc>
              <a:spcBef>
                <a:spcPts val="0"/>
              </a:spcBef>
            </a:pPr>
            <a:r>
              <a:rPr lang="en-US" altLang="vi-VN" sz="2400" dirty="0" err="1"/>
              <a:t>Tác</a:t>
            </a:r>
            <a:r>
              <a:rPr lang="en-US" altLang="vi-VN" sz="2400" dirty="0"/>
              <a:t> </a:t>
            </a:r>
            <a:r>
              <a:rPr lang="en-US" altLang="vi-VN" sz="2400" dirty="0" err="1"/>
              <a:t>nhân</a:t>
            </a:r>
            <a:r>
              <a:rPr lang="en-US" altLang="vi-VN" sz="2400" dirty="0"/>
              <a:t> </a:t>
            </a:r>
            <a:r>
              <a:rPr lang="en-US" altLang="vi-VN" sz="2400" dirty="0" err="1"/>
              <a:t>ngoài</a:t>
            </a:r>
            <a:endParaRPr lang="en-US" altLang="vi-VN" sz="2400" dirty="0"/>
          </a:p>
          <a:p>
            <a:pPr lvl="1" eaLnBrk="1" hangingPunct="1">
              <a:lnSpc>
                <a:spcPct val="120000"/>
              </a:lnSpc>
              <a:spcBef>
                <a:spcPts val="0"/>
              </a:spcBef>
            </a:pPr>
            <a:r>
              <a:rPr lang="en-US" altLang="vi-VN" sz="2400" dirty="0" err="1"/>
              <a:t>Tác</a:t>
            </a:r>
            <a:r>
              <a:rPr lang="en-US" altLang="vi-VN" sz="2400" dirty="0"/>
              <a:t> </a:t>
            </a:r>
            <a:r>
              <a:rPr lang="en-US" altLang="vi-VN" sz="2400" dirty="0" err="1"/>
              <a:t>nhân</a:t>
            </a:r>
            <a:r>
              <a:rPr lang="en-US" altLang="vi-VN" sz="2400" dirty="0"/>
              <a:t> </a:t>
            </a:r>
            <a:r>
              <a:rPr lang="en-US" altLang="vi-VN" sz="2400" dirty="0" err="1"/>
              <a:t>trong</a:t>
            </a:r>
            <a:endParaRPr lang="en-US" altLang="vi-VN" sz="2400" dirty="0"/>
          </a:p>
        </p:txBody>
      </p:sp>
      <p:sp>
        <p:nvSpPr>
          <p:cNvPr id="2" name="Slide Number Placeholder 1">
            <a:extLst>
              <a:ext uri="{FF2B5EF4-FFF2-40B4-BE49-F238E27FC236}">
                <a16:creationId xmlns:a16="http://schemas.microsoft.com/office/drawing/2014/main" id="{0CBD71D5-C975-49F6-84EC-39ECBF4C5E49}"/>
              </a:ext>
            </a:extLst>
          </p:cNvPr>
          <p:cNvSpPr>
            <a:spLocks noGrp="1"/>
          </p:cNvSpPr>
          <p:nvPr>
            <p:ph type="sldNum" sz="quarter" idx="12"/>
          </p:nvPr>
        </p:nvSpPr>
        <p:spPr/>
        <p:txBody>
          <a:bodyPr/>
          <a:lstStyle/>
          <a:p>
            <a:fld id="{75AD155E-7EA3-EA46-B9DC-061AAF62E150}" type="slidenum">
              <a:rPr lang="en-US" smtClean="0"/>
              <a:pPr/>
              <a:t>10</a:t>
            </a:fld>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3759CB01-5F16-4215-81B5-2D467C82A73B}"/>
              </a:ext>
            </a:extLst>
          </p:cNvPr>
          <p:cNvSpPr>
            <a:spLocks noGrp="1" noChangeArrowheads="1"/>
          </p:cNvSpPr>
          <p:nvPr>
            <p:ph type="title"/>
          </p:nvPr>
        </p:nvSpPr>
        <p:spPr/>
        <p:txBody>
          <a:bodyPr/>
          <a:lstStyle/>
          <a:p>
            <a:r>
              <a:rPr lang="en-US" altLang="vi-VN"/>
              <a:t>Hỗ trợ người dùng kĩ thuật</a:t>
            </a:r>
          </a:p>
        </p:txBody>
      </p:sp>
      <p:sp>
        <p:nvSpPr>
          <p:cNvPr id="158723" name="Content Placeholder 2">
            <a:extLst>
              <a:ext uri="{FF2B5EF4-FFF2-40B4-BE49-F238E27FC236}">
                <a16:creationId xmlns:a16="http://schemas.microsoft.com/office/drawing/2014/main" id="{1ADE445E-DEB3-43B4-81CB-8BB3B7079E8A}"/>
              </a:ext>
            </a:extLst>
          </p:cNvPr>
          <p:cNvSpPr>
            <a:spLocks noGrp="1" noChangeArrowheads="1"/>
          </p:cNvSpPr>
          <p:nvPr>
            <p:ph idx="1"/>
          </p:nvPr>
        </p:nvSpPr>
        <p:spPr/>
        <p:txBody>
          <a:bodyPr>
            <a:normAutofit/>
          </a:bodyPr>
          <a:lstStyle/>
          <a:p>
            <a:pPr>
              <a:lnSpc>
                <a:spcPct val="90000"/>
              </a:lnSpc>
            </a:pPr>
            <a:r>
              <a:rPr lang="en-US" altLang="zh-CN" sz="2300" dirty="0" err="1">
                <a:ea typeface="SimSun" panose="02010600030101010101" pitchFamily="2" charset="-122"/>
              </a:rPr>
              <a:t>Đảm</a:t>
            </a:r>
            <a:r>
              <a:rPr lang="en-US" altLang="zh-CN" sz="2300" dirty="0">
                <a:ea typeface="SimSun" panose="02010600030101010101" pitchFamily="2" charset="-122"/>
              </a:rPr>
              <a:t> </a:t>
            </a:r>
            <a:r>
              <a:rPr lang="en-US" altLang="zh-CN" sz="2300" dirty="0" err="1">
                <a:ea typeface="SimSun" panose="02010600030101010101" pitchFamily="2" charset="-122"/>
              </a:rPr>
              <a:t>bảo</a:t>
            </a:r>
            <a:r>
              <a:rPr lang="en-US" altLang="zh-CN" sz="2300" dirty="0">
                <a:ea typeface="SimSun" panose="02010600030101010101" pitchFamily="2" charset="-122"/>
              </a:rPr>
              <a:t> </a:t>
            </a: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hỗ</a:t>
            </a:r>
            <a:r>
              <a:rPr lang="en-US" altLang="zh-CN" sz="2300" dirty="0">
                <a:ea typeface="SimSun" panose="02010600030101010101" pitchFamily="2" charset="-122"/>
              </a:rPr>
              <a:t> </a:t>
            </a:r>
            <a:r>
              <a:rPr lang="en-US" altLang="zh-CN" sz="2300" dirty="0" err="1">
                <a:ea typeface="SimSun" panose="02010600030101010101" pitchFamily="2" charset="-122"/>
              </a:rPr>
              <a:t>trợ</a:t>
            </a:r>
            <a:r>
              <a:rPr lang="en-US" altLang="zh-CN" sz="2300" dirty="0">
                <a:ea typeface="SimSun" panose="02010600030101010101" pitchFamily="2" charset="-122"/>
              </a:rPr>
              <a:t> </a:t>
            </a:r>
            <a:r>
              <a:rPr lang="en-US" altLang="zh-CN" sz="2300" dirty="0" err="1">
                <a:ea typeface="SimSun" panose="02010600030101010101" pitchFamily="2" charset="-122"/>
              </a:rPr>
              <a:t>kĩ</a:t>
            </a:r>
            <a:r>
              <a:rPr lang="en-US" altLang="zh-CN" sz="2300" dirty="0">
                <a:ea typeface="SimSun" panose="02010600030101010101" pitchFamily="2" charset="-122"/>
              </a:rPr>
              <a:t> </a:t>
            </a:r>
            <a:r>
              <a:rPr lang="en-US" altLang="zh-CN" sz="2300" dirty="0" err="1">
                <a:ea typeface="SimSun" panose="02010600030101010101" pitchFamily="2" charset="-122"/>
              </a:rPr>
              <a:t>thuật</a:t>
            </a:r>
            <a:r>
              <a:rPr lang="en-US" altLang="zh-CN" sz="2300" dirty="0">
                <a:ea typeface="SimSun" panose="02010600030101010101" pitchFamily="2" charset="-122"/>
              </a:rPr>
              <a:t> </a:t>
            </a:r>
            <a:r>
              <a:rPr lang="en-US" altLang="zh-CN" sz="2300" dirty="0" err="1">
                <a:ea typeface="SimSun" panose="02010600030101010101" pitchFamily="2" charset="-122"/>
              </a:rPr>
              <a:t>cho</a:t>
            </a:r>
            <a:r>
              <a:rPr lang="en-US" altLang="zh-CN" sz="2300" dirty="0">
                <a:ea typeface="SimSun" panose="02010600030101010101" pitchFamily="2" charset="-122"/>
              </a:rPr>
              <a:t> </a:t>
            </a:r>
            <a:r>
              <a:rPr lang="en-US" altLang="zh-CN" sz="2300" dirty="0" err="1">
                <a:ea typeface="SimSun" panose="02010600030101010101" pitchFamily="2" charset="-122"/>
              </a:rPr>
              <a:t>người</a:t>
            </a:r>
            <a:r>
              <a:rPr lang="en-US" altLang="zh-CN" sz="2300" dirty="0">
                <a:ea typeface="SimSun" panose="02010600030101010101" pitchFamily="2" charset="-122"/>
              </a:rPr>
              <a:t> </a:t>
            </a:r>
            <a:r>
              <a:rPr lang="en-US" altLang="zh-CN" sz="2300" dirty="0" err="1">
                <a:ea typeface="SimSun" panose="02010600030101010101" pitchFamily="2" charset="-122"/>
              </a:rPr>
              <a:t>dùng</a:t>
            </a:r>
            <a:r>
              <a:rPr lang="en-US" altLang="zh-CN" sz="2300" dirty="0">
                <a:ea typeface="SimSun" panose="02010600030101010101" pitchFamily="2" charset="-122"/>
              </a:rPr>
              <a:t> </a:t>
            </a:r>
            <a:r>
              <a:rPr lang="en-US" altLang="zh-CN" sz="2300" i="1" dirty="0" err="1">
                <a:ea typeface="SimSun" panose="02010600030101010101" pitchFamily="2" charset="-122"/>
              </a:rPr>
              <a:t>mọi</a:t>
            </a:r>
            <a:r>
              <a:rPr lang="en-US" altLang="zh-CN" sz="2300" i="1" dirty="0">
                <a:ea typeface="SimSun" panose="02010600030101010101" pitchFamily="2" charset="-122"/>
              </a:rPr>
              <a:t> </a:t>
            </a:r>
            <a:r>
              <a:rPr lang="en-US" altLang="zh-CN" sz="2300" i="1" dirty="0" err="1">
                <a:ea typeface="SimSun" panose="02010600030101010101" pitchFamily="2" charset="-122"/>
              </a:rPr>
              <a:t>lúc,mọi</a:t>
            </a:r>
            <a:r>
              <a:rPr lang="en-US" altLang="zh-CN" sz="2300" i="1" dirty="0">
                <a:ea typeface="SimSun" panose="02010600030101010101" pitchFamily="2" charset="-122"/>
              </a:rPr>
              <a:t> </a:t>
            </a:r>
            <a:r>
              <a:rPr lang="en-US" altLang="zh-CN" sz="2300" i="1" dirty="0" err="1">
                <a:ea typeface="SimSun" panose="02010600030101010101" pitchFamily="2" charset="-122"/>
              </a:rPr>
              <a:t>nơi</a:t>
            </a:r>
            <a:r>
              <a:rPr lang="en-US" altLang="zh-CN" sz="2300" dirty="0">
                <a:ea typeface="SimSun" panose="02010600030101010101" pitchFamily="2" charset="-122"/>
              </a:rPr>
              <a:t>. </a:t>
            </a:r>
            <a:r>
              <a:rPr lang="en-US" altLang="zh-CN" sz="2300" dirty="0" err="1">
                <a:ea typeface="SimSun" panose="02010600030101010101" pitchFamily="2" charset="-122"/>
              </a:rPr>
              <a:t>Màn</a:t>
            </a:r>
            <a:r>
              <a:rPr lang="en-US" altLang="zh-CN" sz="2300" dirty="0">
                <a:ea typeface="SimSun" panose="02010600030101010101" pitchFamily="2" charset="-122"/>
              </a:rPr>
              <a:t> </a:t>
            </a:r>
            <a:r>
              <a:rPr lang="en-US" altLang="zh-CN" sz="2300" dirty="0" err="1">
                <a:ea typeface="SimSun" panose="02010600030101010101" pitchFamily="2" charset="-122"/>
              </a:rPr>
              <a:t>hình</a:t>
            </a:r>
            <a:r>
              <a:rPr lang="en-US" altLang="zh-CN" sz="2300" dirty="0">
                <a:ea typeface="SimSun" panose="02010600030101010101" pitchFamily="2" charset="-122"/>
              </a:rPr>
              <a:t> </a:t>
            </a:r>
            <a:r>
              <a:rPr lang="en-US" altLang="zh-CN" sz="2300" dirty="0" err="1">
                <a:ea typeface="SimSun" panose="02010600030101010101" pitchFamily="2" charset="-122"/>
              </a:rPr>
              <a:t>hỗ</a:t>
            </a:r>
            <a:r>
              <a:rPr lang="en-US" altLang="zh-CN" sz="2300" dirty="0">
                <a:ea typeface="SimSun" panose="02010600030101010101" pitchFamily="2" charset="-122"/>
              </a:rPr>
              <a:t> </a:t>
            </a:r>
            <a:r>
              <a:rPr lang="en-US" altLang="zh-CN" sz="2300" dirty="0" err="1">
                <a:ea typeface="SimSun" panose="02010600030101010101" pitchFamily="2" charset="-122"/>
              </a:rPr>
              <a:t>trợ</a:t>
            </a:r>
            <a:r>
              <a:rPr lang="en-US" altLang="zh-CN" sz="2300" dirty="0">
                <a:ea typeface="SimSun" panose="02010600030101010101" pitchFamily="2" charset="-122"/>
              </a:rPr>
              <a:t> </a:t>
            </a:r>
            <a:r>
              <a:rPr lang="en-US" altLang="zh-CN" sz="2300" dirty="0" err="1">
                <a:ea typeface="SimSun" panose="02010600030101010101" pitchFamily="2" charset="-122"/>
              </a:rPr>
              <a:t>cung</a:t>
            </a:r>
            <a:r>
              <a:rPr lang="en-US" altLang="zh-CN" sz="2300" dirty="0">
                <a:ea typeface="SimSun" panose="02010600030101010101" pitchFamily="2" charset="-122"/>
              </a:rPr>
              <a:t> </a:t>
            </a:r>
            <a:r>
              <a:rPr lang="en-US" altLang="zh-CN" sz="2300" dirty="0" err="1">
                <a:ea typeface="SimSun" panose="02010600030101010101" pitchFamily="2" charset="-122"/>
              </a:rPr>
              <a:t>cấp</a:t>
            </a:r>
            <a:r>
              <a:rPr lang="en-US" altLang="zh-CN" sz="2300" dirty="0">
                <a:ea typeface="SimSun" panose="02010600030101010101" pitchFamily="2" charset="-122"/>
              </a:rPr>
              <a:t> </a:t>
            </a: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thông</a:t>
            </a:r>
            <a:r>
              <a:rPr lang="en-US" altLang="zh-CN" sz="2300" dirty="0">
                <a:ea typeface="SimSun" panose="02010600030101010101" pitchFamily="2" charset="-122"/>
              </a:rPr>
              <a:t> tin </a:t>
            </a:r>
            <a:r>
              <a:rPr lang="en-US" altLang="zh-CN" sz="2300" dirty="0" err="1">
                <a:ea typeface="SimSun" panose="02010600030101010101" pitchFamily="2" charset="-122"/>
              </a:rPr>
              <a:t>về</a:t>
            </a:r>
            <a:r>
              <a:rPr lang="en-US" altLang="zh-CN" sz="2300" dirty="0">
                <a:ea typeface="SimSun" panose="02010600030101010101" pitchFamily="2" charset="-122"/>
              </a:rPr>
              <a:t> menu </a:t>
            </a:r>
            <a:r>
              <a:rPr lang="en-US" altLang="zh-CN" sz="2300" dirty="0" err="1">
                <a:ea typeface="SimSun" panose="02010600030101010101" pitchFamily="2" charset="-122"/>
              </a:rPr>
              <a:t>chọn</a:t>
            </a:r>
            <a:r>
              <a:rPr lang="en-US" altLang="zh-CN" sz="2300" dirty="0">
                <a:ea typeface="SimSun" panose="02010600030101010101" pitchFamily="2" charset="-122"/>
              </a:rPr>
              <a:t>, </a:t>
            </a: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thủ</a:t>
            </a:r>
            <a:r>
              <a:rPr lang="en-US" altLang="zh-CN" sz="2300" dirty="0">
                <a:ea typeface="SimSun" panose="02010600030101010101" pitchFamily="2" charset="-122"/>
              </a:rPr>
              <a:t> </a:t>
            </a:r>
            <a:r>
              <a:rPr lang="en-US" altLang="zh-CN" sz="2300" dirty="0" err="1">
                <a:ea typeface="SimSun" panose="02010600030101010101" pitchFamily="2" charset="-122"/>
              </a:rPr>
              <a:t>tục</a:t>
            </a:r>
            <a:r>
              <a:rPr lang="en-US" altLang="zh-CN" sz="2300" dirty="0">
                <a:ea typeface="SimSun" panose="02010600030101010101" pitchFamily="2" charset="-122"/>
              </a:rPr>
              <a:t>, </a:t>
            </a:r>
            <a:r>
              <a:rPr lang="en-US" altLang="zh-CN" sz="2300" dirty="0" err="1">
                <a:ea typeface="SimSun" panose="02010600030101010101" pitchFamily="2" charset="-122"/>
              </a:rPr>
              <a:t>lối</a:t>
            </a:r>
            <a:r>
              <a:rPr lang="en-US" altLang="zh-CN" sz="2300" dirty="0">
                <a:ea typeface="SimSun" panose="02010600030101010101" pitchFamily="2" charset="-122"/>
              </a:rPr>
              <a:t> </a:t>
            </a:r>
            <a:r>
              <a:rPr lang="en-US" altLang="zh-CN" sz="2300" dirty="0" err="1">
                <a:ea typeface="SimSun" panose="02010600030101010101" pitchFamily="2" charset="-122"/>
              </a:rPr>
              <a:t>tắt</a:t>
            </a:r>
            <a:r>
              <a:rPr lang="en-US" altLang="zh-CN" sz="2300" dirty="0">
                <a:ea typeface="SimSun" panose="02010600030101010101" pitchFamily="2" charset="-122"/>
              </a:rPr>
              <a:t>, </a:t>
            </a: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lỗi</a:t>
            </a:r>
            <a:r>
              <a:rPr lang="en-US" altLang="zh-CN" sz="2300" dirty="0">
                <a:ea typeface="SimSun" panose="02010600030101010101" pitchFamily="2" charset="-122"/>
              </a:rPr>
              <a:t>.</a:t>
            </a:r>
          </a:p>
          <a:p>
            <a:pPr>
              <a:lnSpc>
                <a:spcPct val="90000"/>
              </a:lnSpc>
            </a:pPr>
            <a:r>
              <a:rPr lang="en-US" altLang="zh-CN" sz="2300" dirty="0" err="1">
                <a:ea typeface="SimSun" panose="02010600030101010101" pitchFamily="2" charset="-122"/>
              </a:rPr>
              <a:t>Cung</a:t>
            </a:r>
            <a:r>
              <a:rPr lang="en-US" altLang="zh-CN" sz="2300" dirty="0">
                <a:ea typeface="SimSun" panose="02010600030101010101" pitchFamily="2" charset="-122"/>
              </a:rPr>
              <a:t> </a:t>
            </a:r>
            <a:r>
              <a:rPr lang="en-US" altLang="zh-CN" sz="2300" dirty="0" err="1">
                <a:ea typeface="SimSun" panose="02010600030101010101" pitchFamily="2" charset="-122"/>
              </a:rPr>
              <a:t>cấp</a:t>
            </a:r>
            <a:r>
              <a:rPr lang="en-US" altLang="zh-CN" sz="2300" dirty="0">
                <a:ea typeface="SimSun" panose="02010600030101010101" pitchFamily="2" charset="-122"/>
              </a:rPr>
              <a:t> </a:t>
            </a: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hỗ</a:t>
            </a:r>
            <a:r>
              <a:rPr lang="en-US" altLang="zh-CN" sz="2300" dirty="0">
                <a:ea typeface="SimSun" panose="02010600030101010101" pitchFamily="2" charset="-122"/>
              </a:rPr>
              <a:t> </a:t>
            </a:r>
            <a:r>
              <a:rPr lang="en-US" altLang="zh-CN" sz="2300" dirty="0" err="1">
                <a:ea typeface="SimSun" panose="02010600030101010101" pitchFamily="2" charset="-122"/>
              </a:rPr>
              <a:t>trợ</a:t>
            </a:r>
            <a:r>
              <a:rPr lang="en-US" altLang="zh-CN" sz="2300" dirty="0">
                <a:ea typeface="SimSun" panose="02010600030101010101" pitchFamily="2" charset="-122"/>
              </a:rPr>
              <a:t> </a:t>
            </a:r>
            <a:r>
              <a:rPr lang="en-US" altLang="zh-CN" sz="2300" dirty="0" err="1">
                <a:ea typeface="SimSun" panose="02010600030101010101" pitchFamily="2" charset="-122"/>
              </a:rPr>
              <a:t>người</a:t>
            </a:r>
            <a:r>
              <a:rPr lang="en-US" altLang="zh-CN" sz="2300" dirty="0">
                <a:ea typeface="SimSun" panose="02010600030101010101" pitchFamily="2" charset="-122"/>
              </a:rPr>
              <a:t> </a:t>
            </a:r>
            <a:r>
              <a:rPr lang="en-US" altLang="zh-CN" sz="2300" dirty="0" err="1">
                <a:ea typeface="SimSun" panose="02010600030101010101" pitchFamily="2" charset="-122"/>
              </a:rPr>
              <a:t>dùng</a:t>
            </a:r>
            <a:r>
              <a:rPr lang="en-US" altLang="zh-CN" sz="2300" dirty="0">
                <a:ea typeface="SimSun" panose="02010600030101010101" pitchFamily="2" charset="-122"/>
              </a:rPr>
              <a:t> </a:t>
            </a:r>
            <a:r>
              <a:rPr lang="en-US" altLang="zh-CN" sz="2300" dirty="0" err="1">
                <a:ea typeface="SimSun" panose="02010600030101010101" pitchFamily="2" charset="-122"/>
              </a:rPr>
              <a:t>theo</a:t>
            </a:r>
            <a:r>
              <a:rPr lang="en-US" altLang="zh-CN" sz="2300" dirty="0">
                <a:ea typeface="SimSun" panose="02010600030101010101" pitchFamily="2" charset="-122"/>
              </a:rPr>
              <a:t> </a:t>
            </a:r>
            <a:r>
              <a:rPr lang="en-US" altLang="zh-CN" sz="2300" dirty="0" err="1">
                <a:ea typeface="SimSun" panose="02010600030101010101" pitchFamily="2" charset="-122"/>
              </a:rPr>
              <a:t>lựa</a:t>
            </a:r>
            <a:r>
              <a:rPr lang="en-US" altLang="zh-CN" sz="2300" dirty="0">
                <a:ea typeface="SimSun" panose="02010600030101010101" pitchFamily="2" charset="-122"/>
              </a:rPr>
              <a:t> </a:t>
            </a:r>
            <a:r>
              <a:rPr lang="en-US" altLang="zh-CN" sz="2300" dirty="0" err="1">
                <a:ea typeface="SimSun" panose="02010600030101010101" pitchFamily="2" charset="-122"/>
              </a:rPr>
              <a:t>chọn</a:t>
            </a:r>
            <a:r>
              <a:rPr lang="en-US" altLang="zh-CN" sz="2300" dirty="0">
                <a:ea typeface="SimSun" panose="02010600030101010101" pitchFamily="2" charset="-122"/>
              </a:rPr>
              <a:t> </a:t>
            </a:r>
            <a:r>
              <a:rPr lang="en-US" altLang="zh-CN" sz="2300" dirty="0" err="1">
                <a:ea typeface="SimSun" panose="02010600030101010101" pitchFamily="2" charset="-122"/>
              </a:rPr>
              <a:t>người</a:t>
            </a:r>
            <a:r>
              <a:rPr lang="en-US" altLang="zh-CN" sz="2300" dirty="0">
                <a:ea typeface="SimSun" panose="02010600030101010101" pitchFamily="2" charset="-122"/>
              </a:rPr>
              <a:t> </a:t>
            </a:r>
            <a:r>
              <a:rPr lang="en-US" altLang="zh-CN" sz="2300" dirty="0" err="1">
                <a:ea typeface="SimSun" panose="02010600030101010101" pitchFamily="2" charset="-122"/>
              </a:rPr>
              <a:t>dùng</a:t>
            </a:r>
            <a:r>
              <a:rPr lang="en-US" altLang="zh-CN" sz="2300" dirty="0">
                <a:ea typeface="SimSun" panose="02010600030101010101" pitchFamily="2" charset="-122"/>
              </a:rPr>
              <a:t> </a:t>
            </a:r>
            <a:r>
              <a:rPr lang="en-US" altLang="zh-CN" sz="2300" dirty="0" err="1">
                <a:ea typeface="SimSun" panose="02010600030101010101" pitchFamily="2" charset="-122"/>
              </a:rPr>
              <a:t>hoặc</a:t>
            </a:r>
            <a:r>
              <a:rPr lang="en-US" altLang="zh-CN" sz="2300" dirty="0">
                <a:ea typeface="SimSun" panose="02010600030101010101" pitchFamily="2" charset="-122"/>
              </a:rPr>
              <a:t> </a:t>
            </a:r>
            <a:r>
              <a:rPr lang="en-US" altLang="zh-CN" sz="2300" dirty="0" err="1">
                <a:ea typeface="SimSun" panose="02010600030101010101" pitchFamily="2" charset="-122"/>
              </a:rPr>
              <a:t>trong</a:t>
            </a:r>
            <a:r>
              <a:rPr lang="en-US" altLang="zh-CN" sz="2300" dirty="0">
                <a:ea typeface="SimSun" panose="02010600030101010101" pitchFamily="2" charset="-122"/>
              </a:rPr>
              <a:t> </a:t>
            </a: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hoàn</a:t>
            </a:r>
            <a:r>
              <a:rPr lang="en-US" altLang="zh-CN" sz="2300" dirty="0">
                <a:ea typeface="SimSun" panose="02010600030101010101" pitchFamily="2" charset="-122"/>
              </a:rPr>
              <a:t> </a:t>
            </a:r>
            <a:r>
              <a:rPr lang="en-US" altLang="zh-CN" sz="2300" dirty="0" err="1">
                <a:ea typeface="SimSun" panose="02010600030101010101" pitchFamily="2" charset="-122"/>
              </a:rPr>
              <a:t>cảnh</a:t>
            </a:r>
            <a:r>
              <a:rPr lang="en-US" altLang="zh-CN" sz="2300" dirty="0">
                <a:ea typeface="SimSun" panose="02010600030101010101" pitchFamily="2" charset="-122"/>
              </a:rPr>
              <a:t> </a:t>
            </a:r>
            <a:r>
              <a:rPr lang="en-US" altLang="zh-CN" sz="2300" dirty="0" err="1">
                <a:ea typeface="SimSun" panose="02010600030101010101" pitchFamily="2" charset="-122"/>
              </a:rPr>
              <a:t>nhạy</a:t>
            </a:r>
            <a:r>
              <a:rPr lang="en-US" altLang="zh-CN" sz="2300" dirty="0">
                <a:ea typeface="SimSun" panose="02010600030101010101" pitchFamily="2" charset="-122"/>
              </a:rPr>
              <a:t> </a:t>
            </a:r>
            <a:r>
              <a:rPr lang="en-US" altLang="zh-CN" sz="2300" dirty="0" err="1">
                <a:ea typeface="SimSun" panose="02010600030101010101" pitchFamily="2" charset="-122"/>
              </a:rPr>
              <a:t>cảm</a:t>
            </a:r>
            <a:r>
              <a:rPr lang="en-US" altLang="zh-CN" sz="2300" dirty="0">
                <a:ea typeface="SimSun" panose="02010600030101010101" pitchFamily="2" charset="-122"/>
              </a:rPr>
              <a:t>.</a:t>
            </a:r>
          </a:p>
          <a:p>
            <a:pPr>
              <a:lnSpc>
                <a:spcPct val="90000"/>
              </a:lnSpc>
            </a:pPr>
            <a:r>
              <a:rPr lang="en-US" altLang="zh-CN" sz="2300" dirty="0" err="1">
                <a:ea typeface="SimSun" panose="02010600030101010101" pitchFamily="2" charset="-122"/>
              </a:rPr>
              <a:t>Cung</a:t>
            </a:r>
            <a:r>
              <a:rPr lang="en-US" altLang="zh-CN" sz="2300" dirty="0">
                <a:ea typeface="SimSun" panose="02010600030101010101" pitchFamily="2" charset="-122"/>
              </a:rPr>
              <a:t> </a:t>
            </a:r>
            <a:r>
              <a:rPr lang="en-US" altLang="zh-CN" sz="2300" dirty="0" err="1">
                <a:ea typeface="SimSun" panose="02010600030101010101" pitchFamily="2" charset="-122"/>
              </a:rPr>
              <a:t>cấp</a:t>
            </a:r>
            <a:r>
              <a:rPr lang="en-US" altLang="zh-CN" sz="2300" dirty="0">
                <a:ea typeface="SimSun" panose="02010600030101010101" pitchFamily="2" charset="-122"/>
              </a:rPr>
              <a:t> </a:t>
            </a:r>
            <a:r>
              <a:rPr lang="en-US" altLang="zh-CN" sz="2300" dirty="0" err="1">
                <a:ea typeface="SimSun" panose="02010600030101010101" pitchFamily="2" charset="-122"/>
              </a:rPr>
              <a:t>trực</a:t>
            </a:r>
            <a:r>
              <a:rPr lang="en-US" altLang="zh-CN" sz="2300" dirty="0">
                <a:ea typeface="SimSun" panose="02010600030101010101" pitchFamily="2" charset="-122"/>
              </a:rPr>
              <a:t> </a:t>
            </a:r>
            <a:r>
              <a:rPr lang="en-US" altLang="zh-CN" sz="2300" dirty="0" err="1">
                <a:ea typeface="SimSun" panose="02010600030101010101" pitchFamily="2" charset="-122"/>
              </a:rPr>
              <a:t>tiếp</a:t>
            </a:r>
            <a:r>
              <a:rPr lang="en-US" altLang="zh-CN" sz="2300" dirty="0">
                <a:ea typeface="SimSun" panose="02010600030101010101" pitchFamily="2" charset="-122"/>
              </a:rPr>
              <a:t> </a:t>
            </a:r>
            <a:r>
              <a:rPr lang="en-US" altLang="zh-CN" sz="2300" dirty="0" err="1">
                <a:ea typeface="SimSun" panose="02010600030101010101" pitchFamily="2" charset="-122"/>
              </a:rPr>
              <a:t>sự</a:t>
            </a:r>
            <a:r>
              <a:rPr lang="en-US" altLang="zh-CN" sz="2300" dirty="0">
                <a:ea typeface="SimSun" panose="02010600030101010101" pitchFamily="2" charset="-122"/>
              </a:rPr>
              <a:t> </a:t>
            </a:r>
            <a:r>
              <a:rPr lang="en-US" altLang="zh-CN" sz="2300" dirty="0" err="1">
                <a:ea typeface="SimSun" panose="02010600030101010101" pitchFamily="2" charset="-122"/>
              </a:rPr>
              <a:t>hỗ</a:t>
            </a:r>
            <a:r>
              <a:rPr lang="en-US" altLang="zh-CN" sz="2300" dirty="0">
                <a:ea typeface="SimSun" panose="02010600030101010101" pitchFamily="2" charset="-122"/>
              </a:rPr>
              <a:t> </a:t>
            </a:r>
            <a:r>
              <a:rPr lang="en-US" altLang="zh-CN" sz="2300" dirty="0" err="1">
                <a:ea typeface="SimSun" panose="02010600030101010101" pitchFamily="2" charset="-122"/>
              </a:rPr>
              <a:t>trợ</a:t>
            </a:r>
            <a:r>
              <a:rPr lang="en-US" altLang="zh-CN" sz="2300" dirty="0">
                <a:ea typeface="SimSun" panose="02010600030101010101" pitchFamily="2" charset="-122"/>
              </a:rPr>
              <a:t> </a:t>
            </a:r>
            <a:r>
              <a:rPr lang="en-US" altLang="zh-CN" sz="2300" dirty="0" err="1">
                <a:ea typeface="SimSun" panose="02010600030101010101" pitchFamily="2" charset="-122"/>
              </a:rPr>
              <a:t>khi</a:t>
            </a:r>
            <a:r>
              <a:rPr lang="en-US" altLang="zh-CN" sz="2300" dirty="0">
                <a:ea typeface="SimSun" panose="02010600030101010101" pitchFamily="2" charset="-122"/>
              </a:rPr>
              <a:t> </a:t>
            </a:r>
            <a:r>
              <a:rPr lang="en-US" altLang="zh-CN" sz="2300" dirty="0" err="1">
                <a:ea typeface="SimSun" panose="02010600030101010101" pitchFamily="2" charset="-122"/>
              </a:rPr>
              <a:t>người</a:t>
            </a:r>
            <a:r>
              <a:rPr lang="en-US" altLang="zh-CN" sz="2300" dirty="0">
                <a:ea typeface="SimSun" panose="02010600030101010101" pitchFamily="2" charset="-122"/>
              </a:rPr>
              <a:t> </a:t>
            </a:r>
            <a:r>
              <a:rPr lang="en-US" altLang="zh-CN" sz="2300" dirty="0" err="1">
                <a:ea typeface="SimSun" panose="02010600030101010101" pitchFamily="2" charset="-122"/>
              </a:rPr>
              <a:t>dùng</a:t>
            </a:r>
            <a:r>
              <a:rPr lang="en-US" altLang="zh-CN" sz="2300" dirty="0">
                <a:ea typeface="SimSun" panose="02010600030101010101" pitchFamily="2" charset="-122"/>
              </a:rPr>
              <a:t> </a:t>
            </a:r>
            <a:r>
              <a:rPr lang="en-US" altLang="zh-CN" sz="2300" dirty="0" err="1">
                <a:ea typeface="SimSun" panose="02010600030101010101" pitchFamily="2" charset="-122"/>
              </a:rPr>
              <a:t>yêu</a:t>
            </a:r>
            <a:r>
              <a:rPr lang="en-US" altLang="zh-CN" sz="2300" dirty="0">
                <a:ea typeface="SimSun" panose="02010600030101010101" pitchFamily="2" charset="-122"/>
              </a:rPr>
              <a:t> </a:t>
            </a:r>
            <a:r>
              <a:rPr lang="en-US" altLang="zh-CN" sz="2300" dirty="0" err="1">
                <a:ea typeface="SimSun" panose="02010600030101010101" pitchFamily="2" charset="-122"/>
              </a:rPr>
              <a:t>cầu</a:t>
            </a:r>
            <a:endParaRPr lang="en-US" altLang="zh-CN" sz="2300" dirty="0">
              <a:ea typeface="SimSun" panose="02010600030101010101" pitchFamily="2" charset="-122"/>
            </a:endParaRPr>
          </a:p>
          <a:p>
            <a:pPr>
              <a:lnSpc>
                <a:spcPct val="90000"/>
              </a:lnSpc>
            </a:pPr>
            <a:r>
              <a:rPr lang="en-US" altLang="zh-CN" sz="2300" dirty="0" err="1">
                <a:ea typeface="SimSun" panose="02010600030101010101" pitchFamily="2" charset="-122"/>
              </a:rPr>
              <a:t>Cách</a:t>
            </a:r>
            <a:r>
              <a:rPr lang="en-US" altLang="zh-CN" sz="2300" dirty="0">
                <a:ea typeface="SimSun" panose="02010600030101010101" pitchFamily="2" charset="-122"/>
              </a:rPr>
              <a:t> </a:t>
            </a:r>
            <a:r>
              <a:rPr lang="en-US" altLang="zh-CN" sz="2300" dirty="0" err="1">
                <a:ea typeface="SimSun" panose="02010600030101010101" pitchFamily="2" charset="-122"/>
              </a:rPr>
              <a:t>liên</a:t>
            </a:r>
            <a:r>
              <a:rPr lang="en-US" altLang="zh-CN" sz="2300" dirty="0">
                <a:ea typeface="SimSun" panose="02010600030101010101" pitchFamily="2" charset="-122"/>
              </a:rPr>
              <a:t> </a:t>
            </a:r>
            <a:r>
              <a:rPr lang="en-US" altLang="zh-CN" sz="2300" dirty="0" err="1">
                <a:ea typeface="SimSun" panose="02010600030101010101" pitchFamily="2" charset="-122"/>
              </a:rPr>
              <a:t>hệ</a:t>
            </a:r>
            <a:r>
              <a:rPr lang="en-US" altLang="zh-CN" sz="2300" dirty="0">
                <a:ea typeface="SimSun" panose="02010600030101010101" pitchFamily="2" charset="-122"/>
              </a:rPr>
              <a:t> </a:t>
            </a:r>
            <a:r>
              <a:rPr lang="en-US" altLang="zh-CN" sz="2300" dirty="0" err="1">
                <a:ea typeface="SimSun" panose="02010600030101010101" pitchFamily="2" charset="-122"/>
              </a:rPr>
              <a:t>khi</a:t>
            </a:r>
            <a:r>
              <a:rPr lang="en-US" altLang="zh-CN" sz="2300" dirty="0">
                <a:ea typeface="SimSun" panose="02010600030101010101" pitchFamily="2" charset="-122"/>
              </a:rPr>
              <a:t> </a:t>
            </a:r>
            <a:r>
              <a:rPr lang="en-US" altLang="zh-CN" sz="2300" dirty="0" err="1">
                <a:ea typeface="SimSun" panose="02010600030101010101" pitchFamily="2" charset="-122"/>
              </a:rPr>
              <a:t>cần</a:t>
            </a:r>
            <a:r>
              <a:rPr lang="en-US" altLang="zh-CN" sz="2300" dirty="0">
                <a:ea typeface="SimSun" panose="02010600030101010101" pitchFamily="2" charset="-122"/>
              </a:rPr>
              <a:t> </a:t>
            </a:r>
            <a:r>
              <a:rPr lang="en-US" altLang="zh-CN" sz="2300" dirty="0" err="1">
                <a:ea typeface="SimSun" panose="02010600030101010101" pitchFamily="2" charset="-122"/>
              </a:rPr>
              <a:t>hỗ</a:t>
            </a:r>
            <a:r>
              <a:rPr lang="en-US" altLang="zh-CN" sz="2300" dirty="0">
                <a:ea typeface="SimSun" panose="02010600030101010101" pitchFamily="2" charset="-122"/>
              </a:rPr>
              <a:t> </a:t>
            </a:r>
            <a:r>
              <a:rPr lang="en-US" altLang="zh-CN" sz="2300" dirty="0" err="1">
                <a:ea typeface="SimSun" panose="02010600030101010101" pitchFamily="2" charset="-122"/>
              </a:rPr>
              <a:t>trợ</a:t>
            </a:r>
            <a:endParaRPr lang="en-US" altLang="zh-CN" sz="2300" dirty="0">
              <a:ea typeface="SimSun" panose="02010600030101010101" pitchFamily="2" charset="-122"/>
            </a:endParaRPr>
          </a:p>
          <a:p>
            <a:pPr>
              <a:lnSpc>
                <a:spcPct val="90000"/>
              </a:lnSpc>
            </a:pPr>
            <a:r>
              <a:rPr lang="en-US" altLang="zh-CN" sz="2300" dirty="0" err="1">
                <a:ea typeface="SimSun" panose="02010600030101010101" pitchFamily="2" charset="-122"/>
              </a:rPr>
              <a:t>Yêu</a:t>
            </a:r>
            <a:r>
              <a:rPr lang="en-US" altLang="zh-CN" sz="2300" dirty="0">
                <a:ea typeface="SimSun" panose="02010600030101010101" pitchFamily="2" charset="-122"/>
              </a:rPr>
              <a:t> </a:t>
            </a:r>
            <a:r>
              <a:rPr lang="en-US" altLang="zh-CN" sz="2300" dirty="0" err="1">
                <a:ea typeface="SimSun" panose="02010600030101010101" pitchFamily="2" charset="-122"/>
              </a:rPr>
              <a:t>cầu</a:t>
            </a:r>
            <a:r>
              <a:rPr lang="en-US" altLang="zh-CN" sz="2300" dirty="0">
                <a:ea typeface="SimSun" panose="02010600030101010101" pitchFamily="2" charset="-122"/>
              </a:rPr>
              <a:t> </a:t>
            </a:r>
            <a:r>
              <a:rPr lang="en-US" altLang="zh-CN" sz="2300" dirty="0" err="1">
                <a:ea typeface="SimSun" panose="02010600030101010101" pitchFamily="2" charset="-122"/>
              </a:rPr>
              <a:t>sự</a:t>
            </a:r>
            <a:r>
              <a:rPr lang="en-US" altLang="zh-CN" sz="2300" dirty="0">
                <a:ea typeface="SimSun" panose="02010600030101010101" pitchFamily="2" charset="-122"/>
              </a:rPr>
              <a:t> </a:t>
            </a:r>
            <a:r>
              <a:rPr lang="en-US" altLang="zh-CN" sz="2300" dirty="0" err="1">
                <a:ea typeface="SimSun" panose="02010600030101010101" pitchFamily="2" charset="-122"/>
              </a:rPr>
              <a:t>xác</a:t>
            </a:r>
            <a:r>
              <a:rPr lang="en-US" altLang="zh-CN" sz="2300" dirty="0">
                <a:ea typeface="SimSun" panose="02010600030101010101" pitchFamily="2" charset="-122"/>
              </a:rPr>
              <a:t> </a:t>
            </a:r>
            <a:r>
              <a:rPr lang="en-US" altLang="zh-CN" sz="2300" dirty="0" err="1">
                <a:ea typeface="SimSun" panose="02010600030101010101" pitchFamily="2" charset="-122"/>
              </a:rPr>
              <a:t>nhận</a:t>
            </a:r>
            <a:r>
              <a:rPr lang="en-US" altLang="zh-CN" sz="2300" dirty="0">
                <a:ea typeface="SimSun" panose="02010600030101010101" pitchFamily="2" charset="-122"/>
              </a:rPr>
              <a:t> </a:t>
            </a:r>
            <a:r>
              <a:rPr lang="en-US" altLang="zh-CN" sz="2300" dirty="0" err="1">
                <a:ea typeface="SimSun" panose="02010600030101010101" pitchFamily="2" charset="-122"/>
              </a:rPr>
              <a:t>của</a:t>
            </a:r>
            <a:r>
              <a:rPr lang="en-US" altLang="zh-CN" sz="2300" dirty="0">
                <a:ea typeface="SimSun" panose="02010600030101010101" pitchFamily="2" charset="-122"/>
              </a:rPr>
              <a:t> </a:t>
            </a:r>
            <a:r>
              <a:rPr lang="en-US" altLang="zh-CN" sz="2300" dirty="0" err="1">
                <a:ea typeface="SimSun" panose="02010600030101010101" pitchFamily="2" charset="-122"/>
              </a:rPr>
              <a:t>người</a:t>
            </a:r>
            <a:r>
              <a:rPr lang="en-US" altLang="zh-CN" sz="2300" dirty="0">
                <a:ea typeface="SimSun" panose="02010600030101010101" pitchFamily="2" charset="-122"/>
              </a:rPr>
              <a:t> </a:t>
            </a:r>
            <a:r>
              <a:rPr lang="en-US" altLang="zh-CN" sz="2300" dirty="0" err="1">
                <a:ea typeface="SimSun" panose="02010600030101010101" pitchFamily="2" charset="-122"/>
              </a:rPr>
              <a:t>dùng</a:t>
            </a:r>
            <a:r>
              <a:rPr lang="en-US" altLang="zh-CN" sz="2300" dirty="0">
                <a:ea typeface="SimSun" panose="02010600030101010101" pitchFamily="2" charset="-122"/>
              </a:rPr>
              <a:t> </a:t>
            </a:r>
            <a:r>
              <a:rPr lang="en-US" altLang="zh-CN" sz="2300" dirty="0" err="1">
                <a:ea typeface="SimSun" panose="02010600030101010101" pitchFamily="2" charset="-122"/>
              </a:rPr>
              <a:t>khi</a:t>
            </a:r>
            <a:r>
              <a:rPr lang="en-US" altLang="zh-CN" sz="2300" dirty="0">
                <a:ea typeface="SimSun" panose="02010600030101010101" pitchFamily="2" charset="-122"/>
              </a:rPr>
              <a:t> </a:t>
            </a:r>
            <a:r>
              <a:rPr lang="en-US" altLang="zh-CN" sz="2300" dirty="0" err="1">
                <a:ea typeface="SimSun" panose="02010600030101010101" pitchFamily="2" charset="-122"/>
              </a:rPr>
              <a:t>thay</a:t>
            </a:r>
            <a:r>
              <a:rPr lang="en-US" altLang="zh-CN" sz="2300" dirty="0">
                <a:ea typeface="SimSun" panose="02010600030101010101" pitchFamily="2" charset="-122"/>
              </a:rPr>
              <a:t> </a:t>
            </a:r>
            <a:r>
              <a:rPr lang="en-US" altLang="zh-CN" sz="2300" dirty="0" err="1">
                <a:ea typeface="SimSun" panose="02010600030101010101" pitchFamily="2" charset="-122"/>
              </a:rPr>
              <a:t>đổi</a:t>
            </a:r>
            <a:r>
              <a:rPr lang="en-US" altLang="zh-CN" sz="2300" dirty="0">
                <a:ea typeface="SimSun" panose="02010600030101010101" pitchFamily="2" charset="-122"/>
              </a:rPr>
              <a:t> DL</a:t>
            </a:r>
          </a:p>
          <a:p>
            <a:pPr>
              <a:lnSpc>
                <a:spcPct val="90000"/>
              </a:lnSpc>
            </a:pPr>
            <a:r>
              <a:rPr lang="en-US" altLang="zh-CN" sz="2300" dirty="0">
                <a:ea typeface="SimSun" panose="02010600030101010101" pitchFamily="2" charset="-122"/>
              </a:rPr>
              <a:t>Cho phép Undo</a:t>
            </a:r>
          </a:p>
          <a:p>
            <a:pPr>
              <a:lnSpc>
                <a:spcPct val="90000"/>
              </a:lnSpc>
            </a:pPr>
            <a:r>
              <a:rPr lang="en-US" altLang="zh-CN" sz="2300" dirty="0" err="1">
                <a:ea typeface="SimSun" panose="02010600030101010101" pitchFamily="2" charset="-122"/>
              </a:rPr>
              <a:t>Đánh</a:t>
            </a:r>
            <a:r>
              <a:rPr lang="en-US" altLang="zh-CN" sz="2300" dirty="0">
                <a:ea typeface="SimSun" panose="02010600030101010101" pitchFamily="2" charset="-122"/>
              </a:rPr>
              <a:t> </a:t>
            </a:r>
            <a:r>
              <a:rPr lang="en-US" altLang="zh-CN" sz="2300" dirty="0" err="1">
                <a:ea typeface="SimSun" panose="02010600030101010101" pitchFamily="2" charset="-122"/>
              </a:rPr>
              <a:t>dấu</a:t>
            </a:r>
            <a:r>
              <a:rPr lang="en-US" altLang="zh-CN" sz="2300" dirty="0">
                <a:ea typeface="SimSun" panose="02010600030101010101" pitchFamily="2" charset="-122"/>
              </a:rPr>
              <a:t> </a:t>
            </a:r>
            <a:r>
              <a:rPr lang="en-US" altLang="zh-CN" sz="2300" dirty="0" err="1">
                <a:ea typeface="SimSun" panose="02010600030101010101" pitchFamily="2" charset="-122"/>
              </a:rPr>
              <a:t>lỗi</a:t>
            </a:r>
            <a:r>
              <a:rPr lang="en-US" altLang="zh-CN" sz="2300" dirty="0">
                <a:ea typeface="SimSun" panose="02010600030101010101" pitchFamily="2" charset="-122"/>
              </a:rPr>
              <a:t> </a:t>
            </a:r>
            <a:r>
              <a:rPr lang="en-US" altLang="zh-CN" sz="2300" dirty="0" err="1">
                <a:ea typeface="SimSun" panose="02010600030101010101" pitchFamily="2" charset="-122"/>
              </a:rPr>
              <a:t>khi</a:t>
            </a:r>
            <a:r>
              <a:rPr lang="en-US" altLang="zh-CN" sz="2300" dirty="0">
                <a:ea typeface="SimSun" panose="02010600030101010101" pitchFamily="2" charset="-122"/>
              </a:rPr>
              <a:t> </a:t>
            </a:r>
            <a:r>
              <a:rPr lang="en-US" altLang="zh-CN" sz="2300" dirty="0" err="1">
                <a:ea typeface="SimSun" panose="02010600030101010101" pitchFamily="2" charset="-122"/>
              </a:rPr>
              <a:t>có</a:t>
            </a:r>
            <a:endParaRPr lang="en-US" altLang="zh-CN" sz="2300" dirty="0">
              <a:ea typeface="SimSun" panose="02010600030101010101" pitchFamily="2" charset="-122"/>
            </a:endParaRPr>
          </a:p>
          <a:p>
            <a:pPr>
              <a:lnSpc>
                <a:spcPct val="90000"/>
              </a:lnSpc>
            </a:pPr>
            <a:r>
              <a:rPr lang="en-US" altLang="zh-CN" sz="2300" dirty="0" err="1">
                <a:ea typeface="SimSun" panose="02010600030101010101" pitchFamily="2" charset="-122"/>
              </a:rPr>
              <a:t>Sử</a:t>
            </a:r>
            <a:r>
              <a:rPr lang="en-US" altLang="zh-CN" sz="2300" dirty="0">
                <a:ea typeface="SimSun" panose="02010600030101010101" pitchFamily="2" charset="-122"/>
              </a:rPr>
              <a:t> </a:t>
            </a:r>
            <a:r>
              <a:rPr lang="en-US" altLang="zh-CN" sz="2300" dirty="0" err="1">
                <a:ea typeface="SimSun" panose="02010600030101010101" pitchFamily="2" charset="-122"/>
              </a:rPr>
              <a:t>dụng</a:t>
            </a:r>
            <a:r>
              <a:rPr lang="en-US" altLang="zh-CN" sz="2300" dirty="0">
                <a:ea typeface="SimSun" panose="02010600030101010101" pitchFamily="2" charset="-122"/>
              </a:rPr>
              <a:t> </a:t>
            </a:r>
            <a:r>
              <a:rPr lang="en-US" altLang="zh-CN" sz="2300" dirty="0" err="1">
                <a:ea typeface="SimSun" panose="02010600030101010101" pitchFamily="2" charset="-122"/>
              </a:rPr>
              <a:t>siêu</a:t>
            </a:r>
            <a:r>
              <a:rPr lang="en-US" altLang="zh-CN" sz="2300" dirty="0">
                <a:ea typeface="SimSun" panose="02010600030101010101" pitchFamily="2" charset="-122"/>
              </a:rPr>
              <a:t> </a:t>
            </a:r>
            <a:r>
              <a:rPr lang="en-US" altLang="zh-CN" sz="2300" dirty="0" err="1">
                <a:ea typeface="SimSun" panose="02010600030101010101" pitchFamily="2" charset="-122"/>
              </a:rPr>
              <a:t>liên</a:t>
            </a:r>
            <a:r>
              <a:rPr lang="en-US" altLang="zh-CN" sz="2300" dirty="0">
                <a:ea typeface="SimSun" panose="02010600030101010101" pitchFamily="2" charset="-122"/>
              </a:rPr>
              <a:t> </a:t>
            </a:r>
            <a:r>
              <a:rPr lang="en-US" altLang="zh-CN" sz="2300" dirty="0" err="1">
                <a:ea typeface="SimSun" panose="02010600030101010101" pitchFamily="2" charset="-122"/>
              </a:rPr>
              <a:t>kết</a:t>
            </a:r>
            <a:r>
              <a:rPr lang="en-US" altLang="zh-CN" sz="2300" dirty="0">
                <a:ea typeface="SimSun" panose="02010600030101010101" pitchFamily="2" charset="-122"/>
              </a:rPr>
              <a:t> </a:t>
            </a:r>
            <a:r>
              <a:rPr lang="en-US" altLang="zh-CN" sz="2300" dirty="0" err="1">
                <a:ea typeface="SimSun" panose="02010600030101010101" pitchFamily="2" charset="-122"/>
              </a:rPr>
              <a:t>để</a:t>
            </a:r>
            <a:r>
              <a:rPr lang="en-US" altLang="zh-CN" sz="2300" dirty="0">
                <a:ea typeface="SimSun" panose="02010600030101010101" pitchFamily="2" charset="-122"/>
              </a:rPr>
              <a:t> </a:t>
            </a:r>
            <a:r>
              <a:rPr lang="en-US" altLang="zh-CN" sz="2300" dirty="0" err="1">
                <a:ea typeface="SimSun" panose="02010600030101010101" pitchFamily="2" charset="-122"/>
              </a:rPr>
              <a:t>hỗ</a:t>
            </a:r>
            <a:r>
              <a:rPr lang="en-US" altLang="zh-CN" sz="2300" dirty="0">
                <a:ea typeface="SimSun" panose="02010600030101010101" pitchFamily="2" charset="-122"/>
              </a:rPr>
              <a:t> </a:t>
            </a:r>
            <a:r>
              <a:rPr lang="en-US" altLang="zh-CN" sz="2300" dirty="0" err="1">
                <a:ea typeface="SimSun" panose="02010600030101010101" pitchFamily="2" charset="-122"/>
              </a:rPr>
              <a:t>trợ</a:t>
            </a:r>
            <a:r>
              <a:rPr lang="en-US" altLang="zh-CN" sz="2300" dirty="0">
                <a:ea typeface="SimSun" panose="02010600030101010101" pitchFamily="2" charset="-122"/>
              </a:rPr>
              <a:t> </a:t>
            </a:r>
            <a:r>
              <a:rPr lang="en-US" altLang="zh-CN" sz="2300" dirty="0" err="1">
                <a:ea typeface="SimSun" panose="02010600030101010101" pitchFamily="2" charset="-122"/>
              </a:rPr>
              <a:t>người</a:t>
            </a:r>
            <a:r>
              <a:rPr lang="en-US" altLang="zh-CN" sz="2300" dirty="0">
                <a:ea typeface="SimSun" panose="02010600030101010101" pitchFamily="2" charset="-122"/>
              </a:rPr>
              <a:t> </a:t>
            </a:r>
            <a:r>
              <a:rPr lang="en-US" altLang="zh-CN" sz="2300" dirty="0" err="1">
                <a:ea typeface="SimSun" panose="02010600030101010101" pitchFamily="2" charset="-122"/>
              </a:rPr>
              <a:t>dùng</a:t>
            </a:r>
            <a:endParaRPr lang="en-US" altLang="zh-CN" sz="2300" dirty="0">
              <a:ea typeface="SimSun" panose="02010600030101010101" pitchFamily="2" charset="-122"/>
            </a:endParaRPr>
          </a:p>
        </p:txBody>
      </p:sp>
      <p:sp>
        <p:nvSpPr>
          <p:cNvPr id="2" name="Slide Number Placeholder 1">
            <a:extLst>
              <a:ext uri="{FF2B5EF4-FFF2-40B4-BE49-F238E27FC236}">
                <a16:creationId xmlns:a16="http://schemas.microsoft.com/office/drawing/2014/main" id="{48598163-D68E-4CD5-AE0A-D2F15ED11B1E}"/>
              </a:ext>
            </a:extLst>
          </p:cNvPr>
          <p:cNvSpPr>
            <a:spLocks noGrp="1"/>
          </p:cNvSpPr>
          <p:nvPr>
            <p:ph type="sldNum" sz="quarter" idx="12"/>
          </p:nvPr>
        </p:nvSpPr>
        <p:spPr/>
        <p:txBody>
          <a:bodyPr/>
          <a:lstStyle/>
          <a:p>
            <a:fld id="{75AD155E-7EA3-EA46-B9DC-061AAF62E150}" type="slidenum">
              <a:rPr lang="en-US" smtClean="0"/>
              <a:pPr/>
              <a:t>100</a:t>
            </a:fld>
            <a:endParaRPr lang="en-US" dirty="0"/>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B26F37C0-03CE-4604-8CA7-13DE239601C4}"/>
              </a:ext>
            </a:extLst>
          </p:cNvPr>
          <p:cNvSpPr>
            <a:spLocks noGrp="1" noChangeArrowheads="1"/>
          </p:cNvSpPr>
          <p:nvPr>
            <p:ph type="title"/>
          </p:nvPr>
        </p:nvSpPr>
        <p:spPr/>
        <p:txBody>
          <a:bodyPr/>
          <a:lstStyle/>
          <a:p>
            <a:r>
              <a:rPr lang="en-US" altLang="vi-VN"/>
              <a:t>Tối thiểu các lỗi nhập liệu</a:t>
            </a:r>
          </a:p>
        </p:txBody>
      </p:sp>
      <p:sp>
        <p:nvSpPr>
          <p:cNvPr id="159747" name="Content Placeholder 2">
            <a:extLst>
              <a:ext uri="{FF2B5EF4-FFF2-40B4-BE49-F238E27FC236}">
                <a16:creationId xmlns:a16="http://schemas.microsoft.com/office/drawing/2014/main" id="{1AA49A83-EDCC-4F83-B6D4-A12220841B10}"/>
              </a:ext>
            </a:extLst>
          </p:cNvPr>
          <p:cNvSpPr>
            <a:spLocks noGrp="1" noChangeArrowheads="1"/>
          </p:cNvSpPr>
          <p:nvPr>
            <p:ph idx="1"/>
          </p:nvPr>
        </p:nvSpPr>
        <p:spPr/>
        <p:txBody>
          <a:bodyPr/>
          <a:lstStyle/>
          <a:p>
            <a:pPr>
              <a:lnSpc>
                <a:spcPct val="90000"/>
              </a:lnSpc>
            </a:pPr>
            <a:r>
              <a:rPr lang="en-US" altLang="zh-CN">
                <a:ea typeface="SimSun" panose="02010600030101010101" pitchFamily="2" charset="-122"/>
              </a:rPr>
              <a:t>Nên tạo </a:t>
            </a:r>
            <a:r>
              <a:rPr lang="en-US" altLang="zh-CN" i="1">
                <a:ea typeface="SimSun" panose="02010600030101010101" pitchFamily="2" charset="-122"/>
              </a:rPr>
              <a:t>mặt nạ nhập liệu</a:t>
            </a:r>
            <a:r>
              <a:rPr lang="en-US" altLang="zh-CN">
                <a:ea typeface="SimSun" panose="02010600030101010101" pitchFamily="2" charset="-122"/>
              </a:rPr>
              <a:t> làm làm bản mẫu:  Input Mask</a:t>
            </a:r>
          </a:p>
          <a:p>
            <a:pPr>
              <a:lnSpc>
                <a:spcPct val="90000"/>
              </a:lnSpc>
            </a:pPr>
            <a:r>
              <a:rPr lang="en-US" altLang="zh-CN">
                <a:ea typeface="SimSun" panose="02010600030101010101" pitchFamily="2" charset="-122"/>
              </a:rPr>
              <a:t>Nêu tạo </a:t>
            </a:r>
            <a:r>
              <a:rPr lang="en-US" altLang="zh-CN" i="1">
                <a:ea typeface="SimSun" panose="02010600030101010101" pitchFamily="2" charset="-122"/>
              </a:rPr>
              <a:t>quy tắc nhập liệu </a:t>
            </a:r>
            <a:r>
              <a:rPr lang="en-US" altLang="zh-CN">
                <a:ea typeface="SimSun" panose="02010600030101010101" pitchFamily="2" charset="-122"/>
              </a:rPr>
              <a:t>để giới hạn giá trị nhập liệu: Data Validation Rule</a:t>
            </a:r>
          </a:p>
          <a:p>
            <a:pPr>
              <a:lnSpc>
                <a:spcPct val="90000"/>
              </a:lnSpc>
            </a:pPr>
            <a:r>
              <a:rPr lang="en-US" altLang="zh-CN">
                <a:ea typeface="SimSun" panose="02010600030101010101" pitchFamily="2" charset="-122"/>
              </a:rPr>
              <a:t>Hiện thị thông điệp chỉ dẫn hoặc các lời nhắc đặc biệt trong các ngữ cảnh nhạy cảm</a:t>
            </a:r>
          </a:p>
          <a:p>
            <a:pPr>
              <a:lnSpc>
                <a:spcPct val="90000"/>
              </a:lnSpc>
            </a:pPr>
            <a:r>
              <a:rPr lang="en-US" altLang="zh-CN">
                <a:ea typeface="SimSun" panose="02010600030101010101" pitchFamily="2" charset="-122"/>
              </a:rPr>
              <a:t>Lập danh sách các giá trị được xác định trước cho người dùng chọn</a:t>
            </a:r>
          </a:p>
          <a:p>
            <a:pPr>
              <a:lnSpc>
                <a:spcPct val="90000"/>
              </a:lnSpc>
            </a:pPr>
            <a:r>
              <a:rPr lang="en-US" altLang="zh-CN">
                <a:ea typeface="SimSun" panose="02010600030101010101" pitchFamily="2" charset="-122"/>
              </a:rPr>
              <a:t>Xây dựng các quy tắc đảm bảo </a:t>
            </a:r>
            <a:r>
              <a:rPr lang="en-US" altLang="zh-CN" i="1">
                <a:ea typeface="SimSun" panose="02010600030101010101" pitchFamily="2" charset="-122"/>
              </a:rPr>
              <a:t>toàn vẹn dữ liệu</a:t>
            </a:r>
            <a:r>
              <a:rPr lang="en-US" altLang="zh-CN">
                <a:ea typeface="SimSun" panose="02010600030101010101" pitchFamily="2" charset="-122"/>
              </a:rPr>
              <a:t>: Khách hàng </a:t>
            </a:r>
            <a:r>
              <a:rPr lang="en-US" altLang="zh-CN">
                <a:ea typeface="SimSun" panose="02010600030101010101" pitchFamily="2" charset="-122"/>
                <a:sym typeface="Wingdings" panose="05000000000000000000" pitchFamily="2" charset="2"/>
              </a:rPr>
              <a:t> hóa đơn</a:t>
            </a:r>
            <a:endParaRPr lang="en-US" altLang="zh-CN">
              <a:ea typeface="SimSun" panose="02010600030101010101" pitchFamily="2" charset="-122"/>
            </a:endParaRPr>
          </a:p>
        </p:txBody>
      </p:sp>
      <p:sp>
        <p:nvSpPr>
          <p:cNvPr id="2" name="Slide Number Placeholder 1">
            <a:extLst>
              <a:ext uri="{FF2B5EF4-FFF2-40B4-BE49-F238E27FC236}">
                <a16:creationId xmlns:a16="http://schemas.microsoft.com/office/drawing/2014/main" id="{60DC625E-503D-4C6D-9423-112CE2FA43CE}"/>
              </a:ext>
            </a:extLst>
          </p:cNvPr>
          <p:cNvSpPr>
            <a:spLocks noGrp="1"/>
          </p:cNvSpPr>
          <p:nvPr>
            <p:ph type="sldNum" sz="quarter" idx="12"/>
          </p:nvPr>
        </p:nvSpPr>
        <p:spPr/>
        <p:txBody>
          <a:bodyPr/>
          <a:lstStyle/>
          <a:p>
            <a:fld id="{75AD155E-7EA3-EA46-B9DC-061AAF62E150}" type="slidenum">
              <a:rPr lang="en-US" smtClean="0"/>
              <a:pPr/>
              <a:t>101</a:t>
            </a:fld>
            <a:endParaRPr lang="en-US" dirty="0"/>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2C1966E6-E08B-4D1D-9C7C-9BDDE2941DD5}"/>
              </a:ext>
            </a:extLst>
          </p:cNvPr>
          <p:cNvSpPr>
            <a:spLocks noGrp="1" noChangeArrowheads="1"/>
          </p:cNvSpPr>
          <p:nvPr>
            <p:ph type="title"/>
          </p:nvPr>
        </p:nvSpPr>
        <p:spPr/>
        <p:txBody>
          <a:bodyPr/>
          <a:lstStyle/>
          <a:p>
            <a:r>
              <a:rPr lang="en-US" altLang="vi-VN"/>
              <a:t>Cung cấp phản hồi cho người dùng</a:t>
            </a:r>
          </a:p>
        </p:txBody>
      </p:sp>
      <p:sp>
        <p:nvSpPr>
          <p:cNvPr id="160771" name="Content Placeholder 2">
            <a:extLst>
              <a:ext uri="{FF2B5EF4-FFF2-40B4-BE49-F238E27FC236}">
                <a16:creationId xmlns:a16="http://schemas.microsoft.com/office/drawing/2014/main" id="{7EE60CD1-E90D-474E-89CF-602591740294}"/>
              </a:ext>
            </a:extLst>
          </p:cNvPr>
          <p:cNvSpPr>
            <a:spLocks noGrp="1" noChangeArrowheads="1"/>
          </p:cNvSpPr>
          <p:nvPr>
            <p:ph idx="1"/>
          </p:nvPr>
        </p:nvSpPr>
        <p:spPr/>
        <p:txBody>
          <a:bodyPr>
            <a:normAutofit/>
          </a:bodyPr>
          <a:lstStyle/>
          <a:p>
            <a:pPr>
              <a:lnSpc>
                <a:spcPct val="80000"/>
              </a:lnSpc>
            </a:pPr>
            <a:r>
              <a:rPr lang="en-US" altLang="zh-CN" sz="2200" i="1" dirty="0" err="1">
                <a:ea typeface="SimSun" panose="02010600030101010101" pitchFamily="2" charset="-122"/>
              </a:rPr>
              <a:t>Hiện</a:t>
            </a:r>
            <a:r>
              <a:rPr lang="en-US" altLang="zh-CN" sz="2200" i="1" dirty="0">
                <a:ea typeface="SimSun" panose="02010600030101010101" pitchFamily="2" charset="-122"/>
              </a:rPr>
              <a:t> </a:t>
            </a:r>
            <a:r>
              <a:rPr lang="en-US" altLang="zh-CN" sz="2200" i="1" dirty="0" err="1">
                <a:ea typeface="SimSun" panose="02010600030101010101" pitchFamily="2" charset="-122"/>
              </a:rPr>
              <a:t>các</a:t>
            </a:r>
            <a:r>
              <a:rPr lang="en-US" altLang="zh-CN" sz="2200" i="1" dirty="0">
                <a:ea typeface="SimSun" panose="02010600030101010101" pitchFamily="2" charset="-122"/>
              </a:rPr>
              <a:t> </a:t>
            </a:r>
            <a:r>
              <a:rPr lang="en-US" altLang="zh-CN" sz="2200" i="1" dirty="0" err="1">
                <a:ea typeface="SimSun" panose="02010600030101010101" pitchFamily="2" charset="-122"/>
              </a:rPr>
              <a:t>thông</a:t>
            </a:r>
            <a:r>
              <a:rPr lang="en-US" altLang="zh-CN" sz="2200" i="1" dirty="0">
                <a:ea typeface="SimSun" panose="02010600030101010101" pitchFamily="2" charset="-122"/>
              </a:rPr>
              <a:t> </a:t>
            </a:r>
            <a:r>
              <a:rPr lang="en-US" altLang="zh-CN" sz="2200" i="1" dirty="0" err="1">
                <a:ea typeface="SimSun" panose="02010600030101010101" pitchFamily="2" charset="-122"/>
              </a:rPr>
              <a:t>điệp</a:t>
            </a:r>
            <a:r>
              <a:rPr lang="en-US" altLang="zh-CN" sz="2200" i="1" dirty="0">
                <a:ea typeface="SimSun" panose="02010600030101010101" pitchFamily="2" charset="-122"/>
              </a:rPr>
              <a:t> </a:t>
            </a:r>
            <a:r>
              <a:rPr lang="en-US" altLang="zh-CN" sz="2200" dirty="0" err="1">
                <a:ea typeface="SimSun" panose="02010600030101010101" pitchFamily="2" charset="-122"/>
              </a:rPr>
              <a:t>tại</a:t>
            </a:r>
            <a:r>
              <a:rPr lang="en-US" altLang="zh-CN" sz="2200" dirty="0">
                <a:ea typeface="SimSun" panose="02010600030101010101" pitchFamily="2" charset="-122"/>
              </a:rPr>
              <a:t> </a:t>
            </a:r>
            <a:r>
              <a:rPr lang="en-US" altLang="zh-CN" sz="2200" dirty="0" err="1">
                <a:ea typeface="SimSun" panose="02010600030101010101" pitchFamily="2" charset="-122"/>
              </a:rPr>
              <a:t>vị</a:t>
            </a:r>
            <a:r>
              <a:rPr lang="en-US" altLang="zh-CN" sz="2200" dirty="0">
                <a:ea typeface="SimSun" panose="02010600030101010101" pitchFamily="2" charset="-122"/>
              </a:rPr>
              <a:t> </a:t>
            </a:r>
            <a:r>
              <a:rPr lang="en-US" altLang="zh-CN" sz="2200" dirty="0" err="1">
                <a:ea typeface="SimSun" panose="02010600030101010101" pitchFamily="2" charset="-122"/>
              </a:rPr>
              <a:t>trí</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a:t>
            </a:r>
            <a:r>
              <a:rPr lang="en-US" altLang="zh-CN" sz="2200" dirty="0" err="1">
                <a:ea typeface="SimSun" panose="02010600030101010101" pitchFamily="2" charset="-122"/>
              </a:rPr>
              <a:t>lí</a:t>
            </a:r>
            <a:r>
              <a:rPr lang="en-US" altLang="zh-CN" sz="2200" dirty="0">
                <a:ea typeface="SimSun" panose="02010600030101010101" pitchFamily="2" charset="-122"/>
              </a:rPr>
              <a:t> </a:t>
            </a:r>
            <a:r>
              <a:rPr lang="en-US" altLang="zh-CN" sz="2200" dirty="0" err="1">
                <a:ea typeface="SimSun" panose="02010600030101010101" pitchFamily="2" charset="-122"/>
              </a:rPr>
              <a:t>khi</a:t>
            </a:r>
            <a:r>
              <a:rPr lang="en-US" altLang="zh-CN" sz="2200" dirty="0">
                <a:ea typeface="SimSun" panose="02010600030101010101" pitchFamily="2" charset="-122"/>
              </a:rPr>
              <a:t> </a:t>
            </a:r>
            <a:r>
              <a:rPr lang="en-US" altLang="zh-CN" sz="2200" dirty="0" err="1">
                <a:ea typeface="SimSun" panose="02010600030101010101" pitchFamily="2" charset="-122"/>
              </a:rPr>
              <a:t>chắc</a:t>
            </a:r>
            <a:r>
              <a:rPr lang="en-US" altLang="zh-CN" sz="2200" dirty="0">
                <a:ea typeface="SimSun" panose="02010600030101010101" pitchFamily="2" charset="-122"/>
              </a:rPr>
              <a:t> </a:t>
            </a:r>
            <a:r>
              <a:rPr lang="en-US" altLang="zh-CN" sz="2200" dirty="0" err="1">
                <a:ea typeface="SimSun" panose="02010600030101010101" pitchFamily="2" charset="-122"/>
              </a:rPr>
              <a:t>chắn</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Cảnh</a:t>
            </a:r>
            <a:r>
              <a:rPr lang="en-US" altLang="zh-CN" sz="2200" dirty="0">
                <a:ea typeface="SimSun" panose="02010600030101010101" pitchFamily="2" charset="-122"/>
              </a:rPr>
              <a:t> </a:t>
            </a:r>
            <a:r>
              <a:rPr lang="en-US" altLang="zh-CN" sz="2200" dirty="0" err="1">
                <a:ea typeface="SimSun" panose="02010600030101010101" pitchFamily="2" charset="-122"/>
              </a:rPr>
              <a:t>báo</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về</a:t>
            </a:r>
            <a:r>
              <a:rPr lang="en-US" altLang="zh-CN" sz="2200" dirty="0">
                <a:ea typeface="SimSun" panose="02010600030101010101" pitchFamily="2" charset="-122"/>
              </a:rPr>
              <a:t> </a:t>
            </a:r>
            <a:r>
              <a:rPr lang="en-US" altLang="zh-CN" sz="2200" dirty="0" err="1">
                <a:ea typeface="SimSun" panose="02010600030101010101" pitchFamily="2" charset="-122"/>
              </a:rPr>
              <a:t>thời</a:t>
            </a:r>
            <a:r>
              <a:rPr lang="en-US" altLang="zh-CN" sz="2200" dirty="0">
                <a:ea typeface="SimSun" panose="02010600030101010101" pitchFamily="2" charset="-122"/>
              </a:rPr>
              <a:t> </a:t>
            </a:r>
            <a:r>
              <a:rPr lang="en-US" altLang="zh-CN" sz="2200" dirty="0" err="1">
                <a:ea typeface="SimSun" panose="02010600030101010101" pitchFamily="2" charset="-122"/>
              </a:rPr>
              <a:t>gian</a:t>
            </a:r>
            <a:r>
              <a:rPr lang="en-US" altLang="zh-CN" sz="2200" dirty="0">
                <a:ea typeface="SimSun" panose="02010600030101010101" pitchFamily="2" charset="-122"/>
              </a:rPr>
              <a:t> </a:t>
            </a:r>
            <a:r>
              <a:rPr lang="en-US" altLang="zh-CN" sz="2200" dirty="0" err="1">
                <a:ea typeface="SimSun" panose="02010600030101010101" pitchFamily="2" charset="-122"/>
              </a:rPr>
              <a:t>xử</a:t>
            </a:r>
            <a:r>
              <a:rPr lang="en-US" altLang="zh-CN" sz="2200" dirty="0">
                <a:ea typeface="SimSun" panose="02010600030101010101" pitchFamily="2" charset="-122"/>
              </a:rPr>
              <a:t> </a:t>
            </a:r>
            <a:r>
              <a:rPr lang="en-US" altLang="zh-CN" sz="2200" dirty="0" err="1">
                <a:ea typeface="SimSun" panose="02010600030101010101" pitchFamily="2" charset="-122"/>
              </a:rPr>
              <a:t>lí</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thời</a:t>
            </a:r>
            <a:r>
              <a:rPr lang="en-US" altLang="zh-CN" sz="2200" dirty="0">
                <a:ea typeface="SimSun" panose="02010600030101010101" pitchFamily="2" charset="-122"/>
              </a:rPr>
              <a:t> </a:t>
            </a:r>
            <a:r>
              <a:rPr lang="en-US" altLang="zh-CN" sz="2200" dirty="0" err="1">
                <a:ea typeface="SimSun" panose="02010600030101010101" pitchFamily="2" charset="-122"/>
              </a:rPr>
              <a:t>gian</a:t>
            </a:r>
            <a:r>
              <a:rPr lang="en-US" altLang="zh-CN" sz="2200" dirty="0">
                <a:ea typeface="SimSun" panose="02010600030101010101" pitchFamily="2" charset="-122"/>
              </a:rPr>
              <a:t> </a:t>
            </a:r>
            <a:r>
              <a:rPr lang="en-US" altLang="zh-CN" sz="2200" dirty="0" err="1">
                <a:ea typeface="SimSun" panose="02010600030101010101" pitchFamily="2" charset="-122"/>
              </a:rPr>
              <a:t>trễ</a:t>
            </a:r>
            <a:r>
              <a:rPr lang="en-US" altLang="zh-CN" sz="2200" dirty="0">
                <a:ea typeface="SimSun" panose="02010600030101010101" pitchFamily="2" charset="-122"/>
              </a:rPr>
              <a:t>. </a:t>
            </a:r>
          </a:p>
          <a:p>
            <a:pPr>
              <a:lnSpc>
                <a:spcPct val="80000"/>
              </a:lnSpc>
            </a:pPr>
            <a:r>
              <a:rPr lang="en-US" altLang="zh-CN" sz="2200" dirty="0">
                <a:ea typeface="SimSun" panose="02010600030101010101" pitchFamily="2" charset="-122"/>
              </a:rPr>
              <a:t>Cho phép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thông</a:t>
            </a:r>
            <a:r>
              <a:rPr lang="en-US" altLang="zh-CN" sz="2200" dirty="0">
                <a:ea typeface="SimSun" panose="02010600030101010101" pitchFamily="2" charset="-122"/>
              </a:rPr>
              <a:t> </a:t>
            </a:r>
            <a:r>
              <a:rPr lang="en-US" altLang="zh-CN" sz="2200" dirty="0" err="1">
                <a:ea typeface="SimSun" panose="02010600030101010101" pitchFamily="2" charset="-122"/>
              </a:rPr>
              <a:t>điệp</a:t>
            </a:r>
            <a:r>
              <a:rPr lang="en-US" altLang="zh-CN" sz="2200" dirty="0">
                <a:ea typeface="SimSun" panose="02010600030101010101" pitchFamily="2" charset="-122"/>
              </a:rPr>
              <a:t> </a:t>
            </a:r>
            <a:r>
              <a:rPr lang="en-US" altLang="zh-CN" sz="2200" dirty="0" err="1">
                <a:ea typeface="SimSun" panose="02010600030101010101" pitchFamily="2" charset="-122"/>
              </a:rPr>
              <a:t>tồn</a:t>
            </a:r>
            <a:r>
              <a:rPr lang="en-US" altLang="zh-CN" sz="2200" dirty="0">
                <a:ea typeface="SimSun" panose="02010600030101010101" pitchFamily="2" charset="-122"/>
              </a:rPr>
              <a:t> </a:t>
            </a:r>
            <a:r>
              <a:rPr lang="en-US" altLang="zh-CN" sz="2200" dirty="0" err="1">
                <a:ea typeface="SimSun" panose="02010600030101010101" pitchFamily="2" charset="-122"/>
              </a:rPr>
              <a:t>tại</a:t>
            </a:r>
            <a:r>
              <a:rPr lang="en-US" altLang="zh-CN" sz="2200" dirty="0">
                <a:ea typeface="SimSun" panose="02010600030101010101" pitchFamily="2" charset="-122"/>
              </a:rPr>
              <a:t> </a:t>
            </a:r>
            <a:r>
              <a:rPr lang="en-US" altLang="zh-CN" sz="2200" i="1" dirty="0" err="1">
                <a:ea typeface="SimSun" panose="02010600030101010101" pitchFamily="2" charset="-122"/>
              </a:rPr>
              <a:t>đủ</a:t>
            </a:r>
            <a:r>
              <a:rPr lang="en-US" altLang="zh-CN" sz="2200" i="1" dirty="0">
                <a:ea typeface="SimSun" panose="02010600030101010101" pitchFamily="2" charset="-122"/>
              </a:rPr>
              <a:t> </a:t>
            </a:r>
            <a:r>
              <a:rPr lang="en-US" altLang="zh-CN" sz="2200" i="1" dirty="0" err="1">
                <a:ea typeface="SimSun" panose="02010600030101010101" pitchFamily="2" charset="-122"/>
              </a:rPr>
              <a:t>lâu</a:t>
            </a:r>
            <a:r>
              <a:rPr lang="en-US" altLang="zh-CN" sz="2200" i="1" dirty="0">
                <a:ea typeface="SimSun" panose="02010600030101010101" pitchFamily="2" charset="-122"/>
              </a:rPr>
              <a:t> </a:t>
            </a: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đọc</a:t>
            </a:r>
            <a:r>
              <a:rPr lang="en-US" altLang="zh-CN" sz="2200" dirty="0">
                <a:ea typeface="SimSun" panose="02010600030101010101" pitchFamily="2" charset="-122"/>
              </a:rPr>
              <a:t>, </a:t>
            </a:r>
            <a:r>
              <a:rPr lang="en-US" altLang="zh-CN" sz="2200" dirty="0" err="1">
                <a:ea typeface="SimSun" panose="02010600030101010101" pitchFamily="2" charset="-122"/>
              </a:rPr>
              <a:t>đôi</a:t>
            </a:r>
            <a:r>
              <a:rPr lang="en-US" altLang="zh-CN" sz="2200" dirty="0">
                <a:ea typeface="SimSun" panose="02010600030101010101" pitchFamily="2" charset="-122"/>
              </a:rPr>
              <a:t> </a:t>
            </a:r>
            <a:r>
              <a:rPr lang="en-US" altLang="zh-CN" sz="2200" dirty="0" err="1">
                <a:ea typeface="SimSun" panose="02010600030101010101" pitchFamily="2" charset="-122"/>
              </a:rPr>
              <a:t>khi</a:t>
            </a:r>
            <a:r>
              <a:rPr lang="en-US" altLang="zh-CN" sz="2200" dirty="0">
                <a:ea typeface="SimSun" panose="02010600030101010101" pitchFamily="2" charset="-122"/>
              </a:rPr>
              <a:t> </a:t>
            </a: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thông</a:t>
            </a:r>
            <a:r>
              <a:rPr lang="en-US" altLang="zh-CN" sz="2200" dirty="0">
                <a:ea typeface="SimSun" panose="02010600030101010101" pitchFamily="2" charset="-122"/>
              </a:rPr>
              <a:t> tin </a:t>
            </a:r>
            <a:r>
              <a:rPr lang="en-US" altLang="zh-CN" sz="2200" dirty="0" err="1">
                <a:ea typeface="SimSun" panose="02010600030101010101" pitchFamily="2" charset="-122"/>
              </a:rPr>
              <a:t>cho</a:t>
            </a:r>
            <a:r>
              <a:rPr lang="en-US" altLang="zh-CN" sz="2200" dirty="0">
                <a:ea typeface="SimSun" panose="02010600030101010101" pitchFamily="2" charset="-122"/>
              </a:rPr>
              <a:t> </a:t>
            </a:r>
            <a:r>
              <a:rPr lang="en-US" altLang="zh-CN" sz="2200" dirty="0" err="1">
                <a:ea typeface="SimSun" panose="02010600030101010101" pitchFamily="2" charset="-122"/>
              </a:rPr>
              <a:t>đến</a:t>
            </a:r>
            <a:r>
              <a:rPr lang="en-US" altLang="zh-CN" sz="2200" dirty="0">
                <a:ea typeface="SimSun" panose="02010600030101010101" pitchFamily="2" charset="-122"/>
              </a:rPr>
              <a:t> </a:t>
            </a:r>
            <a:r>
              <a:rPr lang="en-US" altLang="zh-CN" sz="2200" dirty="0" err="1">
                <a:ea typeface="SimSun" panose="02010600030101010101" pitchFamily="2" charset="-122"/>
              </a:rPr>
              <a:t>khi</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thực</a:t>
            </a:r>
            <a:r>
              <a:rPr lang="en-US" altLang="zh-CN" sz="2200" dirty="0">
                <a:ea typeface="SimSun" panose="02010600030101010101" pitchFamily="2" charset="-122"/>
              </a:rPr>
              <a:t> </a:t>
            </a: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hành</a:t>
            </a:r>
            <a:r>
              <a:rPr lang="en-US" altLang="zh-CN" sz="2200" dirty="0">
                <a:ea typeface="SimSun" panose="02010600030101010101" pitchFamily="2" charset="-122"/>
              </a:rPr>
              <a:t> </a:t>
            </a:r>
            <a:r>
              <a:rPr lang="en-US" altLang="zh-CN" sz="2200" dirty="0" err="1">
                <a:ea typeface="SimSun" panose="02010600030101010101" pitchFamily="2" charset="-122"/>
              </a:rPr>
              <a:t>động</a:t>
            </a:r>
            <a:r>
              <a:rPr lang="en-US" altLang="zh-CN" sz="2200" dirty="0">
                <a:ea typeface="SimSun" panose="02010600030101010101" pitchFamily="2" charset="-122"/>
              </a:rPr>
              <a:t> </a:t>
            </a:r>
            <a:r>
              <a:rPr lang="en-US" altLang="zh-CN" sz="2200" dirty="0" err="1">
                <a:ea typeface="SimSun" panose="02010600030101010101" pitchFamily="2" charset="-122"/>
              </a:rPr>
              <a:t>khác</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biết</a:t>
            </a:r>
            <a:r>
              <a:rPr lang="en-US" altLang="zh-CN" sz="2200" dirty="0">
                <a:ea typeface="SimSun" panose="02010600030101010101" pitchFamily="2" charset="-122"/>
              </a:rPr>
              <a:t> </a:t>
            </a:r>
            <a:r>
              <a:rPr lang="en-US" altLang="zh-CN" sz="2200" dirty="0" err="1">
                <a:ea typeface="SimSun" panose="02010600030101010101" pitchFamily="2" charset="-122"/>
              </a:rPr>
              <a:t>là</a:t>
            </a:r>
            <a:r>
              <a:rPr lang="en-US" altLang="zh-CN" sz="2200" dirty="0">
                <a:ea typeface="SimSun" panose="02010600030101010101" pitchFamily="2" charset="-122"/>
              </a:rPr>
              <a:t> </a:t>
            </a:r>
            <a:r>
              <a:rPr lang="en-US" altLang="zh-CN" sz="2200" dirty="0" err="1">
                <a:ea typeface="SimSun" panose="02010600030101010101" pitchFamily="2" charset="-122"/>
              </a:rPr>
              <a:t>thao</a:t>
            </a:r>
            <a:r>
              <a:rPr lang="en-US" altLang="zh-CN" sz="2200" dirty="0">
                <a:ea typeface="SimSun" panose="02010600030101010101" pitchFamily="2" charset="-122"/>
              </a:rPr>
              <a:t> </a:t>
            </a:r>
            <a:r>
              <a:rPr lang="en-US" altLang="zh-CN" sz="2200" dirty="0" err="1">
                <a:ea typeface="SimSun" panose="02010600030101010101" pitchFamily="2" charset="-122"/>
              </a:rPr>
              <a:t>tác</a:t>
            </a:r>
            <a:r>
              <a:rPr lang="en-US" altLang="zh-CN" sz="2200" dirty="0">
                <a:ea typeface="SimSun" panose="02010600030101010101" pitchFamily="2" charset="-122"/>
              </a:rPr>
              <a:t> </a:t>
            </a:r>
            <a:r>
              <a:rPr lang="en-US" altLang="zh-CN" sz="2200" dirty="0" err="1">
                <a:ea typeface="SimSun" panose="02010600030101010101" pitchFamily="2" charset="-122"/>
              </a:rPr>
              <a:t>của</a:t>
            </a:r>
            <a:r>
              <a:rPr lang="en-US" altLang="zh-CN" sz="2200" dirty="0">
                <a:ea typeface="SimSun" panose="02010600030101010101" pitchFamily="2" charset="-122"/>
              </a:rPr>
              <a:t> </a:t>
            </a:r>
            <a:r>
              <a:rPr lang="en-US" altLang="zh-CN" sz="2200" dirty="0" err="1">
                <a:ea typeface="SimSun" panose="02010600030101010101" pitchFamily="2" charset="-122"/>
              </a:rPr>
              <a:t>họ</a:t>
            </a:r>
            <a:r>
              <a:rPr lang="en-US" altLang="zh-CN" sz="2200" dirty="0">
                <a:ea typeface="SimSun" panose="02010600030101010101" pitchFamily="2" charset="-122"/>
              </a:rPr>
              <a:t> </a:t>
            </a:r>
            <a:r>
              <a:rPr lang="en-US" altLang="zh-CN" sz="2200" dirty="0" err="1">
                <a:ea typeface="SimSun" panose="02010600030101010101" pitchFamily="2" charset="-122"/>
              </a:rPr>
              <a:t>có</a:t>
            </a:r>
            <a:r>
              <a:rPr lang="en-US" altLang="zh-CN" sz="2200" dirty="0">
                <a:ea typeface="SimSun" panose="02010600030101010101" pitchFamily="2" charset="-122"/>
              </a:rPr>
              <a:t> </a:t>
            </a:r>
            <a:r>
              <a:rPr lang="en-US" altLang="zh-CN" sz="2200" dirty="0" err="1">
                <a:ea typeface="SimSun" panose="02010600030101010101" pitchFamily="2" charset="-122"/>
              </a:rPr>
              <a:t>thực</a:t>
            </a:r>
            <a:r>
              <a:rPr lang="en-US" altLang="zh-CN" sz="2200" dirty="0">
                <a:ea typeface="SimSun" panose="02010600030101010101" pitchFamily="2" charset="-122"/>
              </a:rPr>
              <a:t> </a:t>
            </a: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thành</a:t>
            </a:r>
            <a:r>
              <a:rPr lang="en-US" altLang="zh-CN" sz="2200" dirty="0">
                <a:ea typeface="SimSun" panose="02010600030101010101" pitchFamily="2" charset="-122"/>
              </a:rPr>
              <a:t> </a:t>
            </a:r>
            <a:r>
              <a:rPr lang="en-US" altLang="zh-CN" sz="2200" dirty="0" err="1">
                <a:ea typeface="SimSun" panose="02010600030101010101" pitchFamily="2" charset="-122"/>
              </a:rPr>
              <a:t>công</a:t>
            </a:r>
            <a:r>
              <a:rPr lang="en-US" altLang="zh-CN" sz="2200" dirty="0">
                <a:ea typeface="SimSun" panose="02010600030101010101" pitchFamily="2" charset="-122"/>
              </a:rPr>
              <a:t> </a:t>
            </a:r>
            <a:r>
              <a:rPr lang="en-US" altLang="zh-CN" sz="2200" dirty="0" err="1">
                <a:ea typeface="SimSun" panose="02010600030101010101" pitchFamily="2" charset="-122"/>
              </a:rPr>
              <a:t>không</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Text </a:t>
            </a:r>
            <a:r>
              <a:rPr lang="en-US" altLang="zh-CN" sz="2200" dirty="0" err="1">
                <a:ea typeface="SimSun" panose="02010600030101010101" pitchFamily="2" charset="-122"/>
              </a:rPr>
              <a:t>giải</a:t>
            </a:r>
            <a:r>
              <a:rPr lang="en-US" altLang="zh-CN" sz="2200" dirty="0">
                <a:ea typeface="SimSun" panose="02010600030101010101" pitchFamily="2" charset="-122"/>
              </a:rPr>
              <a:t> </a:t>
            </a:r>
            <a:r>
              <a:rPr lang="en-US" altLang="zh-CN" sz="2200" dirty="0" err="1">
                <a:ea typeface="SimSun" panose="02010600030101010101" pitchFamily="2" charset="-122"/>
              </a:rPr>
              <a:t>thích</a:t>
            </a:r>
            <a:r>
              <a:rPr lang="en-US" altLang="zh-CN" sz="2200" dirty="0">
                <a:ea typeface="SimSun" panose="02010600030101010101" pitchFamily="2" charset="-122"/>
              </a:rPr>
              <a:t> </a:t>
            </a:r>
            <a:r>
              <a:rPr lang="en-US" altLang="zh-CN" sz="2200" dirty="0" err="1">
                <a:ea typeface="SimSun" panose="02010600030101010101" pitchFamily="2" charset="-122"/>
              </a:rPr>
              <a:t>cho</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icon, control, image </a:t>
            </a:r>
            <a:r>
              <a:rPr lang="en-US" altLang="zh-CN" sz="2200" dirty="0" err="1">
                <a:ea typeface="SimSun" panose="02010600030101010101" pitchFamily="2" charset="-122"/>
              </a:rPr>
              <a:t>khi</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di </a:t>
            </a:r>
            <a:r>
              <a:rPr lang="en-US" altLang="zh-CN" sz="2200" dirty="0" err="1">
                <a:ea typeface="SimSun" panose="02010600030101010101" pitchFamily="2" charset="-122"/>
              </a:rPr>
              <a:t>chuyển</a:t>
            </a:r>
            <a:r>
              <a:rPr lang="en-US" altLang="zh-CN" sz="2200" dirty="0">
                <a:ea typeface="SimSun" panose="02010600030101010101" pitchFamily="2" charset="-122"/>
              </a:rPr>
              <a:t> con </a:t>
            </a:r>
            <a:r>
              <a:rPr lang="en-US" altLang="zh-CN" sz="2200" dirty="0" err="1">
                <a:ea typeface="SimSun" panose="02010600030101010101" pitchFamily="2" charset="-122"/>
              </a:rPr>
              <a:t>trỏ</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thông</a:t>
            </a:r>
            <a:r>
              <a:rPr lang="en-US" altLang="zh-CN" sz="2200" dirty="0">
                <a:ea typeface="SimSun" panose="02010600030101010101" pitchFamily="2" charset="-122"/>
              </a:rPr>
              <a:t> </a:t>
            </a:r>
            <a:r>
              <a:rPr lang="en-US" altLang="zh-CN" sz="2200" dirty="0" err="1">
                <a:ea typeface="SimSun" panose="02010600030101010101" pitchFamily="2" charset="-122"/>
              </a:rPr>
              <a:t>điệp</a:t>
            </a:r>
            <a:r>
              <a:rPr lang="en-US" altLang="zh-CN" sz="2200" dirty="0">
                <a:ea typeface="SimSun" panose="02010600030101010101" pitchFamily="2" charset="-122"/>
              </a:rPr>
              <a:t> </a:t>
            </a:r>
            <a:r>
              <a:rPr lang="en-US" altLang="zh-CN" sz="2200" dirty="0" err="1">
                <a:ea typeface="SimSun" panose="02010600030101010101" pitchFamily="2" charset="-122"/>
              </a:rPr>
              <a:t>cụ</a:t>
            </a:r>
            <a:r>
              <a:rPr lang="en-US" altLang="zh-CN" sz="2200" dirty="0">
                <a:ea typeface="SimSun" panose="02010600030101010101" pitchFamily="2" charset="-122"/>
              </a:rPr>
              <a:t> </a:t>
            </a:r>
            <a:r>
              <a:rPr lang="en-US" altLang="zh-CN" sz="2200" dirty="0" err="1">
                <a:ea typeface="SimSun" panose="02010600030101010101" pitchFamily="2" charset="-122"/>
              </a:rPr>
              <a:t>thể</a:t>
            </a:r>
            <a:r>
              <a:rPr lang="en-US" altLang="zh-CN" sz="2200" dirty="0">
                <a:ea typeface="SimSun" panose="02010600030101010101" pitchFamily="2" charset="-122"/>
              </a:rPr>
              <a:t>, </a:t>
            </a:r>
            <a:r>
              <a:rPr lang="en-US" altLang="zh-CN" sz="2200" dirty="0" err="1">
                <a:ea typeface="SimSun" panose="02010600030101010101" pitchFamily="2" charset="-122"/>
              </a:rPr>
              <a:t>dễ</a:t>
            </a:r>
            <a:r>
              <a:rPr lang="en-US" altLang="zh-CN" sz="2200" dirty="0">
                <a:ea typeface="SimSun" panose="02010600030101010101" pitchFamily="2" charset="-122"/>
              </a:rPr>
              <a:t> </a:t>
            </a:r>
            <a:r>
              <a:rPr lang="en-US" altLang="zh-CN" sz="2200" dirty="0" err="1">
                <a:ea typeface="SimSun" panose="02010600030101010101" pitchFamily="2" charset="-122"/>
              </a:rPr>
              <a:t>hiểu</a:t>
            </a:r>
            <a:r>
              <a:rPr lang="en-US" altLang="zh-CN" sz="2200" dirty="0">
                <a:ea typeface="SimSun" panose="02010600030101010101" pitchFamily="2" charset="-122"/>
              </a:rPr>
              <a:t>, </a:t>
            </a:r>
            <a:r>
              <a:rPr lang="en-US" altLang="zh-CN" sz="2200" dirty="0" err="1">
                <a:ea typeface="SimSun" panose="02010600030101010101" pitchFamily="2" charset="-122"/>
              </a:rPr>
              <a:t>chuyên</a:t>
            </a:r>
            <a:r>
              <a:rPr lang="en-US" altLang="zh-CN" sz="2200" dirty="0">
                <a:ea typeface="SimSun" panose="02010600030101010101" pitchFamily="2" charset="-122"/>
              </a:rPr>
              <a:t> </a:t>
            </a:r>
            <a:r>
              <a:rPr lang="en-US" altLang="zh-CN" sz="2200" dirty="0" err="1">
                <a:ea typeface="SimSun" panose="02010600030101010101" pitchFamily="2" charset="-122"/>
              </a:rPr>
              <a:t>môn</a:t>
            </a:r>
            <a:r>
              <a:rPr lang="en-US" altLang="zh-CN" sz="2200" dirty="0">
                <a:ea typeface="SimSun" panose="02010600030101010101" pitchFamily="2" charset="-122"/>
              </a:rPr>
              <a:t> </a:t>
            </a:r>
            <a:r>
              <a:rPr lang="en-US" altLang="zh-CN" sz="2200" dirty="0" err="1">
                <a:ea typeface="SimSun" panose="02010600030101010101" pitchFamily="2" charset="-122"/>
              </a:rPr>
              <a:t>thuộc</a:t>
            </a:r>
            <a:r>
              <a:rPr lang="en-US" altLang="zh-CN" sz="2200" dirty="0">
                <a:ea typeface="SimSun" panose="02010600030101010101" pitchFamily="2" charset="-122"/>
              </a:rPr>
              <a:t> </a:t>
            </a:r>
            <a:r>
              <a:rPr lang="en-US" altLang="zh-CN" sz="2200" dirty="0" err="1">
                <a:ea typeface="SimSun" panose="02010600030101010101" pitchFamily="2" charset="-122"/>
              </a:rPr>
              <a:t>lĩnh</a:t>
            </a:r>
            <a:r>
              <a:rPr lang="en-US" altLang="zh-CN" sz="2200" dirty="0">
                <a:ea typeface="SimSun" panose="02010600030101010101" pitchFamily="2" charset="-122"/>
              </a:rPr>
              <a:t> </a:t>
            </a:r>
            <a:r>
              <a:rPr lang="en-US" altLang="zh-CN" sz="2200" dirty="0" err="1">
                <a:ea typeface="SimSun" panose="02010600030101010101" pitchFamily="2" charset="-122"/>
              </a:rPr>
              <a:t>vực</a:t>
            </a:r>
            <a:r>
              <a:rPr lang="en-US" altLang="zh-CN" sz="2200" dirty="0">
                <a:ea typeface="SimSun" panose="02010600030101010101" pitchFamily="2" charset="-122"/>
              </a:rPr>
              <a:t> </a:t>
            </a:r>
            <a:r>
              <a:rPr lang="en-US" altLang="zh-CN" sz="2200" dirty="0" err="1">
                <a:ea typeface="SimSun" panose="02010600030101010101" pitchFamily="2" charset="-122"/>
              </a:rPr>
              <a:t>của</a:t>
            </a:r>
            <a:r>
              <a:rPr lang="en-US" altLang="zh-CN" sz="2200" dirty="0">
                <a:ea typeface="SimSun" panose="02010600030101010101" pitchFamily="2" charset="-122"/>
              </a:rPr>
              <a:t> HT</a:t>
            </a:r>
          </a:p>
        </p:txBody>
      </p:sp>
      <p:sp>
        <p:nvSpPr>
          <p:cNvPr id="2" name="Slide Number Placeholder 1">
            <a:extLst>
              <a:ext uri="{FF2B5EF4-FFF2-40B4-BE49-F238E27FC236}">
                <a16:creationId xmlns:a16="http://schemas.microsoft.com/office/drawing/2014/main" id="{4B13A26D-FE18-4B7F-A066-E285944D2EC0}"/>
              </a:ext>
            </a:extLst>
          </p:cNvPr>
          <p:cNvSpPr>
            <a:spLocks noGrp="1"/>
          </p:cNvSpPr>
          <p:nvPr>
            <p:ph type="sldNum" sz="quarter" idx="12"/>
          </p:nvPr>
        </p:nvSpPr>
        <p:spPr/>
        <p:txBody>
          <a:bodyPr/>
          <a:lstStyle/>
          <a:p>
            <a:fld id="{75AD155E-7EA3-EA46-B9DC-061AAF62E150}" type="slidenum">
              <a:rPr lang="en-US" smtClean="0"/>
              <a:pPr/>
              <a:t>102</a:t>
            </a:fld>
            <a:endParaRPr lang="en-US" dirty="0"/>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939B6B87-8006-4D3A-8B8B-8FE441F54583}"/>
              </a:ext>
            </a:extLst>
          </p:cNvPr>
          <p:cNvSpPr>
            <a:spLocks noGrp="1" noChangeArrowheads="1"/>
          </p:cNvSpPr>
          <p:nvPr>
            <p:ph type="title"/>
          </p:nvPr>
        </p:nvSpPr>
        <p:spPr>
          <a:xfrm>
            <a:off x="-1" y="618066"/>
            <a:ext cx="9144000" cy="609600"/>
          </a:xfrm>
        </p:spPr>
        <p:txBody>
          <a:bodyPr>
            <a:normAutofit/>
          </a:bodyPr>
          <a:lstStyle/>
          <a:p>
            <a:r>
              <a:rPr lang="en-US" altLang="zh-CN" sz="2600" dirty="0" err="1">
                <a:ea typeface="SimSun" panose="02010600030101010101" pitchFamily="2" charset="-122"/>
              </a:rPr>
              <a:t>Tạo</a:t>
            </a:r>
            <a:r>
              <a:rPr lang="en-US" altLang="zh-CN" sz="2600" dirty="0">
                <a:ea typeface="SimSun" panose="02010600030101010101" pitchFamily="2" charset="-122"/>
              </a:rPr>
              <a:t> </a:t>
            </a:r>
            <a:r>
              <a:rPr lang="en-US" altLang="zh-CN" sz="2600" dirty="0" err="1">
                <a:ea typeface="SimSun" panose="02010600030101010101" pitchFamily="2" charset="-122"/>
              </a:rPr>
              <a:t>thiết</a:t>
            </a:r>
            <a:r>
              <a:rPr lang="en-US" altLang="zh-CN" sz="2600" dirty="0">
                <a:ea typeface="SimSun" panose="02010600030101010101" pitchFamily="2" charset="-122"/>
              </a:rPr>
              <a:t> </a:t>
            </a:r>
            <a:r>
              <a:rPr lang="en-US" altLang="zh-CN" sz="2600" dirty="0" err="1">
                <a:ea typeface="SimSun" panose="02010600030101010101" pitchFamily="2" charset="-122"/>
              </a:rPr>
              <a:t>kế</a:t>
            </a:r>
            <a:r>
              <a:rPr lang="en-US" altLang="zh-CN" sz="2600" dirty="0">
                <a:ea typeface="SimSun" panose="02010600030101010101" pitchFamily="2" charset="-122"/>
              </a:rPr>
              <a:t> </a:t>
            </a:r>
            <a:r>
              <a:rPr lang="en-US" altLang="zh-CN" sz="2600" dirty="0" err="1">
                <a:ea typeface="SimSun" panose="02010600030101010101" pitchFamily="2" charset="-122"/>
              </a:rPr>
              <a:t>và</a:t>
            </a:r>
            <a:r>
              <a:rPr lang="en-US" altLang="zh-CN" sz="2600" dirty="0">
                <a:ea typeface="SimSun" panose="02010600030101010101" pitchFamily="2" charset="-122"/>
              </a:rPr>
              <a:t> </a:t>
            </a:r>
            <a:r>
              <a:rPr lang="en-US" altLang="zh-CN" sz="2600" dirty="0" err="1">
                <a:ea typeface="SimSun" panose="02010600030101010101" pitchFamily="2" charset="-122"/>
              </a:rPr>
              <a:t>bố</a:t>
            </a:r>
            <a:r>
              <a:rPr lang="en-US" altLang="zh-CN" sz="2600" dirty="0">
                <a:ea typeface="SimSun" panose="02010600030101010101" pitchFamily="2" charset="-122"/>
              </a:rPr>
              <a:t> </a:t>
            </a:r>
            <a:r>
              <a:rPr lang="en-US" altLang="zh-CN" sz="2600" dirty="0" err="1">
                <a:ea typeface="SimSun" panose="02010600030101010101" pitchFamily="2" charset="-122"/>
              </a:rPr>
              <a:t>cục</a:t>
            </a:r>
            <a:r>
              <a:rPr lang="en-US" altLang="zh-CN" sz="2600" dirty="0">
                <a:ea typeface="SimSun" panose="02010600030101010101" pitchFamily="2" charset="-122"/>
              </a:rPr>
              <a:t> </a:t>
            </a:r>
            <a:r>
              <a:rPr lang="en-US" altLang="zh-CN" sz="2600" dirty="0" err="1">
                <a:ea typeface="SimSun" panose="02010600030101010101" pitchFamily="2" charset="-122"/>
              </a:rPr>
              <a:t>hấp</a:t>
            </a:r>
            <a:r>
              <a:rPr lang="en-US" altLang="zh-CN" sz="2600" dirty="0">
                <a:ea typeface="SimSun" panose="02010600030101010101" pitchFamily="2" charset="-122"/>
              </a:rPr>
              <a:t> </a:t>
            </a:r>
            <a:r>
              <a:rPr lang="en-US" altLang="zh-CN" sz="2600" dirty="0" err="1">
                <a:ea typeface="SimSun" panose="02010600030101010101" pitchFamily="2" charset="-122"/>
              </a:rPr>
              <a:t>dẫn</a:t>
            </a:r>
            <a:endParaRPr lang="en-US" altLang="zh-CN" sz="2600" dirty="0">
              <a:ea typeface="SimSun" panose="02010600030101010101" pitchFamily="2" charset="-122"/>
            </a:endParaRPr>
          </a:p>
        </p:txBody>
      </p:sp>
      <p:sp>
        <p:nvSpPr>
          <p:cNvPr id="161795" name="Content Placeholder 2">
            <a:extLst>
              <a:ext uri="{FF2B5EF4-FFF2-40B4-BE49-F238E27FC236}">
                <a16:creationId xmlns:a16="http://schemas.microsoft.com/office/drawing/2014/main" id="{7185437D-FBDB-41BC-87B3-C2DF9FF6138C}"/>
              </a:ext>
            </a:extLst>
          </p:cNvPr>
          <p:cNvSpPr>
            <a:spLocks noGrp="1" noChangeArrowheads="1"/>
          </p:cNvSpPr>
          <p:nvPr>
            <p:ph idx="1"/>
          </p:nvPr>
        </p:nvSpPr>
        <p:spPr>
          <a:xfrm>
            <a:off x="304800" y="1625600"/>
            <a:ext cx="8458200" cy="5562600"/>
          </a:xfrm>
        </p:spPr>
        <p:txBody>
          <a:bodyPr>
            <a:normAutofit/>
          </a:bodyPr>
          <a:lstStyle/>
          <a:p>
            <a:pPr>
              <a:lnSpc>
                <a:spcPct val="80000"/>
              </a:lnSpc>
            </a:pP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màu</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điểm</a:t>
            </a:r>
            <a:r>
              <a:rPr lang="en-US" altLang="zh-CN" sz="2200" dirty="0">
                <a:ea typeface="SimSun" panose="02010600030101010101" pitchFamily="2" charset="-122"/>
              </a:rPr>
              <a:t> </a:t>
            </a:r>
            <a:r>
              <a:rPr lang="en-US" altLang="zh-CN" sz="2200" dirty="0" err="1">
                <a:ea typeface="SimSun" panose="02010600030101010101" pitchFamily="2" charset="-122"/>
              </a:rPr>
              <a:t>nhấn</a:t>
            </a:r>
            <a:r>
              <a:rPr lang="en-US" altLang="zh-CN" sz="2200" dirty="0">
                <a:ea typeface="SimSun" panose="02010600030101010101" pitchFamily="2" charset="-122"/>
              </a:rPr>
              <a:t> </a:t>
            </a:r>
            <a:r>
              <a:rPr lang="en-US" altLang="zh-CN" sz="2200" dirty="0" err="1">
                <a:ea typeface="SimSun" panose="02010600030101010101" pitchFamily="2" charset="-122"/>
              </a:rPr>
              <a:t>thích</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a:t>
            </a:r>
            <a:r>
              <a:rPr lang="en-US" altLang="zh-CN" sz="2200" dirty="0" err="1">
                <a:ea typeface="SimSun" panose="02010600030101010101" pitchFamily="2" charset="-122"/>
              </a:rPr>
              <a:t>tránh</a:t>
            </a:r>
            <a:r>
              <a:rPr lang="en-US" altLang="zh-CN" sz="2200" dirty="0">
                <a:ea typeface="SimSun" panose="02010600030101010101" pitchFamily="2" charset="-122"/>
              </a:rPr>
              <a:t> </a:t>
            </a:r>
            <a:r>
              <a:rPr lang="en-US" altLang="zh-CN" sz="2200" dirty="0" err="1">
                <a:ea typeface="SimSun" panose="02010600030101010101" pitchFamily="2" charset="-122"/>
              </a:rPr>
              <a:t>qúa</a:t>
            </a:r>
            <a:r>
              <a:rPr lang="en-US" altLang="zh-CN" sz="2200" dirty="0">
                <a:ea typeface="SimSun" panose="02010600030101010101" pitchFamily="2" charset="-122"/>
              </a:rPr>
              <a:t> </a:t>
            </a:r>
            <a:r>
              <a:rPr lang="en-US" altLang="zh-CN" sz="2200" dirty="0" err="1">
                <a:ea typeface="SimSun" panose="02010600030101010101" pitchFamily="2" charset="-122"/>
              </a:rPr>
              <a:t>tối</a:t>
            </a:r>
            <a:r>
              <a:rPr lang="en-US" altLang="zh-CN" sz="2200" dirty="0">
                <a:ea typeface="SimSun" panose="02010600030101010101" pitchFamily="2" charset="-122"/>
              </a:rPr>
              <a:t>, </a:t>
            </a:r>
            <a:r>
              <a:rPr lang="en-US" altLang="zh-CN" sz="2200" dirty="0" err="1">
                <a:ea typeface="SimSun" panose="02010600030101010101" pitchFamily="2" charset="-122"/>
              </a:rPr>
              <a:t>quá</a:t>
            </a:r>
            <a:r>
              <a:rPr lang="en-US" altLang="zh-CN" sz="2200" dirty="0">
                <a:ea typeface="SimSun" panose="02010600030101010101" pitchFamily="2" charset="-122"/>
              </a:rPr>
              <a:t> </a:t>
            </a:r>
            <a:r>
              <a:rPr lang="en-US" altLang="zh-CN" sz="2200" dirty="0" err="1">
                <a:ea typeface="SimSun" panose="02010600030101010101" pitchFamily="2" charset="-122"/>
              </a:rPr>
              <a:t>sáng</a:t>
            </a:r>
            <a:r>
              <a:rPr lang="en-US" altLang="zh-CN" sz="2200" dirty="0">
                <a:ea typeface="SimSun" panose="02010600030101010101" pitchFamily="2" charset="-122"/>
              </a:rPr>
              <a:t>, </a:t>
            </a:r>
            <a:r>
              <a:rPr lang="en-US" altLang="zh-CN" sz="2200" dirty="0" err="1">
                <a:ea typeface="SimSun" panose="02010600030101010101" pitchFamily="2" charset="-122"/>
              </a:rPr>
              <a:t>quá</a:t>
            </a:r>
            <a:r>
              <a:rPr lang="en-US" altLang="zh-CN" sz="2200" dirty="0">
                <a:ea typeface="SimSun" panose="02010600030101010101" pitchFamily="2" charset="-122"/>
              </a:rPr>
              <a:t> </a:t>
            </a:r>
            <a:r>
              <a:rPr lang="en-US" altLang="zh-CN" sz="2200" dirty="0" err="1">
                <a:ea typeface="SimSun" panose="02010600030101010101" pitchFamily="2" charset="-122"/>
              </a:rPr>
              <a:t>lòe</a:t>
            </a:r>
            <a:r>
              <a:rPr lang="en-US" altLang="zh-CN" sz="2200" dirty="0">
                <a:ea typeface="SimSun" panose="02010600030101010101" pitchFamily="2" charset="-122"/>
              </a:rPr>
              <a:t> </a:t>
            </a:r>
            <a:r>
              <a:rPr lang="en-US" altLang="zh-CN" sz="2200" dirty="0" err="1">
                <a:ea typeface="SimSun" panose="02010600030101010101" pitchFamily="2" charset="-122"/>
              </a:rPr>
              <a:t>loẹt</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hiệu</a:t>
            </a:r>
            <a:r>
              <a:rPr lang="en-US" altLang="zh-CN" sz="2200" dirty="0">
                <a:ea typeface="SimSun" panose="02010600030101010101" pitchFamily="2" charset="-122"/>
              </a:rPr>
              <a:t> </a:t>
            </a:r>
            <a:r>
              <a:rPr lang="en-US" altLang="zh-CN" sz="2200" dirty="0" err="1">
                <a:ea typeface="SimSun" panose="02010600030101010101" pitchFamily="2" charset="-122"/>
              </a:rPr>
              <a:t>ứng</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a:t>
            </a:r>
            <a:r>
              <a:rPr lang="en-US" altLang="zh-CN" sz="2200" dirty="0" err="1">
                <a:ea typeface="SimSun" panose="02010600030101010101" pitchFamily="2" charset="-122"/>
              </a:rPr>
              <a:t>lí</a:t>
            </a:r>
            <a:r>
              <a:rPr lang="en-US" altLang="zh-CN" sz="2200" dirty="0">
                <a:ea typeface="SimSun" panose="02010600030101010101" pitchFamily="2" charset="-122"/>
              </a:rPr>
              <a:t>: </a:t>
            </a:r>
            <a:r>
              <a:rPr lang="en-US" altLang="zh-CN" sz="2200" dirty="0" err="1">
                <a:ea typeface="SimSun" panose="02010600030101010101" pitchFamily="2" charset="-122"/>
              </a:rPr>
              <a:t>âm</a:t>
            </a:r>
            <a:r>
              <a:rPr lang="en-US" altLang="zh-CN" sz="2200" dirty="0">
                <a:ea typeface="SimSun" panose="02010600030101010101" pitchFamily="2" charset="-122"/>
              </a:rPr>
              <a:t> </a:t>
            </a:r>
            <a:r>
              <a:rPr lang="en-US" altLang="zh-CN" sz="2200" dirty="0" err="1">
                <a:ea typeface="SimSun" panose="02010600030101010101" pitchFamily="2" charset="-122"/>
              </a:rPr>
              <a:t>thanh</a:t>
            </a:r>
            <a:r>
              <a:rPr lang="en-US" altLang="zh-CN" sz="2200" dirty="0">
                <a:ea typeface="SimSun" panose="02010600030101010101" pitchFamily="2" charset="-122"/>
              </a:rPr>
              <a:t>, </a:t>
            </a:r>
            <a:r>
              <a:rPr lang="en-US" altLang="zh-CN" sz="2200" dirty="0" err="1">
                <a:ea typeface="SimSun" panose="02010600030101010101" pitchFamily="2" charset="-122"/>
              </a:rPr>
              <a:t>hình</a:t>
            </a:r>
            <a:r>
              <a:rPr lang="en-US" altLang="zh-CN" sz="2200" dirty="0">
                <a:ea typeface="SimSun" panose="02010600030101010101" pitchFamily="2" charset="-122"/>
              </a:rPr>
              <a:t> </a:t>
            </a:r>
            <a:r>
              <a:rPr lang="en-US" altLang="zh-CN" sz="2200" dirty="0" err="1">
                <a:ea typeface="SimSun" panose="02010600030101010101" pitchFamily="2" charset="-122"/>
              </a:rPr>
              <a:t>động</a:t>
            </a:r>
            <a:r>
              <a:rPr lang="en-US" altLang="zh-CN" sz="2200" dirty="0">
                <a:ea typeface="SimSun" panose="02010600030101010101" pitchFamily="2" charset="-122"/>
              </a:rPr>
              <a:t>, </a:t>
            </a:r>
            <a:r>
              <a:rPr lang="en-US" altLang="zh-CN" sz="2200" dirty="0" err="1">
                <a:ea typeface="SimSun" panose="02010600030101010101" pitchFamily="2" charset="-122"/>
              </a:rPr>
              <a:t>hình</a:t>
            </a:r>
            <a:r>
              <a:rPr lang="en-US" altLang="zh-CN" sz="2200" dirty="0">
                <a:ea typeface="SimSun" panose="02010600030101010101" pitchFamily="2" charset="-122"/>
              </a:rPr>
              <a:t> </a:t>
            </a:r>
            <a:r>
              <a:rPr lang="en-US" altLang="zh-CN" sz="2200" dirty="0" err="1">
                <a:ea typeface="SimSun" panose="02010600030101010101" pitchFamily="2" charset="-122"/>
              </a:rPr>
              <a:t>tĩnh</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siêu</a:t>
            </a:r>
            <a:r>
              <a:rPr lang="en-US" altLang="zh-CN" sz="2200" dirty="0">
                <a:ea typeface="SimSun" panose="02010600030101010101" pitchFamily="2" charset="-122"/>
              </a:rPr>
              <a:t> </a:t>
            </a:r>
            <a:r>
              <a:rPr lang="en-US" altLang="zh-CN" sz="2200" dirty="0" err="1">
                <a:ea typeface="SimSun" panose="02010600030101010101" pitchFamily="2" charset="-122"/>
              </a:rPr>
              <a:t>liên</a:t>
            </a:r>
            <a:r>
              <a:rPr lang="en-US" altLang="zh-CN" sz="2200" dirty="0">
                <a:ea typeface="SimSun" panose="02010600030101010101" pitchFamily="2" charset="-122"/>
              </a:rPr>
              <a:t> </a:t>
            </a:r>
            <a:r>
              <a:rPr lang="en-US" altLang="zh-CN" sz="2200" dirty="0" err="1">
                <a:ea typeface="SimSun" panose="02010600030101010101" pitchFamily="2" charset="-122"/>
              </a:rPr>
              <a:t>kết</a:t>
            </a:r>
            <a:r>
              <a:rPr lang="en-US" altLang="zh-CN" sz="2200" dirty="0">
                <a:ea typeface="SimSun" panose="02010600030101010101" pitchFamily="2" charset="-122"/>
              </a:rPr>
              <a:t> </a:t>
            </a: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chuyển</a:t>
            </a:r>
            <a:r>
              <a:rPr lang="en-US" altLang="zh-CN" sz="2200" dirty="0">
                <a:ea typeface="SimSun" panose="02010600030101010101" pitchFamily="2" charset="-122"/>
              </a:rPr>
              <a:t> sang </a:t>
            </a:r>
            <a:r>
              <a:rPr lang="en-US" altLang="zh-CN" sz="2200" dirty="0" err="1">
                <a:ea typeface="SimSun" panose="02010600030101010101" pitchFamily="2" charset="-122"/>
              </a:rPr>
              <a:t>chủ</a:t>
            </a:r>
            <a:r>
              <a:rPr lang="en-US" altLang="zh-CN" sz="2200" dirty="0">
                <a:ea typeface="SimSun" panose="02010600030101010101" pitchFamily="2" charset="-122"/>
              </a:rPr>
              <a:t> </a:t>
            </a:r>
            <a:r>
              <a:rPr lang="en-US" altLang="zh-CN" sz="2200" dirty="0" err="1">
                <a:ea typeface="SimSun" panose="02010600030101010101" pitchFamily="2" charset="-122"/>
              </a:rPr>
              <a:t>đề</a:t>
            </a:r>
            <a:r>
              <a:rPr lang="en-US" altLang="zh-CN" sz="2200" dirty="0">
                <a:ea typeface="SimSun" panose="02010600030101010101" pitchFamily="2" charset="-122"/>
              </a:rPr>
              <a:t> </a:t>
            </a:r>
            <a:r>
              <a:rPr lang="en-US" altLang="zh-CN" sz="2200" dirty="0" err="1">
                <a:ea typeface="SimSun" panose="02010600030101010101" pitchFamily="2" charset="-122"/>
              </a:rPr>
              <a:t>liên</a:t>
            </a:r>
            <a:r>
              <a:rPr lang="en-US" altLang="zh-CN" sz="2200" dirty="0">
                <a:ea typeface="SimSun" panose="02010600030101010101" pitchFamily="2" charset="-122"/>
              </a:rPr>
              <a:t> </a:t>
            </a:r>
            <a:r>
              <a:rPr lang="en-US" altLang="zh-CN" sz="2200" dirty="0" err="1">
                <a:ea typeface="SimSun" panose="02010600030101010101" pitchFamily="2" charset="-122"/>
              </a:rPr>
              <a:t>quan</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Nhóm</a:t>
            </a:r>
            <a:r>
              <a:rPr lang="en-US" altLang="zh-CN" sz="2200" dirty="0">
                <a:ea typeface="SimSun" panose="02010600030101010101" pitchFamily="2" charset="-122"/>
              </a:rPr>
              <a:t> </a:t>
            </a:r>
            <a:r>
              <a:rPr lang="en-US" altLang="zh-CN" sz="2200" dirty="0" err="1">
                <a:ea typeface="SimSun" panose="02010600030101010101" pitchFamily="2" charset="-122"/>
              </a:rPr>
              <a:t>đối</a:t>
            </a:r>
            <a:r>
              <a:rPr lang="en-US" altLang="zh-CN" sz="2200" dirty="0">
                <a:ea typeface="SimSun" panose="02010600030101010101" pitchFamily="2" charset="-122"/>
              </a:rPr>
              <a:t> </a:t>
            </a:r>
            <a:r>
              <a:rPr lang="en-US" altLang="zh-CN" sz="2200" dirty="0" err="1">
                <a:ea typeface="SimSun" panose="02010600030101010101" pitchFamily="2" charset="-122"/>
              </a:rPr>
              <a:t>tượng</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TT </a:t>
            </a:r>
            <a:r>
              <a:rPr lang="en-US" altLang="zh-CN" sz="2200" dirty="0" err="1">
                <a:ea typeface="SimSun" panose="02010600030101010101" pitchFamily="2" charset="-122"/>
              </a:rPr>
              <a:t>liên</a:t>
            </a:r>
            <a:r>
              <a:rPr lang="en-US" altLang="zh-CN" sz="2200" dirty="0">
                <a:ea typeface="SimSun" panose="02010600030101010101" pitchFamily="2" charset="-122"/>
              </a:rPr>
              <a:t> </a:t>
            </a:r>
            <a:r>
              <a:rPr lang="en-US" altLang="zh-CN" sz="2200" dirty="0" err="1">
                <a:ea typeface="SimSun" panose="02010600030101010101" pitchFamily="2" charset="-122"/>
              </a:rPr>
              <a:t>quan</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tiêu</a:t>
            </a:r>
            <a:r>
              <a:rPr lang="en-US" altLang="zh-CN" sz="2200" dirty="0">
                <a:ea typeface="SimSun" panose="02010600030101010101" pitchFamily="2" charset="-122"/>
              </a:rPr>
              <a:t> </a:t>
            </a:r>
            <a:r>
              <a:rPr lang="en-US" altLang="zh-CN" sz="2200" dirty="0" err="1">
                <a:ea typeface="SimSun" panose="02010600030101010101" pitchFamily="2" charset="-122"/>
              </a:rPr>
              <a:t>đề</a:t>
            </a:r>
            <a:r>
              <a:rPr lang="en-US" altLang="zh-CN" sz="2200" dirty="0">
                <a:ea typeface="SimSun" panose="02010600030101010101" pitchFamily="2" charset="-122"/>
              </a:rPr>
              <a:t>, </a:t>
            </a:r>
            <a:r>
              <a:rPr lang="en-US" altLang="zh-CN" sz="2200" dirty="0" err="1">
                <a:ea typeface="SimSun" panose="02010600030101010101" pitchFamily="2" charset="-122"/>
              </a:rPr>
              <a:t>thông</a:t>
            </a:r>
            <a:r>
              <a:rPr lang="en-US" altLang="zh-CN" sz="2200" dirty="0">
                <a:ea typeface="SimSun" panose="02010600030101010101" pitchFamily="2" charset="-122"/>
              </a:rPr>
              <a:t> </a:t>
            </a:r>
            <a:r>
              <a:rPr lang="en-US" altLang="zh-CN" sz="2200" dirty="0" err="1">
                <a:ea typeface="SimSun" panose="02010600030101010101" pitchFamily="2" charset="-122"/>
              </a:rPr>
              <a:t>điệp</a:t>
            </a:r>
            <a:r>
              <a:rPr lang="en-US" altLang="zh-CN" sz="2200" dirty="0">
                <a:ea typeface="SimSun" panose="02010600030101010101" pitchFamily="2" charset="-122"/>
              </a:rPr>
              <a:t>, </a:t>
            </a:r>
            <a:r>
              <a:rPr lang="en-US" altLang="zh-CN" sz="2200" dirty="0" err="1">
                <a:ea typeface="SimSun" panose="02010600030101010101" pitchFamily="2" charset="-122"/>
              </a:rPr>
              <a:t>chỉ</a:t>
            </a:r>
            <a:r>
              <a:rPr lang="en-US" altLang="zh-CN" sz="2200" dirty="0">
                <a:ea typeface="SimSun" panose="02010600030101010101" pitchFamily="2" charset="-122"/>
              </a:rPr>
              <a:t> </a:t>
            </a:r>
            <a:r>
              <a:rPr lang="en-US" altLang="zh-CN" sz="2200" dirty="0" err="1">
                <a:ea typeface="SimSun" panose="02010600030101010101" pitchFamily="2" charset="-122"/>
              </a:rPr>
              <a:t>dẫn</a:t>
            </a:r>
            <a:r>
              <a:rPr lang="en-US" altLang="zh-CN" sz="2200" dirty="0">
                <a:ea typeface="SimSun" panose="02010600030101010101" pitchFamily="2" charset="-122"/>
              </a:rPr>
              <a:t> </a:t>
            </a:r>
            <a:r>
              <a:rPr lang="en-US" altLang="zh-CN" sz="2200" dirty="0" err="1">
                <a:ea typeface="SimSun" panose="02010600030101010101" pitchFamily="2" charset="-122"/>
              </a:rPr>
              <a:t>theo</a:t>
            </a:r>
            <a:r>
              <a:rPr lang="en-US" altLang="zh-CN" sz="2200" dirty="0">
                <a:ea typeface="SimSun" panose="02010600030101010101" pitchFamily="2" charset="-122"/>
              </a:rPr>
              <a:t> </a:t>
            </a:r>
            <a:r>
              <a:rPr lang="en-US" altLang="zh-CN" sz="2200" dirty="0" err="1">
                <a:ea typeface="SimSun" panose="02010600030101010101" pitchFamily="2" charset="-122"/>
              </a:rPr>
              <a:t>cách</a:t>
            </a:r>
            <a:r>
              <a:rPr lang="en-US" altLang="zh-CN" sz="2200" dirty="0">
                <a:ea typeface="SimSun" panose="02010600030101010101" pitchFamily="2" charset="-122"/>
              </a:rPr>
              <a:t> </a:t>
            </a:r>
            <a:r>
              <a:rPr lang="en-US" altLang="zh-CN" sz="2200" dirty="0" err="1">
                <a:ea typeface="SimSun" panose="02010600030101010101" pitchFamily="2" charset="-122"/>
              </a:rPr>
              <a:t>phù</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a:t>
            </a:r>
            <a:r>
              <a:rPr lang="en-US" altLang="zh-CN" sz="2200" dirty="0" err="1">
                <a:ea typeface="SimSun" panose="02010600030101010101" pitchFamily="2" charset="-122"/>
              </a:rPr>
              <a:t>toàn</a:t>
            </a:r>
            <a:r>
              <a:rPr lang="en-US" altLang="zh-CN" sz="2200" dirty="0">
                <a:ea typeface="SimSun" panose="02010600030101010101" pitchFamily="2" charset="-122"/>
              </a:rPr>
              <a:t> </a:t>
            </a:r>
            <a:r>
              <a:rPr lang="en-US" altLang="zh-CN" sz="2200" dirty="0" err="1">
                <a:ea typeface="SimSun" panose="02010600030101010101" pitchFamily="2" charset="-122"/>
              </a:rPr>
              <a:t>màn</a:t>
            </a:r>
            <a:r>
              <a:rPr lang="en-US" altLang="zh-CN" sz="2200" dirty="0">
                <a:ea typeface="SimSun" panose="02010600030101010101" pitchFamily="2" charset="-122"/>
              </a:rPr>
              <a:t> </a:t>
            </a:r>
            <a:r>
              <a:rPr lang="en-US" altLang="zh-CN" sz="2200" dirty="0" err="1">
                <a:ea typeface="SimSun" panose="02010600030101010101" pitchFamily="2" charset="-122"/>
              </a:rPr>
              <a:t>hình</a:t>
            </a:r>
            <a:r>
              <a:rPr lang="en-US" altLang="zh-CN" sz="2200" dirty="0">
                <a:ea typeface="SimSun" panose="02010600030101010101" pitchFamily="2" charset="-122"/>
              </a:rPr>
              <a:t> hay </a:t>
            </a:r>
            <a:r>
              <a:rPr lang="en-US" altLang="zh-CN" sz="2200" dirty="0" err="1">
                <a:ea typeface="SimSun" panose="02010600030101010101" pitchFamily="2" charset="-122"/>
              </a:rPr>
              <a:t>vị</a:t>
            </a:r>
            <a:r>
              <a:rPr lang="en-US" altLang="zh-CN" sz="2200" dirty="0">
                <a:ea typeface="SimSun" panose="02010600030101010101" pitchFamily="2" charset="-122"/>
              </a:rPr>
              <a:t> </a:t>
            </a:r>
            <a:r>
              <a:rPr lang="en-US" altLang="zh-CN" sz="2200" dirty="0" err="1">
                <a:ea typeface="SimSun" panose="02010600030101010101" pitchFamily="2" charset="-122"/>
              </a:rPr>
              <a:t>trí</a:t>
            </a:r>
            <a:r>
              <a:rPr lang="en-US" altLang="zh-CN" sz="2200" dirty="0">
                <a:ea typeface="SimSun" panose="02010600030101010101" pitchFamily="2" charset="-122"/>
              </a:rPr>
              <a:t> </a:t>
            </a:r>
            <a:r>
              <a:rPr lang="en-US" altLang="zh-CN" sz="2200" dirty="0" err="1">
                <a:ea typeface="SimSun" panose="02010600030101010101" pitchFamily="2" charset="-122"/>
              </a:rPr>
              <a:t>phù</a:t>
            </a:r>
            <a:r>
              <a:rPr lang="en-US" altLang="zh-CN" sz="2200" dirty="0">
                <a:ea typeface="SimSun" panose="02010600030101010101" pitchFamily="2" charset="-122"/>
              </a:rPr>
              <a:t> </a:t>
            </a:r>
            <a:r>
              <a:rPr lang="en-US" altLang="zh-CN" sz="2200" dirty="0" err="1">
                <a:ea typeface="SimSun" panose="02010600030101010101" pitchFamily="2" charset="-122"/>
              </a:rPr>
              <a:t>hợp</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thuật</a:t>
            </a:r>
            <a:r>
              <a:rPr lang="en-US" altLang="zh-CN" sz="2200" dirty="0">
                <a:ea typeface="SimSun" panose="02010600030101010101" pitchFamily="2" charset="-122"/>
              </a:rPr>
              <a:t> </a:t>
            </a:r>
            <a:r>
              <a:rPr lang="en-US" altLang="zh-CN" sz="2200" dirty="0" err="1">
                <a:ea typeface="SimSun" panose="02010600030101010101" pitchFamily="2" charset="-122"/>
              </a:rPr>
              <a:t>ngữ</a:t>
            </a:r>
            <a:r>
              <a:rPr lang="en-US" altLang="zh-CN" sz="2200" dirty="0">
                <a:ea typeface="SimSun" panose="02010600030101010101" pitchFamily="2" charset="-122"/>
              </a:rPr>
              <a:t> </a:t>
            </a:r>
            <a:r>
              <a:rPr lang="en-US" altLang="zh-CN" sz="2200" dirty="0" err="1">
                <a:ea typeface="SimSun" panose="02010600030101010101" pitchFamily="2" charset="-122"/>
              </a:rPr>
              <a:t>phù</a:t>
            </a:r>
            <a:r>
              <a:rPr lang="en-US" altLang="zh-CN" sz="2200" dirty="0">
                <a:ea typeface="SimSun" panose="02010600030101010101" pitchFamily="2" charset="-122"/>
              </a:rPr>
              <a:t> </a:t>
            </a:r>
            <a:r>
              <a:rPr lang="en-US" altLang="zh-CN" sz="2200" dirty="0" err="1">
                <a:ea typeface="SimSun" panose="02010600030101010101" pitchFamily="2" charset="-122"/>
              </a:rPr>
              <a:t>hợp</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Đảm</a:t>
            </a:r>
            <a:r>
              <a:rPr lang="en-US" altLang="zh-CN" sz="2200" dirty="0">
                <a:ea typeface="SimSun" panose="02010600030101010101" pitchFamily="2" charset="-122"/>
              </a:rPr>
              <a:t> </a:t>
            </a:r>
            <a:r>
              <a:rPr lang="en-US" altLang="zh-CN" sz="2200" dirty="0" err="1">
                <a:ea typeface="SimSun" panose="02010600030101010101" pitchFamily="2" charset="-122"/>
              </a:rPr>
              <a:t>bảo</a:t>
            </a:r>
            <a:r>
              <a:rPr lang="en-US" altLang="zh-CN" sz="2200" dirty="0">
                <a:ea typeface="SimSun" panose="02010600030101010101" pitchFamily="2" charset="-122"/>
              </a:rPr>
              <a:t> </a:t>
            </a:r>
            <a:r>
              <a:rPr lang="en-US" altLang="zh-CN" sz="2200" dirty="0" err="1">
                <a:ea typeface="SimSun" panose="02010600030101010101" pitchFamily="2" charset="-122"/>
              </a:rPr>
              <a:t>sự</a:t>
            </a:r>
            <a:r>
              <a:rPr lang="en-US" altLang="zh-CN" sz="2200" dirty="0">
                <a:ea typeface="SimSun" panose="02010600030101010101" pitchFamily="2" charset="-122"/>
              </a:rPr>
              <a:t> </a:t>
            </a:r>
            <a:r>
              <a:rPr lang="en-US" altLang="zh-CN" sz="2200" dirty="0" err="1">
                <a:ea typeface="SimSun" panose="02010600030101010101" pitchFamily="2" charset="-122"/>
              </a:rPr>
              <a:t>thống</a:t>
            </a:r>
            <a:r>
              <a:rPr lang="en-US" altLang="zh-CN" sz="2200" dirty="0">
                <a:ea typeface="SimSun" panose="02010600030101010101" pitchFamily="2" charset="-122"/>
              </a:rPr>
              <a:t> </a:t>
            </a:r>
            <a:r>
              <a:rPr lang="en-US" altLang="zh-CN" sz="2200" dirty="0" err="1">
                <a:ea typeface="SimSun" panose="02010600030101010101" pitchFamily="2" charset="-122"/>
              </a:rPr>
              <a:t>nhất</a:t>
            </a:r>
            <a:r>
              <a:rPr lang="en-US" altLang="zh-CN" sz="2200" dirty="0">
                <a:ea typeface="SimSun" panose="02010600030101010101" pitchFamily="2" charset="-122"/>
              </a:rPr>
              <a:t> </a:t>
            </a:r>
            <a:r>
              <a:rPr lang="en-US" altLang="zh-CN" sz="2200" dirty="0" err="1">
                <a:ea typeface="SimSun" panose="02010600030101010101" pitchFamily="2" charset="-122"/>
              </a:rPr>
              <a:t>giữa</a:t>
            </a:r>
            <a:r>
              <a:rPr lang="en-US" altLang="zh-CN" sz="2200" dirty="0">
                <a:ea typeface="SimSun" panose="02010600030101010101" pitchFamily="2" charset="-122"/>
              </a:rPr>
              <a:t> </a:t>
            </a:r>
            <a:r>
              <a:rPr lang="en-US" altLang="zh-CN" sz="2200" dirty="0" err="1">
                <a:ea typeface="SimSun" panose="02010600030101010101" pitchFamily="2" charset="-122"/>
              </a:rPr>
              <a:t>thao</a:t>
            </a:r>
            <a:r>
              <a:rPr lang="en-US" altLang="zh-CN" sz="2200" dirty="0">
                <a:ea typeface="SimSun" panose="02010600030101010101" pitchFamily="2" charset="-122"/>
              </a:rPr>
              <a:t> </a:t>
            </a:r>
            <a:r>
              <a:rPr lang="en-US" altLang="zh-CN" sz="2200" dirty="0" err="1">
                <a:ea typeface="SimSun" panose="02010600030101010101" pitchFamily="2" charset="-122"/>
              </a:rPr>
              <a:t>tác</a:t>
            </a:r>
            <a:r>
              <a:rPr lang="en-US" altLang="zh-CN" sz="2200" dirty="0">
                <a:ea typeface="SimSun" panose="02010600030101010101" pitchFamily="2" charset="-122"/>
              </a:rPr>
              <a:t> </a:t>
            </a:r>
            <a:r>
              <a:rPr lang="en-US" altLang="zh-CN" sz="2200" dirty="0" err="1">
                <a:ea typeface="SimSun" panose="02010600030101010101" pitchFamily="2" charset="-122"/>
              </a:rPr>
              <a:t>chuột</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kết</a:t>
            </a:r>
            <a:r>
              <a:rPr lang="en-US" altLang="zh-CN" sz="2200" dirty="0">
                <a:ea typeface="SimSun" panose="02010600030101010101" pitchFamily="2" charset="-122"/>
              </a:rPr>
              <a:t> </a:t>
            </a:r>
            <a:r>
              <a:rPr lang="en-US" altLang="zh-CN" sz="2200" dirty="0" err="1">
                <a:ea typeface="SimSun" panose="02010600030101010101" pitchFamily="2" charset="-122"/>
              </a:rPr>
              <a:t>quả</a:t>
            </a:r>
            <a:r>
              <a:rPr lang="en-US" altLang="zh-CN" sz="2200" dirty="0">
                <a:ea typeface="SimSun" panose="02010600030101010101" pitchFamily="2" charset="-122"/>
              </a:rPr>
              <a:t> </a:t>
            </a:r>
            <a:r>
              <a:rPr lang="en-US" altLang="zh-CN" sz="2200" dirty="0" err="1">
                <a:ea typeface="SimSun" panose="02010600030101010101" pitchFamily="2" charset="-122"/>
              </a:rPr>
              <a:t>thực</a:t>
            </a:r>
            <a:r>
              <a:rPr lang="en-US" altLang="zh-CN" sz="2200" dirty="0">
                <a:ea typeface="SimSun" panose="02010600030101010101" pitchFamily="2" charset="-122"/>
              </a:rPr>
              <a:t> </a:t>
            </a:r>
            <a:r>
              <a:rPr lang="en-US" altLang="zh-CN" sz="2200" dirty="0" err="1">
                <a:ea typeface="SimSun" panose="02010600030101010101" pitchFamily="2" charset="-122"/>
              </a:rPr>
              <a:t>hiện</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Khi</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 </a:t>
            </a:r>
            <a:r>
              <a:rPr lang="en-US" altLang="zh-CN" sz="2200" dirty="0" err="1">
                <a:ea typeface="SimSun" panose="02010600030101010101" pitchFamily="2" charset="-122"/>
              </a:rPr>
              <a:t>không</a:t>
            </a:r>
            <a:r>
              <a:rPr lang="en-US" altLang="zh-CN" sz="2200" dirty="0">
                <a:ea typeface="SimSun" panose="02010600030101010101" pitchFamily="2" charset="-122"/>
              </a:rPr>
              <a:t> </a:t>
            </a:r>
            <a:r>
              <a:rPr lang="en-US" altLang="zh-CN" sz="2200" dirty="0" err="1">
                <a:ea typeface="SimSun" panose="02010600030101010101" pitchFamily="2" charset="-122"/>
              </a:rPr>
              <a:t>tự</a:t>
            </a:r>
            <a:r>
              <a:rPr lang="en-US" altLang="zh-CN" sz="2200" dirty="0">
                <a:ea typeface="SimSun" panose="02010600030101010101" pitchFamily="2" charset="-122"/>
              </a:rPr>
              <a:t> </a:t>
            </a:r>
            <a:r>
              <a:rPr lang="en-US" altLang="zh-CN" sz="2200" dirty="0" err="1">
                <a:ea typeface="SimSun" panose="02010600030101010101" pitchFamily="2" charset="-122"/>
              </a:rPr>
              <a:t>động</a:t>
            </a:r>
            <a:r>
              <a:rPr lang="en-US" altLang="zh-CN" sz="2200" dirty="0">
                <a:ea typeface="SimSun" panose="02010600030101010101" pitchFamily="2" charset="-122"/>
              </a:rPr>
              <a:t> di </a:t>
            </a:r>
            <a:r>
              <a:rPr lang="en-US" altLang="zh-CN" sz="2200" dirty="0" err="1">
                <a:ea typeface="SimSun" panose="02010600030101010101" pitchFamily="2" charset="-122"/>
              </a:rPr>
              <a:t>chuyển</a:t>
            </a:r>
            <a:r>
              <a:rPr lang="en-US" altLang="zh-CN" sz="2200" dirty="0">
                <a:ea typeface="SimSun" panose="02010600030101010101" pitchFamily="2" charset="-122"/>
              </a:rPr>
              <a:t> </a:t>
            </a:r>
            <a:r>
              <a:rPr lang="en-US" altLang="zh-CN" sz="2200" dirty="0" err="1">
                <a:ea typeface="SimSun" panose="02010600030101010101" pitchFamily="2" charset="-122"/>
              </a:rPr>
              <a:t>giữa</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trường</a:t>
            </a:r>
            <a:r>
              <a:rPr lang="en-US" altLang="zh-CN" sz="2200" dirty="0">
                <a:ea typeface="SimSun" panose="02010600030101010101" pitchFamily="2" charset="-122"/>
              </a:rPr>
              <a:t> </a:t>
            </a:r>
            <a:r>
              <a:rPr lang="en-US" altLang="zh-CN" sz="2200" dirty="0" err="1">
                <a:ea typeface="SimSun" panose="02010600030101010101" pitchFamily="2" charset="-122"/>
              </a:rPr>
              <a:t>nên</a:t>
            </a:r>
            <a:r>
              <a:rPr lang="en-US" altLang="zh-CN" sz="2200" dirty="0">
                <a:ea typeface="SimSun" panose="02010600030101010101" pitchFamily="2" charset="-122"/>
              </a:rPr>
              <a:t> </a:t>
            </a: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xác</a:t>
            </a:r>
            <a:r>
              <a:rPr lang="en-US" altLang="zh-CN" sz="2200" dirty="0">
                <a:ea typeface="SimSun" panose="02010600030101010101" pitchFamily="2" charset="-122"/>
              </a:rPr>
              <a:t> </a:t>
            </a:r>
            <a:r>
              <a:rPr lang="en-US" altLang="zh-CN" sz="2200" dirty="0" err="1">
                <a:ea typeface="SimSun" panose="02010600030101010101" pitchFamily="2" charset="-122"/>
              </a:rPr>
              <a:t>nhận</a:t>
            </a:r>
            <a:r>
              <a:rPr lang="en-US" altLang="zh-CN" sz="2200" dirty="0">
                <a:ea typeface="SimSun" panose="02010600030101010101" pitchFamily="2" charset="-122"/>
              </a:rPr>
              <a:t> </a:t>
            </a:r>
            <a:r>
              <a:rPr lang="en-US" altLang="zh-CN" sz="2200" dirty="0" err="1">
                <a:ea typeface="SimSun" panose="02010600030101010101" pitchFamily="2" charset="-122"/>
              </a:rPr>
              <a:t>lại</a:t>
            </a:r>
            <a:r>
              <a:rPr lang="en-US" altLang="zh-CN" sz="2200" dirty="0">
                <a:ea typeface="SimSun" panose="02010600030101010101" pitchFamily="2" charset="-122"/>
              </a:rPr>
              <a:t> </a:t>
            </a:r>
            <a:r>
              <a:rPr lang="en-US" altLang="zh-CN" sz="2200" dirty="0" err="1">
                <a:ea typeface="SimSun" panose="02010600030101010101" pitchFamily="2" charset="-122"/>
              </a:rPr>
              <a:t>bẳng</a:t>
            </a:r>
            <a:r>
              <a:rPr lang="en-US" altLang="zh-CN" sz="2200" dirty="0">
                <a:ea typeface="SimSun" panose="02010600030101010101" pitchFamily="2" charset="-122"/>
              </a:rPr>
              <a:t> </a:t>
            </a:r>
            <a:r>
              <a:rPr lang="en-US" altLang="zh-CN" sz="2200" dirty="0" err="1">
                <a:ea typeface="SimSun" panose="02010600030101010101" pitchFamily="2" charset="-122"/>
              </a:rPr>
              <a:t>phím</a:t>
            </a:r>
            <a:r>
              <a:rPr lang="en-US" altLang="zh-CN" sz="2200" dirty="0">
                <a:ea typeface="SimSun" panose="02010600030101010101" pitchFamily="2" charset="-122"/>
              </a:rPr>
              <a:t> Enter </a:t>
            </a:r>
            <a:r>
              <a:rPr lang="en-US" altLang="zh-CN" sz="2200" dirty="0" err="1">
                <a:ea typeface="SimSun" panose="02010600030101010101" pitchFamily="2" charset="-122"/>
              </a:rPr>
              <a:t>hoặc</a:t>
            </a:r>
            <a:r>
              <a:rPr lang="en-US" altLang="zh-CN" sz="2200" dirty="0">
                <a:ea typeface="SimSun" panose="02010600030101010101" pitchFamily="2" charset="-122"/>
              </a:rPr>
              <a:t> Tab</a:t>
            </a:r>
          </a:p>
        </p:txBody>
      </p:sp>
      <p:sp>
        <p:nvSpPr>
          <p:cNvPr id="2" name="Slide Number Placeholder 1">
            <a:extLst>
              <a:ext uri="{FF2B5EF4-FFF2-40B4-BE49-F238E27FC236}">
                <a16:creationId xmlns:a16="http://schemas.microsoft.com/office/drawing/2014/main" id="{2E2EE6F7-7B9C-412D-A210-7348C07286C3}"/>
              </a:ext>
            </a:extLst>
          </p:cNvPr>
          <p:cNvSpPr>
            <a:spLocks noGrp="1"/>
          </p:cNvSpPr>
          <p:nvPr>
            <p:ph type="sldNum" sz="quarter" idx="12"/>
          </p:nvPr>
        </p:nvSpPr>
        <p:spPr/>
        <p:txBody>
          <a:bodyPr/>
          <a:lstStyle/>
          <a:p>
            <a:fld id="{75AD155E-7EA3-EA46-B9DC-061AAF62E150}" type="slidenum">
              <a:rPr lang="en-US" smtClean="0"/>
              <a:pPr/>
              <a:t>103</a:t>
            </a:fld>
            <a:endParaRPr lang="en-US" dirty="0"/>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a:extLst>
              <a:ext uri="{FF2B5EF4-FFF2-40B4-BE49-F238E27FC236}">
                <a16:creationId xmlns:a16="http://schemas.microsoft.com/office/drawing/2014/main" id="{D4E91688-E7A6-40D6-B457-86C3567C0DB2}"/>
              </a:ext>
            </a:extLst>
          </p:cNvPr>
          <p:cNvSpPr>
            <a:spLocks noGrp="1" noChangeArrowheads="1"/>
          </p:cNvSpPr>
          <p:nvPr>
            <p:ph type="title"/>
          </p:nvPr>
        </p:nvSpPr>
        <p:spPr>
          <a:xfrm>
            <a:off x="419100" y="216338"/>
            <a:ext cx="8305800" cy="914400"/>
          </a:xfrm>
        </p:spPr>
        <p:txBody>
          <a:bodyPr>
            <a:noAutofit/>
          </a:bodyPr>
          <a:lstStyle/>
          <a:p>
            <a:r>
              <a:rPr lang="en-US" altLang="zh-CN" sz="2400" dirty="0" err="1">
                <a:ea typeface="SimSun" panose="02010600030101010101" pitchFamily="2" charset="-122"/>
              </a:rPr>
              <a:t>Sử</a:t>
            </a:r>
            <a:r>
              <a:rPr lang="en-US" altLang="zh-CN" sz="2400" dirty="0">
                <a:ea typeface="SimSun" panose="02010600030101010101" pitchFamily="2" charset="-122"/>
              </a:rPr>
              <a:t> </a:t>
            </a:r>
            <a:r>
              <a:rPr lang="en-US" altLang="zh-CN" sz="2400" dirty="0" err="1">
                <a:ea typeface="SimSun" panose="02010600030101010101" pitchFamily="2" charset="-122"/>
              </a:rPr>
              <a:t>dụng</a:t>
            </a:r>
            <a:r>
              <a:rPr lang="en-US" altLang="zh-CN" sz="2400" dirty="0">
                <a:ea typeface="SimSun" panose="02010600030101010101" pitchFamily="2" charset="-122"/>
              </a:rPr>
              <a:t> </a:t>
            </a:r>
            <a:r>
              <a:rPr lang="en-US" altLang="zh-CN" sz="2400" dirty="0" err="1">
                <a:ea typeface="SimSun" panose="02010600030101010101" pitchFamily="2" charset="-122"/>
              </a:rPr>
              <a:t>các</a:t>
            </a:r>
            <a:r>
              <a:rPr lang="en-US" altLang="zh-CN" sz="2400" dirty="0">
                <a:ea typeface="SimSun" panose="02010600030101010101" pitchFamily="2" charset="-122"/>
              </a:rPr>
              <a:t> </a:t>
            </a:r>
            <a:r>
              <a:rPr lang="en-US" altLang="zh-CN" sz="2400" dirty="0" err="1">
                <a:ea typeface="SimSun" panose="02010600030101010101" pitchFamily="2" charset="-122"/>
              </a:rPr>
              <a:t>hình</a:t>
            </a:r>
            <a:r>
              <a:rPr lang="en-US" altLang="zh-CN" sz="2400" dirty="0">
                <a:ea typeface="SimSun" panose="02010600030101010101" pitchFamily="2" charset="-122"/>
              </a:rPr>
              <a:t> </a:t>
            </a:r>
            <a:r>
              <a:rPr lang="en-US" altLang="zh-CN" sz="2400" dirty="0" err="1">
                <a:ea typeface="SimSun" panose="02010600030101010101" pitchFamily="2" charset="-122"/>
              </a:rPr>
              <a:t>ảnh</a:t>
            </a:r>
            <a:r>
              <a:rPr lang="en-US" altLang="zh-CN" sz="2400" dirty="0">
                <a:ea typeface="SimSun" panose="02010600030101010101" pitchFamily="2" charset="-122"/>
              </a:rPr>
              <a:t> </a:t>
            </a:r>
            <a:r>
              <a:rPr lang="en-US" altLang="zh-CN" sz="2400" dirty="0" err="1">
                <a:ea typeface="SimSun" panose="02010600030101010101" pitchFamily="2" charset="-122"/>
              </a:rPr>
              <a:t>thuật</a:t>
            </a:r>
            <a:r>
              <a:rPr lang="en-US" altLang="zh-CN" sz="2400" dirty="0">
                <a:ea typeface="SimSun" panose="02010600030101010101" pitchFamily="2" charset="-122"/>
              </a:rPr>
              <a:t> </a:t>
            </a:r>
            <a:r>
              <a:rPr lang="en-US" altLang="zh-CN" sz="2400" dirty="0" err="1">
                <a:ea typeface="SimSun" panose="02010600030101010101" pitchFamily="2" charset="-122"/>
              </a:rPr>
              <a:t>ngữ</a:t>
            </a:r>
            <a:r>
              <a:rPr lang="en-US" altLang="zh-CN" sz="2400" dirty="0">
                <a:ea typeface="SimSun" panose="02010600030101010101" pitchFamily="2" charset="-122"/>
              </a:rPr>
              <a:t> </a:t>
            </a:r>
            <a:r>
              <a:rPr lang="en-US" altLang="zh-CN" sz="2400" dirty="0" err="1">
                <a:ea typeface="SimSun" panose="02010600030101010101" pitchFamily="2" charset="-122"/>
              </a:rPr>
              <a:t>quen</a:t>
            </a:r>
            <a:r>
              <a:rPr lang="en-US" altLang="zh-CN" sz="2400" dirty="0">
                <a:ea typeface="SimSun" panose="02010600030101010101" pitchFamily="2" charset="-122"/>
              </a:rPr>
              <a:t> </a:t>
            </a:r>
            <a:r>
              <a:rPr lang="en-US" altLang="zh-CN" sz="2400" dirty="0" err="1">
                <a:ea typeface="SimSun" panose="02010600030101010101" pitchFamily="2" charset="-122"/>
              </a:rPr>
              <a:t>thuộc</a:t>
            </a:r>
            <a:endParaRPr lang="en-US" altLang="zh-CN" sz="2400" dirty="0">
              <a:ea typeface="SimSun" panose="02010600030101010101" pitchFamily="2" charset="-122"/>
            </a:endParaRPr>
          </a:p>
        </p:txBody>
      </p:sp>
      <p:sp>
        <p:nvSpPr>
          <p:cNvPr id="162819" name="Content Placeholder 2">
            <a:extLst>
              <a:ext uri="{FF2B5EF4-FFF2-40B4-BE49-F238E27FC236}">
                <a16:creationId xmlns:a16="http://schemas.microsoft.com/office/drawing/2014/main" id="{06F6FD4B-BE82-4470-AF72-A5272EB5EF61}"/>
              </a:ext>
            </a:extLst>
          </p:cNvPr>
          <p:cNvSpPr>
            <a:spLocks noGrp="1" noChangeArrowheads="1"/>
          </p:cNvSpPr>
          <p:nvPr>
            <p:ph idx="1"/>
          </p:nvPr>
        </p:nvSpPr>
        <p:spPr/>
        <p:txBody>
          <a:bodyPr>
            <a:normAutofit/>
          </a:bodyPr>
          <a:lstStyle/>
          <a:p>
            <a:r>
              <a:rPr lang="en-US" altLang="vi-VN" sz="2200" dirty="0" err="1"/>
              <a:t>Nhớ</a:t>
            </a:r>
            <a:r>
              <a:rPr lang="en-US" altLang="vi-VN" sz="2200" dirty="0"/>
              <a:t> </a:t>
            </a:r>
            <a:r>
              <a:rPr lang="en-US" altLang="vi-VN" sz="2200" dirty="0" err="1"/>
              <a:t>các</a:t>
            </a:r>
            <a:r>
              <a:rPr lang="en-US" altLang="vi-VN" sz="2200" dirty="0"/>
              <a:t> </a:t>
            </a:r>
            <a:r>
              <a:rPr lang="en-US" altLang="vi-VN" sz="2200" dirty="0" err="1"/>
              <a:t>mô</a:t>
            </a:r>
            <a:r>
              <a:rPr lang="en-US" altLang="vi-VN" sz="2200" dirty="0"/>
              <a:t> </a:t>
            </a:r>
            <a:r>
              <a:rPr lang="en-US" altLang="vi-VN" sz="2200" dirty="0" err="1"/>
              <a:t>hình</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
            </a:r>
            <a:r>
              <a:rPr lang="en-US" altLang="vi-VN" sz="2200" dirty="0" err="1"/>
              <a:t>quen</a:t>
            </a:r>
            <a:r>
              <a:rPr lang="en-US" altLang="vi-VN" sz="2200" dirty="0"/>
              <a:t> </a:t>
            </a:r>
            <a:r>
              <a:rPr lang="en-US" altLang="vi-VN" sz="2200" dirty="0" err="1"/>
              <a:t>thuộc</a:t>
            </a:r>
            <a:r>
              <a:rPr lang="en-US" altLang="vi-VN" sz="2200" dirty="0"/>
              <a:t>: </a:t>
            </a:r>
            <a:r>
              <a:rPr lang="en-US" altLang="vi-VN" sz="2200" dirty="0" err="1"/>
              <a:t>đỏ-vàng-xanh</a:t>
            </a:r>
            <a:r>
              <a:rPr lang="en-US" altLang="vi-VN" sz="2200" dirty="0"/>
              <a:t>. </a:t>
            </a:r>
          </a:p>
          <a:p>
            <a:r>
              <a:rPr lang="en-US" altLang="vi-VN" sz="2200" dirty="0" err="1"/>
              <a:t>Cung</a:t>
            </a:r>
            <a:r>
              <a:rPr lang="en-US" altLang="vi-VN" sz="2200" dirty="0"/>
              <a:t> </a:t>
            </a:r>
            <a:r>
              <a:rPr lang="en-US" altLang="vi-VN" sz="2200" dirty="0" err="1"/>
              <a:t>cấp</a:t>
            </a:r>
            <a:r>
              <a:rPr lang="en-US" altLang="vi-VN" sz="2200" dirty="0"/>
              <a:t> </a:t>
            </a:r>
            <a:r>
              <a:rPr lang="en-US" altLang="vi-VN" sz="2200" dirty="0" err="1"/>
              <a:t>các</a:t>
            </a:r>
            <a:r>
              <a:rPr lang="en-US" altLang="vi-VN" sz="2200" dirty="0"/>
              <a:t> </a:t>
            </a:r>
            <a:r>
              <a:rPr lang="en-US" altLang="vi-VN" sz="2200" dirty="0" err="1"/>
              <a:t>phím</a:t>
            </a:r>
            <a:r>
              <a:rPr lang="en-US" altLang="vi-VN" sz="2200" dirty="0"/>
              <a:t> </a:t>
            </a:r>
            <a:r>
              <a:rPr lang="en-US" altLang="vi-VN" sz="2200" dirty="0" err="1"/>
              <a:t>nóng</a:t>
            </a:r>
            <a:r>
              <a:rPr lang="en-US" altLang="vi-VN" sz="2200" dirty="0"/>
              <a:t> </a:t>
            </a:r>
            <a:r>
              <a:rPr lang="en-US" altLang="vi-VN" sz="2200" dirty="0" err="1"/>
              <a:t>quen</a:t>
            </a:r>
            <a:r>
              <a:rPr lang="en-US" altLang="vi-VN" sz="2200" dirty="0"/>
              <a:t> </a:t>
            </a:r>
            <a:r>
              <a:rPr lang="en-US" altLang="vi-VN" sz="2200" dirty="0" err="1"/>
              <a:t>thuộc</a:t>
            </a:r>
            <a:endParaRPr lang="en-US" altLang="vi-VN" sz="2200" dirty="0"/>
          </a:p>
          <a:p>
            <a:r>
              <a:rPr lang="en-US" altLang="vi-VN" sz="2200" dirty="0" err="1"/>
              <a:t>Sử</a:t>
            </a:r>
            <a:r>
              <a:rPr lang="en-US" altLang="vi-VN" sz="2200" dirty="0"/>
              <a:t> </a:t>
            </a:r>
            <a:r>
              <a:rPr lang="en-US" altLang="vi-VN" sz="2200" dirty="0" err="1"/>
              <a:t>dụng</a:t>
            </a:r>
            <a:r>
              <a:rPr lang="en-US" altLang="vi-VN" sz="2200" dirty="0"/>
              <a:t> </a:t>
            </a:r>
            <a:r>
              <a:rPr lang="en-US" altLang="vi-VN" sz="2200" dirty="0" err="1"/>
              <a:t>các</a:t>
            </a:r>
            <a:r>
              <a:rPr lang="en-US" altLang="vi-VN" sz="2200" dirty="0"/>
              <a:t> </a:t>
            </a:r>
            <a:r>
              <a:rPr lang="en-US" altLang="vi-VN" sz="2200" dirty="0" err="1"/>
              <a:t>lệnh</a:t>
            </a:r>
            <a:r>
              <a:rPr lang="en-US" altLang="vi-VN" sz="2200" dirty="0"/>
              <a:t> </a:t>
            </a:r>
            <a:r>
              <a:rPr lang="en-US" altLang="vi-VN" sz="2200" dirty="0" err="1"/>
              <a:t>quen</a:t>
            </a:r>
            <a:r>
              <a:rPr lang="en-US" altLang="vi-VN" sz="2200" dirty="0"/>
              <a:t> </a:t>
            </a:r>
            <a:r>
              <a:rPr lang="en-US" altLang="vi-VN" sz="2200" dirty="0" err="1"/>
              <a:t>thuộc</a:t>
            </a:r>
            <a:r>
              <a:rPr lang="en-US" altLang="vi-VN" sz="2200" dirty="0"/>
              <a:t> </a:t>
            </a:r>
            <a:r>
              <a:rPr lang="en-US" altLang="vi-VN" sz="2200" dirty="0" err="1"/>
              <a:t>nếu</a:t>
            </a:r>
            <a:r>
              <a:rPr lang="en-US" altLang="vi-VN" sz="2200" dirty="0"/>
              <a:t> </a:t>
            </a:r>
            <a:r>
              <a:rPr lang="en-US" altLang="vi-VN" sz="2200" dirty="0" err="1"/>
              <a:t>có</a:t>
            </a:r>
            <a:r>
              <a:rPr lang="en-US" altLang="vi-VN" sz="2200" dirty="0"/>
              <a:t> </a:t>
            </a:r>
            <a:r>
              <a:rPr lang="en-US" altLang="vi-VN" sz="2200" dirty="0" err="1"/>
              <a:t>thể</a:t>
            </a:r>
            <a:r>
              <a:rPr lang="en-US" altLang="vi-VN" sz="2200" dirty="0"/>
              <a:t>: cut, copy, paste.</a:t>
            </a:r>
          </a:p>
          <a:p>
            <a:r>
              <a:rPr lang="en-US" altLang="vi-VN" sz="2200" dirty="0"/>
              <a:t>Win – Web</a:t>
            </a:r>
          </a:p>
          <a:p>
            <a:r>
              <a:rPr lang="en-US" altLang="vi-VN" sz="2200" dirty="0" err="1"/>
              <a:t>Tránh</a:t>
            </a:r>
            <a:r>
              <a:rPr lang="en-US" altLang="vi-VN" sz="2200" dirty="0"/>
              <a:t> </a:t>
            </a:r>
            <a:r>
              <a:rPr lang="en-US" altLang="vi-VN" sz="2200" dirty="0" err="1"/>
              <a:t>các</a:t>
            </a:r>
            <a:r>
              <a:rPr lang="en-US" altLang="vi-VN" sz="2200" dirty="0"/>
              <a:t> </a:t>
            </a:r>
            <a:r>
              <a:rPr lang="en-US" altLang="vi-VN" sz="2200" dirty="0" err="1"/>
              <a:t>từ</a:t>
            </a:r>
            <a:r>
              <a:rPr lang="en-US" altLang="vi-VN" sz="2200" dirty="0"/>
              <a:t> </a:t>
            </a:r>
            <a:r>
              <a:rPr lang="en-US" altLang="vi-VN" sz="2200" dirty="0" err="1"/>
              <a:t>ngữ</a:t>
            </a:r>
            <a:r>
              <a:rPr lang="en-US" altLang="vi-VN" sz="2200" dirty="0"/>
              <a:t> </a:t>
            </a:r>
            <a:r>
              <a:rPr lang="en-US" altLang="vi-VN" sz="2200" dirty="0" err="1"/>
              <a:t>phức</a:t>
            </a:r>
            <a:r>
              <a:rPr lang="en-US" altLang="vi-VN" sz="2200" dirty="0"/>
              <a:t> </a:t>
            </a:r>
            <a:r>
              <a:rPr lang="en-US" altLang="vi-VN" sz="2200" dirty="0" err="1"/>
              <a:t>tạp</a:t>
            </a:r>
            <a:r>
              <a:rPr lang="en-US" altLang="vi-VN" sz="2200" dirty="0"/>
              <a:t> </a:t>
            </a:r>
            <a:r>
              <a:rPr lang="en-US" altLang="vi-VN" sz="2200" dirty="0" err="1"/>
              <a:t>nên</a:t>
            </a:r>
            <a:r>
              <a:rPr lang="en-US" altLang="vi-VN" sz="2200" dirty="0"/>
              <a:t> </a:t>
            </a:r>
            <a:r>
              <a:rPr lang="en-US" altLang="vi-VN" sz="2200" dirty="0" err="1"/>
              <a:t>sử</a:t>
            </a:r>
            <a:r>
              <a:rPr lang="en-US" altLang="vi-VN" sz="2200" dirty="0"/>
              <a:t> </a:t>
            </a:r>
            <a:r>
              <a:rPr lang="en-US" altLang="vi-VN" sz="2200" dirty="0" err="1"/>
              <a:t>dụng</a:t>
            </a:r>
            <a:r>
              <a:rPr lang="en-US" altLang="vi-VN" sz="2200" dirty="0"/>
              <a:t> </a:t>
            </a:r>
            <a:r>
              <a:rPr lang="en-US" altLang="vi-VN" sz="2200" dirty="0" err="1"/>
              <a:t>các</a:t>
            </a:r>
            <a:r>
              <a:rPr lang="en-US" altLang="vi-VN" sz="2200" dirty="0"/>
              <a:t> </a:t>
            </a:r>
            <a:r>
              <a:rPr lang="en-US" altLang="vi-VN" sz="2200" dirty="0" err="1"/>
              <a:t>thuật</a:t>
            </a:r>
            <a:r>
              <a:rPr lang="en-US" altLang="vi-VN" sz="2200" dirty="0"/>
              <a:t> </a:t>
            </a:r>
            <a:r>
              <a:rPr lang="en-US" altLang="vi-VN" sz="2200" dirty="0" err="1"/>
              <a:t>ngữ</a:t>
            </a:r>
            <a:r>
              <a:rPr lang="en-US" altLang="vi-VN" sz="2200" dirty="0"/>
              <a:t> </a:t>
            </a:r>
            <a:r>
              <a:rPr lang="en-US" altLang="vi-VN" sz="2200" dirty="0" err="1"/>
              <a:t>liên</a:t>
            </a:r>
            <a:r>
              <a:rPr lang="en-US" altLang="vi-VN" sz="2200" dirty="0"/>
              <a:t> </a:t>
            </a:r>
            <a:r>
              <a:rPr lang="en-US" altLang="vi-VN" sz="2200" dirty="0" err="1"/>
              <a:t>quan</a:t>
            </a:r>
            <a:r>
              <a:rPr lang="en-US" altLang="vi-VN" sz="2200" dirty="0"/>
              <a:t> </a:t>
            </a:r>
            <a:r>
              <a:rPr lang="en-US" altLang="vi-VN" sz="2200" dirty="0" err="1"/>
              <a:t>nghiệp</a:t>
            </a:r>
            <a:r>
              <a:rPr lang="en-US" altLang="vi-VN" sz="2200" dirty="0"/>
              <a:t> </a:t>
            </a:r>
            <a:r>
              <a:rPr lang="en-US" altLang="vi-VN" sz="2200" dirty="0" err="1"/>
              <a:t>vụ</a:t>
            </a:r>
            <a:r>
              <a:rPr lang="en-US" altLang="vi-VN" sz="2200" dirty="0"/>
              <a:t> </a:t>
            </a:r>
            <a:r>
              <a:rPr lang="en-US" altLang="vi-VN" sz="2200" dirty="0" err="1"/>
              <a:t>và</a:t>
            </a:r>
            <a:r>
              <a:rPr lang="en-US" altLang="vi-VN" sz="2200" dirty="0"/>
              <a:t> </a:t>
            </a:r>
            <a:r>
              <a:rPr lang="en-US" altLang="vi-VN" sz="2200" dirty="0" err="1"/>
              <a:t>phổ</a:t>
            </a:r>
            <a:r>
              <a:rPr lang="en-US" altLang="vi-VN" sz="2200" dirty="0"/>
              <a:t> </a:t>
            </a:r>
            <a:r>
              <a:rPr lang="en-US" altLang="vi-VN" sz="2200" dirty="0" err="1"/>
              <a:t>biến</a:t>
            </a:r>
            <a:r>
              <a:rPr lang="en-US" altLang="vi-VN" sz="2200" dirty="0"/>
              <a:t> </a:t>
            </a:r>
            <a:r>
              <a:rPr lang="en-US" altLang="vi-VN" sz="2200" dirty="0" err="1"/>
              <a:t>với</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
            </a:r>
            <a:r>
              <a:rPr lang="en-US" altLang="vi-VN" sz="2200" dirty="0" err="1"/>
              <a:t>chung</a:t>
            </a:r>
            <a:endParaRPr lang="en-US" altLang="vi-VN" sz="2200" dirty="0"/>
          </a:p>
        </p:txBody>
      </p:sp>
      <p:sp>
        <p:nvSpPr>
          <p:cNvPr id="2" name="Slide Number Placeholder 1">
            <a:extLst>
              <a:ext uri="{FF2B5EF4-FFF2-40B4-BE49-F238E27FC236}">
                <a16:creationId xmlns:a16="http://schemas.microsoft.com/office/drawing/2014/main" id="{5730B043-3425-4A9B-8CEA-DF51A8C33A9C}"/>
              </a:ext>
            </a:extLst>
          </p:cNvPr>
          <p:cNvSpPr>
            <a:spLocks noGrp="1"/>
          </p:cNvSpPr>
          <p:nvPr>
            <p:ph type="sldNum" sz="quarter" idx="12"/>
          </p:nvPr>
        </p:nvSpPr>
        <p:spPr/>
        <p:txBody>
          <a:bodyPr/>
          <a:lstStyle/>
          <a:p>
            <a:fld id="{75AD155E-7EA3-EA46-B9DC-061AAF62E150}" type="slidenum">
              <a:rPr lang="en-US" smtClean="0"/>
              <a:pPr/>
              <a:t>104</a:t>
            </a:fld>
            <a:endParaRPr lang="en-US" dirty="0"/>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B82C20C5-D1C9-438C-9DFF-4C53AFA3B4A0}"/>
              </a:ext>
            </a:extLst>
          </p:cNvPr>
          <p:cNvSpPr>
            <a:spLocks noGrp="1" noChangeArrowheads="1"/>
          </p:cNvSpPr>
          <p:nvPr>
            <p:ph type="title"/>
          </p:nvPr>
        </p:nvSpPr>
        <p:spPr>
          <a:xfrm>
            <a:off x="1219200" y="501650"/>
            <a:ext cx="7086600" cy="806450"/>
          </a:xfrm>
        </p:spPr>
        <p:txBody>
          <a:bodyPr>
            <a:noAutofit/>
          </a:bodyPr>
          <a:lstStyle/>
          <a:p>
            <a:r>
              <a:rPr lang="en-GB" altLang="en-US" sz="2000" dirty="0" err="1">
                <a:hlinkClick r:id="rId2">
                  <a:extLst>
                    <a:ext uri="{A12FA001-AC4F-418D-AE19-62706E023703}">
                      <ahyp:hlinkClr xmlns:ahyp="http://schemas.microsoft.com/office/drawing/2018/hyperlinkcolor" val="tx"/>
                    </a:ext>
                  </a:extLst>
                </a:hlinkClick>
              </a:rPr>
              <a:t>Phân</a:t>
            </a:r>
            <a:r>
              <a:rPr lang="en-GB" altLang="en-US" sz="2000" dirty="0">
                <a:hlinkClick r:id="rId2">
                  <a:extLst>
                    <a:ext uri="{A12FA001-AC4F-418D-AE19-62706E023703}">
                      <ahyp:hlinkClr xmlns:ahyp="http://schemas.microsoft.com/office/drawing/2018/hyperlinkcolor" val="tx"/>
                    </a:ext>
                  </a:extLst>
                </a:hlinkClick>
              </a:rPr>
              <a:t> </a:t>
            </a:r>
            <a:r>
              <a:rPr lang="en-GB" altLang="en-US" sz="2000" dirty="0" err="1">
                <a:hlinkClick r:id="rId2">
                  <a:extLst>
                    <a:ext uri="{A12FA001-AC4F-418D-AE19-62706E023703}">
                      <ahyp:hlinkClr xmlns:ahyp="http://schemas.microsoft.com/office/drawing/2018/hyperlinkcolor" val="tx"/>
                    </a:ext>
                  </a:extLst>
                </a:hlinkClick>
              </a:rPr>
              <a:t>tích</a:t>
            </a:r>
            <a:r>
              <a:rPr lang="en-GB" altLang="en-US" sz="2000" dirty="0">
                <a:hlinkClick r:id="rId2">
                  <a:extLst>
                    <a:ext uri="{A12FA001-AC4F-418D-AE19-62706E023703}">
                      <ahyp:hlinkClr xmlns:ahyp="http://schemas.microsoft.com/office/drawing/2018/hyperlinkcolor" val="tx"/>
                    </a:ext>
                  </a:extLst>
                </a:hlinkClick>
              </a:rPr>
              <a:t> </a:t>
            </a:r>
            <a:r>
              <a:rPr lang="en-GB" altLang="en-US" sz="2000" dirty="0" err="1">
                <a:hlinkClick r:id="rId2">
                  <a:extLst>
                    <a:ext uri="{A12FA001-AC4F-418D-AE19-62706E023703}">
                      <ahyp:hlinkClr xmlns:ahyp="http://schemas.microsoft.com/office/drawing/2018/hyperlinkcolor" val="tx"/>
                    </a:ext>
                  </a:extLst>
                </a:hlinkClick>
              </a:rPr>
              <a:t>cách</a:t>
            </a:r>
            <a:r>
              <a:rPr lang="en-GB" altLang="en-US" sz="2000" dirty="0">
                <a:hlinkClick r:id="rId2">
                  <a:extLst>
                    <a:ext uri="{A12FA001-AC4F-418D-AE19-62706E023703}">
                      <ahyp:hlinkClr xmlns:ahyp="http://schemas.microsoft.com/office/drawing/2018/hyperlinkcolor" val="tx"/>
                    </a:ext>
                  </a:extLst>
                </a:hlinkClick>
              </a:rPr>
              <a:t> </a:t>
            </a:r>
            <a:r>
              <a:rPr lang="en-GB" altLang="en-US" sz="2000" dirty="0" err="1">
                <a:hlinkClick r:id="rId2">
                  <a:extLst>
                    <a:ext uri="{A12FA001-AC4F-418D-AE19-62706E023703}">
                      <ahyp:hlinkClr xmlns:ahyp="http://schemas.microsoft.com/office/drawing/2018/hyperlinkcolor" val="tx"/>
                    </a:ext>
                  </a:extLst>
                </a:hlinkClick>
              </a:rPr>
              <a:t>thiết</a:t>
            </a:r>
            <a:r>
              <a:rPr lang="en-GB" altLang="en-US" sz="2000" dirty="0">
                <a:hlinkClick r:id="rId2">
                  <a:extLst>
                    <a:ext uri="{A12FA001-AC4F-418D-AE19-62706E023703}">
                      <ahyp:hlinkClr xmlns:ahyp="http://schemas.microsoft.com/office/drawing/2018/hyperlinkcolor" val="tx"/>
                    </a:ext>
                  </a:extLst>
                </a:hlinkClick>
              </a:rPr>
              <a:t> </a:t>
            </a:r>
            <a:r>
              <a:rPr lang="en-GB" altLang="en-US" sz="2000" dirty="0" err="1">
                <a:hlinkClick r:id="rId2">
                  <a:extLst>
                    <a:ext uri="{A12FA001-AC4F-418D-AE19-62706E023703}">
                      <ahyp:hlinkClr xmlns:ahyp="http://schemas.microsoft.com/office/drawing/2018/hyperlinkcolor" val="tx"/>
                    </a:ext>
                  </a:extLst>
                </a:hlinkClick>
              </a:rPr>
              <a:t>kế</a:t>
            </a:r>
            <a:r>
              <a:rPr lang="en-GB" altLang="en-US" sz="2000" dirty="0">
                <a:hlinkClick r:id="rId2">
                  <a:extLst>
                    <a:ext uri="{A12FA001-AC4F-418D-AE19-62706E023703}">
                      <ahyp:hlinkClr xmlns:ahyp="http://schemas.microsoft.com/office/drawing/2018/hyperlinkcolor" val="tx"/>
                    </a:ext>
                  </a:extLst>
                </a:hlinkClick>
              </a:rPr>
              <a:t> </a:t>
            </a:r>
            <a:r>
              <a:rPr lang="en-GB" altLang="en-US" sz="2000" dirty="0" err="1">
                <a:hlinkClick r:id="rId2">
                  <a:extLst>
                    <a:ext uri="{A12FA001-AC4F-418D-AE19-62706E023703}">
                      <ahyp:hlinkClr xmlns:ahyp="http://schemas.microsoft.com/office/drawing/2018/hyperlinkcolor" val="tx"/>
                    </a:ext>
                  </a:extLst>
                </a:hlinkClick>
              </a:rPr>
              <a:t>giao</a:t>
            </a:r>
            <a:r>
              <a:rPr lang="en-GB" altLang="en-US" sz="2000" dirty="0">
                <a:hlinkClick r:id="rId2">
                  <a:extLst>
                    <a:ext uri="{A12FA001-AC4F-418D-AE19-62706E023703}">
                      <ahyp:hlinkClr xmlns:ahyp="http://schemas.microsoft.com/office/drawing/2018/hyperlinkcolor" val="tx"/>
                    </a:ext>
                  </a:extLst>
                </a:hlinkClick>
              </a:rPr>
              <a:t> </a:t>
            </a:r>
            <a:r>
              <a:rPr lang="en-GB" altLang="en-US" sz="2000" dirty="0" err="1">
                <a:hlinkClick r:id="rId2">
                  <a:extLst>
                    <a:ext uri="{A12FA001-AC4F-418D-AE19-62706E023703}">
                      <ahyp:hlinkClr xmlns:ahyp="http://schemas.microsoft.com/office/drawing/2018/hyperlinkcolor" val="tx"/>
                    </a:ext>
                  </a:extLst>
                </a:hlinkClick>
              </a:rPr>
              <a:t>diện</a:t>
            </a:r>
            <a:r>
              <a:rPr lang="en-GB" altLang="en-US" sz="2000" dirty="0">
                <a:hlinkClick r:id="rId2">
                  <a:extLst>
                    <a:ext uri="{A12FA001-AC4F-418D-AE19-62706E023703}">
                      <ahyp:hlinkClr xmlns:ahyp="http://schemas.microsoft.com/office/drawing/2018/hyperlinkcolor" val="tx"/>
                    </a:ext>
                  </a:extLst>
                </a:hlinkClick>
              </a:rPr>
              <a:t> </a:t>
            </a:r>
            <a:r>
              <a:rPr lang="vi-VN" altLang="en-US" sz="2000" dirty="0">
                <a:hlinkClick r:id="rId2">
                  <a:extLst>
                    <a:ext uri="{A12FA001-AC4F-418D-AE19-62706E023703}">
                      <ahyp:hlinkClr xmlns:ahyp="http://schemas.microsoft.com/office/drawing/2018/hyperlinkcolor" val="tx"/>
                    </a:ext>
                  </a:extLst>
                </a:hlinkClick>
              </a:rPr>
              <a:t>https://www.lacoste.com/gb/</a:t>
            </a:r>
            <a:endParaRPr lang="vi-VN" altLang="en-US" sz="2000" dirty="0"/>
          </a:p>
        </p:txBody>
      </p:sp>
      <p:pic>
        <p:nvPicPr>
          <p:cNvPr id="163846" name="Picture 7">
            <a:extLst>
              <a:ext uri="{FF2B5EF4-FFF2-40B4-BE49-F238E27FC236}">
                <a16:creationId xmlns:a16="http://schemas.microsoft.com/office/drawing/2014/main" id="{B468C700-4794-4EB7-9F56-A8AD9A33D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787525"/>
            <a:ext cx="8537575"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44C13B3-DA05-4E62-8B9B-3B3CD6AB64B7}"/>
              </a:ext>
            </a:extLst>
          </p:cNvPr>
          <p:cNvSpPr>
            <a:spLocks noGrp="1"/>
          </p:cNvSpPr>
          <p:nvPr>
            <p:ph type="sldNum" sz="quarter" idx="12"/>
          </p:nvPr>
        </p:nvSpPr>
        <p:spPr/>
        <p:txBody>
          <a:bodyPr/>
          <a:lstStyle/>
          <a:p>
            <a:fld id="{75AD155E-7EA3-EA46-B9DC-061AAF62E150}" type="slidenum">
              <a:rPr lang="en-US" smtClean="0"/>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F56971C8-592F-45AD-A9F3-6ACC46092299}"/>
              </a:ext>
            </a:extLst>
          </p:cNvPr>
          <p:cNvSpPr>
            <a:spLocks noGrp="1" noChangeArrowheads="1"/>
          </p:cNvSpPr>
          <p:nvPr>
            <p:ph type="title"/>
          </p:nvPr>
        </p:nvSpPr>
        <p:spPr/>
        <p:txBody>
          <a:bodyPr/>
          <a:lstStyle/>
          <a:p>
            <a:r>
              <a:rPr lang="en-US" altLang="vi-VN"/>
              <a:t>3.6.4  Tiến trình thiết kế giao diện</a:t>
            </a:r>
          </a:p>
        </p:txBody>
      </p:sp>
      <p:sp>
        <p:nvSpPr>
          <p:cNvPr id="171011" name="Content Placeholder 2">
            <a:extLst>
              <a:ext uri="{FF2B5EF4-FFF2-40B4-BE49-F238E27FC236}">
                <a16:creationId xmlns:a16="http://schemas.microsoft.com/office/drawing/2014/main" id="{09FC943F-F20C-46BA-A79A-FC7828521C85}"/>
              </a:ext>
            </a:extLst>
          </p:cNvPr>
          <p:cNvSpPr>
            <a:spLocks noGrp="1" noChangeArrowheads="1"/>
          </p:cNvSpPr>
          <p:nvPr>
            <p:ph idx="1"/>
          </p:nvPr>
        </p:nvSpPr>
        <p:spPr>
          <a:xfrm>
            <a:off x="1684867" y="1602225"/>
            <a:ext cx="7001932" cy="4890650"/>
          </a:xfrm>
        </p:spPr>
        <p:txBody>
          <a:bodyPr/>
          <a:lstStyle/>
          <a:p>
            <a:r>
              <a:rPr lang="en-US" altLang="vi-VN" dirty="0" err="1"/>
              <a:t>Phát</a:t>
            </a:r>
            <a:r>
              <a:rPr lang="en-US" altLang="vi-VN" dirty="0"/>
              <a:t> </a:t>
            </a:r>
            <a:r>
              <a:rPr lang="en-US" altLang="vi-VN" dirty="0" err="1"/>
              <a:t>triển</a:t>
            </a:r>
            <a:r>
              <a:rPr lang="en-US" altLang="vi-VN" dirty="0"/>
              <a:t> </a:t>
            </a:r>
            <a:r>
              <a:rPr lang="en-US" altLang="vi-VN" dirty="0" err="1"/>
              <a:t>kịch</a:t>
            </a:r>
            <a:r>
              <a:rPr lang="en-US" altLang="vi-VN" dirty="0"/>
              <a:t> </a:t>
            </a:r>
            <a:r>
              <a:rPr lang="en-US" altLang="vi-VN" dirty="0" err="1"/>
              <a:t>bản</a:t>
            </a:r>
            <a:r>
              <a:rPr lang="en-US" altLang="vi-VN" dirty="0"/>
              <a:t> </a:t>
            </a:r>
            <a:r>
              <a:rPr lang="en-US" altLang="vi-VN" dirty="0" err="1"/>
              <a:t>của</a:t>
            </a:r>
            <a:r>
              <a:rPr lang="en-US" altLang="vi-VN" dirty="0"/>
              <a:t> </a:t>
            </a:r>
            <a:r>
              <a:rPr lang="en-US" altLang="vi-VN" dirty="0" err="1"/>
              <a:t>người</a:t>
            </a:r>
            <a:r>
              <a:rPr lang="en-US" altLang="vi-VN" dirty="0"/>
              <a:t> </a:t>
            </a:r>
            <a:r>
              <a:rPr lang="en-US" altLang="vi-VN" dirty="0" err="1"/>
              <a:t>dùng</a:t>
            </a:r>
            <a:endParaRPr lang="en-US" altLang="vi-VN" dirty="0"/>
          </a:p>
          <a:p>
            <a:r>
              <a:rPr lang="en-US" altLang="vi-VN" dirty="0" err="1"/>
              <a:t>Thiết</a:t>
            </a:r>
            <a:r>
              <a:rPr lang="en-US" altLang="vi-VN" dirty="0"/>
              <a:t> </a:t>
            </a:r>
            <a:r>
              <a:rPr lang="en-US" altLang="vi-VN" dirty="0" err="1"/>
              <a:t>kế</a:t>
            </a:r>
            <a:r>
              <a:rPr lang="en-US" altLang="vi-VN" dirty="0"/>
              <a:t> </a:t>
            </a:r>
            <a:r>
              <a:rPr lang="en-US" altLang="vi-VN" dirty="0" err="1"/>
              <a:t>kiến</a:t>
            </a:r>
            <a:r>
              <a:rPr lang="en-US" altLang="vi-VN" dirty="0"/>
              <a:t> </a:t>
            </a:r>
            <a:r>
              <a:rPr lang="en-US" altLang="vi-VN" dirty="0" err="1"/>
              <a:t>trúc</a:t>
            </a:r>
            <a:r>
              <a:rPr lang="en-US" altLang="vi-VN" dirty="0"/>
              <a:t> </a:t>
            </a:r>
            <a:r>
              <a:rPr lang="en-US" altLang="vi-VN" dirty="0" err="1"/>
              <a:t>giao</a:t>
            </a:r>
            <a:r>
              <a:rPr lang="en-US" altLang="vi-VN" dirty="0"/>
              <a:t> </a:t>
            </a:r>
            <a:r>
              <a:rPr lang="en-US" altLang="vi-VN" dirty="0" err="1"/>
              <a:t>diện</a:t>
            </a:r>
            <a:endParaRPr lang="en-US" altLang="vi-VN" dirty="0"/>
          </a:p>
          <a:p>
            <a:r>
              <a:rPr lang="en-US" altLang="vi-VN" dirty="0" err="1"/>
              <a:t>Thiết</a:t>
            </a:r>
            <a:r>
              <a:rPr lang="en-US" altLang="vi-VN" dirty="0"/>
              <a:t> </a:t>
            </a:r>
            <a:r>
              <a:rPr lang="en-US" altLang="vi-VN" dirty="0" err="1"/>
              <a:t>kế</a:t>
            </a:r>
            <a:r>
              <a:rPr lang="en-US" altLang="vi-VN" dirty="0"/>
              <a:t> </a:t>
            </a:r>
            <a:r>
              <a:rPr lang="en-US" altLang="vi-VN" dirty="0" err="1"/>
              <a:t>giao</a:t>
            </a:r>
            <a:r>
              <a:rPr lang="en-US" altLang="vi-VN" dirty="0"/>
              <a:t> </a:t>
            </a:r>
            <a:r>
              <a:rPr lang="en-US" altLang="vi-VN" dirty="0" err="1"/>
              <a:t>diện</a:t>
            </a:r>
            <a:r>
              <a:rPr lang="en-US" altLang="vi-VN" dirty="0"/>
              <a:t> </a:t>
            </a:r>
            <a:r>
              <a:rPr lang="en-US" altLang="vi-VN" dirty="0" err="1"/>
              <a:t>chuẩn</a:t>
            </a:r>
            <a:endParaRPr lang="en-US" altLang="vi-VN" dirty="0"/>
          </a:p>
          <a:p>
            <a:r>
              <a:rPr lang="en-US" altLang="vi-VN" dirty="0" err="1"/>
              <a:t>Làm</a:t>
            </a:r>
            <a:r>
              <a:rPr lang="en-US" altLang="vi-VN" dirty="0"/>
              <a:t> </a:t>
            </a:r>
            <a:r>
              <a:rPr lang="en-US" altLang="vi-VN" dirty="0" err="1"/>
              <a:t>bản</a:t>
            </a:r>
            <a:r>
              <a:rPr lang="en-US" altLang="vi-VN" dirty="0"/>
              <a:t> </a:t>
            </a:r>
            <a:r>
              <a:rPr lang="en-US" altLang="vi-VN" dirty="0" err="1"/>
              <a:t>mẫu</a:t>
            </a:r>
            <a:r>
              <a:rPr lang="en-US" altLang="vi-VN" dirty="0"/>
              <a:t> </a:t>
            </a:r>
            <a:r>
              <a:rPr lang="en-US" altLang="vi-VN" dirty="0" err="1"/>
              <a:t>giao</a:t>
            </a:r>
            <a:r>
              <a:rPr lang="en-US" altLang="vi-VN" dirty="0"/>
              <a:t> </a:t>
            </a:r>
            <a:r>
              <a:rPr lang="en-US" altLang="vi-VN" dirty="0" err="1"/>
              <a:t>diện</a:t>
            </a:r>
            <a:endParaRPr lang="en-US" altLang="vi-VN" dirty="0"/>
          </a:p>
          <a:p>
            <a:r>
              <a:rPr lang="en-US" altLang="vi-VN" dirty="0" err="1"/>
              <a:t>Đánh</a:t>
            </a:r>
            <a:r>
              <a:rPr lang="en-US" altLang="vi-VN" dirty="0"/>
              <a:t> </a:t>
            </a:r>
            <a:r>
              <a:rPr lang="en-US" altLang="vi-VN" dirty="0" err="1"/>
              <a:t>giá</a:t>
            </a:r>
            <a:r>
              <a:rPr lang="en-US" altLang="vi-VN" dirty="0"/>
              <a:t> </a:t>
            </a:r>
            <a:r>
              <a:rPr lang="en-US" altLang="vi-VN" dirty="0" err="1"/>
              <a:t>giao</a:t>
            </a:r>
            <a:r>
              <a:rPr lang="en-US" altLang="vi-VN" dirty="0"/>
              <a:t> </a:t>
            </a:r>
            <a:r>
              <a:rPr lang="en-US" altLang="vi-VN" dirty="0" err="1"/>
              <a:t>diện</a:t>
            </a:r>
            <a:endParaRPr lang="en-US" altLang="vi-VN" dirty="0"/>
          </a:p>
        </p:txBody>
      </p:sp>
      <p:sp>
        <p:nvSpPr>
          <p:cNvPr id="2" name="Slide Number Placeholder 1">
            <a:extLst>
              <a:ext uri="{FF2B5EF4-FFF2-40B4-BE49-F238E27FC236}">
                <a16:creationId xmlns:a16="http://schemas.microsoft.com/office/drawing/2014/main" id="{6B8FB611-5481-439A-9A0F-FE2DBAF14039}"/>
              </a:ext>
            </a:extLst>
          </p:cNvPr>
          <p:cNvSpPr>
            <a:spLocks noGrp="1"/>
          </p:cNvSpPr>
          <p:nvPr>
            <p:ph type="sldNum" sz="quarter" idx="12"/>
          </p:nvPr>
        </p:nvSpPr>
        <p:spPr/>
        <p:txBody>
          <a:bodyPr/>
          <a:lstStyle/>
          <a:p>
            <a:fld id="{75AD155E-7EA3-EA46-B9DC-061AAF62E150}" type="slidenum">
              <a:rPr lang="en-US" smtClean="0"/>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a:extLst>
              <a:ext uri="{FF2B5EF4-FFF2-40B4-BE49-F238E27FC236}">
                <a16:creationId xmlns:a16="http://schemas.microsoft.com/office/drawing/2014/main" id="{AA28D937-0C19-465B-BA3D-125C7B72C6E7}"/>
              </a:ext>
            </a:extLst>
          </p:cNvPr>
          <p:cNvSpPr>
            <a:spLocks noGrp="1" noChangeArrowheads="1"/>
          </p:cNvSpPr>
          <p:nvPr>
            <p:ph type="title"/>
          </p:nvPr>
        </p:nvSpPr>
        <p:spPr>
          <a:xfrm>
            <a:off x="762000" y="287866"/>
            <a:ext cx="8077200" cy="914400"/>
          </a:xfrm>
        </p:spPr>
        <p:txBody>
          <a:bodyPr>
            <a:normAutofit/>
          </a:bodyPr>
          <a:lstStyle/>
          <a:p>
            <a:r>
              <a:rPr lang="en-US" altLang="vi-VN" sz="2400" dirty="0"/>
              <a:t>3.6.5  </a:t>
            </a:r>
            <a:r>
              <a:rPr lang="en-US" altLang="vi-VN" sz="2400" dirty="0" err="1"/>
              <a:t>Thiết</a:t>
            </a:r>
            <a:r>
              <a:rPr lang="en-US" altLang="vi-VN" sz="2400" dirty="0"/>
              <a:t> </a:t>
            </a:r>
            <a:r>
              <a:rPr lang="en-US" altLang="vi-VN" sz="2400" dirty="0" err="1"/>
              <a:t>kế</a:t>
            </a:r>
            <a:r>
              <a:rPr lang="en-US" altLang="vi-VN" sz="2400" dirty="0"/>
              <a:t> </a:t>
            </a:r>
            <a:r>
              <a:rPr lang="en-US" altLang="vi-VN" sz="2400" dirty="0" err="1"/>
              <a:t>đầu</a:t>
            </a:r>
            <a:r>
              <a:rPr lang="en-US" altLang="vi-VN" sz="2400" dirty="0"/>
              <a:t> ra – Output Design</a:t>
            </a:r>
          </a:p>
        </p:txBody>
      </p:sp>
      <p:sp>
        <p:nvSpPr>
          <p:cNvPr id="172035" name="Content Placeholder 2">
            <a:extLst>
              <a:ext uri="{FF2B5EF4-FFF2-40B4-BE49-F238E27FC236}">
                <a16:creationId xmlns:a16="http://schemas.microsoft.com/office/drawing/2014/main" id="{50360ABD-D928-4C4E-949C-00C5BAFFD14A}"/>
              </a:ext>
            </a:extLst>
          </p:cNvPr>
          <p:cNvSpPr>
            <a:spLocks noGrp="1" noChangeArrowheads="1"/>
          </p:cNvSpPr>
          <p:nvPr>
            <p:ph idx="1"/>
          </p:nvPr>
        </p:nvSpPr>
        <p:spPr>
          <a:xfrm>
            <a:off x="1609558" y="1570037"/>
            <a:ext cx="6543040" cy="5105400"/>
          </a:xfrm>
        </p:spPr>
        <p:txBody>
          <a:bodyPr/>
          <a:lstStyle/>
          <a:p>
            <a:r>
              <a:rPr lang="en-US" altLang="vi-VN" dirty="0" err="1"/>
              <a:t>Mục</a:t>
            </a:r>
            <a:r>
              <a:rPr lang="en-US" altLang="vi-VN" dirty="0"/>
              <a:t> </a:t>
            </a:r>
            <a:r>
              <a:rPr lang="en-US" altLang="vi-VN" dirty="0" err="1"/>
              <a:t>đích</a:t>
            </a:r>
            <a:r>
              <a:rPr lang="en-US" altLang="vi-VN" dirty="0"/>
              <a:t> </a:t>
            </a:r>
            <a:r>
              <a:rPr lang="en-US" altLang="vi-VN" dirty="0" err="1"/>
              <a:t>của</a:t>
            </a:r>
            <a:r>
              <a:rPr lang="en-US" altLang="vi-VN" dirty="0"/>
              <a:t> </a:t>
            </a:r>
            <a:r>
              <a:rPr lang="en-US" altLang="vi-VN" dirty="0" err="1"/>
              <a:t>đầu</a:t>
            </a:r>
            <a:r>
              <a:rPr lang="en-US" altLang="vi-VN" dirty="0"/>
              <a:t> ra</a:t>
            </a:r>
          </a:p>
          <a:p>
            <a:r>
              <a:rPr lang="en-US" altLang="vi-VN" dirty="0"/>
              <a:t>Ai </a:t>
            </a:r>
            <a:r>
              <a:rPr lang="en-US" altLang="vi-VN" dirty="0" err="1"/>
              <a:t>là</a:t>
            </a:r>
            <a:r>
              <a:rPr lang="en-US" altLang="vi-VN" dirty="0"/>
              <a:t> </a:t>
            </a:r>
            <a:r>
              <a:rPr lang="en-US" altLang="vi-VN" dirty="0" err="1"/>
              <a:t>đối</a:t>
            </a:r>
            <a:r>
              <a:rPr lang="en-US" altLang="vi-VN" dirty="0"/>
              <a:t> </a:t>
            </a:r>
            <a:r>
              <a:rPr lang="en-US" altLang="vi-VN" dirty="0" err="1"/>
              <a:t>tượng</a:t>
            </a:r>
            <a:r>
              <a:rPr lang="en-US" altLang="vi-VN" dirty="0"/>
              <a:t> </a:t>
            </a:r>
            <a:r>
              <a:rPr lang="en-US" altLang="vi-VN" dirty="0" err="1"/>
              <a:t>tiếp</a:t>
            </a:r>
            <a:r>
              <a:rPr lang="en-US" altLang="vi-VN" dirty="0"/>
              <a:t> </a:t>
            </a:r>
            <a:r>
              <a:rPr lang="en-US" altLang="vi-VN" dirty="0" err="1"/>
              <a:t>nhận</a:t>
            </a:r>
            <a:endParaRPr lang="en-US" altLang="vi-VN" dirty="0"/>
          </a:p>
          <a:p>
            <a:r>
              <a:rPr lang="en-US" altLang="vi-VN" dirty="0" err="1"/>
              <a:t>Các</a:t>
            </a:r>
            <a:r>
              <a:rPr lang="en-US" altLang="vi-VN" dirty="0"/>
              <a:t> </a:t>
            </a:r>
            <a:r>
              <a:rPr lang="en-US" altLang="vi-VN" dirty="0" err="1"/>
              <a:t>thông</a:t>
            </a:r>
            <a:r>
              <a:rPr lang="en-US" altLang="vi-VN" dirty="0"/>
              <a:t> tin </a:t>
            </a:r>
            <a:r>
              <a:rPr lang="en-US" altLang="vi-VN" dirty="0" err="1"/>
              <a:t>cần</a:t>
            </a:r>
            <a:r>
              <a:rPr lang="en-US" altLang="vi-VN" dirty="0"/>
              <a:t> </a:t>
            </a:r>
            <a:r>
              <a:rPr lang="en-US" altLang="vi-VN" dirty="0" err="1"/>
              <a:t>có</a:t>
            </a:r>
            <a:endParaRPr lang="en-US" altLang="vi-VN" dirty="0"/>
          </a:p>
          <a:p>
            <a:r>
              <a:rPr lang="en-US" altLang="vi-VN" dirty="0" err="1"/>
              <a:t>Kết</a:t>
            </a:r>
            <a:r>
              <a:rPr lang="en-US" altLang="vi-VN" dirty="0"/>
              <a:t> </a:t>
            </a:r>
            <a:r>
              <a:rPr lang="en-US" altLang="vi-VN" dirty="0" err="1"/>
              <a:t>xuất</a:t>
            </a:r>
            <a:r>
              <a:rPr lang="en-US" altLang="vi-VN" dirty="0"/>
              <a:t> </a:t>
            </a:r>
            <a:r>
              <a:rPr lang="en-US" altLang="vi-VN" dirty="0" err="1"/>
              <a:t>đầu</a:t>
            </a:r>
            <a:r>
              <a:rPr lang="en-US" altLang="vi-VN" dirty="0"/>
              <a:t> ra?</a:t>
            </a:r>
          </a:p>
          <a:p>
            <a:r>
              <a:rPr lang="en-US" altLang="vi-VN" dirty="0" err="1"/>
              <a:t>Tần</a:t>
            </a:r>
            <a:r>
              <a:rPr lang="en-US" altLang="vi-VN" dirty="0"/>
              <a:t> </a:t>
            </a:r>
            <a:r>
              <a:rPr lang="en-US" altLang="vi-VN" dirty="0" err="1"/>
              <a:t>suất</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nó</a:t>
            </a:r>
            <a:endParaRPr lang="en-US" altLang="vi-VN" dirty="0"/>
          </a:p>
          <a:p>
            <a:r>
              <a:rPr lang="en-US" altLang="vi-VN" dirty="0" err="1"/>
              <a:t>Vấn</a:t>
            </a:r>
            <a:r>
              <a:rPr lang="en-US" altLang="vi-VN" dirty="0"/>
              <a:t> </a:t>
            </a:r>
            <a:r>
              <a:rPr lang="en-US" altLang="vi-VN" dirty="0" err="1"/>
              <a:t>đề</a:t>
            </a:r>
            <a:r>
              <a:rPr lang="en-US" altLang="vi-VN" dirty="0"/>
              <a:t> </a:t>
            </a:r>
            <a:r>
              <a:rPr lang="en-US" altLang="vi-VN" dirty="0" err="1"/>
              <a:t>bảo</a:t>
            </a:r>
            <a:r>
              <a:rPr lang="en-US" altLang="vi-VN" dirty="0"/>
              <a:t> </a:t>
            </a:r>
            <a:r>
              <a:rPr lang="en-US" altLang="vi-VN" dirty="0" err="1"/>
              <a:t>mật</a:t>
            </a:r>
            <a:endParaRPr lang="en-US" altLang="vi-VN" dirty="0"/>
          </a:p>
        </p:txBody>
      </p:sp>
      <p:sp>
        <p:nvSpPr>
          <p:cNvPr id="2" name="Slide Number Placeholder 1">
            <a:extLst>
              <a:ext uri="{FF2B5EF4-FFF2-40B4-BE49-F238E27FC236}">
                <a16:creationId xmlns:a16="http://schemas.microsoft.com/office/drawing/2014/main" id="{EAAE7662-3324-4BE2-91B9-7E13B70B4D7C}"/>
              </a:ext>
            </a:extLst>
          </p:cNvPr>
          <p:cNvSpPr>
            <a:spLocks noGrp="1"/>
          </p:cNvSpPr>
          <p:nvPr>
            <p:ph type="sldNum" sz="quarter" idx="12"/>
          </p:nvPr>
        </p:nvSpPr>
        <p:spPr/>
        <p:txBody>
          <a:bodyPr/>
          <a:lstStyle/>
          <a:p>
            <a:fld id="{75AD155E-7EA3-EA46-B9DC-061AAF62E150}" type="slidenum">
              <a:rPr lang="en-US" smtClean="0"/>
              <a:pPr/>
              <a:t>107</a:t>
            </a:fld>
            <a:endParaRPr lang="en-US" dirty="0"/>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54530123-BD29-4C74-B79E-C0B7ED8B0510}"/>
              </a:ext>
            </a:extLst>
          </p:cNvPr>
          <p:cNvSpPr>
            <a:spLocks noGrp="1" noChangeArrowheads="1"/>
          </p:cNvSpPr>
          <p:nvPr>
            <p:ph type="title"/>
          </p:nvPr>
        </p:nvSpPr>
        <p:spPr>
          <a:xfrm>
            <a:off x="609600" y="254000"/>
            <a:ext cx="7696200" cy="914400"/>
          </a:xfrm>
        </p:spPr>
        <p:txBody>
          <a:bodyPr/>
          <a:lstStyle/>
          <a:p>
            <a:r>
              <a:rPr lang="en-US" altLang="vi-VN" dirty="0"/>
              <a:t>3.6.5  </a:t>
            </a:r>
            <a:r>
              <a:rPr lang="en-US" altLang="vi-VN" dirty="0" err="1"/>
              <a:t>Thiết</a:t>
            </a:r>
            <a:r>
              <a:rPr lang="en-US" altLang="vi-VN" dirty="0"/>
              <a:t> </a:t>
            </a:r>
            <a:r>
              <a:rPr lang="en-US" altLang="vi-VN" dirty="0" err="1"/>
              <a:t>kế</a:t>
            </a:r>
            <a:r>
              <a:rPr lang="en-US" altLang="vi-VN" dirty="0"/>
              <a:t> </a:t>
            </a:r>
            <a:r>
              <a:rPr lang="en-US" altLang="vi-VN" dirty="0" err="1"/>
              <a:t>đầu</a:t>
            </a:r>
            <a:r>
              <a:rPr lang="en-US" altLang="vi-VN" dirty="0"/>
              <a:t> ra – Output Design</a:t>
            </a:r>
          </a:p>
        </p:txBody>
      </p:sp>
      <p:sp>
        <p:nvSpPr>
          <p:cNvPr id="173059" name="Content Placeholder 2">
            <a:extLst>
              <a:ext uri="{FF2B5EF4-FFF2-40B4-BE49-F238E27FC236}">
                <a16:creationId xmlns:a16="http://schemas.microsoft.com/office/drawing/2014/main" id="{856E7396-D83D-4A8F-8944-F285595C9278}"/>
              </a:ext>
            </a:extLst>
          </p:cNvPr>
          <p:cNvSpPr>
            <a:spLocks noGrp="1" noChangeArrowheads="1"/>
          </p:cNvSpPr>
          <p:nvPr>
            <p:ph idx="1"/>
          </p:nvPr>
        </p:nvSpPr>
        <p:spPr>
          <a:xfrm>
            <a:off x="381000" y="1532467"/>
            <a:ext cx="8610600" cy="4792133"/>
          </a:xfrm>
        </p:spPr>
        <p:txBody>
          <a:bodyPr>
            <a:normAutofit/>
          </a:bodyPr>
          <a:lstStyle/>
          <a:p>
            <a:pPr>
              <a:lnSpc>
                <a:spcPct val="90000"/>
              </a:lnSpc>
            </a:pPr>
            <a:r>
              <a:rPr lang="en-US" altLang="zh-CN" dirty="0" err="1">
                <a:ea typeface="SimSun" panose="02010600030101010101" pitchFamily="2" charset="-122"/>
              </a:rPr>
              <a:t>Thiết</a:t>
            </a:r>
            <a:r>
              <a:rPr lang="en-US" altLang="zh-CN" dirty="0">
                <a:ea typeface="SimSun" panose="02010600030101010101" pitchFamily="2" charset="-122"/>
              </a:rPr>
              <a:t> </a:t>
            </a:r>
            <a:r>
              <a:rPr lang="en-US" altLang="zh-CN" dirty="0" err="1">
                <a:ea typeface="SimSun" panose="02010600030101010101" pitchFamily="2" charset="-122"/>
              </a:rPr>
              <a:t>kế</a:t>
            </a:r>
            <a:r>
              <a:rPr lang="en-US" altLang="zh-CN" dirty="0">
                <a:ea typeface="SimSun" panose="02010600030101010101" pitchFamily="2" charset="-122"/>
              </a:rPr>
              <a:t> </a:t>
            </a:r>
            <a:r>
              <a:rPr lang="en-US" altLang="zh-CN" dirty="0" err="1">
                <a:ea typeface="SimSun" panose="02010600030101010101" pitchFamily="2" charset="-122"/>
              </a:rPr>
              <a:t>đầu</a:t>
            </a:r>
            <a:r>
              <a:rPr lang="en-US" altLang="zh-CN" dirty="0">
                <a:ea typeface="SimSun" panose="02010600030101010101" pitchFamily="2" charset="-122"/>
              </a:rPr>
              <a:t> ra: </a:t>
            </a:r>
            <a:r>
              <a:rPr lang="en-US" altLang="zh-CN" dirty="0" err="1">
                <a:ea typeface="SimSun" panose="02010600030101010101" pitchFamily="2" charset="-122"/>
              </a:rPr>
              <a:t>thiết</a:t>
            </a:r>
            <a:r>
              <a:rPr lang="en-US" altLang="zh-CN" dirty="0">
                <a:ea typeface="SimSun" panose="02010600030101010101" pitchFamily="2" charset="-122"/>
              </a:rPr>
              <a:t> </a:t>
            </a:r>
            <a:r>
              <a:rPr lang="en-US" altLang="zh-CN" dirty="0" err="1">
                <a:ea typeface="SimSun" panose="02010600030101010101" pitchFamily="2" charset="-122"/>
              </a:rPr>
              <a:t>kế</a:t>
            </a:r>
            <a:r>
              <a:rPr lang="en-US" altLang="zh-CN" dirty="0">
                <a:ea typeface="SimSun" panose="02010600030101010101" pitchFamily="2" charset="-122"/>
              </a:rPr>
              <a:t> </a:t>
            </a:r>
            <a:r>
              <a:rPr lang="en-US" altLang="zh-CN" dirty="0" err="1">
                <a:ea typeface="SimSun" panose="02010600030101010101" pitchFamily="2" charset="-122"/>
              </a:rPr>
              <a:t>Báo</a:t>
            </a:r>
            <a:r>
              <a:rPr lang="en-US" altLang="zh-CN" dirty="0">
                <a:ea typeface="SimSun" panose="02010600030101010101" pitchFamily="2" charset="-122"/>
              </a:rPr>
              <a:t> </a:t>
            </a:r>
            <a:r>
              <a:rPr lang="en-US" altLang="zh-CN" dirty="0" err="1">
                <a:ea typeface="SimSun" panose="02010600030101010101" pitchFamily="2" charset="-122"/>
              </a:rPr>
              <a:t>cáo</a:t>
            </a:r>
            <a:endParaRPr lang="en-US" altLang="zh-CN" dirty="0">
              <a:ea typeface="SimSun" panose="02010600030101010101" pitchFamily="2" charset="-122"/>
            </a:endParaRPr>
          </a:p>
          <a:p>
            <a:pPr lvl="1">
              <a:lnSpc>
                <a:spcPct val="90000"/>
              </a:lnSpc>
            </a:pPr>
            <a:r>
              <a:rPr lang="en-US" altLang="zh-CN" sz="2200" dirty="0" err="1">
                <a:ea typeface="SimSun" panose="02010600030101010101" pitchFamily="2" charset="-122"/>
              </a:rPr>
              <a:t>Kiểu</a:t>
            </a:r>
            <a:r>
              <a:rPr lang="en-US" altLang="zh-CN" sz="2200" dirty="0">
                <a:ea typeface="SimSun" panose="02010600030101010101" pitchFamily="2" charset="-122"/>
              </a:rPr>
              <a:t> </a:t>
            </a:r>
            <a:r>
              <a:rPr lang="en-US" altLang="zh-CN" sz="2200" dirty="0" err="1">
                <a:ea typeface="SimSun" panose="02010600030101010101" pitchFamily="2" charset="-122"/>
              </a:rPr>
              <a:t>báo</a:t>
            </a:r>
            <a:r>
              <a:rPr lang="en-US" altLang="zh-CN" sz="2200" dirty="0">
                <a:ea typeface="SimSun" panose="02010600030101010101" pitchFamily="2" charset="-122"/>
              </a:rPr>
              <a:t> </a:t>
            </a:r>
            <a:r>
              <a:rPr lang="en-US" altLang="zh-CN" sz="2200" dirty="0" err="1">
                <a:ea typeface="SimSun" panose="02010600030101010101" pitchFamily="2" charset="-122"/>
              </a:rPr>
              <a:t>cáo</a:t>
            </a:r>
            <a:r>
              <a:rPr lang="en-US" altLang="zh-CN" sz="2200" dirty="0">
                <a:ea typeface="SimSun" panose="02010600030101010101" pitchFamily="2" charset="-122"/>
              </a:rPr>
              <a:t>: BC chi </a:t>
            </a:r>
            <a:r>
              <a:rPr lang="en-US" altLang="zh-CN" sz="2200" dirty="0" err="1">
                <a:ea typeface="SimSun" panose="02010600030101010101" pitchFamily="2" charset="-122"/>
              </a:rPr>
              <a:t>tiết</a:t>
            </a:r>
            <a:r>
              <a:rPr lang="en-US" altLang="zh-CN" sz="2200" dirty="0">
                <a:ea typeface="SimSun" panose="02010600030101010101" pitchFamily="2" charset="-122"/>
              </a:rPr>
              <a:t>, BC </a:t>
            </a:r>
            <a:r>
              <a:rPr lang="en-US" altLang="zh-CN" sz="2200" dirty="0" err="1">
                <a:ea typeface="SimSun" panose="02010600030101010101" pitchFamily="2" charset="-122"/>
              </a:rPr>
              <a:t>tổng</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BC </a:t>
            </a:r>
            <a:r>
              <a:rPr lang="en-US" altLang="zh-CN" sz="2200" dirty="0" err="1">
                <a:ea typeface="SimSun" panose="02010600030101010101" pitchFamily="2" charset="-122"/>
              </a:rPr>
              <a:t>ngoại</a:t>
            </a:r>
            <a:r>
              <a:rPr lang="en-US" altLang="zh-CN" sz="2200" dirty="0">
                <a:ea typeface="SimSun" panose="02010600030101010101" pitchFamily="2" charset="-122"/>
              </a:rPr>
              <a:t> </a:t>
            </a:r>
            <a:r>
              <a:rPr lang="en-US" altLang="zh-CN" sz="2200" dirty="0" err="1">
                <a:ea typeface="SimSun" panose="02010600030101010101" pitchFamily="2" charset="-122"/>
              </a:rPr>
              <a:t>lệ</a:t>
            </a:r>
            <a:endParaRPr lang="en-US" altLang="zh-CN" sz="2200" dirty="0">
              <a:ea typeface="SimSun" panose="02010600030101010101" pitchFamily="2" charset="-122"/>
            </a:endParaRPr>
          </a:p>
          <a:p>
            <a:pPr lvl="1">
              <a:lnSpc>
                <a:spcPct val="90000"/>
              </a:lnSpc>
            </a:pPr>
            <a:r>
              <a:rPr lang="en-US" altLang="zh-CN" sz="2200" dirty="0" err="1">
                <a:ea typeface="SimSun" panose="02010600030101010101" pitchFamily="2" charset="-122"/>
              </a:rPr>
              <a:t>Quy</a:t>
            </a:r>
            <a:r>
              <a:rPr lang="en-US" altLang="zh-CN" sz="2200" dirty="0">
                <a:ea typeface="SimSun" panose="02010600030101010101" pitchFamily="2" charset="-122"/>
              </a:rPr>
              <a:t> </a:t>
            </a:r>
            <a:r>
              <a:rPr lang="en-US" altLang="zh-CN" sz="2200" dirty="0" err="1">
                <a:ea typeface="SimSun" panose="02010600030101010101" pitchFamily="2" charset="-122"/>
              </a:rPr>
              <a:t>tắc</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kế</a:t>
            </a:r>
            <a:r>
              <a:rPr lang="en-US" altLang="zh-CN" sz="2200" dirty="0">
                <a:ea typeface="SimSun" panose="02010600030101010101" pitchFamily="2" charset="-122"/>
              </a:rPr>
              <a:t>: </a:t>
            </a:r>
            <a:r>
              <a:rPr lang="en-US" altLang="zh-CN" sz="2200" dirty="0" err="1">
                <a:ea typeface="SimSun" panose="02010600030101010101" pitchFamily="2" charset="-122"/>
              </a:rPr>
              <a:t>rõ</a:t>
            </a:r>
            <a:r>
              <a:rPr lang="en-US" altLang="zh-CN" sz="2200" dirty="0">
                <a:ea typeface="SimSun" panose="02010600030101010101" pitchFamily="2" charset="-122"/>
              </a:rPr>
              <a:t> </a:t>
            </a:r>
            <a:r>
              <a:rPr lang="en-US" altLang="zh-CN" sz="2200" dirty="0" err="1">
                <a:ea typeface="SimSun" panose="02010600030101010101" pitchFamily="2" charset="-122"/>
              </a:rPr>
              <a:t>ràng</a:t>
            </a:r>
            <a:r>
              <a:rPr lang="en-US" altLang="zh-CN" sz="2200" dirty="0">
                <a:ea typeface="SimSun" panose="02010600030101010101" pitchFamily="2" charset="-122"/>
              </a:rPr>
              <a:t>, </a:t>
            </a:r>
            <a:r>
              <a:rPr lang="en-US" altLang="zh-CN" sz="2200" dirty="0" err="1">
                <a:ea typeface="SimSun" panose="02010600030101010101" pitchFamily="2" charset="-122"/>
              </a:rPr>
              <a:t>chuyên</a:t>
            </a:r>
            <a:r>
              <a:rPr lang="en-US" altLang="zh-CN" sz="2200" dirty="0">
                <a:ea typeface="SimSun" panose="02010600030101010101" pitchFamily="2" charset="-122"/>
              </a:rPr>
              <a:t> </a:t>
            </a:r>
            <a:r>
              <a:rPr lang="en-US" altLang="zh-CN" sz="2200" dirty="0" err="1">
                <a:ea typeface="SimSun" panose="02010600030101010101" pitchFamily="2" charset="-122"/>
              </a:rPr>
              <a:t>nghiệp</a:t>
            </a:r>
            <a:r>
              <a:rPr lang="en-US" altLang="zh-CN" sz="2200" dirty="0">
                <a:ea typeface="SimSun" panose="02010600030101010101" pitchFamily="2" charset="-122"/>
              </a:rPr>
              <a:t>, </a:t>
            </a:r>
            <a:r>
              <a:rPr lang="en-US" altLang="zh-CN" sz="2200" dirty="0" err="1">
                <a:ea typeface="SimSun" panose="02010600030101010101" pitchFamily="2" charset="-122"/>
              </a:rPr>
              <a:t>dễ</a:t>
            </a:r>
            <a:r>
              <a:rPr lang="en-US" altLang="zh-CN" sz="2200" dirty="0">
                <a:ea typeface="SimSun" panose="02010600030101010101" pitchFamily="2" charset="-122"/>
              </a:rPr>
              <a:t> </a:t>
            </a:r>
            <a:r>
              <a:rPr lang="en-US" altLang="zh-CN" sz="2200" dirty="0" err="1">
                <a:ea typeface="SimSun" panose="02010600030101010101" pitchFamily="2" charset="-122"/>
              </a:rPr>
              <a:t>đọc</a:t>
            </a:r>
            <a:endParaRPr lang="en-US" altLang="zh-CN" sz="2200" dirty="0">
              <a:ea typeface="SimSun" panose="02010600030101010101" pitchFamily="2" charset="-122"/>
            </a:endParaRPr>
          </a:p>
          <a:p>
            <a:pPr lvl="1">
              <a:lnSpc>
                <a:spcPct val="90000"/>
              </a:lnSpc>
            </a:pPr>
            <a:r>
              <a:rPr lang="en-US" altLang="zh-CN" sz="2200" dirty="0" err="1">
                <a:ea typeface="SimSun" panose="02010600030101010101" pitchFamily="2" charset="-122"/>
              </a:rPr>
              <a:t>Sự</a:t>
            </a:r>
            <a:r>
              <a:rPr lang="en-US" altLang="zh-CN" sz="2200" dirty="0">
                <a:ea typeface="SimSun" panose="02010600030101010101" pitchFamily="2" charset="-122"/>
              </a:rPr>
              <a:t> </a:t>
            </a:r>
            <a:r>
              <a:rPr lang="en-US" altLang="zh-CN" sz="2200" dirty="0" err="1">
                <a:ea typeface="SimSun" panose="02010600030101010101" pitchFamily="2" charset="-122"/>
              </a:rPr>
              <a:t>liên</a:t>
            </a:r>
            <a:r>
              <a:rPr lang="en-US" altLang="zh-CN" sz="2200" dirty="0">
                <a:ea typeface="SimSun" panose="02010600030101010101" pitchFamily="2" charset="-122"/>
              </a:rPr>
              <a:t> </a:t>
            </a:r>
            <a:r>
              <a:rPr lang="en-US" altLang="zh-CN" sz="2200" dirty="0" err="1">
                <a:ea typeface="SimSun" panose="02010600030101010101" pitchFamily="2" charset="-122"/>
              </a:rPr>
              <a:t>quan</a:t>
            </a:r>
            <a:r>
              <a:rPr lang="en-US" altLang="zh-CN" sz="2200" dirty="0">
                <a:ea typeface="SimSun" panose="02010600030101010101" pitchFamily="2" charset="-122"/>
              </a:rPr>
              <a:t> </a:t>
            </a:r>
            <a:r>
              <a:rPr lang="en-US" altLang="zh-CN" sz="2200" dirty="0" err="1">
                <a:ea typeface="SimSun" panose="02010600030101010101" pitchFamily="2" charset="-122"/>
              </a:rPr>
              <a:t>của</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trong</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kế</a:t>
            </a:r>
            <a:r>
              <a:rPr lang="en-US" altLang="zh-CN" sz="2200" dirty="0">
                <a:ea typeface="SimSun" panose="02010600030101010101" pitchFamily="2" charset="-122"/>
              </a:rPr>
              <a:t> </a:t>
            </a:r>
            <a:r>
              <a:rPr lang="en-US" altLang="zh-CN" sz="2200" dirty="0" err="1">
                <a:ea typeface="SimSun" panose="02010600030101010101" pitchFamily="2" charset="-122"/>
              </a:rPr>
              <a:t>báo</a:t>
            </a:r>
            <a:r>
              <a:rPr lang="en-US" altLang="zh-CN" sz="2200" dirty="0">
                <a:ea typeface="SimSun" panose="02010600030101010101" pitchFamily="2" charset="-122"/>
              </a:rPr>
              <a:t> </a:t>
            </a:r>
            <a:r>
              <a:rPr lang="en-US" altLang="zh-CN" sz="2200" dirty="0" err="1">
                <a:ea typeface="SimSun" panose="02010600030101010101" pitchFamily="2" charset="-122"/>
              </a:rPr>
              <a:t>cáo</a:t>
            </a:r>
            <a:endParaRPr lang="en-US" altLang="zh-CN" sz="2200" dirty="0">
              <a:ea typeface="SimSun" panose="02010600030101010101" pitchFamily="2" charset="-122"/>
            </a:endParaRPr>
          </a:p>
          <a:p>
            <a:pPr lvl="1">
              <a:lnSpc>
                <a:spcPct val="90000"/>
              </a:lnSpc>
            </a:pPr>
            <a:r>
              <a:rPr lang="en-US" altLang="zh-CN" sz="2200" dirty="0" err="1">
                <a:ea typeface="SimSun" panose="02010600030101010101" pitchFamily="2" charset="-122"/>
              </a:rPr>
              <a:t>Cấu</a:t>
            </a:r>
            <a:r>
              <a:rPr lang="en-US" altLang="zh-CN" sz="2200" dirty="0">
                <a:ea typeface="SimSun" panose="02010600030101010101" pitchFamily="2" charset="-122"/>
              </a:rPr>
              <a:t> </a:t>
            </a:r>
            <a:r>
              <a:rPr lang="en-US" altLang="zh-CN" sz="2200" dirty="0" err="1">
                <a:ea typeface="SimSun" panose="02010600030101010101" pitchFamily="2" charset="-122"/>
              </a:rPr>
              <a:t>trúc</a:t>
            </a:r>
            <a:r>
              <a:rPr lang="en-US" altLang="zh-CN" sz="2200" dirty="0">
                <a:ea typeface="SimSun" panose="02010600030101010101" pitchFamily="2" charset="-122"/>
              </a:rPr>
              <a:t> BC:</a:t>
            </a:r>
          </a:p>
          <a:p>
            <a:pPr marL="1200150" lvl="3" indent="-342900">
              <a:lnSpc>
                <a:spcPct val="90000"/>
              </a:lnSpc>
            </a:pPr>
            <a:r>
              <a:rPr lang="en-US" altLang="zh-CN" sz="2400" dirty="0">
                <a:latin typeface="Times New Roman" panose="02020603050405020304" pitchFamily="18" charset="0"/>
                <a:ea typeface="SimSun" panose="02010600030101010101" pitchFamily="2" charset="-122"/>
              </a:rPr>
              <a:t>Report header/footer</a:t>
            </a:r>
          </a:p>
          <a:p>
            <a:pPr marL="1200150" lvl="3" indent="-342900">
              <a:lnSpc>
                <a:spcPct val="90000"/>
              </a:lnSpc>
            </a:pPr>
            <a:r>
              <a:rPr lang="en-US" altLang="zh-CN" sz="2400" dirty="0">
                <a:latin typeface="Times New Roman" panose="02020603050405020304" pitchFamily="18" charset="0"/>
                <a:ea typeface="SimSun" panose="02010600030101010101" pitchFamily="2" charset="-122"/>
              </a:rPr>
              <a:t>Page header/footer</a:t>
            </a:r>
          </a:p>
          <a:p>
            <a:pPr marL="1200150" lvl="3" indent="-342900">
              <a:lnSpc>
                <a:spcPct val="90000"/>
              </a:lnSpc>
            </a:pPr>
            <a:r>
              <a:rPr lang="en-US" altLang="zh-CN" sz="2400" dirty="0">
                <a:latin typeface="Times New Roman" panose="02020603050405020304" pitchFamily="18" charset="0"/>
                <a:ea typeface="SimSun" panose="02010600030101010101" pitchFamily="2" charset="-122"/>
              </a:rPr>
              <a:t>Column heading alignment, column spacing</a:t>
            </a:r>
          </a:p>
          <a:p>
            <a:pPr marL="1200150" lvl="3" indent="-342900">
              <a:lnSpc>
                <a:spcPct val="90000"/>
              </a:lnSpc>
            </a:pPr>
            <a:r>
              <a:rPr lang="en-US" altLang="zh-CN" sz="2400" dirty="0">
                <a:latin typeface="Times New Roman" panose="02020603050405020304" pitchFamily="18" charset="0"/>
                <a:ea typeface="SimSun" panose="02010600030101010101" pitchFamily="2" charset="-122"/>
              </a:rPr>
              <a:t>Field order</a:t>
            </a:r>
          </a:p>
          <a:p>
            <a:pPr marL="1200150" lvl="3" indent="-342900">
              <a:lnSpc>
                <a:spcPct val="90000"/>
              </a:lnSpc>
            </a:pPr>
            <a:r>
              <a:rPr lang="en-US" altLang="zh-CN" sz="2400" dirty="0">
                <a:latin typeface="Times New Roman" panose="02020603050405020304" pitchFamily="18" charset="0"/>
                <a:ea typeface="SimSun" panose="02010600030101010101" pitchFamily="2" charset="-122"/>
              </a:rPr>
              <a:t>Details: grouping</a:t>
            </a:r>
          </a:p>
          <a:p>
            <a:pPr lvl="1">
              <a:lnSpc>
                <a:spcPct val="90000"/>
              </a:lnSpc>
            </a:pPr>
            <a:endParaRPr lang="en-US" altLang="zh-CN" dirty="0">
              <a:ea typeface="SimSun" panose="02010600030101010101" pitchFamily="2" charset="-122"/>
            </a:endParaRPr>
          </a:p>
        </p:txBody>
      </p:sp>
      <p:sp>
        <p:nvSpPr>
          <p:cNvPr id="2" name="Slide Number Placeholder 1">
            <a:extLst>
              <a:ext uri="{FF2B5EF4-FFF2-40B4-BE49-F238E27FC236}">
                <a16:creationId xmlns:a16="http://schemas.microsoft.com/office/drawing/2014/main" id="{021E71F5-846C-47EE-A8FD-7C8ECAF51963}"/>
              </a:ext>
            </a:extLst>
          </p:cNvPr>
          <p:cNvSpPr>
            <a:spLocks noGrp="1"/>
          </p:cNvSpPr>
          <p:nvPr>
            <p:ph type="sldNum" sz="quarter" idx="12"/>
          </p:nvPr>
        </p:nvSpPr>
        <p:spPr/>
        <p:txBody>
          <a:bodyPr/>
          <a:lstStyle/>
          <a:p>
            <a:fld id="{75AD155E-7EA3-EA46-B9DC-061AAF62E150}" type="slidenum">
              <a:rPr lang="en-US" smtClean="0"/>
              <a:pPr/>
              <a:t>108</a:t>
            </a:fld>
            <a:endParaRPr lang="en-US" dirty="0"/>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4">
            <a:extLst>
              <a:ext uri="{FF2B5EF4-FFF2-40B4-BE49-F238E27FC236}">
                <a16:creationId xmlns:a16="http://schemas.microsoft.com/office/drawing/2014/main" id="{015C9278-ACEA-4770-91CE-8478B50E1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76779" y="1234911"/>
            <a:ext cx="6790441" cy="5367682"/>
          </a:xfrm>
          <a:ln>
            <a:solidFill>
              <a:srgbClr val="000000">
                <a:alpha val="47000"/>
              </a:srgbClr>
            </a:solidFill>
          </a:ln>
        </p:spPr>
      </p:pic>
      <p:sp>
        <p:nvSpPr>
          <p:cNvPr id="5" name="Title 1">
            <a:extLst>
              <a:ext uri="{FF2B5EF4-FFF2-40B4-BE49-F238E27FC236}">
                <a16:creationId xmlns:a16="http://schemas.microsoft.com/office/drawing/2014/main" id="{4D76A021-3E30-4F90-AB32-20B0ABDE2189}"/>
              </a:ext>
            </a:extLst>
          </p:cNvPr>
          <p:cNvSpPr>
            <a:spLocks noGrp="1" noChangeArrowheads="1"/>
          </p:cNvSpPr>
          <p:nvPr>
            <p:ph type="title"/>
          </p:nvPr>
        </p:nvSpPr>
        <p:spPr>
          <a:xfrm>
            <a:off x="609600" y="254000"/>
            <a:ext cx="7696200" cy="914400"/>
          </a:xfrm>
        </p:spPr>
        <p:txBody>
          <a:bodyPr>
            <a:normAutofit/>
          </a:bodyPr>
          <a:lstStyle/>
          <a:p>
            <a:r>
              <a:rPr lang="en-US" altLang="vi-VN" dirty="0" err="1"/>
              <a:t>Ví</a:t>
            </a:r>
            <a:r>
              <a:rPr lang="en-US" altLang="vi-VN" dirty="0"/>
              <a:t> </a:t>
            </a:r>
            <a:r>
              <a:rPr lang="en-US" altLang="vi-VN" dirty="0" err="1"/>
              <a:t>dụ</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đầu</a:t>
            </a:r>
            <a:r>
              <a:rPr lang="en-US" altLang="vi-VN" dirty="0"/>
              <a:t> ra</a:t>
            </a:r>
          </a:p>
        </p:txBody>
      </p:sp>
      <p:sp>
        <p:nvSpPr>
          <p:cNvPr id="2" name="Slide Number Placeholder 1">
            <a:extLst>
              <a:ext uri="{FF2B5EF4-FFF2-40B4-BE49-F238E27FC236}">
                <a16:creationId xmlns:a16="http://schemas.microsoft.com/office/drawing/2014/main" id="{CF848E7E-1CF5-4DA8-96E6-827CD61D2B42}"/>
              </a:ext>
            </a:extLst>
          </p:cNvPr>
          <p:cNvSpPr>
            <a:spLocks noGrp="1"/>
          </p:cNvSpPr>
          <p:nvPr>
            <p:ph type="sldNum" sz="quarter" idx="12"/>
          </p:nvPr>
        </p:nvSpPr>
        <p:spPr/>
        <p:txBody>
          <a:bodyPr/>
          <a:lstStyle/>
          <a:p>
            <a:fld id="{75AD155E-7EA3-EA46-B9DC-061AAF62E150}" type="slidenum">
              <a:rPr lang="en-US" smtClean="0"/>
              <a:pPr/>
              <a:t>109</a:t>
            </a:fld>
            <a:endParaRPr 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996E99D-3AEA-4107-8D7E-520BAB2DD4DA}"/>
              </a:ext>
            </a:extLst>
          </p:cNvPr>
          <p:cNvSpPr>
            <a:spLocks noGrp="1" noChangeArrowheads="1"/>
          </p:cNvSpPr>
          <p:nvPr>
            <p:ph type="title"/>
          </p:nvPr>
        </p:nvSpPr>
        <p:spPr/>
        <p:txBody>
          <a:bodyPr>
            <a:noAutofit/>
          </a:bodyPr>
          <a:lstStyle/>
          <a:p>
            <a:pPr eaLnBrk="1" hangingPunct="1"/>
            <a:r>
              <a:rPr lang="en-US" altLang="vi-VN" dirty="0"/>
              <a:t>3.2.2. </a:t>
            </a:r>
            <a:r>
              <a:rPr lang="en-US" altLang="vi-VN" dirty="0" err="1"/>
              <a:t>Biểu</a:t>
            </a:r>
            <a:r>
              <a:rPr lang="en-US" altLang="vi-VN" dirty="0"/>
              <a:t> </a:t>
            </a:r>
            <a:r>
              <a:rPr lang="en-US" altLang="vi-VN" dirty="0" err="1"/>
              <a:t>đồ</a:t>
            </a:r>
            <a:r>
              <a:rPr lang="en-US" altLang="vi-VN" dirty="0"/>
              <a:t> </a:t>
            </a:r>
            <a:r>
              <a:rPr lang="en-US" altLang="vi-VN" dirty="0" err="1"/>
              <a:t>luồng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mức</a:t>
            </a:r>
            <a:r>
              <a:rPr lang="en-US" altLang="vi-VN" dirty="0"/>
              <a:t> logic)</a:t>
            </a:r>
          </a:p>
        </p:txBody>
      </p:sp>
      <p:sp>
        <p:nvSpPr>
          <p:cNvPr id="25603" name="Rectangle 3">
            <a:extLst>
              <a:ext uri="{FF2B5EF4-FFF2-40B4-BE49-F238E27FC236}">
                <a16:creationId xmlns:a16="http://schemas.microsoft.com/office/drawing/2014/main" id="{0DE45156-5BCA-434A-AEE5-EC870BF636BD}"/>
              </a:ext>
            </a:extLst>
          </p:cNvPr>
          <p:cNvSpPr>
            <a:spLocks noGrp="1" noChangeArrowheads="1"/>
          </p:cNvSpPr>
          <p:nvPr>
            <p:ph idx="1"/>
          </p:nvPr>
        </p:nvSpPr>
        <p:spPr>
          <a:xfrm>
            <a:off x="566395" y="1494275"/>
            <a:ext cx="8105607" cy="4890650"/>
          </a:xfrm>
        </p:spPr>
        <p:txBody>
          <a:bodyPr/>
          <a:lstStyle/>
          <a:p>
            <a:pPr eaLnBrk="1" hangingPunct="1">
              <a:spcBef>
                <a:spcPts val="0"/>
              </a:spcBef>
            </a:pPr>
            <a:r>
              <a:rPr lang="en-US" altLang="vi-VN" dirty="0" err="1"/>
              <a:t>Chức</a:t>
            </a:r>
            <a:r>
              <a:rPr lang="en-US" altLang="vi-VN" dirty="0"/>
              <a:t> </a:t>
            </a:r>
            <a:r>
              <a:rPr lang="en-US" altLang="vi-VN" dirty="0" err="1"/>
              <a:t>năng</a:t>
            </a:r>
            <a:r>
              <a:rPr lang="en-US" altLang="vi-VN" dirty="0"/>
              <a:t>:</a:t>
            </a:r>
          </a:p>
          <a:p>
            <a:pPr lvl="1" eaLnBrk="1" hangingPunct="1">
              <a:spcBef>
                <a:spcPts val="0"/>
              </a:spcBef>
            </a:pPr>
            <a:r>
              <a:rPr lang="en-US" altLang="vi-VN" sz="2200" dirty="0" err="1"/>
              <a:t>Là</a:t>
            </a:r>
            <a:r>
              <a:rPr lang="en-US" altLang="vi-VN" sz="2200" dirty="0"/>
              <a:t> </a:t>
            </a:r>
            <a:r>
              <a:rPr lang="en-US" altLang="vi-VN" sz="2200" dirty="0" err="1"/>
              <a:t>một</a:t>
            </a:r>
            <a:r>
              <a:rPr lang="en-US" altLang="vi-VN" sz="2200" dirty="0"/>
              <a:t> </a:t>
            </a:r>
            <a:r>
              <a:rPr lang="en-US" altLang="vi-VN" sz="2200" dirty="0" err="1"/>
              <a:t>quá</a:t>
            </a:r>
            <a:r>
              <a:rPr lang="en-US" altLang="vi-VN" sz="2200" dirty="0"/>
              <a:t> </a:t>
            </a:r>
            <a:r>
              <a:rPr lang="en-US" altLang="vi-VN" sz="2200" dirty="0" err="1"/>
              <a:t>trình</a:t>
            </a:r>
            <a:r>
              <a:rPr lang="en-US" altLang="vi-VN" sz="2200" dirty="0"/>
              <a:t> </a:t>
            </a:r>
            <a:r>
              <a:rPr lang="en-US" altLang="vi-VN" sz="2200" dirty="0" err="1"/>
              <a:t>biến</a:t>
            </a:r>
            <a:r>
              <a:rPr lang="en-US" altLang="vi-VN" sz="2200" dirty="0"/>
              <a:t> </a:t>
            </a:r>
            <a:r>
              <a:rPr lang="en-US" altLang="vi-VN" sz="2200" dirty="0" err="1"/>
              <a:t>đổi</a:t>
            </a:r>
            <a:r>
              <a:rPr lang="en-US" altLang="vi-VN" sz="2200" dirty="0"/>
              <a:t> DL: </a:t>
            </a:r>
            <a:r>
              <a:rPr lang="en-US" altLang="vi-VN" sz="2200" dirty="0" err="1"/>
              <a:t>thay</a:t>
            </a:r>
            <a:r>
              <a:rPr lang="en-US" altLang="vi-VN" sz="2200" dirty="0"/>
              <a:t> </a:t>
            </a:r>
            <a:r>
              <a:rPr lang="en-US" altLang="vi-VN" sz="2200" dirty="0" err="1"/>
              <a:t>đổi</a:t>
            </a:r>
            <a:r>
              <a:rPr lang="en-US" altLang="vi-VN" sz="2200" dirty="0"/>
              <a:t> </a:t>
            </a:r>
            <a:r>
              <a:rPr lang="en-US" altLang="vi-VN" sz="2200" dirty="0" err="1"/>
              <a:t>cấu</a:t>
            </a:r>
            <a:r>
              <a:rPr lang="en-US" altLang="vi-VN" sz="2200" dirty="0"/>
              <a:t> </a:t>
            </a:r>
            <a:r>
              <a:rPr lang="en-US" altLang="vi-VN" sz="2200" dirty="0" err="1"/>
              <a:t>trúc</a:t>
            </a:r>
            <a:r>
              <a:rPr lang="en-US" altLang="vi-VN" sz="2200" dirty="0"/>
              <a:t>, </a:t>
            </a:r>
            <a:r>
              <a:rPr lang="en-US" altLang="vi-VN" sz="2200" dirty="0" err="1"/>
              <a:t>giá</a:t>
            </a:r>
            <a:r>
              <a:rPr lang="en-US" altLang="vi-VN" sz="2200" dirty="0"/>
              <a:t> </a:t>
            </a:r>
            <a:r>
              <a:rPr lang="en-US" altLang="vi-VN" sz="2200" dirty="0" err="1"/>
              <a:t>trị</a:t>
            </a:r>
            <a:r>
              <a:rPr lang="en-US" altLang="vi-VN" sz="2200" dirty="0"/>
              <a:t>, </a:t>
            </a:r>
            <a:r>
              <a:rPr lang="en-US" altLang="vi-VN" sz="2200" dirty="0" err="1"/>
              <a:t>vị</a:t>
            </a:r>
            <a:r>
              <a:rPr lang="en-US" altLang="vi-VN" sz="2200" dirty="0"/>
              <a:t> </a:t>
            </a:r>
            <a:r>
              <a:rPr lang="en-US" altLang="vi-VN" sz="2200" dirty="0" err="1"/>
              <a:t>trí</a:t>
            </a:r>
            <a:r>
              <a:rPr lang="en-US" altLang="vi-VN" sz="2200" dirty="0"/>
              <a:t> </a:t>
            </a:r>
            <a:r>
              <a:rPr lang="en-US" altLang="vi-VN" sz="2200" dirty="0" err="1"/>
              <a:t>của</a:t>
            </a:r>
            <a:r>
              <a:rPr lang="en-US" altLang="vi-VN" sz="2200" dirty="0"/>
              <a:t> DL </a:t>
            </a:r>
            <a:r>
              <a:rPr lang="en-US" altLang="vi-VN" sz="2200" dirty="0" err="1"/>
              <a:t>hoặc</a:t>
            </a:r>
            <a:r>
              <a:rPr lang="en-US" altLang="vi-VN" sz="2200" dirty="0"/>
              <a:t> </a:t>
            </a:r>
            <a:r>
              <a:rPr lang="en-US" altLang="vi-VN" sz="2200" dirty="0" err="1"/>
              <a:t>từ</a:t>
            </a:r>
            <a:r>
              <a:rPr lang="en-US" altLang="vi-VN" sz="2200" dirty="0"/>
              <a:t> </a:t>
            </a:r>
            <a:r>
              <a:rPr lang="en-US" altLang="vi-VN" sz="2200" dirty="0" err="1"/>
              <a:t>một</a:t>
            </a:r>
            <a:r>
              <a:rPr lang="en-US" altLang="vi-VN" sz="2200" dirty="0"/>
              <a:t> </a:t>
            </a:r>
            <a:r>
              <a:rPr lang="en-US" altLang="vi-VN" sz="2200" dirty="0" err="1"/>
              <a:t>số</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đã</a:t>
            </a:r>
            <a:r>
              <a:rPr lang="en-US" altLang="vi-VN" sz="2200" dirty="0"/>
              <a:t> </a:t>
            </a:r>
            <a:r>
              <a:rPr lang="en-US" altLang="vi-VN" sz="2200" dirty="0" err="1"/>
              <a:t>cho</a:t>
            </a:r>
            <a:r>
              <a:rPr lang="en-US" altLang="vi-VN" sz="2200" dirty="0"/>
              <a:t> </a:t>
            </a:r>
            <a:r>
              <a:rPr lang="en-US" altLang="vi-VN" sz="2200" dirty="0" err="1"/>
              <a:t>tạo</a:t>
            </a:r>
            <a:r>
              <a:rPr lang="en-US" altLang="vi-VN" sz="2200" dirty="0"/>
              <a:t> DL </a:t>
            </a:r>
            <a:r>
              <a:rPr lang="en-US" altLang="vi-VN" sz="2200" dirty="0" err="1"/>
              <a:t>mới</a:t>
            </a:r>
            <a:endParaRPr lang="en-US" altLang="vi-VN" sz="2200" dirty="0"/>
          </a:p>
          <a:p>
            <a:pPr lvl="1" eaLnBrk="1" hangingPunct="1">
              <a:spcBef>
                <a:spcPts val="0"/>
              </a:spcBef>
            </a:pPr>
            <a:r>
              <a:rPr lang="en-US" altLang="vi-VN" sz="2200" dirty="0" err="1"/>
              <a:t>Chức</a:t>
            </a:r>
            <a:r>
              <a:rPr lang="en-US" altLang="vi-VN" sz="2200" dirty="0"/>
              <a:t> </a:t>
            </a:r>
            <a:r>
              <a:rPr lang="en-US" altLang="vi-VN" sz="2200" dirty="0" err="1"/>
              <a:t>năng</a:t>
            </a:r>
            <a:r>
              <a:rPr lang="en-US" altLang="vi-VN" sz="2200" dirty="0"/>
              <a:t> </a:t>
            </a:r>
            <a:r>
              <a:rPr lang="en-US" altLang="vi-VN" sz="2200" dirty="0" err="1"/>
              <a:t>biểu</a:t>
            </a:r>
            <a:r>
              <a:rPr lang="en-US" altLang="vi-VN" sz="2200" dirty="0"/>
              <a:t> </a:t>
            </a:r>
            <a:r>
              <a:rPr lang="en-US" altLang="vi-VN" sz="2200" dirty="0" err="1"/>
              <a:t>diễn</a:t>
            </a:r>
            <a:r>
              <a:rPr lang="en-US" altLang="vi-VN" sz="2200" dirty="0"/>
              <a:t> </a:t>
            </a:r>
            <a:r>
              <a:rPr lang="en-US" altLang="vi-VN" sz="2200" dirty="0" err="1"/>
              <a:t>sự</a:t>
            </a:r>
            <a:r>
              <a:rPr lang="en-US" altLang="vi-VN" sz="2200" dirty="0"/>
              <a:t> </a:t>
            </a:r>
            <a:r>
              <a:rPr lang="en-US" altLang="vi-VN" sz="2200" dirty="0" err="1"/>
              <a:t>thay</a:t>
            </a:r>
            <a:r>
              <a:rPr lang="en-US" altLang="vi-VN" sz="2200" dirty="0"/>
              <a:t> </a:t>
            </a:r>
            <a:r>
              <a:rPr lang="en-US" altLang="vi-VN" sz="2200" dirty="0" err="1"/>
              <a:t>đổi</a:t>
            </a:r>
            <a:r>
              <a:rPr lang="en-US" altLang="vi-VN" sz="2200" dirty="0"/>
              <a:t> </a:t>
            </a:r>
            <a:r>
              <a:rPr lang="en-US" altLang="vi-VN" sz="2200" dirty="0" err="1"/>
              <a:t>của</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nên</a:t>
            </a:r>
            <a:r>
              <a:rPr lang="en-US" altLang="vi-VN" sz="2200" dirty="0"/>
              <a:t> DL </a:t>
            </a:r>
            <a:r>
              <a:rPr lang="en-US" altLang="vi-VN" sz="2200" dirty="0" err="1"/>
              <a:t>đi</a:t>
            </a:r>
            <a:r>
              <a:rPr lang="en-US" altLang="vi-VN" sz="2200" dirty="0"/>
              <a:t> ra </a:t>
            </a:r>
            <a:r>
              <a:rPr lang="en-US" altLang="vi-VN" sz="2200" dirty="0" err="1"/>
              <a:t>sẽ</a:t>
            </a:r>
            <a:r>
              <a:rPr lang="en-US" altLang="vi-VN" sz="2200" dirty="0"/>
              <a:t> </a:t>
            </a:r>
            <a:r>
              <a:rPr lang="en-US" altLang="vi-VN" sz="2200" dirty="0" err="1"/>
              <a:t>khác</a:t>
            </a:r>
            <a:r>
              <a:rPr lang="en-US" altLang="vi-VN" sz="2200" dirty="0"/>
              <a:t> </a:t>
            </a:r>
            <a:r>
              <a:rPr lang="en-US" altLang="vi-VN" sz="2200" dirty="0" err="1"/>
              <a:t>với</a:t>
            </a:r>
            <a:r>
              <a:rPr lang="en-US" altLang="vi-VN" sz="2200" dirty="0"/>
              <a:t> DL </a:t>
            </a:r>
            <a:r>
              <a:rPr lang="en-US" altLang="vi-VN" sz="2200" dirty="0" err="1"/>
              <a:t>đi</a:t>
            </a:r>
            <a:r>
              <a:rPr lang="en-US" altLang="vi-VN" sz="2200" dirty="0"/>
              <a:t> </a:t>
            </a:r>
            <a:r>
              <a:rPr lang="en-US" altLang="vi-VN" sz="2200" dirty="0" err="1"/>
              <a:t>vào</a:t>
            </a:r>
            <a:r>
              <a:rPr lang="en-US" altLang="vi-VN" sz="2200" dirty="0"/>
              <a:t> </a:t>
            </a:r>
            <a:r>
              <a:rPr lang="en-US" altLang="vi-VN" sz="2200" dirty="0" err="1"/>
              <a:t>chức</a:t>
            </a:r>
            <a:r>
              <a:rPr lang="en-US" altLang="vi-VN" sz="2200" dirty="0"/>
              <a:t> </a:t>
            </a:r>
            <a:r>
              <a:rPr lang="en-US" altLang="vi-VN" sz="2200" dirty="0" err="1"/>
              <a:t>năng</a:t>
            </a:r>
            <a:r>
              <a:rPr lang="en-US" altLang="vi-VN" sz="2200" dirty="0"/>
              <a:t> </a:t>
            </a:r>
            <a:r>
              <a:rPr lang="en-US" altLang="vi-VN" sz="2200" dirty="0" err="1"/>
              <a:t>đó</a:t>
            </a:r>
            <a:r>
              <a:rPr lang="en-US" altLang="vi-VN" sz="2200" dirty="0"/>
              <a:t>.</a:t>
            </a:r>
          </a:p>
          <a:p>
            <a:pPr lvl="1" eaLnBrk="1" hangingPunct="1">
              <a:spcBef>
                <a:spcPts val="0"/>
              </a:spcBef>
            </a:pPr>
            <a:r>
              <a:rPr lang="en-US" altLang="vi-VN" sz="2200" dirty="0" err="1"/>
              <a:t>Có</a:t>
            </a:r>
            <a:r>
              <a:rPr lang="en-US" altLang="vi-VN" sz="2200" dirty="0"/>
              <a:t> </a:t>
            </a:r>
            <a:r>
              <a:rPr lang="en-US" altLang="vi-VN" sz="2200" dirty="0" err="1"/>
              <a:t>thể</a:t>
            </a:r>
            <a:r>
              <a:rPr lang="en-US" altLang="vi-VN" sz="2200" dirty="0"/>
              <a:t> </a:t>
            </a:r>
            <a:r>
              <a:rPr lang="en-US" altLang="vi-VN" sz="2200" dirty="0" err="1"/>
              <a:t>có</a:t>
            </a:r>
            <a:r>
              <a:rPr lang="en-US" altLang="vi-VN" sz="2200" dirty="0"/>
              <a:t> </a:t>
            </a:r>
            <a:r>
              <a:rPr lang="en-US" altLang="vi-VN" sz="2200" dirty="0" err="1"/>
              <a:t>một</a:t>
            </a:r>
            <a:r>
              <a:rPr lang="en-US" altLang="vi-VN" sz="2200" dirty="0"/>
              <a:t> hay </a:t>
            </a:r>
            <a:r>
              <a:rPr lang="en-US" altLang="vi-VN" sz="2200" dirty="0" err="1"/>
              <a:t>nhiều</a:t>
            </a:r>
            <a:r>
              <a:rPr lang="en-US" altLang="vi-VN" sz="2200" dirty="0"/>
              <a:t> </a:t>
            </a:r>
            <a:r>
              <a:rPr lang="en-US" altLang="vi-VN" sz="2200" dirty="0" err="1"/>
              <a:t>dòng</a:t>
            </a:r>
            <a:r>
              <a:rPr lang="en-US" altLang="vi-VN" sz="2200" dirty="0"/>
              <a:t> </a:t>
            </a:r>
            <a:r>
              <a:rPr lang="en-US" altLang="vi-VN" sz="2200" dirty="0" err="1"/>
              <a:t>dữ</a:t>
            </a:r>
            <a:r>
              <a:rPr lang="en-US" altLang="vi-VN" sz="2200" dirty="0"/>
              <a:t> </a:t>
            </a:r>
            <a:r>
              <a:rPr lang="en-US" altLang="vi-VN" sz="2200" dirty="0" err="1"/>
              <a:t>liệu</a:t>
            </a:r>
            <a:r>
              <a:rPr lang="en-US" altLang="vi-VN" sz="2200" dirty="0"/>
              <a:t> ra </a:t>
            </a:r>
            <a:r>
              <a:rPr lang="en-US" altLang="vi-VN" sz="2200" dirty="0" err="1"/>
              <a:t>hoặc</a:t>
            </a:r>
            <a:r>
              <a:rPr lang="en-US" altLang="vi-VN" sz="2200" dirty="0"/>
              <a:t> </a:t>
            </a:r>
            <a:r>
              <a:rPr lang="en-US" altLang="vi-VN" sz="2200" dirty="0" err="1"/>
              <a:t>vào</a:t>
            </a:r>
            <a:r>
              <a:rPr lang="en-US" altLang="vi-VN" sz="2200" dirty="0"/>
              <a:t> </a:t>
            </a:r>
            <a:r>
              <a:rPr lang="en-US" altLang="vi-VN" sz="2200" dirty="0" err="1"/>
              <a:t>cùng</a:t>
            </a:r>
            <a:r>
              <a:rPr lang="en-US" altLang="vi-VN" sz="2200" dirty="0"/>
              <a:t> </a:t>
            </a:r>
            <a:r>
              <a:rPr lang="en-US" altLang="vi-VN" sz="2200" dirty="0" err="1"/>
              <a:t>một</a:t>
            </a:r>
            <a:r>
              <a:rPr lang="en-US" altLang="vi-VN" sz="2200" dirty="0"/>
              <a:t> </a:t>
            </a:r>
            <a:r>
              <a:rPr lang="en-US" altLang="vi-VN" sz="2200" dirty="0" err="1"/>
              <a:t>chức</a:t>
            </a:r>
            <a:r>
              <a:rPr lang="en-US" altLang="vi-VN" sz="2200" dirty="0"/>
              <a:t> </a:t>
            </a:r>
            <a:r>
              <a:rPr lang="en-US" altLang="vi-VN" sz="2200" dirty="0" err="1"/>
              <a:t>năng</a:t>
            </a:r>
            <a:r>
              <a:rPr lang="en-US" altLang="vi-VN" sz="2200" dirty="0"/>
              <a:t>.</a:t>
            </a:r>
          </a:p>
          <a:p>
            <a:pPr lvl="1" eaLnBrk="1" hangingPunct="1">
              <a:spcBef>
                <a:spcPts val="0"/>
              </a:spcBef>
            </a:pPr>
            <a:r>
              <a:rPr lang="en-US" altLang="vi-VN" sz="2200" dirty="0" err="1"/>
              <a:t>Mỗi</a:t>
            </a:r>
            <a:r>
              <a:rPr lang="en-US" altLang="vi-VN" sz="2200" dirty="0"/>
              <a:t> </a:t>
            </a:r>
            <a:r>
              <a:rPr lang="en-US" altLang="vi-VN" sz="2200" dirty="0" err="1"/>
              <a:t>chức</a:t>
            </a:r>
            <a:r>
              <a:rPr lang="en-US" altLang="vi-VN" sz="2200" dirty="0"/>
              <a:t> </a:t>
            </a:r>
            <a:r>
              <a:rPr lang="en-US" altLang="vi-VN" sz="2200" dirty="0" err="1"/>
              <a:t>năng</a:t>
            </a:r>
            <a:r>
              <a:rPr lang="en-US" altLang="vi-VN" sz="2200" dirty="0"/>
              <a:t> </a:t>
            </a:r>
            <a:r>
              <a:rPr lang="en-US" altLang="vi-VN" sz="2200" dirty="0" err="1"/>
              <a:t>được</a:t>
            </a:r>
            <a:r>
              <a:rPr lang="en-US" altLang="vi-VN" sz="2200" dirty="0"/>
              <a:t> </a:t>
            </a:r>
            <a:r>
              <a:rPr lang="en-US" altLang="vi-VN" sz="2200" dirty="0" err="1"/>
              <a:t>đánh</a:t>
            </a:r>
            <a:r>
              <a:rPr lang="en-US" altLang="vi-VN" sz="2200" dirty="0"/>
              <a:t> </a:t>
            </a:r>
            <a:r>
              <a:rPr lang="en-US" altLang="vi-VN" sz="2200" dirty="0" err="1"/>
              <a:t>số</a:t>
            </a:r>
            <a:r>
              <a:rPr lang="en-US" altLang="vi-VN" sz="2200" dirty="0"/>
              <a:t> </a:t>
            </a:r>
            <a:r>
              <a:rPr lang="en-US" altLang="vi-VN" sz="2200" dirty="0" err="1"/>
              <a:t>duy</a:t>
            </a:r>
            <a:r>
              <a:rPr lang="en-US" altLang="vi-VN" sz="2200" dirty="0"/>
              <a:t> </a:t>
            </a:r>
            <a:r>
              <a:rPr lang="en-US" altLang="vi-VN" sz="2200" dirty="0" err="1"/>
              <a:t>nhất</a:t>
            </a:r>
            <a:r>
              <a:rPr lang="en-US" altLang="vi-VN" sz="2200" dirty="0"/>
              <a:t> </a:t>
            </a:r>
            <a:r>
              <a:rPr lang="en-US" altLang="vi-VN" sz="2200" dirty="0" err="1"/>
              <a:t>để</a:t>
            </a:r>
            <a:r>
              <a:rPr lang="en-US" altLang="vi-VN" sz="2200" dirty="0"/>
              <a:t> </a:t>
            </a:r>
            <a:r>
              <a:rPr lang="en-US" altLang="vi-VN" sz="2200" dirty="0" err="1"/>
              <a:t>nhận</a:t>
            </a:r>
            <a:r>
              <a:rPr lang="en-US" altLang="vi-VN" sz="2200" dirty="0"/>
              <a:t> </a:t>
            </a:r>
            <a:r>
              <a:rPr lang="en-US" altLang="vi-VN" sz="2200" dirty="0" err="1"/>
              <a:t>diện</a:t>
            </a:r>
            <a:r>
              <a:rPr lang="en-US" altLang="vi-VN" sz="2200" dirty="0"/>
              <a:t> </a:t>
            </a:r>
            <a:r>
              <a:rPr lang="en-US" altLang="vi-VN" sz="2200" dirty="0" err="1"/>
              <a:t>nó</a:t>
            </a:r>
            <a:r>
              <a:rPr lang="en-US" altLang="vi-VN" sz="2200" dirty="0"/>
              <a:t> </a:t>
            </a:r>
            <a:r>
              <a:rPr lang="en-US" altLang="vi-VN" sz="2200" dirty="0" err="1"/>
              <a:t>trong</a:t>
            </a:r>
            <a:r>
              <a:rPr lang="en-US" altLang="vi-VN" sz="2200" dirty="0"/>
              <a:t> </a:t>
            </a:r>
            <a:r>
              <a:rPr lang="en-US" altLang="vi-VN" sz="2200" dirty="0" err="1"/>
              <a:t>sơ</a:t>
            </a:r>
            <a:r>
              <a:rPr lang="en-US" altLang="vi-VN" sz="2200" dirty="0"/>
              <a:t> </a:t>
            </a:r>
            <a:r>
              <a:rPr lang="en-US" altLang="vi-VN" sz="2200" dirty="0" err="1"/>
              <a:t>đồ</a:t>
            </a:r>
            <a:r>
              <a:rPr lang="en-US" altLang="vi-VN" sz="2200" dirty="0"/>
              <a:t>.</a:t>
            </a:r>
          </a:p>
          <a:p>
            <a:pPr lvl="1" eaLnBrk="1" hangingPunct="1">
              <a:spcBef>
                <a:spcPts val="0"/>
              </a:spcBef>
            </a:pPr>
            <a:r>
              <a:rPr lang="en-US" altLang="vi-VN" sz="2200" dirty="0" err="1"/>
              <a:t>Ký</a:t>
            </a:r>
            <a:r>
              <a:rPr lang="en-US" altLang="vi-VN" sz="2200" dirty="0"/>
              <a:t> </a:t>
            </a:r>
            <a:r>
              <a:rPr lang="en-US" altLang="vi-VN" sz="2200" dirty="0" err="1"/>
              <a:t>pháp</a:t>
            </a:r>
            <a:endParaRPr lang="en-US" altLang="vi-VN" sz="2200" dirty="0"/>
          </a:p>
        </p:txBody>
      </p:sp>
      <p:grpSp>
        <p:nvGrpSpPr>
          <p:cNvPr id="3" name="Group 2">
            <a:extLst>
              <a:ext uri="{FF2B5EF4-FFF2-40B4-BE49-F238E27FC236}">
                <a16:creationId xmlns:a16="http://schemas.microsoft.com/office/drawing/2014/main" id="{C3CB7C72-E31E-4CC8-AC3E-B4FAE01D2757}"/>
              </a:ext>
            </a:extLst>
          </p:cNvPr>
          <p:cNvGrpSpPr/>
          <p:nvPr/>
        </p:nvGrpSpPr>
        <p:grpSpPr>
          <a:xfrm>
            <a:off x="3358867" y="4781026"/>
            <a:ext cx="3791354" cy="1524000"/>
            <a:chOff x="3509788" y="4860925"/>
            <a:chExt cx="3791354" cy="1524000"/>
          </a:xfrm>
        </p:grpSpPr>
        <p:sp>
          <p:nvSpPr>
            <p:cNvPr id="13316" name="Oval 5">
              <a:extLst>
                <a:ext uri="{FF2B5EF4-FFF2-40B4-BE49-F238E27FC236}">
                  <a16:creationId xmlns:a16="http://schemas.microsoft.com/office/drawing/2014/main" id="{BC58FDEC-6A38-440A-80F8-F9C63DFFCBAD}"/>
                </a:ext>
              </a:extLst>
            </p:cNvPr>
            <p:cNvSpPr>
              <a:spLocks noChangeArrowheads="1"/>
            </p:cNvSpPr>
            <p:nvPr/>
          </p:nvSpPr>
          <p:spPr bwMode="auto">
            <a:xfrm>
              <a:off x="3509788" y="4860925"/>
              <a:ext cx="1676400" cy="1524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1600" b="1" dirty="0">
                  <a:latin typeface="Arial" panose="020B0604020202020204" pitchFamily="34" charset="0"/>
                </a:rPr>
                <a:t>&lt;</a:t>
              </a:r>
              <a:r>
                <a:rPr lang="en-US" altLang="vi-VN" sz="1600" b="1" dirty="0" err="1">
                  <a:latin typeface="Arial" panose="020B0604020202020204" pitchFamily="34" charset="0"/>
                </a:rPr>
                <a:t>Tên</a:t>
              </a:r>
              <a:r>
                <a:rPr lang="en-US" altLang="vi-VN" sz="1600" b="1" dirty="0">
                  <a:latin typeface="Arial" panose="020B0604020202020204" pitchFamily="34" charset="0"/>
                </a:rPr>
                <a:t> </a:t>
              </a:r>
              <a:r>
                <a:rPr lang="en-US" altLang="vi-VN" sz="1600" b="1" dirty="0" err="1">
                  <a:latin typeface="Arial" panose="020B0604020202020204" pitchFamily="34" charset="0"/>
                </a:rPr>
                <a:t>chức</a:t>
              </a:r>
              <a:r>
                <a:rPr lang="en-US" altLang="vi-VN" sz="1600" b="1" dirty="0">
                  <a:latin typeface="Arial" panose="020B0604020202020204" pitchFamily="34" charset="0"/>
                </a:rPr>
                <a:t> </a:t>
              </a:r>
              <a:r>
                <a:rPr lang="en-US" altLang="vi-VN" sz="1600" b="1" dirty="0" err="1">
                  <a:latin typeface="Arial" panose="020B0604020202020204" pitchFamily="34" charset="0"/>
                </a:rPr>
                <a:t>năng</a:t>
              </a:r>
              <a:r>
                <a:rPr lang="en-US" altLang="vi-VN" sz="1600" b="1" dirty="0">
                  <a:latin typeface="Arial" panose="020B0604020202020204" pitchFamily="34" charset="0"/>
                </a:rPr>
                <a:t>&gt;</a:t>
              </a:r>
            </a:p>
          </p:txBody>
        </p:sp>
        <p:sp>
          <p:nvSpPr>
            <p:cNvPr id="13317" name="Rounded Rectangle 7">
              <a:extLst>
                <a:ext uri="{FF2B5EF4-FFF2-40B4-BE49-F238E27FC236}">
                  <a16:creationId xmlns:a16="http://schemas.microsoft.com/office/drawing/2014/main" id="{D38E1254-28FB-48DA-9E53-B949D0CA393A}"/>
                </a:ext>
              </a:extLst>
            </p:cNvPr>
            <p:cNvSpPr>
              <a:spLocks noChangeArrowheads="1"/>
            </p:cNvSpPr>
            <p:nvPr/>
          </p:nvSpPr>
          <p:spPr bwMode="auto">
            <a:xfrm>
              <a:off x="5624742" y="4934628"/>
              <a:ext cx="1676400" cy="1447800"/>
            </a:xfrm>
            <a:prstGeom prst="roundRect">
              <a:avLst>
                <a:gd name="adj" fmla="val 16667"/>
              </a:avLst>
            </a:prstGeom>
            <a:solidFill>
              <a:schemeClr val="accent1"/>
            </a:solidFill>
            <a:ln w="12700" cap="sq">
              <a:solidFill>
                <a:schemeClr val="tx1"/>
              </a:solidFill>
              <a:round/>
              <a:headEnd type="none" w="sm" len="sm"/>
              <a:tailEnd type="none" w="sm" len="sm"/>
            </a:ln>
          </p:spPr>
          <p:txBody>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endParaRPr lang="en-US" altLang="vi-VN" sz="2000" dirty="0">
                <a:latin typeface="Arial" panose="020B0604020202020204" pitchFamily="34" charset="0"/>
              </a:endParaRPr>
            </a:p>
            <a:p>
              <a:pPr algn="l" eaLnBrk="1" hangingPunct="1">
                <a:spcBef>
                  <a:spcPct val="0"/>
                </a:spcBef>
                <a:buClrTx/>
                <a:buSzTx/>
                <a:buFontTx/>
                <a:buNone/>
              </a:pPr>
              <a:endParaRPr lang="en-US" altLang="vi-VN" sz="1800" dirty="0">
                <a:latin typeface="Arial" panose="020B0604020202020204" pitchFamily="34" charset="0"/>
              </a:endParaRPr>
            </a:p>
            <a:p>
              <a:pPr algn="ctr" eaLnBrk="1" hangingPunct="1">
                <a:spcBef>
                  <a:spcPct val="0"/>
                </a:spcBef>
                <a:buClrTx/>
                <a:buSzTx/>
                <a:buFontTx/>
                <a:buNone/>
              </a:pPr>
              <a:r>
                <a:rPr lang="en-US" altLang="vi-VN" sz="2000" dirty="0">
                  <a:latin typeface="Arial" panose="020B0604020202020204" pitchFamily="34" charset="0"/>
                </a:rPr>
                <a:t>&lt;</a:t>
              </a:r>
              <a:r>
                <a:rPr lang="en-US" altLang="vi-VN" sz="2000" dirty="0" err="1">
                  <a:latin typeface="Arial" panose="020B0604020202020204" pitchFamily="34" charset="0"/>
                </a:rPr>
                <a:t>Tên</a:t>
              </a:r>
              <a:r>
                <a:rPr lang="en-US" altLang="vi-VN" sz="2000" dirty="0">
                  <a:latin typeface="Arial" panose="020B0604020202020204" pitchFamily="34" charset="0"/>
                </a:rPr>
                <a:t> CN&gt;</a:t>
              </a:r>
            </a:p>
          </p:txBody>
        </p:sp>
        <p:cxnSp>
          <p:nvCxnSpPr>
            <p:cNvPr id="25606" name="Straight Connector 9">
              <a:extLst>
                <a:ext uri="{FF2B5EF4-FFF2-40B4-BE49-F238E27FC236}">
                  <a16:creationId xmlns:a16="http://schemas.microsoft.com/office/drawing/2014/main" id="{CD073A3B-7433-4BA5-91F8-FFC33196A323}"/>
                </a:ext>
              </a:extLst>
            </p:cNvPr>
            <p:cNvCxnSpPr>
              <a:cxnSpLocks noChangeShapeType="1"/>
            </p:cNvCxnSpPr>
            <p:nvPr/>
          </p:nvCxnSpPr>
          <p:spPr bwMode="auto">
            <a:xfrm>
              <a:off x="5624742" y="5360657"/>
              <a:ext cx="1676400" cy="15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DB7A6263-8B78-4A87-9BE2-2F97C066D04F}"/>
              </a:ext>
            </a:extLst>
          </p:cNvPr>
          <p:cNvSpPr>
            <a:spLocks noGrp="1"/>
          </p:cNvSpPr>
          <p:nvPr>
            <p:ph type="sldNum" sz="quarter" idx="12"/>
          </p:nvPr>
        </p:nvSpPr>
        <p:spPr/>
        <p:txBody>
          <a:bodyPr/>
          <a:lstStyle/>
          <a:p>
            <a:fld id="{75AD155E-7EA3-EA46-B9DC-061AAF62E150}" type="slidenum">
              <a:rPr lang="en-US" smtClean="0"/>
              <a:pPr/>
              <a:t>11</a:t>
            </a:fld>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9D59D111-6A06-4D21-90CD-370E287622DB}"/>
              </a:ext>
            </a:extLst>
          </p:cNvPr>
          <p:cNvSpPr>
            <a:spLocks noGrp="1" noChangeArrowheads="1"/>
          </p:cNvSpPr>
          <p:nvPr>
            <p:ph type="title"/>
          </p:nvPr>
        </p:nvSpPr>
        <p:spPr>
          <a:xfrm>
            <a:off x="647700" y="365125"/>
            <a:ext cx="7848600" cy="914400"/>
          </a:xfrm>
        </p:spPr>
        <p:txBody>
          <a:bodyPr/>
          <a:lstStyle/>
          <a:p>
            <a:r>
              <a:rPr lang="en-US" altLang="vi-VN" dirty="0"/>
              <a:t>3.6.5  </a:t>
            </a:r>
            <a:r>
              <a:rPr lang="en-US" altLang="vi-VN" dirty="0" err="1"/>
              <a:t>Thiết</a:t>
            </a:r>
            <a:r>
              <a:rPr lang="en-US" altLang="vi-VN" dirty="0"/>
              <a:t> </a:t>
            </a:r>
            <a:r>
              <a:rPr lang="en-US" altLang="vi-VN" dirty="0" err="1"/>
              <a:t>kế</a:t>
            </a:r>
            <a:r>
              <a:rPr lang="en-US" altLang="vi-VN" dirty="0"/>
              <a:t> </a:t>
            </a:r>
            <a:r>
              <a:rPr lang="en-US" altLang="vi-VN" dirty="0" err="1"/>
              <a:t>đầu</a:t>
            </a:r>
            <a:r>
              <a:rPr lang="en-US" altLang="vi-VN" dirty="0"/>
              <a:t> ra – Output Design</a:t>
            </a:r>
          </a:p>
        </p:txBody>
      </p:sp>
      <p:sp>
        <p:nvSpPr>
          <p:cNvPr id="175107" name="Content Placeholder 2">
            <a:extLst>
              <a:ext uri="{FF2B5EF4-FFF2-40B4-BE49-F238E27FC236}">
                <a16:creationId xmlns:a16="http://schemas.microsoft.com/office/drawing/2014/main" id="{6BBF3A8C-DDE7-424E-B130-C46C96AED855}"/>
              </a:ext>
            </a:extLst>
          </p:cNvPr>
          <p:cNvSpPr>
            <a:spLocks noGrp="1" noChangeArrowheads="1"/>
          </p:cNvSpPr>
          <p:nvPr>
            <p:ph idx="1"/>
          </p:nvPr>
        </p:nvSpPr>
        <p:spPr/>
        <p:txBody>
          <a:bodyPr/>
          <a:lstStyle/>
          <a:p>
            <a:pPr marL="342900" lvl="1" indent="-342900"/>
            <a:r>
              <a:rPr lang="en-US" altLang="vi-VN" sz="2200" dirty="0" err="1"/>
              <a:t>Công</a:t>
            </a:r>
            <a:r>
              <a:rPr lang="en-US" altLang="vi-VN" sz="2200" dirty="0"/>
              <a:t> </a:t>
            </a:r>
            <a:r>
              <a:rPr lang="en-US" altLang="vi-VN" sz="2200" dirty="0" err="1"/>
              <a:t>nghệ</a:t>
            </a:r>
            <a:r>
              <a:rPr lang="en-US" altLang="vi-VN" sz="2200" dirty="0"/>
              <a:t> </a:t>
            </a:r>
            <a:r>
              <a:rPr lang="en-US" altLang="vi-VN" sz="2200" dirty="0" err="1"/>
              <a:t>đầu</a:t>
            </a:r>
            <a:r>
              <a:rPr lang="en-US" altLang="vi-VN" sz="2200" dirty="0"/>
              <a:t> ra: </a:t>
            </a:r>
          </a:p>
          <a:p>
            <a:pPr marL="742950" lvl="2" indent="-342900"/>
            <a:r>
              <a:rPr lang="en-US" altLang="vi-VN" sz="2000" dirty="0" err="1"/>
              <a:t>Phân</a:t>
            </a:r>
            <a:r>
              <a:rPr lang="en-US" altLang="vi-VN" sz="2000" dirty="0"/>
              <a:t> </a:t>
            </a:r>
            <a:r>
              <a:rPr lang="en-US" altLang="vi-VN" sz="2000" dirty="0" err="1"/>
              <a:t>phối</a:t>
            </a:r>
            <a:r>
              <a:rPr lang="en-US" altLang="vi-VN" sz="2000" dirty="0"/>
              <a:t> </a:t>
            </a:r>
            <a:r>
              <a:rPr lang="en-US" altLang="vi-VN" sz="2000" dirty="0" err="1"/>
              <a:t>thông</a:t>
            </a:r>
            <a:r>
              <a:rPr lang="en-US" altLang="vi-VN" sz="2000" dirty="0"/>
              <a:t> tin </a:t>
            </a:r>
            <a:r>
              <a:rPr lang="en-US" altLang="vi-VN" sz="2000" dirty="0" err="1"/>
              <a:t>trên</a:t>
            </a:r>
            <a:r>
              <a:rPr lang="en-US" altLang="vi-VN" sz="2000" dirty="0"/>
              <a:t> Internet</a:t>
            </a:r>
          </a:p>
          <a:p>
            <a:pPr marL="742950" lvl="2" indent="-342900"/>
            <a:r>
              <a:rPr lang="en-US" altLang="vi-VN" sz="2000" dirty="0"/>
              <a:t>Email</a:t>
            </a:r>
          </a:p>
          <a:p>
            <a:pPr marL="742950" lvl="2" indent="-342900"/>
            <a:r>
              <a:rPr lang="en-US" altLang="vi-VN" sz="2000" dirty="0"/>
              <a:t>Blog, </a:t>
            </a:r>
            <a:r>
              <a:rPr lang="en-US" altLang="vi-VN" sz="2000" dirty="0" err="1"/>
              <a:t>facebook</a:t>
            </a:r>
            <a:endParaRPr lang="en-US" altLang="vi-VN" sz="2000" dirty="0"/>
          </a:p>
          <a:p>
            <a:pPr marL="742950" lvl="2" indent="-342900"/>
            <a:r>
              <a:rPr lang="en-US" altLang="vi-VN" sz="2000" dirty="0"/>
              <a:t>Wireless device</a:t>
            </a:r>
          </a:p>
          <a:p>
            <a:pPr marL="742950" lvl="2" indent="-342900"/>
            <a:r>
              <a:rPr lang="en-US" altLang="vi-VN" sz="2000" dirty="0"/>
              <a:t>Digital audio, image, video</a:t>
            </a:r>
          </a:p>
          <a:p>
            <a:pPr marL="742950" lvl="2" indent="-342900"/>
            <a:r>
              <a:rPr lang="en-US" altLang="vi-VN" sz="2000" dirty="0"/>
              <a:t>Special form</a:t>
            </a:r>
          </a:p>
          <a:p>
            <a:pPr>
              <a:buNone/>
            </a:pPr>
            <a:r>
              <a:rPr lang="en-US" altLang="vi-VN" dirty="0" err="1"/>
              <a:t>Bài</a:t>
            </a:r>
            <a:r>
              <a:rPr lang="en-US" altLang="vi-VN" dirty="0"/>
              <a:t> </a:t>
            </a:r>
            <a:r>
              <a:rPr lang="en-US" altLang="vi-VN" dirty="0" err="1"/>
              <a:t>tập</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bảng</a:t>
            </a:r>
            <a:r>
              <a:rPr lang="en-US" altLang="vi-VN" dirty="0"/>
              <a:t> </a:t>
            </a:r>
            <a:r>
              <a:rPr lang="en-US" altLang="vi-VN" dirty="0" err="1"/>
              <a:t>điểm</a:t>
            </a:r>
            <a:r>
              <a:rPr lang="en-US" altLang="vi-VN" dirty="0"/>
              <a:t> </a:t>
            </a:r>
            <a:r>
              <a:rPr lang="en-US" altLang="vi-VN" dirty="0" err="1"/>
              <a:t>học</a:t>
            </a:r>
            <a:r>
              <a:rPr lang="en-US" altLang="vi-VN" dirty="0"/>
              <a:t> </a:t>
            </a:r>
            <a:r>
              <a:rPr lang="en-US" altLang="vi-VN" dirty="0" err="1"/>
              <a:t>phần</a:t>
            </a:r>
            <a:r>
              <a:rPr lang="en-US" altLang="vi-VN" dirty="0"/>
              <a:t> </a:t>
            </a:r>
            <a:r>
              <a:rPr lang="en-US" altLang="vi-VN" dirty="0" err="1"/>
              <a:t>của</a:t>
            </a:r>
            <a:r>
              <a:rPr lang="en-US" altLang="vi-VN" dirty="0"/>
              <a:t> </a:t>
            </a:r>
            <a:r>
              <a:rPr lang="en-US" altLang="vi-VN" dirty="0" err="1"/>
              <a:t>một</a:t>
            </a:r>
            <a:r>
              <a:rPr lang="en-US" altLang="vi-VN" dirty="0"/>
              <a:t> </a:t>
            </a:r>
            <a:r>
              <a:rPr lang="en-US" altLang="vi-VN" dirty="0" err="1"/>
              <a:t>lớp</a:t>
            </a:r>
            <a:r>
              <a:rPr lang="en-US" altLang="vi-VN" dirty="0"/>
              <a:t> </a:t>
            </a:r>
            <a:r>
              <a:rPr lang="en-US" altLang="vi-VN" dirty="0" err="1"/>
              <a:t>tín</a:t>
            </a:r>
            <a:r>
              <a:rPr lang="en-US" altLang="vi-VN" dirty="0"/>
              <a:t> </a:t>
            </a:r>
            <a:r>
              <a:rPr lang="en-US" altLang="vi-VN" dirty="0" err="1"/>
              <a:t>chỉ</a:t>
            </a:r>
            <a:r>
              <a:rPr lang="en-US" altLang="vi-VN" dirty="0"/>
              <a:t>.</a:t>
            </a:r>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55C80C52-C502-4DBA-8443-E4270C60B852}"/>
              </a:ext>
            </a:extLst>
          </p:cNvPr>
          <p:cNvSpPr>
            <a:spLocks noGrp="1"/>
          </p:cNvSpPr>
          <p:nvPr>
            <p:ph type="sldNum" sz="quarter" idx="12"/>
          </p:nvPr>
        </p:nvSpPr>
        <p:spPr/>
        <p:txBody>
          <a:bodyPr/>
          <a:lstStyle/>
          <a:p>
            <a:fld id="{75AD155E-7EA3-EA46-B9DC-061AAF62E150}" type="slidenum">
              <a:rPr lang="en-US" smtClean="0"/>
              <a:pPr/>
              <a:t>110</a:t>
            </a:fld>
            <a:endParaRPr lang="en-US" dirty="0"/>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a:extLst>
              <a:ext uri="{FF2B5EF4-FFF2-40B4-BE49-F238E27FC236}">
                <a16:creationId xmlns:a16="http://schemas.microsoft.com/office/drawing/2014/main" id="{C65779A0-BB50-4B8A-ACCA-74EB40769DAE}"/>
              </a:ext>
            </a:extLst>
          </p:cNvPr>
          <p:cNvSpPr>
            <a:spLocks noGrp="1" noChangeArrowheads="1"/>
          </p:cNvSpPr>
          <p:nvPr>
            <p:ph type="title"/>
          </p:nvPr>
        </p:nvSpPr>
        <p:spPr/>
        <p:txBody>
          <a:bodyPr/>
          <a:lstStyle/>
          <a:p>
            <a:r>
              <a:rPr lang="en-US" altLang="vi-VN"/>
              <a:t>3.6.6 Thiết kế đầu vào – Input design</a:t>
            </a:r>
          </a:p>
        </p:txBody>
      </p:sp>
      <p:sp>
        <p:nvSpPr>
          <p:cNvPr id="177155" name="Content Placeholder 2">
            <a:extLst>
              <a:ext uri="{FF2B5EF4-FFF2-40B4-BE49-F238E27FC236}">
                <a16:creationId xmlns:a16="http://schemas.microsoft.com/office/drawing/2014/main" id="{109EB065-FC4C-4ADF-B09C-7DC9FDED56F1}"/>
              </a:ext>
            </a:extLst>
          </p:cNvPr>
          <p:cNvSpPr>
            <a:spLocks noGrp="1" noChangeArrowheads="1"/>
          </p:cNvSpPr>
          <p:nvPr>
            <p:ph idx="1"/>
          </p:nvPr>
        </p:nvSpPr>
        <p:spPr/>
        <p:txBody>
          <a:bodyPr/>
          <a:lstStyle/>
          <a:p>
            <a:r>
              <a:rPr lang="en-US" altLang="vi-VN" dirty="0"/>
              <a:t>Garbage in, garbage out </a:t>
            </a:r>
            <a:r>
              <a:rPr lang="en-US" altLang="vi-VN" dirty="0">
                <a:sym typeface="Wingdings" panose="05000000000000000000" pitchFamily="2" charset="2"/>
              </a:rPr>
              <a:t> </a:t>
            </a:r>
            <a:r>
              <a:rPr lang="en-US" altLang="vi-VN" dirty="0" err="1">
                <a:sym typeface="Wingdings" panose="05000000000000000000" pitchFamily="2" charset="2"/>
              </a:rPr>
              <a:t>đảm</a:t>
            </a:r>
            <a:r>
              <a:rPr lang="en-US" altLang="vi-VN" dirty="0">
                <a:sym typeface="Wingdings" panose="05000000000000000000" pitchFamily="2" charset="2"/>
              </a:rPr>
              <a:t> </a:t>
            </a:r>
            <a:r>
              <a:rPr lang="en-US" altLang="vi-VN" dirty="0" err="1">
                <a:sym typeface="Wingdings" panose="05000000000000000000" pitchFamily="2" charset="2"/>
              </a:rPr>
              <a:t>bảo</a:t>
            </a:r>
            <a:r>
              <a:rPr lang="en-US" altLang="vi-VN" dirty="0">
                <a:sym typeface="Wingdings" panose="05000000000000000000" pitchFamily="2" charset="2"/>
              </a:rPr>
              <a:t>, </a:t>
            </a:r>
            <a:r>
              <a:rPr lang="en-US" altLang="vi-VN" dirty="0" err="1">
                <a:sym typeface="Wingdings" panose="05000000000000000000" pitchFamily="2" charset="2"/>
              </a:rPr>
              <a:t>chất</a:t>
            </a:r>
            <a:r>
              <a:rPr lang="en-US" altLang="vi-VN" dirty="0">
                <a:sym typeface="Wingdings" panose="05000000000000000000" pitchFamily="2" charset="2"/>
              </a:rPr>
              <a:t> </a:t>
            </a:r>
            <a:r>
              <a:rPr lang="en-US" altLang="vi-VN" dirty="0" err="1">
                <a:sym typeface="Wingdings" panose="05000000000000000000" pitchFamily="2" charset="2"/>
              </a:rPr>
              <a:t>lượng</a:t>
            </a:r>
            <a:r>
              <a:rPr lang="en-US" altLang="vi-VN" dirty="0">
                <a:sym typeface="Wingdings" panose="05000000000000000000" pitchFamily="2" charset="2"/>
              </a:rPr>
              <a:t>, </a:t>
            </a:r>
            <a:r>
              <a:rPr lang="en-US" altLang="vi-VN" dirty="0" err="1">
                <a:sym typeface="Wingdings" panose="05000000000000000000" pitchFamily="2" charset="2"/>
              </a:rPr>
              <a:t>tính</a:t>
            </a:r>
            <a:r>
              <a:rPr lang="en-US" altLang="vi-VN" dirty="0">
                <a:sym typeface="Wingdings" panose="05000000000000000000" pitchFamily="2" charset="2"/>
              </a:rPr>
              <a:t> </a:t>
            </a:r>
            <a:r>
              <a:rPr lang="en-US" altLang="vi-VN" dirty="0" err="1">
                <a:sym typeface="Wingdings" panose="05000000000000000000" pitchFamily="2" charset="2"/>
              </a:rPr>
              <a:t>chính</a:t>
            </a:r>
            <a:r>
              <a:rPr lang="en-US" altLang="vi-VN" dirty="0">
                <a:sym typeface="Wingdings" panose="05000000000000000000" pitchFamily="2" charset="2"/>
              </a:rPr>
              <a:t> </a:t>
            </a:r>
            <a:r>
              <a:rPr lang="en-US" altLang="vi-VN" dirty="0" err="1">
                <a:sym typeface="Wingdings" panose="05000000000000000000" pitchFamily="2" charset="2"/>
              </a:rPr>
              <a:t>xác</a:t>
            </a:r>
            <a:r>
              <a:rPr lang="en-US" altLang="vi-VN" dirty="0">
                <a:sym typeface="Wingdings" panose="05000000000000000000" pitchFamily="2" charset="2"/>
              </a:rPr>
              <a:t>, </a:t>
            </a:r>
            <a:r>
              <a:rPr lang="en-US" altLang="vi-VN" dirty="0" err="1">
                <a:sym typeface="Wingdings" panose="05000000000000000000" pitchFamily="2" charset="2"/>
              </a:rPr>
              <a:t>và</a:t>
            </a:r>
            <a:r>
              <a:rPr lang="en-US" altLang="vi-VN" dirty="0">
                <a:sym typeface="Wingdings" panose="05000000000000000000" pitchFamily="2" charset="2"/>
              </a:rPr>
              <a:t> </a:t>
            </a:r>
            <a:r>
              <a:rPr lang="en-US" altLang="vi-VN" dirty="0" err="1">
                <a:sym typeface="Wingdings" panose="05000000000000000000" pitchFamily="2" charset="2"/>
              </a:rPr>
              <a:t>thời</a:t>
            </a:r>
            <a:r>
              <a:rPr lang="en-US" altLang="vi-VN" dirty="0">
                <a:sym typeface="Wingdings" panose="05000000000000000000" pitchFamily="2" charset="2"/>
              </a:rPr>
              <a:t> </a:t>
            </a:r>
            <a:r>
              <a:rPr lang="en-US" altLang="vi-VN" dirty="0" err="1">
                <a:sym typeface="Wingdings" panose="05000000000000000000" pitchFamily="2" charset="2"/>
              </a:rPr>
              <a:t>gian</a:t>
            </a:r>
            <a:r>
              <a:rPr lang="en-US" altLang="vi-VN" dirty="0">
                <a:sym typeface="Wingdings" panose="05000000000000000000" pitchFamily="2" charset="2"/>
              </a:rPr>
              <a:t> </a:t>
            </a:r>
            <a:r>
              <a:rPr lang="en-US" altLang="vi-VN" dirty="0" err="1">
                <a:sym typeface="Wingdings" panose="05000000000000000000" pitchFamily="2" charset="2"/>
              </a:rPr>
              <a:t>của</a:t>
            </a:r>
            <a:r>
              <a:rPr lang="en-US" altLang="vi-VN" dirty="0">
                <a:sym typeface="Wingdings" panose="05000000000000000000" pitchFamily="2" charset="2"/>
              </a:rPr>
              <a:t> </a:t>
            </a:r>
            <a:r>
              <a:rPr lang="en-US" altLang="vi-VN" dirty="0" err="1">
                <a:sym typeface="Wingdings" panose="05000000000000000000" pitchFamily="2" charset="2"/>
              </a:rPr>
              <a:t>đầu</a:t>
            </a:r>
            <a:r>
              <a:rPr lang="en-US" altLang="vi-VN" dirty="0">
                <a:sym typeface="Wingdings" panose="05000000000000000000" pitchFamily="2" charset="2"/>
              </a:rPr>
              <a:t> </a:t>
            </a:r>
            <a:r>
              <a:rPr lang="en-US" altLang="vi-VN" dirty="0" err="1">
                <a:sym typeface="Wingdings" panose="05000000000000000000" pitchFamily="2" charset="2"/>
              </a:rPr>
              <a:t>vào</a:t>
            </a:r>
            <a:endParaRPr lang="en-US" altLang="vi-VN" dirty="0">
              <a:sym typeface="Wingdings" panose="05000000000000000000" pitchFamily="2" charset="2"/>
            </a:endParaRPr>
          </a:p>
          <a:p>
            <a:r>
              <a:rPr lang="en-US" altLang="vi-VN" dirty="0" err="1">
                <a:sym typeface="Wingdings" panose="05000000000000000000" pitchFamily="2" charset="2"/>
              </a:rPr>
              <a:t>Tài</a:t>
            </a:r>
            <a:r>
              <a:rPr lang="en-US" altLang="vi-VN" dirty="0">
                <a:sym typeface="Wingdings" panose="05000000000000000000" pitchFamily="2" charset="2"/>
              </a:rPr>
              <a:t> </a:t>
            </a:r>
            <a:r>
              <a:rPr lang="en-US" altLang="vi-VN" dirty="0" err="1">
                <a:sym typeface="Wingdings" panose="05000000000000000000" pitchFamily="2" charset="2"/>
              </a:rPr>
              <a:t>liệu</a:t>
            </a:r>
            <a:r>
              <a:rPr lang="en-US" altLang="vi-VN" dirty="0">
                <a:sym typeface="Wingdings" panose="05000000000000000000" pitchFamily="2" charset="2"/>
              </a:rPr>
              <a:t> </a:t>
            </a:r>
            <a:r>
              <a:rPr lang="en-US" altLang="vi-VN" dirty="0" err="1">
                <a:sym typeface="Wingdings" panose="05000000000000000000" pitchFamily="2" charset="2"/>
              </a:rPr>
              <a:t>nguồn</a:t>
            </a:r>
            <a:r>
              <a:rPr lang="en-US" altLang="vi-VN" dirty="0">
                <a:sym typeface="Wingdings" panose="05000000000000000000" pitchFamily="2" charset="2"/>
              </a:rPr>
              <a:t> </a:t>
            </a:r>
            <a:r>
              <a:rPr lang="en-US" altLang="vi-VN" dirty="0" err="1">
                <a:sym typeface="Wingdings" panose="05000000000000000000" pitchFamily="2" charset="2"/>
              </a:rPr>
              <a:t>và</a:t>
            </a:r>
            <a:r>
              <a:rPr lang="en-US" altLang="vi-VN" dirty="0">
                <a:sym typeface="Wingdings" panose="05000000000000000000" pitchFamily="2" charset="2"/>
              </a:rPr>
              <a:t> </a:t>
            </a:r>
            <a:r>
              <a:rPr lang="en-US" altLang="vi-VN" dirty="0" err="1">
                <a:sym typeface="Wingdings" panose="05000000000000000000" pitchFamily="2" charset="2"/>
              </a:rPr>
              <a:t>biểu</a:t>
            </a:r>
            <a:r>
              <a:rPr lang="en-US" altLang="vi-VN" dirty="0">
                <a:sym typeface="Wingdings" panose="05000000000000000000" pitchFamily="2" charset="2"/>
              </a:rPr>
              <a:t> </a:t>
            </a:r>
            <a:r>
              <a:rPr lang="en-US" altLang="vi-VN" dirty="0" err="1">
                <a:sym typeface="Wingdings" panose="05000000000000000000" pitchFamily="2" charset="2"/>
              </a:rPr>
              <a:t>mẫu</a:t>
            </a:r>
            <a:r>
              <a:rPr lang="en-US" altLang="vi-VN" dirty="0">
                <a:sym typeface="Wingdings" panose="05000000000000000000" pitchFamily="2" charset="2"/>
              </a:rPr>
              <a:t>-Source Documents </a:t>
            </a:r>
            <a:r>
              <a:rPr lang="en-US" altLang="vi-VN" dirty="0" err="1">
                <a:sym typeface="Wingdings" panose="05000000000000000000" pitchFamily="2" charset="2"/>
              </a:rPr>
              <a:t>và</a:t>
            </a:r>
            <a:r>
              <a:rPr lang="en-US" altLang="vi-VN" dirty="0">
                <a:sym typeface="Wingdings" panose="05000000000000000000" pitchFamily="2" charset="2"/>
              </a:rPr>
              <a:t> Forms</a:t>
            </a:r>
          </a:p>
          <a:p>
            <a:r>
              <a:rPr lang="en-US" altLang="vi-VN" dirty="0" err="1"/>
              <a:t>Màn</a:t>
            </a:r>
            <a:r>
              <a:rPr lang="en-US" altLang="vi-VN" dirty="0"/>
              <a:t> </a:t>
            </a:r>
            <a:r>
              <a:rPr lang="en-US" altLang="vi-VN" dirty="0" err="1"/>
              <a:t>hình</a:t>
            </a:r>
            <a:r>
              <a:rPr lang="en-US" altLang="vi-VN" dirty="0"/>
              <a:t> </a:t>
            </a:r>
            <a:r>
              <a:rPr lang="en-US" altLang="vi-VN" dirty="0" err="1"/>
              <a:t>nhập</a:t>
            </a:r>
            <a:r>
              <a:rPr lang="en-US" altLang="vi-VN" dirty="0"/>
              <a:t> </a:t>
            </a:r>
            <a:r>
              <a:rPr lang="en-US" altLang="vi-VN" dirty="0" err="1"/>
              <a:t>liệu</a:t>
            </a:r>
            <a:r>
              <a:rPr lang="en-US" altLang="vi-VN" dirty="0"/>
              <a:t>: data entry screen</a:t>
            </a:r>
          </a:p>
          <a:p>
            <a:r>
              <a:rPr lang="en-US" altLang="vi-VN" dirty="0" err="1"/>
              <a:t>Mặt</a:t>
            </a:r>
            <a:r>
              <a:rPr lang="en-US" altLang="vi-VN" dirty="0"/>
              <a:t> </a:t>
            </a:r>
            <a:r>
              <a:rPr lang="en-US" altLang="vi-VN" dirty="0" err="1"/>
              <a:t>nạ</a:t>
            </a:r>
            <a:r>
              <a:rPr lang="en-US" altLang="vi-VN" dirty="0"/>
              <a:t> </a:t>
            </a:r>
            <a:r>
              <a:rPr lang="en-US" altLang="vi-VN" dirty="0" err="1"/>
              <a:t>nhập</a:t>
            </a:r>
            <a:r>
              <a:rPr lang="en-US" altLang="vi-VN" dirty="0"/>
              <a:t> </a:t>
            </a:r>
            <a:r>
              <a:rPr lang="en-US" altLang="vi-VN" dirty="0" err="1"/>
              <a:t>liệu</a:t>
            </a:r>
            <a:r>
              <a:rPr lang="en-US" altLang="vi-VN" dirty="0"/>
              <a:t>: Input Masks</a:t>
            </a:r>
          </a:p>
          <a:p>
            <a:r>
              <a:rPr lang="en-US" altLang="vi-VN" dirty="0" err="1"/>
              <a:t>Quy</a:t>
            </a:r>
            <a:r>
              <a:rPr lang="en-US" altLang="vi-VN" dirty="0"/>
              <a:t> </a:t>
            </a:r>
            <a:r>
              <a:rPr lang="en-US" altLang="vi-VN" dirty="0" err="1"/>
              <a:t>tắc</a:t>
            </a:r>
            <a:r>
              <a:rPr lang="en-US" altLang="vi-VN" dirty="0"/>
              <a:t> </a:t>
            </a:r>
            <a:r>
              <a:rPr lang="en-US" altLang="vi-VN" dirty="0" err="1"/>
              <a:t>nhập</a:t>
            </a:r>
            <a:r>
              <a:rPr lang="en-US" altLang="vi-VN" dirty="0"/>
              <a:t> </a:t>
            </a:r>
            <a:r>
              <a:rPr lang="en-US" altLang="vi-VN" dirty="0" err="1"/>
              <a:t>liệu</a:t>
            </a:r>
            <a:r>
              <a:rPr lang="en-US" altLang="vi-VN" dirty="0"/>
              <a:t>: Validation Rules</a:t>
            </a:r>
          </a:p>
          <a:p>
            <a:r>
              <a:rPr lang="en-US" altLang="vi-VN" dirty="0" err="1"/>
              <a:t>Công</a:t>
            </a:r>
            <a:r>
              <a:rPr lang="en-US" altLang="vi-VN" dirty="0"/>
              <a:t> </a:t>
            </a:r>
            <a:r>
              <a:rPr lang="en-US" altLang="vi-VN" dirty="0" err="1"/>
              <a:t>nghệ</a:t>
            </a:r>
            <a:r>
              <a:rPr lang="en-US" altLang="vi-VN" dirty="0"/>
              <a:t> </a:t>
            </a:r>
            <a:r>
              <a:rPr lang="en-US" altLang="vi-VN" dirty="0" err="1"/>
              <a:t>đầu</a:t>
            </a:r>
            <a:r>
              <a:rPr lang="en-US" altLang="vi-VN" dirty="0"/>
              <a:t> </a:t>
            </a:r>
            <a:r>
              <a:rPr lang="en-US" altLang="vi-VN" dirty="0" err="1"/>
              <a:t>vào</a:t>
            </a:r>
            <a:endParaRPr lang="en-US" altLang="vi-VN" dirty="0"/>
          </a:p>
          <a:p>
            <a:endParaRPr lang="en-US" altLang="vi-VN" dirty="0"/>
          </a:p>
        </p:txBody>
      </p:sp>
      <p:sp>
        <p:nvSpPr>
          <p:cNvPr id="2" name="Slide Number Placeholder 1">
            <a:extLst>
              <a:ext uri="{FF2B5EF4-FFF2-40B4-BE49-F238E27FC236}">
                <a16:creationId xmlns:a16="http://schemas.microsoft.com/office/drawing/2014/main" id="{95E1F738-5D58-4508-A65F-D8DC3FE37A3A}"/>
              </a:ext>
            </a:extLst>
          </p:cNvPr>
          <p:cNvSpPr>
            <a:spLocks noGrp="1"/>
          </p:cNvSpPr>
          <p:nvPr>
            <p:ph type="sldNum" sz="quarter" idx="12"/>
          </p:nvPr>
        </p:nvSpPr>
        <p:spPr/>
        <p:txBody>
          <a:bodyPr/>
          <a:lstStyle/>
          <a:p>
            <a:fld id="{75AD155E-7EA3-EA46-B9DC-061AAF62E150}" type="slidenum">
              <a:rPr lang="en-US" smtClean="0"/>
              <a:pPr/>
              <a:t>111</a:t>
            </a:fld>
            <a:endParaRPr lang="en-US" dirty="0"/>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a:extLst>
              <a:ext uri="{FF2B5EF4-FFF2-40B4-BE49-F238E27FC236}">
                <a16:creationId xmlns:a16="http://schemas.microsoft.com/office/drawing/2014/main" id="{BAD51339-10C7-474C-8CF0-54E6384D1A1F}"/>
              </a:ext>
            </a:extLst>
          </p:cNvPr>
          <p:cNvSpPr>
            <a:spLocks noGrp="1" noChangeArrowheads="1"/>
          </p:cNvSpPr>
          <p:nvPr>
            <p:ph type="title"/>
          </p:nvPr>
        </p:nvSpPr>
        <p:spPr/>
        <p:txBody>
          <a:bodyPr/>
          <a:lstStyle/>
          <a:p>
            <a:r>
              <a:rPr lang="en-US" altLang="vi-VN">
                <a:sym typeface="Wingdings" panose="05000000000000000000" pitchFamily="2" charset="2"/>
              </a:rPr>
              <a:t>Tài liệu nguồn và biểu mẫu</a:t>
            </a:r>
            <a:endParaRPr lang="en-US" altLang="vi-VN"/>
          </a:p>
        </p:txBody>
      </p:sp>
      <p:sp>
        <p:nvSpPr>
          <p:cNvPr id="178179" name="Content Placeholder 2">
            <a:extLst>
              <a:ext uri="{FF2B5EF4-FFF2-40B4-BE49-F238E27FC236}">
                <a16:creationId xmlns:a16="http://schemas.microsoft.com/office/drawing/2014/main" id="{276BA793-50A8-4FB2-A020-3A4839D63CF5}"/>
              </a:ext>
            </a:extLst>
          </p:cNvPr>
          <p:cNvSpPr>
            <a:spLocks noGrp="1" noChangeArrowheads="1"/>
          </p:cNvSpPr>
          <p:nvPr>
            <p:ph idx="1"/>
          </p:nvPr>
        </p:nvSpPr>
        <p:spPr>
          <a:xfrm>
            <a:off x="328695" y="1570037"/>
            <a:ext cx="8610600" cy="5105400"/>
          </a:xfrm>
        </p:spPr>
        <p:txBody>
          <a:bodyPr/>
          <a:lstStyle/>
          <a:p>
            <a:pPr>
              <a:lnSpc>
                <a:spcPct val="120000"/>
              </a:lnSpc>
            </a:pPr>
            <a:r>
              <a:rPr lang="en-US" altLang="zh-CN" dirty="0"/>
              <a:t>Thu </a:t>
            </a:r>
            <a:r>
              <a:rPr lang="en-US" altLang="zh-CN" dirty="0" err="1"/>
              <a:t>thập</a:t>
            </a:r>
            <a:r>
              <a:rPr lang="en-US" altLang="zh-CN" dirty="0"/>
              <a:t> </a:t>
            </a:r>
            <a:r>
              <a:rPr lang="en-US" altLang="zh-CN" dirty="0" err="1"/>
              <a:t>dữ</a:t>
            </a:r>
            <a:r>
              <a:rPr lang="en-US" altLang="zh-CN" dirty="0"/>
              <a:t> </a:t>
            </a:r>
            <a:r>
              <a:rPr lang="en-US" altLang="zh-CN" dirty="0" err="1"/>
              <a:t>liệu</a:t>
            </a:r>
            <a:r>
              <a:rPr lang="en-US" altLang="zh-CN" dirty="0"/>
              <a:t> </a:t>
            </a:r>
            <a:r>
              <a:rPr lang="en-US" altLang="zh-CN" dirty="0" err="1"/>
              <a:t>vào</a:t>
            </a:r>
            <a:r>
              <a:rPr lang="en-US" altLang="zh-CN" dirty="0"/>
              <a:t>, </a:t>
            </a:r>
            <a:r>
              <a:rPr lang="en-US" altLang="zh-CN" dirty="0" err="1"/>
              <a:t>các</a:t>
            </a:r>
            <a:r>
              <a:rPr lang="en-US" altLang="zh-CN" dirty="0"/>
              <a:t> </a:t>
            </a:r>
            <a:r>
              <a:rPr lang="en-US" altLang="zh-CN" dirty="0" err="1"/>
              <a:t>thông</a:t>
            </a:r>
            <a:r>
              <a:rPr lang="en-US" altLang="zh-CN" dirty="0"/>
              <a:t> tin </a:t>
            </a:r>
            <a:r>
              <a:rPr lang="en-US" altLang="zh-CN" dirty="0" err="1"/>
              <a:t>người</a:t>
            </a:r>
            <a:r>
              <a:rPr lang="en-US" altLang="zh-CN" dirty="0"/>
              <a:t> </a:t>
            </a:r>
            <a:r>
              <a:rPr lang="en-US" altLang="zh-CN" dirty="0" err="1"/>
              <a:t>dùng</a:t>
            </a:r>
            <a:r>
              <a:rPr lang="en-US" altLang="zh-CN" dirty="0"/>
              <a:t>, </a:t>
            </a:r>
            <a:r>
              <a:rPr lang="en-US" altLang="zh-CN" dirty="0" err="1"/>
              <a:t>phân</a:t>
            </a:r>
            <a:r>
              <a:rPr lang="en-US" altLang="zh-CN" dirty="0"/>
              <a:t> </a:t>
            </a:r>
            <a:r>
              <a:rPr lang="en-US" altLang="zh-CN" dirty="0" err="1"/>
              <a:t>quyền</a:t>
            </a:r>
            <a:r>
              <a:rPr lang="en-US" altLang="zh-CN" dirty="0"/>
              <a:t> hay </a:t>
            </a:r>
            <a:r>
              <a:rPr lang="en-US" altLang="zh-CN" dirty="0" err="1"/>
              <a:t>các</a:t>
            </a:r>
            <a:r>
              <a:rPr lang="en-US" altLang="zh-CN" dirty="0"/>
              <a:t> </a:t>
            </a:r>
            <a:r>
              <a:rPr lang="en-US" altLang="zh-CN" dirty="0" err="1"/>
              <a:t>dữ</a:t>
            </a:r>
            <a:r>
              <a:rPr lang="en-US" altLang="zh-CN" dirty="0"/>
              <a:t> </a:t>
            </a:r>
            <a:r>
              <a:rPr lang="en-US" altLang="zh-CN" dirty="0" err="1"/>
              <a:t>liệu</a:t>
            </a:r>
            <a:r>
              <a:rPr lang="en-US" altLang="zh-CN" dirty="0"/>
              <a:t> </a:t>
            </a:r>
            <a:r>
              <a:rPr lang="en-US" altLang="zh-CN" dirty="0" err="1"/>
              <a:t>giao</a:t>
            </a:r>
            <a:r>
              <a:rPr lang="en-US" altLang="zh-CN" dirty="0"/>
              <a:t> </a:t>
            </a:r>
            <a:r>
              <a:rPr lang="en-US" altLang="zh-CN" dirty="0" err="1"/>
              <a:t>dịch</a:t>
            </a:r>
            <a:r>
              <a:rPr lang="en-US" altLang="zh-CN" dirty="0"/>
              <a:t> </a:t>
            </a:r>
            <a:r>
              <a:rPr lang="en-US" altLang="zh-CN" dirty="0" err="1"/>
              <a:t>gốc</a:t>
            </a:r>
            <a:r>
              <a:rPr lang="en-US" altLang="zh-CN" dirty="0"/>
              <a:t>. </a:t>
            </a:r>
          </a:p>
          <a:p>
            <a:pPr>
              <a:lnSpc>
                <a:spcPct val="120000"/>
              </a:lnSpc>
            </a:pPr>
            <a:r>
              <a:rPr lang="en-US" altLang="zh-CN" dirty="0" err="1"/>
              <a:t>Thiết</a:t>
            </a:r>
            <a:r>
              <a:rPr lang="en-US" altLang="zh-CN" dirty="0"/>
              <a:t> </a:t>
            </a:r>
            <a:r>
              <a:rPr lang="en-US" altLang="zh-CN" dirty="0" err="1"/>
              <a:t>kế</a:t>
            </a:r>
            <a:r>
              <a:rPr lang="en-US" altLang="zh-CN" dirty="0"/>
              <a:t> </a:t>
            </a:r>
            <a:r>
              <a:rPr lang="en-US" altLang="zh-CN" dirty="0" err="1"/>
              <a:t>tài</a:t>
            </a:r>
            <a:r>
              <a:rPr lang="en-US" altLang="zh-CN" dirty="0"/>
              <a:t> </a:t>
            </a:r>
            <a:r>
              <a:rPr lang="en-US" altLang="zh-CN" dirty="0" err="1"/>
              <a:t>liệu</a:t>
            </a:r>
            <a:r>
              <a:rPr lang="en-US" altLang="zh-CN" dirty="0"/>
              <a:t> </a:t>
            </a:r>
            <a:r>
              <a:rPr lang="en-US" altLang="zh-CN" dirty="0" err="1"/>
              <a:t>nguồn</a:t>
            </a:r>
            <a:r>
              <a:rPr lang="en-US" altLang="zh-CN" dirty="0"/>
              <a:t> </a:t>
            </a:r>
            <a:r>
              <a:rPr lang="en-US" altLang="zh-CN" dirty="0" err="1"/>
              <a:t>là</a:t>
            </a:r>
            <a:r>
              <a:rPr lang="en-US" altLang="zh-CN" dirty="0"/>
              <a:t> </a:t>
            </a:r>
            <a:r>
              <a:rPr lang="en-US" altLang="zh-CN" dirty="0" err="1"/>
              <a:t>phát</a:t>
            </a:r>
            <a:r>
              <a:rPr lang="en-US" altLang="zh-CN" dirty="0"/>
              <a:t> </a:t>
            </a:r>
            <a:r>
              <a:rPr lang="en-US" altLang="zh-CN" dirty="0" err="1"/>
              <a:t>triển</a:t>
            </a:r>
            <a:r>
              <a:rPr lang="en-US" altLang="zh-CN" dirty="0"/>
              <a:t> </a:t>
            </a:r>
            <a:r>
              <a:rPr lang="en-US" altLang="zh-CN" dirty="0" err="1"/>
              <a:t>tài</a:t>
            </a:r>
            <a:r>
              <a:rPr lang="en-US" altLang="zh-CN" dirty="0"/>
              <a:t> </a:t>
            </a:r>
            <a:r>
              <a:rPr lang="en-US" altLang="zh-CN" dirty="0" err="1"/>
              <a:t>liệu</a:t>
            </a:r>
            <a:r>
              <a:rPr lang="en-US" altLang="zh-CN" dirty="0"/>
              <a:t> </a:t>
            </a:r>
            <a:r>
              <a:rPr lang="en-US" altLang="zh-CN" dirty="0" err="1"/>
              <a:t>để</a:t>
            </a:r>
            <a:r>
              <a:rPr lang="en-US" altLang="zh-CN" dirty="0"/>
              <a:t> </a:t>
            </a:r>
            <a:r>
              <a:rPr lang="en-US" altLang="zh-CN" dirty="0" err="1"/>
              <a:t>hoàn</a:t>
            </a:r>
            <a:r>
              <a:rPr lang="en-US" altLang="zh-CN" dirty="0"/>
              <a:t> </a:t>
            </a:r>
            <a:r>
              <a:rPr lang="en-US" altLang="zh-CN" dirty="0" err="1"/>
              <a:t>thành</a:t>
            </a:r>
            <a:r>
              <a:rPr lang="en-US" altLang="zh-CN" dirty="0"/>
              <a:t> </a:t>
            </a:r>
            <a:r>
              <a:rPr lang="en-US" altLang="zh-CN" dirty="0" err="1"/>
              <a:t>việc</a:t>
            </a:r>
            <a:r>
              <a:rPr lang="en-US" altLang="zh-CN" dirty="0"/>
              <a:t> </a:t>
            </a:r>
            <a:r>
              <a:rPr lang="en-US" altLang="zh-CN" dirty="0" err="1"/>
              <a:t>đưa</a:t>
            </a:r>
            <a:r>
              <a:rPr lang="en-US" altLang="zh-CN" dirty="0"/>
              <a:t> </a:t>
            </a:r>
            <a:r>
              <a:rPr lang="en-US" altLang="zh-CN" dirty="0" err="1"/>
              <a:t>dữ</a:t>
            </a:r>
            <a:r>
              <a:rPr lang="en-US" altLang="zh-CN" dirty="0"/>
              <a:t> </a:t>
            </a:r>
            <a:r>
              <a:rPr lang="en-US" altLang="zh-CN" dirty="0" err="1"/>
              <a:t>liệu</a:t>
            </a:r>
            <a:r>
              <a:rPr lang="en-US" altLang="zh-CN" dirty="0"/>
              <a:t> </a:t>
            </a:r>
            <a:r>
              <a:rPr lang="en-US" altLang="zh-CN" dirty="0" err="1"/>
              <a:t>vào</a:t>
            </a:r>
            <a:r>
              <a:rPr lang="en-US" altLang="zh-CN" dirty="0"/>
              <a:t> HT</a:t>
            </a:r>
          </a:p>
          <a:p>
            <a:pPr>
              <a:lnSpc>
                <a:spcPct val="120000"/>
              </a:lnSpc>
            </a:pPr>
            <a:r>
              <a:rPr lang="en-US" altLang="zh-CN" dirty="0" err="1"/>
              <a:t>Tài</a:t>
            </a:r>
            <a:r>
              <a:rPr lang="en-US" altLang="zh-CN" dirty="0"/>
              <a:t> </a:t>
            </a:r>
            <a:r>
              <a:rPr lang="en-US" altLang="zh-CN" dirty="0" err="1"/>
              <a:t>liệu</a:t>
            </a:r>
            <a:r>
              <a:rPr lang="en-US" altLang="zh-CN" dirty="0"/>
              <a:t> </a:t>
            </a:r>
            <a:r>
              <a:rPr lang="en-US" altLang="zh-CN" dirty="0" err="1"/>
              <a:t>nguồn</a:t>
            </a:r>
            <a:r>
              <a:rPr lang="en-US" altLang="zh-CN" dirty="0"/>
              <a:t> </a:t>
            </a:r>
            <a:r>
              <a:rPr lang="en-US" altLang="zh-CN" dirty="0" err="1"/>
              <a:t>phổ</a:t>
            </a:r>
            <a:r>
              <a:rPr lang="en-US" altLang="zh-CN" dirty="0"/>
              <a:t> </a:t>
            </a:r>
            <a:r>
              <a:rPr lang="en-US" altLang="zh-CN" dirty="0" err="1"/>
              <a:t>biến</a:t>
            </a:r>
            <a:r>
              <a:rPr lang="en-US" altLang="zh-CN" dirty="0"/>
              <a:t> ở </a:t>
            </a:r>
            <a:r>
              <a:rPr lang="en-US" altLang="zh-CN" dirty="0" err="1"/>
              <a:t>dạng</a:t>
            </a:r>
            <a:r>
              <a:rPr lang="en-US" altLang="zh-CN" dirty="0"/>
              <a:t> </a:t>
            </a:r>
            <a:r>
              <a:rPr lang="en-US" altLang="zh-CN" dirty="0" err="1"/>
              <a:t>giấy</a:t>
            </a:r>
            <a:r>
              <a:rPr lang="en-US" altLang="zh-CN" dirty="0"/>
              <a:t>, </a:t>
            </a:r>
            <a:r>
              <a:rPr lang="en-US" altLang="zh-CN" dirty="0" err="1"/>
              <a:t>cũng</a:t>
            </a:r>
            <a:r>
              <a:rPr lang="en-US" altLang="zh-CN" dirty="0"/>
              <a:t> </a:t>
            </a:r>
            <a:r>
              <a:rPr lang="en-US" altLang="zh-CN" dirty="0" err="1"/>
              <a:t>có</a:t>
            </a:r>
            <a:r>
              <a:rPr lang="en-US" altLang="zh-CN" dirty="0"/>
              <a:t> </a:t>
            </a:r>
            <a:r>
              <a:rPr lang="en-US" altLang="zh-CN" dirty="0" err="1"/>
              <a:t>thể</a:t>
            </a:r>
            <a:r>
              <a:rPr lang="en-US" altLang="zh-CN" dirty="0"/>
              <a:t> </a:t>
            </a:r>
            <a:r>
              <a:rPr lang="en-US" altLang="zh-CN" dirty="0" err="1"/>
              <a:t>là</a:t>
            </a:r>
            <a:r>
              <a:rPr lang="en-US" altLang="zh-CN" dirty="0"/>
              <a:t> </a:t>
            </a:r>
            <a:r>
              <a:rPr lang="en-US" altLang="zh-CN" dirty="0" err="1"/>
              <a:t>số</a:t>
            </a:r>
            <a:endParaRPr lang="en-US" altLang="zh-CN" dirty="0"/>
          </a:p>
          <a:p>
            <a:pPr>
              <a:lnSpc>
                <a:spcPct val="120000"/>
              </a:lnSpc>
            </a:pPr>
            <a:r>
              <a:rPr lang="en-US" altLang="zh-CN" dirty="0"/>
              <a:t>Form </a:t>
            </a:r>
            <a:r>
              <a:rPr lang="en-US" altLang="zh-CN" dirty="0" err="1"/>
              <a:t>nhâp</a:t>
            </a:r>
            <a:r>
              <a:rPr lang="en-US" altLang="zh-CN" dirty="0"/>
              <a:t> </a:t>
            </a:r>
            <a:r>
              <a:rPr lang="en-US" altLang="zh-CN" dirty="0" err="1"/>
              <a:t>liệu</a:t>
            </a:r>
            <a:r>
              <a:rPr lang="en-US" altLang="zh-CN" dirty="0"/>
              <a:t> </a:t>
            </a:r>
            <a:r>
              <a:rPr lang="en-US" altLang="zh-CN" dirty="0" err="1"/>
              <a:t>phải</a:t>
            </a:r>
            <a:r>
              <a:rPr lang="en-US" altLang="zh-CN" dirty="0"/>
              <a:t> </a:t>
            </a:r>
            <a:r>
              <a:rPr lang="en-US" altLang="zh-CN" dirty="0" err="1"/>
              <a:t>tạo</a:t>
            </a:r>
            <a:r>
              <a:rPr lang="en-US" altLang="zh-CN" dirty="0"/>
              <a:t> </a:t>
            </a:r>
            <a:r>
              <a:rPr lang="en-US" altLang="zh-CN" dirty="0" err="1"/>
              <a:t>điều</a:t>
            </a:r>
            <a:r>
              <a:rPr lang="en-US" altLang="zh-CN" dirty="0"/>
              <a:t> </a:t>
            </a:r>
            <a:r>
              <a:rPr lang="en-US" altLang="zh-CN" dirty="0" err="1"/>
              <a:t>kiện</a:t>
            </a:r>
            <a:r>
              <a:rPr lang="en-US" altLang="zh-CN" dirty="0"/>
              <a:t> </a:t>
            </a:r>
            <a:r>
              <a:rPr lang="en-US" altLang="zh-CN" dirty="0" err="1"/>
              <a:t>để</a:t>
            </a:r>
            <a:r>
              <a:rPr lang="en-US" altLang="zh-CN" dirty="0"/>
              <a:t> </a:t>
            </a:r>
            <a:r>
              <a:rPr lang="en-US" altLang="zh-CN" dirty="0" err="1"/>
              <a:t>người</a:t>
            </a:r>
            <a:r>
              <a:rPr lang="en-US" altLang="zh-CN" dirty="0"/>
              <a:t> </a:t>
            </a:r>
            <a:r>
              <a:rPr lang="en-US" altLang="zh-CN" dirty="0" err="1"/>
              <a:t>dùng</a:t>
            </a:r>
            <a:r>
              <a:rPr lang="en-US" altLang="zh-CN" dirty="0"/>
              <a:t> </a:t>
            </a:r>
            <a:r>
              <a:rPr lang="en-US" altLang="zh-CN" dirty="0" err="1"/>
              <a:t>nhập</a:t>
            </a:r>
            <a:r>
              <a:rPr lang="en-US" altLang="zh-CN" dirty="0"/>
              <a:t> </a:t>
            </a:r>
            <a:r>
              <a:rPr lang="en-US" altLang="zh-CN" dirty="0" err="1"/>
              <a:t>liệu</a:t>
            </a:r>
            <a:r>
              <a:rPr lang="en-US" altLang="zh-CN" dirty="0"/>
              <a:t> </a:t>
            </a:r>
            <a:r>
              <a:rPr lang="en-US" altLang="zh-CN" dirty="0" err="1"/>
              <a:t>vào</a:t>
            </a:r>
            <a:r>
              <a:rPr lang="en-US" altLang="zh-CN" dirty="0"/>
              <a:t>, </a:t>
            </a:r>
            <a:r>
              <a:rPr lang="en-US" altLang="zh-CN" dirty="0" err="1"/>
              <a:t>cấp</a:t>
            </a:r>
            <a:r>
              <a:rPr lang="en-US" altLang="zh-CN" dirty="0"/>
              <a:t> </a:t>
            </a:r>
            <a:r>
              <a:rPr lang="en-US" altLang="zh-CN" dirty="0" err="1"/>
              <a:t>không</a:t>
            </a:r>
            <a:r>
              <a:rPr lang="en-US" altLang="zh-CN" dirty="0"/>
              <a:t> </a:t>
            </a:r>
            <a:r>
              <a:rPr lang="en-US" altLang="zh-CN" dirty="0" err="1"/>
              <a:t>gian</a:t>
            </a:r>
            <a:r>
              <a:rPr lang="en-US" altLang="zh-CN" dirty="0"/>
              <a:t> </a:t>
            </a:r>
            <a:r>
              <a:rPr lang="en-US" altLang="zh-CN" dirty="0" err="1"/>
              <a:t>đủ</a:t>
            </a:r>
            <a:r>
              <a:rPr lang="en-US" altLang="zh-CN" dirty="0"/>
              <a:t> </a:t>
            </a:r>
            <a:r>
              <a:rPr lang="en-US" altLang="zh-CN" dirty="0" err="1"/>
              <a:t>cả</a:t>
            </a:r>
            <a:r>
              <a:rPr lang="en-US" altLang="zh-CN" dirty="0"/>
              <a:t> </a:t>
            </a:r>
            <a:r>
              <a:rPr lang="en-US" altLang="zh-CN" dirty="0" err="1"/>
              <a:t>về</a:t>
            </a:r>
            <a:r>
              <a:rPr lang="en-US" altLang="zh-CN" dirty="0"/>
              <a:t> </a:t>
            </a:r>
            <a:r>
              <a:rPr lang="en-US" altLang="zh-CN" dirty="0" err="1"/>
              <a:t>độ</a:t>
            </a:r>
            <a:r>
              <a:rPr lang="en-US" altLang="zh-CN" dirty="0"/>
              <a:t> </a:t>
            </a:r>
            <a:r>
              <a:rPr lang="en-US" altLang="zh-CN" dirty="0" err="1"/>
              <a:t>rộng</a:t>
            </a:r>
            <a:r>
              <a:rPr lang="en-US" altLang="zh-CN" dirty="0"/>
              <a:t>, </a:t>
            </a:r>
            <a:r>
              <a:rPr lang="en-US" altLang="zh-CN" dirty="0" err="1"/>
              <a:t>độ</a:t>
            </a:r>
            <a:r>
              <a:rPr lang="en-US" altLang="zh-CN" dirty="0"/>
              <a:t> </a:t>
            </a:r>
            <a:r>
              <a:rPr lang="en-US" altLang="zh-CN" dirty="0" err="1"/>
              <a:t>dài</a:t>
            </a:r>
            <a:r>
              <a:rPr lang="en-US" altLang="zh-CN" dirty="0"/>
              <a:t> </a:t>
            </a:r>
            <a:r>
              <a:rPr lang="en-US" altLang="zh-CN" dirty="0" err="1"/>
              <a:t>nhập</a:t>
            </a:r>
            <a:r>
              <a:rPr lang="en-US" altLang="zh-CN" dirty="0"/>
              <a:t> </a:t>
            </a:r>
            <a:r>
              <a:rPr lang="en-US" altLang="zh-CN" dirty="0" err="1"/>
              <a:t>liệu</a:t>
            </a:r>
            <a:r>
              <a:rPr lang="en-US" altLang="zh-CN" dirty="0"/>
              <a:t>, </a:t>
            </a:r>
            <a:r>
              <a:rPr lang="en-US" altLang="zh-CN" dirty="0" err="1"/>
              <a:t>chỉ</a:t>
            </a:r>
            <a:r>
              <a:rPr lang="en-US" altLang="zh-CN" dirty="0"/>
              <a:t> </a:t>
            </a:r>
            <a:r>
              <a:rPr lang="en-US" altLang="zh-CN" dirty="0" err="1"/>
              <a:t>rõ</a:t>
            </a:r>
            <a:r>
              <a:rPr lang="en-US" altLang="zh-CN" dirty="0"/>
              <a:t> </a:t>
            </a:r>
            <a:r>
              <a:rPr lang="en-US" altLang="zh-CN" dirty="0" err="1"/>
              <a:t>chỗ</a:t>
            </a:r>
            <a:r>
              <a:rPr lang="en-US" altLang="zh-CN" dirty="0"/>
              <a:t> </a:t>
            </a:r>
            <a:r>
              <a:rPr lang="en-US" altLang="zh-CN" dirty="0" err="1"/>
              <a:t>để</a:t>
            </a:r>
            <a:r>
              <a:rPr lang="en-US" altLang="zh-CN" dirty="0"/>
              <a:t> </a:t>
            </a:r>
            <a:r>
              <a:rPr lang="en-US" altLang="zh-CN" dirty="0" err="1"/>
              <a:t>người</a:t>
            </a:r>
            <a:r>
              <a:rPr lang="en-US" altLang="zh-CN" dirty="0"/>
              <a:t> </a:t>
            </a:r>
            <a:r>
              <a:rPr lang="en-US" altLang="zh-CN" dirty="0" err="1"/>
              <a:t>dùng</a:t>
            </a:r>
            <a:r>
              <a:rPr lang="en-US" altLang="zh-CN" dirty="0"/>
              <a:t> </a:t>
            </a:r>
            <a:r>
              <a:rPr lang="en-US" altLang="zh-CN" dirty="0" err="1"/>
              <a:t>nhập</a:t>
            </a:r>
            <a:r>
              <a:rPr lang="en-US" altLang="zh-CN" dirty="0"/>
              <a:t> </a:t>
            </a:r>
            <a:r>
              <a:rPr lang="en-US" altLang="zh-CN" dirty="0" err="1"/>
              <a:t>liệu</a:t>
            </a:r>
            <a:r>
              <a:rPr lang="en-US" altLang="zh-CN" dirty="0"/>
              <a:t> (line caption, box caption, check box)</a:t>
            </a:r>
          </a:p>
        </p:txBody>
      </p:sp>
      <p:sp>
        <p:nvSpPr>
          <p:cNvPr id="2" name="Slide Number Placeholder 1">
            <a:extLst>
              <a:ext uri="{FF2B5EF4-FFF2-40B4-BE49-F238E27FC236}">
                <a16:creationId xmlns:a16="http://schemas.microsoft.com/office/drawing/2014/main" id="{F2470BF6-2EBA-458A-9A45-637B1526A1DF}"/>
              </a:ext>
            </a:extLst>
          </p:cNvPr>
          <p:cNvSpPr>
            <a:spLocks noGrp="1"/>
          </p:cNvSpPr>
          <p:nvPr>
            <p:ph type="sldNum" sz="quarter" idx="12"/>
          </p:nvPr>
        </p:nvSpPr>
        <p:spPr/>
        <p:txBody>
          <a:bodyPr/>
          <a:lstStyle/>
          <a:p>
            <a:fld id="{75AD155E-7EA3-EA46-B9DC-061AAF62E150}" type="slidenum">
              <a:rPr lang="en-US" smtClean="0"/>
              <a:pPr/>
              <a:t>112</a:t>
            </a:fld>
            <a:endParaRPr lang="en-US" dirty="0"/>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id="{14019B62-105C-42EC-9C38-1DEF3057DFCC}"/>
              </a:ext>
            </a:extLst>
          </p:cNvPr>
          <p:cNvSpPr>
            <a:spLocks noGrp="1" noChangeArrowheads="1"/>
          </p:cNvSpPr>
          <p:nvPr>
            <p:ph type="title"/>
          </p:nvPr>
        </p:nvSpPr>
        <p:spPr/>
        <p:txBody>
          <a:bodyPr/>
          <a:lstStyle/>
          <a:p>
            <a:r>
              <a:rPr lang="en-US" altLang="vi-VN">
                <a:sym typeface="Wingdings" panose="05000000000000000000" pitchFamily="2" charset="2"/>
              </a:rPr>
              <a:t>Biểu mẫu - Form</a:t>
            </a:r>
            <a:endParaRPr lang="en-US" altLang="vi-VN"/>
          </a:p>
        </p:txBody>
      </p:sp>
      <p:sp>
        <p:nvSpPr>
          <p:cNvPr id="3" name="Content Placeholder 2">
            <a:extLst>
              <a:ext uri="{FF2B5EF4-FFF2-40B4-BE49-F238E27FC236}">
                <a16:creationId xmlns:a16="http://schemas.microsoft.com/office/drawing/2014/main" id="{71D51509-CFD2-48EA-AACD-AA6189C21473}"/>
              </a:ext>
            </a:extLst>
          </p:cNvPr>
          <p:cNvSpPr>
            <a:spLocks noGrp="1"/>
          </p:cNvSpPr>
          <p:nvPr>
            <p:ph idx="1"/>
          </p:nvPr>
        </p:nvSpPr>
        <p:spPr>
          <a:xfrm>
            <a:off x="862095" y="1517075"/>
            <a:ext cx="7543800" cy="4724400"/>
          </a:xfrm>
          <a:ln>
            <a:solidFill>
              <a:srgbClr val="000000">
                <a:alpha val="42000"/>
              </a:srgbClr>
            </a:solidFill>
          </a:ln>
        </p:spPr>
        <p:txBody>
          <a:bodyPr>
            <a:normAutofit/>
          </a:bodyPr>
          <a:lstStyle/>
          <a:p>
            <a:pPr>
              <a:buFont typeface="Wingdings" panose="05000000000000000000" pitchFamily="2" charset="2"/>
              <a:buNone/>
              <a:defRPr/>
            </a:pPr>
            <a:r>
              <a:rPr lang="en-US" dirty="0"/>
              <a:t>Heading					Control</a:t>
            </a:r>
          </a:p>
          <a:p>
            <a:pPr>
              <a:buFont typeface="Wingdings" panose="05000000000000000000" pitchFamily="2" charset="2"/>
              <a:buNone/>
              <a:defRPr/>
            </a:pPr>
            <a:r>
              <a:rPr lang="en-US" dirty="0"/>
              <a:t>				Instruction</a:t>
            </a:r>
          </a:p>
          <a:p>
            <a:pPr>
              <a:buFont typeface="Wingdings" panose="05000000000000000000" pitchFamily="2" charset="2"/>
              <a:buNone/>
              <a:defRPr/>
            </a:pPr>
            <a:endParaRPr lang="en-US" dirty="0"/>
          </a:p>
          <a:p>
            <a:pPr>
              <a:buFont typeface="Wingdings" panose="05000000000000000000" pitchFamily="2" charset="2"/>
              <a:buNone/>
              <a:defRPr/>
            </a:pPr>
            <a:endParaRPr lang="en-US" dirty="0"/>
          </a:p>
          <a:p>
            <a:pPr algn="ctr">
              <a:buFont typeface="Wingdings" panose="05000000000000000000" pitchFamily="2" charset="2"/>
              <a:buNone/>
              <a:defRPr/>
            </a:pPr>
            <a:r>
              <a:rPr lang="en-US" dirty="0"/>
              <a:t>	Body</a:t>
            </a:r>
          </a:p>
          <a:p>
            <a:pPr>
              <a:buFont typeface="Wingdings" panose="05000000000000000000" pitchFamily="2" charset="2"/>
              <a:buNone/>
              <a:defRPr/>
            </a:pPr>
            <a:endParaRPr lang="en-US" dirty="0"/>
          </a:p>
          <a:p>
            <a:pPr>
              <a:buFont typeface="Wingdings" panose="05000000000000000000" pitchFamily="2" charset="2"/>
              <a:buNone/>
              <a:defRPr/>
            </a:pPr>
            <a:endParaRPr lang="en-US" dirty="0"/>
          </a:p>
          <a:p>
            <a:pPr>
              <a:buFont typeface="Wingdings" panose="05000000000000000000" pitchFamily="2" charset="2"/>
              <a:buNone/>
              <a:defRPr/>
            </a:pPr>
            <a:r>
              <a:rPr lang="en-US" dirty="0"/>
              <a:t>							Total</a:t>
            </a:r>
          </a:p>
          <a:p>
            <a:pPr>
              <a:buFont typeface="Wingdings" panose="05000000000000000000" pitchFamily="2" charset="2"/>
              <a:buNone/>
              <a:defRPr/>
            </a:pPr>
            <a:r>
              <a:rPr lang="en-US" dirty="0"/>
              <a:t>				Authorization</a:t>
            </a:r>
          </a:p>
        </p:txBody>
      </p:sp>
      <p:sp>
        <p:nvSpPr>
          <p:cNvPr id="2" name="Slide Number Placeholder 1">
            <a:extLst>
              <a:ext uri="{FF2B5EF4-FFF2-40B4-BE49-F238E27FC236}">
                <a16:creationId xmlns:a16="http://schemas.microsoft.com/office/drawing/2014/main" id="{9B050082-AFC8-44B1-84E9-81987D871F75}"/>
              </a:ext>
            </a:extLst>
          </p:cNvPr>
          <p:cNvSpPr>
            <a:spLocks noGrp="1"/>
          </p:cNvSpPr>
          <p:nvPr>
            <p:ph type="sldNum" sz="quarter" idx="12"/>
          </p:nvPr>
        </p:nvSpPr>
        <p:spPr/>
        <p:txBody>
          <a:bodyPr/>
          <a:lstStyle/>
          <a:p>
            <a:fld id="{75AD155E-7EA3-EA46-B9DC-061AAF62E150}" type="slidenum">
              <a:rPr lang="en-US" smtClean="0"/>
              <a:pPr/>
              <a:t>113</a:t>
            </a:fld>
            <a:endParaRPr lang="en-US" dirty="0"/>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a:extLst>
              <a:ext uri="{FF2B5EF4-FFF2-40B4-BE49-F238E27FC236}">
                <a16:creationId xmlns:a16="http://schemas.microsoft.com/office/drawing/2014/main" id="{6D7FD59C-F586-4FC9-A93C-BF6D07E770EE}"/>
              </a:ext>
            </a:extLst>
          </p:cNvPr>
          <p:cNvSpPr>
            <a:spLocks noGrp="1" noChangeArrowheads="1"/>
          </p:cNvSpPr>
          <p:nvPr>
            <p:ph type="title"/>
          </p:nvPr>
        </p:nvSpPr>
        <p:spPr/>
        <p:txBody>
          <a:bodyPr/>
          <a:lstStyle/>
          <a:p>
            <a:r>
              <a:rPr lang="en-US" altLang="vi-VN">
                <a:sym typeface="Wingdings" panose="05000000000000000000" pitchFamily="2" charset="2"/>
              </a:rPr>
              <a:t>Biểu mẫu - Form</a:t>
            </a:r>
            <a:endParaRPr lang="en-US" altLang="vi-VN"/>
          </a:p>
        </p:txBody>
      </p:sp>
      <p:sp>
        <p:nvSpPr>
          <p:cNvPr id="180227" name="Content Placeholder 2">
            <a:extLst>
              <a:ext uri="{FF2B5EF4-FFF2-40B4-BE49-F238E27FC236}">
                <a16:creationId xmlns:a16="http://schemas.microsoft.com/office/drawing/2014/main" id="{91A164DB-BC84-4C19-AA9A-CECCEFA8AEE2}"/>
              </a:ext>
            </a:extLst>
          </p:cNvPr>
          <p:cNvSpPr>
            <a:spLocks noGrp="1" noChangeArrowheads="1"/>
          </p:cNvSpPr>
          <p:nvPr>
            <p:ph idx="1"/>
          </p:nvPr>
        </p:nvSpPr>
        <p:spPr/>
        <p:txBody>
          <a:bodyPr/>
          <a:lstStyle/>
          <a:p>
            <a:r>
              <a:rPr lang="en-US" altLang="vi-VN"/>
              <a:t>Thông tin nên sắp theo thứ tự đọc tự nhiên của người dùng</a:t>
            </a:r>
          </a:p>
          <a:p>
            <a:r>
              <a:rPr lang="en-US" altLang="vi-VN"/>
              <a:t>Vị trí thứ tự thông tin các trường in phải logic, các phần tổng hợp phải xác định rõ ràng</a:t>
            </a:r>
          </a:p>
          <a:p>
            <a:r>
              <a:rPr lang="en-US" altLang="vi-VN"/>
              <a:t>Cân nhắc kiểu, kích cỡ giấy, màu mực, bố cục vị trí thông tin </a:t>
            </a:r>
            <a:r>
              <a:rPr lang="en-US" altLang="vi-VN">
                <a:sym typeface="Wingdings" panose="05000000000000000000" pitchFamily="2" charset="2"/>
              </a:rPr>
              <a:t> form cuốn hút, dễ đọc, hiệu quả</a:t>
            </a:r>
          </a:p>
          <a:p>
            <a:r>
              <a:rPr lang="en-US" altLang="vi-VN">
                <a:sym typeface="Wingdings" panose="05000000000000000000" pitchFamily="2" charset="2"/>
              </a:rPr>
              <a:t>Form dựa trên Web: cách đọc trên web khác đọc trên giấy.</a:t>
            </a:r>
            <a:endParaRPr lang="en-US" altLang="vi-VN"/>
          </a:p>
        </p:txBody>
      </p:sp>
      <p:sp>
        <p:nvSpPr>
          <p:cNvPr id="2" name="Slide Number Placeholder 1">
            <a:extLst>
              <a:ext uri="{FF2B5EF4-FFF2-40B4-BE49-F238E27FC236}">
                <a16:creationId xmlns:a16="http://schemas.microsoft.com/office/drawing/2014/main" id="{F4BDA2E4-5F0C-45E2-ACB7-0124C4D7D80C}"/>
              </a:ext>
            </a:extLst>
          </p:cNvPr>
          <p:cNvSpPr>
            <a:spLocks noGrp="1"/>
          </p:cNvSpPr>
          <p:nvPr>
            <p:ph type="sldNum" sz="quarter" idx="12"/>
          </p:nvPr>
        </p:nvSpPr>
        <p:spPr/>
        <p:txBody>
          <a:bodyPr/>
          <a:lstStyle/>
          <a:p>
            <a:fld id="{75AD155E-7EA3-EA46-B9DC-061AAF62E150}" type="slidenum">
              <a:rPr lang="en-US" smtClean="0"/>
              <a:pPr/>
              <a:t>114</a:t>
            </a:fld>
            <a:endParaRPr lang="en-US" dirty="0"/>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a:extLst>
              <a:ext uri="{FF2B5EF4-FFF2-40B4-BE49-F238E27FC236}">
                <a16:creationId xmlns:a16="http://schemas.microsoft.com/office/drawing/2014/main" id="{A845C5BC-FB18-4DEB-B6D9-B1D93BCC45AA}"/>
              </a:ext>
            </a:extLst>
          </p:cNvPr>
          <p:cNvSpPr>
            <a:spLocks noGrp="1" noChangeArrowheads="1"/>
          </p:cNvSpPr>
          <p:nvPr>
            <p:ph type="title"/>
          </p:nvPr>
        </p:nvSpPr>
        <p:spPr/>
        <p:txBody>
          <a:bodyPr/>
          <a:lstStyle/>
          <a:p>
            <a:r>
              <a:rPr lang="en-US" altLang="vi-VN"/>
              <a:t>Màn hình nhập liệu</a:t>
            </a:r>
          </a:p>
        </p:txBody>
      </p:sp>
      <p:sp>
        <p:nvSpPr>
          <p:cNvPr id="181251" name="Content Placeholder 2">
            <a:extLst>
              <a:ext uri="{FF2B5EF4-FFF2-40B4-BE49-F238E27FC236}">
                <a16:creationId xmlns:a16="http://schemas.microsoft.com/office/drawing/2014/main" id="{E89D92DF-E58C-4B1C-8922-4A3E6DF7AF0A}"/>
              </a:ext>
            </a:extLst>
          </p:cNvPr>
          <p:cNvSpPr>
            <a:spLocks noGrp="1" noChangeArrowheads="1"/>
          </p:cNvSpPr>
          <p:nvPr>
            <p:ph idx="1"/>
          </p:nvPr>
        </p:nvSpPr>
        <p:spPr>
          <a:xfrm>
            <a:off x="304798" y="1755742"/>
            <a:ext cx="8610600" cy="5105400"/>
          </a:xfrm>
        </p:spPr>
        <p:txBody>
          <a:bodyPr/>
          <a:lstStyle/>
          <a:p>
            <a:r>
              <a:rPr lang="en-US" altLang="vi-VN" dirty="0" err="1"/>
              <a:t>Chuyển</a:t>
            </a:r>
            <a:r>
              <a:rPr lang="en-US" altLang="vi-VN" dirty="0"/>
              <a:t> </a:t>
            </a:r>
            <a:r>
              <a:rPr lang="en-US" altLang="vi-VN" dirty="0" err="1"/>
              <a:t>đổi</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vào</a:t>
            </a:r>
            <a:r>
              <a:rPr lang="en-US" altLang="vi-VN" dirty="0"/>
              <a:t> HT: </a:t>
            </a:r>
            <a:r>
              <a:rPr lang="en-US" altLang="vi-VN" dirty="0" err="1"/>
              <a:t>tự</a:t>
            </a:r>
            <a:r>
              <a:rPr lang="en-US" altLang="vi-VN" dirty="0"/>
              <a:t> </a:t>
            </a:r>
            <a:r>
              <a:rPr lang="en-US" altLang="vi-VN" dirty="0" err="1"/>
              <a:t>động</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thao</a:t>
            </a:r>
            <a:r>
              <a:rPr lang="en-US" altLang="vi-VN" dirty="0"/>
              <a:t> </a:t>
            </a:r>
            <a:r>
              <a:rPr lang="en-US" altLang="vi-VN" dirty="0" err="1"/>
              <a:t>tác</a:t>
            </a:r>
            <a:r>
              <a:rPr lang="en-US" altLang="vi-VN" dirty="0"/>
              <a:t> </a:t>
            </a:r>
            <a:r>
              <a:rPr lang="en-US" altLang="vi-VN" dirty="0" err="1"/>
              <a:t>nhập</a:t>
            </a:r>
            <a:r>
              <a:rPr lang="en-US" altLang="vi-VN" dirty="0"/>
              <a:t> </a:t>
            </a:r>
            <a:r>
              <a:rPr lang="en-US" altLang="vi-VN" dirty="0" err="1"/>
              <a:t>liệu</a:t>
            </a:r>
            <a:endParaRPr lang="en-US" altLang="vi-VN" dirty="0"/>
          </a:p>
          <a:p>
            <a:r>
              <a:rPr lang="en-US" altLang="vi-VN" dirty="0" err="1"/>
              <a:t>Dữ</a:t>
            </a:r>
            <a:r>
              <a:rPr lang="en-US" altLang="vi-VN" dirty="0"/>
              <a:t> </a:t>
            </a:r>
            <a:r>
              <a:rPr lang="en-US" altLang="vi-VN" dirty="0" err="1"/>
              <a:t>liệu</a:t>
            </a:r>
            <a:r>
              <a:rPr lang="en-US" altLang="vi-VN" dirty="0"/>
              <a:t>: </a:t>
            </a:r>
            <a:r>
              <a:rPr lang="en-US" altLang="vi-VN" dirty="0" err="1"/>
              <a:t>trông</a:t>
            </a:r>
            <a:r>
              <a:rPr lang="en-US" altLang="vi-VN" dirty="0"/>
              <a:t> qua </a:t>
            </a:r>
            <a:r>
              <a:rPr lang="en-US" altLang="vi-VN" dirty="0" err="1"/>
              <a:t>bàn</a:t>
            </a:r>
            <a:r>
              <a:rPr lang="en-US" altLang="vi-VN" dirty="0"/>
              <a:t> </a:t>
            </a:r>
            <a:r>
              <a:rPr lang="en-US" altLang="vi-VN" dirty="0" err="1"/>
              <a:t>phím</a:t>
            </a:r>
            <a:r>
              <a:rPr lang="en-US" altLang="vi-VN" dirty="0"/>
              <a:t>, </a:t>
            </a:r>
            <a:r>
              <a:rPr lang="en-US" altLang="vi-VN" dirty="0" err="1"/>
              <a:t>chuột</a:t>
            </a:r>
            <a:r>
              <a:rPr lang="en-US" altLang="vi-VN" dirty="0"/>
              <a:t>, </a:t>
            </a:r>
            <a:r>
              <a:rPr lang="en-US" altLang="vi-VN" dirty="0" err="1"/>
              <a:t>màn</a:t>
            </a:r>
            <a:r>
              <a:rPr lang="en-US" altLang="vi-VN" dirty="0"/>
              <a:t> </a:t>
            </a:r>
            <a:r>
              <a:rPr lang="en-US" altLang="vi-VN" dirty="0" err="1"/>
              <a:t>hình</a:t>
            </a:r>
            <a:r>
              <a:rPr lang="en-US" altLang="vi-VN" dirty="0"/>
              <a:t> </a:t>
            </a:r>
            <a:r>
              <a:rPr lang="en-US" altLang="vi-VN" dirty="0" err="1"/>
              <a:t>cảm</a:t>
            </a:r>
            <a:r>
              <a:rPr lang="en-US" altLang="vi-VN" dirty="0"/>
              <a:t> </a:t>
            </a:r>
            <a:r>
              <a:rPr lang="en-US" altLang="vi-VN" dirty="0" err="1"/>
              <a:t>ứng</a:t>
            </a:r>
            <a:r>
              <a:rPr lang="en-US" altLang="vi-VN" dirty="0"/>
              <a:t>, </a:t>
            </a:r>
            <a:r>
              <a:rPr lang="en-US" altLang="vi-VN" dirty="0" err="1"/>
              <a:t>ngôn</a:t>
            </a:r>
            <a:r>
              <a:rPr lang="en-US" altLang="vi-VN" dirty="0"/>
              <a:t> </a:t>
            </a:r>
            <a:r>
              <a:rPr lang="en-US" altLang="vi-VN" dirty="0" err="1"/>
              <a:t>ngữ</a:t>
            </a:r>
            <a:r>
              <a:rPr lang="en-US" altLang="vi-VN" dirty="0"/>
              <a:t> </a:t>
            </a:r>
            <a:r>
              <a:rPr lang="en-US" altLang="vi-VN" dirty="0" err="1"/>
              <a:t>nói</a:t>
            </a:r>
            <a:r>
              <a:rPr lang="en-US" altLang="vi-VN" dirty="0"/>
              <a:t>.</a:t>
            </a:r>
          </a:p>
          <a:p>
            <a:r>
              <a:rPr lang="en-US" altLang="vi-VN" dirty="0"/>
              <a:t>PP </a:t>
            </a:r>
            <a:r>
              <a:rPr lang="en-US" altLang="vi-VN" dirty="0" err="1"/>
              <a:t>nhập</a:t>
            </a:r>
            <a:r>
              <a:rPr lang="en-US" altLang="vi-VN" dirty="0"/>
              <a:t> </a:t>
            </a:r>
            <a:r>
              <a:rPr lang="en-US" altLang="vi-VN" dirty="0" err="1"/>
              <a:t>liệu</a:t>
            </a:r>
            <a:r>
              <a:rPr lang="en-US" altLang="vi-VN" dirty="0"/>
              <a:t> </a:t>
            </a:r>
            <a:r>
              <a:rPr lang="en-US" altLang="vi-VN" dirty="0" err="1"/>
              <a:t>trực</a:t>
            </a:r>
            <a:r>
              <a:rPr lang="en-US" altLang="vi-VN" dirty="0"/>
              <a:t> </a:t>
            </a:r>
            <a:r>
              <a:rPr lang="en-US" altLang="vi-VN" dirty="0" err="1"/>
              <a:t>tiếp</a:t>
            </a:r>
            <a:r>
              <a:rPr lang="en-US" altLang="vi-VN" dirty="0"/>
              <a:t> </a:t>
            </a:r>
            <a:r>
              <a:rPr lang="en-US" altLang="vi-VN" dirty="0" err="1"/>
              <a:t>phổ</a:t>
            </a:r>
            <a:r>
              <a:rPr lang="en-US" altLang="vi-VN" dirty="0"/>
              <a:t> </a:t>
            </a:r>
            <a:r>
              <a:rPr lang="en-US" altLang="vi-VN" dirty="0" err="1"/>
              <a:t>biến</a:t>
            </a:r>
            <a:r>
              <a:rPr lang="en-US" altLang="vi-VN" dirty="0"/>
              <a:t> </a:t>
            </a:r>
            <a:r>
              <a:rPr lang="en-US" altLang="vi-VN" dirty="0" err="1"/>
              <a:t>nhất</a:t>
            </a:r>
            <a:r>
              <a:rPr lang="en-US" altLang="vi-VN" dirty="0"/>
              <a:t> </a:t>
            </a:r>
            <a:r>
              <a:rPr lang="en-US" altLang="vi-VN" dirty="0" err="1"/>
              <a:t>là</a:t>
            </a:r>
            <a:r>
              <a:rPr lang="en-US" altLang="vi-VN" dirty="0"/>
              <a:t> FORM FILLING.  </a:t>
            </a:r>
            <a:r>
              <a:rPr lang="en-US" altLang="vi-VN" dirty="0" err="1"/>
              <a:t>Người</a:t>
            </a:r>
            <a:r>
              <a:rPr lang="en-US" altLang="vi-VN" dirty="0"/>
              <a:t> </a:t>
            </a:r>
            <a:r>
              <a:rPr lang="en-US" altLang="vi-VN" dirty="0" err="1"/>
              <a:t>dùng</a:t>
            </a:r>
            <a:r>
              <a:rPr lang="en-US" altLang="vi-VN" dirty="0"/>
              <a:t> </a:t>
            </a:r>
            <a:r>
              <a:rPr lang="en-US" altLang="vi-VN" dirty="0" err="1"/>
              <a:t>điền</a:t>
            </a:r>
            <a:r>
              <a:rPr lang="en-US" altLang="vi-VN" dirty="0"/>
              <a:t> </a:t>
            </a:r>
            <a:r>
              <a:rPr lang="en-US" altLang="vi-VN" dirty="0" err="1"/>
              <a:t>thông</a:t>
            </a:r>
            <a:r>
              <a:rPr lang="en-US" altLang="vi-VN" dirty="0"/>
              <a:t> tin </a:t>
            </a:r>
            <a:r>
              <a:rPr lang="en-US" altLang="vi-VN" dirty="0" err="1"/>
              <a:t>vào</a:t>
            </a:r>
            <a:r>
              <a:rPr lang="en-US" altLang="vi-VN" dirty="0"/>
              <a:t> </a:t>
            </a:r>
            <a:r>
              <a:rPr lang="en-US" altLang="vi-VN" dirty="0" err="1"/>
              <a:t>các</a:t>
            </a:r>
            <a:r>
              <a:rPr lang="en-US" altLang="vi-VN" dirty="0"/>
              <a:t> </a:t>
            </a:r>
            <a:r>
              <a:rPr lang="en-US" altLang="vi-VN" dirty="0" err="1"/>
              <a:t>trường</a:t>
            </a:r>
            <a:r>
              <a:rPr lang="en-US" altLang="vi-VN" dirty="0"/>
              <a:t>, </a:t>
            </a:r>
            <a:r>
              <a:rPr lang="en-US" altLang="vi-VN" dirty="0" err="1"/>
              <a:t>và</a:t>
            </a:r>
            <a:r>
              <a:rPr lang="en-US" altLang="vi-VN" dirty="0"/>
              <a:t> </a:t>
            </a:r>
            <a:r>
              <a:rPr lang="en-US" altLang="vi-VN" dirty="0" err="1"/>
              <a:t>chuyển</a:t>
            </a:r>
            <a:r>
              <a:rPr lang="en-US" altLang="vi-VN" dirty="0"/>
              <a:t> sang </a:t>
            </a:r>
            <a:r>
              <a:rPr lang="en-US" altLang="vi-VN" dirty="0" err="1"/>
              <a:t>trường</a:t>
            </a:r>
            <a:r>
              <a:rPr lang="en-US" altLang="vi-VN" dirty="0"/>
              <a:t> </a:t>
            </a:r>
            <a:r>
              <a:rPr lang="en-US" altLang="vi-VN" dirty="0" err="1"/>
              <a:t>khác</a:t>
            </a:r>
            <a:r>
              <a:rPr lang="en-US" altLang="vi-VN" dirty="0"/>
              <a:t>.</a:t>
            </a:r>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5753E736-3715-4554-A0D4-3721FF9C18A7}"/>
              </a:ext>
            </a:extLst>
          </p:cNvPr>
          <p:cNvSpPr>
            <a:spLocks noGrp="1"/>
          </p:cNvSpPr>
          <p:nvPr>
            <p:ph type="sldNum" sz="quarter" idx="12"/>
          </p:nvPr>
        </p:nvSpPr>
        <p:spPr/>
        <p:txBody>
          <a:bodyPr/>
          <a:lstStyle/>
          <a:p>
            <a:fld id="{75AD155E-7EA3-EA46-B9DC-061AAF62E150}" type="slidenum">
              <a:rPr lang="en-US" smtClean="0"/>
              <a:pPr/>
              <a:t>115</a:t>
            </a:fld>
            <a:endParaRPr lang="en-US" dirty="0"/>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B4B4-6873-4085-A672-8ED87A9E483A}"/>
              </a:ext>
            </a:extLst>
          </p:cNvPr>
          <p:cNvSpPr>
            <a:spLocks noGrp="1"/>
          </p:cNvSpPr>
          <p:nvPr>
            <p:ph type="title"/>
          </p:nvPr>
        </p:nvSpPr>
        <p:spPr>
          <a:xfrm>
            <a:off x="0" y="774569"/>
            <a:ext cx="9144000" cy="457200"/>
          </a:xfrm>
        </p:spPr>
        <p:txBody>
          <a:bodyPr>
            <a:normAutofit fontScale="90000"/>
          </a:bodyPr>
          <a:lstStyle/>
          <a:p>
            <a:pPr>
              <a:defRPr/>
            </a:pPr>
            <a:r>
              <a:rPr lang="en-US" dirty="0"/>
              <a:t>FORM FILLING</a:t>
            </a:r>
          </a:p>
        </p:txBody>
      </p:sp>
      <p:sp>
        <p:nvSpPr>
          <p:cNvPr id="182275" name="Content Placeholder 2">
            <a:extLst>
              <a:ext uri="{FF2B5EF4-FFF2-40B4-BE49-F238E27FC236}">
                <a16:creationId xmlns:a16="http://schemas.microsoft.com/office/drawing/2014/main" id="{BA52C6EA-3F8D-46A4-832D-86C40F506ABC}"/>
              </a:ext>
            </a:extLst>
          </p:cNvPr>
          <p:cNvSpPr>
            <a:spLocks noGrp="1" noChangeArrowheads="1"/>
          </p:cNvSpPr>
          <p:nvPr>
            <p:ph idx="1"/>
          </p:nvPr>
        </p:nvSpPr>
        <p:spPr>
          <a:xfrm>
            <a:off x="542039" y="1638693"/>
            <a:ext cx="8458200" cy="5791200"/>
          </a:xfrm>
        </p:spPr>
        <p:txBody>
          <a:bodyPr>
            <a:normAutofit/>
          </a:bodyPr>
          <a:lstStyle/>
          <a:p>
            <a:pPr>
              <a:lnSpc>
                <a:spcPct val="90000"/>
              </a:lnSpc>
            </a:pPr>
            <a:r>
              <a:rPr lang="en-US" altLang="zh-CN" sz="2200" dirty="0" err="1">
                <a:ea typeface="SimSun" panose="02010600030101010101" pitchFamily="2" charset="-122"/>
              </a:rPr>
              <a:t>Hạn</a:t>
            </a:r>
            <a:r>
              <a:rPr lang="en-US" altLang="zh-CN" sz="2200" dirty="0">
                <a:ea typeface="SimSun" panose="02010600030101010101" pitchFamily="2" charset="-122"/>
              </a:rPr>
              <a:t> </a:t>
            </a:r>
            <a:r>
              <a:rPr lang="en-US" altLang="zh-CN" sz="2200" dirty="0" err="1">
                <a:ea typeface="SimSun" panose="02010600030101010101" pitchFamily="2" charset="-122"/>
              </a:rPr>
              <a:t>chế</a:t>
            </a:r>
            <a:r>
              <a:rPr lang="en-US" altLang="zh-CN" sz="2200" dirty="0">
                <a:ea typeface="SimSun" panose="02010600030101010101" pitchFamily="2" charset="-122"/>
              </a:rPr>
              <a:t> </a:t>
            </a:r>
            <a:r>
              <a:rPr lang="en-US" altLang="zh-CN" sz="2200" dirty="0" err="1">
                <a:ea typeface="SimSun" panose="02010600030101010101" pitchFamily="2" charset="-122"/>
              </a:rPr>
              <a:t>việc</a:t>
            </a:r>
            <a:r>
              <a:rPr lang="en-US" altLang="zh-CN" sz="2200" dirty="0">
                <a:ea typeface="SimSun" panose="02010600030101010101" pitchFamily="2" charset="-122"/>
              </a:rPr>
              <a:t> </a:t>
            </a:r>
            <a:r>
              <a:rPr lang="en-US" altLang="zh-CN" sz="2200" dirty="0" err="1">
                <a:ea typeface="SimSun" panose="02010600030101010101" pitchFamily="2" charset="-122"/>
              </a:rPr>
              <a:t>truy</a:t>
            </a:r>
            <a:r>
              <a:rPr lang="en-US" altLang="zh-CN" sz="2200" dirty="0">
                <a:ea typeface="SimSun" panose="02010600030101010101" pitchFamily="2" charset="-122"/>
              </a:rPr>
              <a:t> </a:t>
            </a:r>
            <a:r>
              <a:rPr lang="en-US" altLang="zh-CN" sz="2200" dirty="0" err="1">
                <a:ea typeface="SimSun" panose="02010600030101010101" pitchFamily="2" charset="-122"/>
              </a:rPr>
              <a:t>cập</a:t>
            </a:r>
            <a:r>
              <a:rPr lang="en-US" altLang="zh-CN" sz="2200" dirty="0">
                <a:ea typeface="SimSun" panose="02010600030101010101" pitchFamily="2" charset="-122"/>
              </a:rPr>
              <a:t> </a:t>
            </a:r>
            <a:r>
              <a:rPr lang="en-US" altLang="zh-CN" sz="2200" dirty="0" err="1">
                <a:ea typeface="SimSun" panose="02010600030101010101" pitchFamily="2" charset="-122"/>
              </a:rPr>
              <a:t>của</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vào</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vùng</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a:t>
            </a:r>
          </a:p>
          <a:p>
            <a:pPr>
              <a:lnSpc>
                <a:spcPct val="90000"/>
              </a:lnSpc>
            </a:pP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nhãn</a:t>
            </a:r>
            <a:r>
              <a:rPr lang="en-US" altLang="zh-CN" sz="2200" dirty="0">
                <a:ea typeface="SimSun" panose="02010600030101010101" pitchFamily="2" charset="-122"/>
              </a:rPr>
              <a:t> </a:t>
            </a:r>
            <a:r>
              <a:rPr lang="en-US" altLang="zh-CN" sz="2200" dirty="0" err="1">
                <a:ea typeface="SimSun" panose="02010600030101010101" pitchFamily="2" charset="-122"/>
              </a:rPr>
              <a:t>mô</a:t>
            </a:r>
            <a:r>
              <a:rPr lang="en-US" altLang="zh-CN" sz="2200" dirty="0">
                <a:ea typeface="SimSun" panose="02010600030101010101" pitchFamily="2" charset="-122"/>
              </a:rPr>
              <a:t> </a:t>
            </a:r>
            <a:r>
              <a:rPr lang="en-US" altLang="zh-CN" sz="2200" dirty="0" err="1">
                <a:ea typeface="SimSun" panose="02010600030101010101" pitchFamily="2" charset="-122"/>
              </a:rPr>
              <a:t>tả</a:t>
            </a:r>
            <a:r>
              <a:rPr lang="en-US" altLang="zh-CN" sz="2200" dirty="0">
                <a:ea typeface="SimSun" panose="02010600030101010101" pitchFamily="2" charset="-122"/>
              </a:rPr>
              <a:t> </a:t>
            </a:r>
            <a:r>
              <a:rPr lang="en-US" altLang="zh-CN" sz="2200" dirty="0" err="1">
                <a:ea typeface="SimSun" panose="02010600030101010101" pitchFamily="2" charset="-122"/>
              </a:rPr>
              <a:t>rõ</a:t>
            </a:r>
            <a:r>
              <a:rPr lang="en-US" altLang="zh-CN" sz="2200" dirty="0">
                <a:ea typeface="SimSun" panose="02010600030101010101" pitchFamily="2" charset="-122"/>
              </a:rPr>
              <a:t> </a:t>
            </a:r>
            <a:r>
              <a:rPr lang="en-US" altLang="zh-CN" sz="2200" dirty="0" err="1">
                <a:ea typeface="SimSun" panose="02010600030101010101" pitchFamily="2" charset="-122"/>
              </a:rPr>
              <a:t>ràng</a:t>
            </a:r>
            <a:r>
              <a:rPr lang="en-US" altLang="zh-CN" sz="2200" dirty="0">
                <a:ea typeface="SimSun" panose="02010600030101010101" pitchFamily="2" charset="-122"/>
              </a:rPr>
              <a:t> </a:t>
            </a:r>
            <a:r>
              <a:rPr lang="en-US" altLang="zh-CN" sz="2200" dirty="0" err="1">
                <a:ea typeface="SimSun" panose="02010600030101010101" pitchFamily="2" charset="-122"/>
              </a:rPr>
              <a:t>cho</a:t>
            </a:r>
            <a:r>
              <a:rPr lang="en-US" altLang="zh-CN" sz="2200" dirty="0">
                <a:ea typeface="SimSun" panose="02010600030101010101" pitchFamily="2" charset="-122"/>
              </a:rPr>
              <a:t> </a:t>
            </a:r>
            <a:r>
              <a:rPr lang="en-US" altLang="zh-CN" sz="2200" dirty="0" err="1">
                <a:ea typeface="SimSun" panose="02010600030101010101" pitchFamily="2" charset="-122"/>
              </a:rPr>
              <a:t>từng</a:t>
            </a:r>
            <a:r>
              <a:rPr lang="en-US" altLang="zh-CN" sz="2200" dirty="0">
                <a:ea typeface="SimSun" panose="02010600030101010101" pitchFamily="2" charset="-122"/>
              </a:rPr>
              <a:t> </a:t>
            </a:r>
            <a:r>
              <a:rPr lang="en-US" altLang="zh-CN" sz="2200" dirty="0" err="1">
                <a:ea typeface="SimSun" panose="02010600030101010101" pitchFamily="2" charset="-122"/>
              </a:rPr>
              <a:t>trường</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 </a:t>
            </a:r>
            <a:r>
              <a:rPr lang="en-US" altLang="zh-CN" sz="2200" dirty="0" err="1">
                <a:ea typeface="SimSun" panose="02010600030101010101" pitchFamily="2" charset="-122"/>
              </a:rPr>
              <a:t>tên</a:t>
            </a:r>
            <a:r>
              <a:rPr lang="en-US" altLang="zh-CN" sz="2200" dirty="0">
                <a:ea typeface="SimSun" panose="02010600030101010101" pitchFamily="2" charset="-122"/>
              </a:rPr>
              <a:t> </a:t>
            </a:r>
            <a:r>
              <a:rPr lang="en-US" altLang="zh-CN" sz="2200" dirty="0" err="1">
                <a:ea typeface="SimSun" panose="02010600030101010101" pitchFamily="2" charset="-122"/>
              </a:rPr>
              <a:t>độ</a:t>
            </a:r>
            <a:r>
              <a:rPr lang="en-US" altLang="zh-CN" sz="2200" dirty="0">
                <a:ea typeface="SimSun" panose="02010600030101010101" pitchFamily="2" charset="-122"/>
              </a:rPr>
              <a:t> </a:t>
            </a:r>
            <a:r>
              <a:rPr lang="en-US" altLang="zh-CN" sz="2200" dirty="0" err="1">
                <a:ea typeface="SimSun" panose="02010600030101010101" pitchFamily="2" charset="-122"/>
              </a:rPr>
              <a:t>dài</a:t>
            </a:r>
            <a:r>
              <a:rPr lang="en-US" altLang="zh-CN" sz="2200" dirty="0">
                <a:ea typeface="SimSun" panose="02010600030101010101" pitchFamily="2" charset="-122"/>
              </a:rPr>
              <a:t> </a:t>
            </a:r>
            <a:r>
              <a:rPr lang="en-US" altLang="zh-CN" sz="2200" dirty="0" err="1">
                <a:ea typeface="SimSun" panose="02010600030101010101" pitchFamily="2" charset="-122"/>
              </a:rPr>
              <a:t>tối</a:t>
            </a:r>
            <a:r>
              <a:rPr lang="en-US" altLang="zh-CN" sz="2200" dirty="0">
                <a:ea typeface="SimSun" panose="02010600030101010101" pitchFamily="2" charset="-122"/>
              </a:rPr>
              <a:t> </a:t>
            </a:r>
            <a:r>
              <a:rPr lang="en-US" altLang="zh-CN" sz="2200" dirty="0" err="1">
                <a:ea typeface="SimSun" panose="02010600030101010101" pitchFamily="2" charset="-122"/>
              </a:rPr>
              <a:t>đa</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số</a:t>
            </a:r>
            <a:r>
              <a:rPr lang="en-US" altLang="zh-CN" sz="2200" dirty="0">
                <a:ea typeface="SimSun" panose="02010600030101010101" pitchFamily="2" charset="-122"/>
              </a:rPr>
              <a:t>/</a:t>
            </a:r>
            <a:r>
              <a:rPr lang="en-US" altLang="zh-CN" sz="2200" dirty="0" err="1">
                <a:ea typeface="SimSun" panose="02010600030101010101" pitchFamily="2" charset="-122"/>
              </a:rPr>
              <a:t>chữ</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Hiểu</a:t>
            </a:r>
            <a:r>
              <a:rPr lang="en-US" altLang="zh-CN" sz="2200" dirty="0">
                <a:ea typeface="SimSun" panose="02010600030101010101" pitchFamily="2" charset="-122"/>
              </a:rPr>
              <a:t> </a:t>
            </a:r>
            <a:r>
              <a:rPr lang="en-US" altLang="zh-CN" sz="2200" dirty="0" err="1">
                <a:ea typeface="SimSun" panose="02010600030101010101" pitchFamily="2" charset="-122"/>
              </a:rPr>
              <a:t>thị</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giá</a:t>
            </a:r>
            <a:r>
              <a:rPr lang="en-US" altLang="zh-CN" sz="2200" dirty="0">
                <a:ea typeface="SimSun" panose="02010600030101010101" pitchFamily="2" charset="-122"/>
              </a:rPr>
              <a:t> </a:t>
            </a:r>
            <a:r>
              <a:rPr lang="en-US" altLang="zh-CN" sz="2200" dirty="0" err="1">
                <a:ea typeface="SimSun" panose="02010600030101010101" pitchFamily="2" charset="-122"/>
              </a:rPr>
              <a:t>trị</a:t>
            </a:r>
            <a:r>
              <a:rPr lang="en-US" altLang="zh-CN" sz="2200" dirty="0">
                <a:ea typeface="SimSun" panose="02010600030101010101" pitchFamily="2" charset="-122"/>
              </a:rPr>
              <a:t> </a:t>
            </a:r>
            <a:r>
              <a:rPr lang="en-US" altLang="zh-CN" sz="2200" dirty="0" err="1">
                <a:ea typeface="SimSun" panose="02010600030101010101" pitchFamily="2" charset="-122"/>
              </a:rPr>
              <a:t>mẫu</a:t>
            </a:r>
            <a:r>
              <a:rPr lang="en-US" altLang="zh-CN" sz="2200" dirty="0">
                <a:ea typeface="SimSun" panose="02010600030101010101" pitchFamily="2" charset="-122"/>
              </a:rPr>
              <a:t>, </a:t>
            </a:r>
            <a:r>
              <a:rPr lang="en-US" altLang="zh-CN" sz="2200" dirty="0" err="1">
                <a:ea typeface="SimSun" panose="02010600030101010101" pitchFamily="2" charset="-122"/>
              </a:rPr>
              <a:t>định</a:t>
            </a:r>
            <a:r>
              <a:rPr lang="en-US" altLang="zh-CN" sz="2200" dirty="0">
                <a:ea typeface="SimSun" panose="02010600030101010101" pitchFamily="2" charset="-122"/>
              </a:rPr>
              <a:t> </a:t>
            </a:r>
            <a:r>
              <a:rPr lang="en-US" altLang="zh-CN" sz="2200" dirty="0" err="1">
                <a:ea typeface="SimSun" panose="02010600030101010101" pitchFamily="2" charset="-122"/>
              </a:rPr>
              <a:t>dạng</a:t>
            </a:r>
            <a:r>
              <a:rPr lang="en-US" altLang="zh-CN" sz="2200" dirty="0">
                <a:ea typeface="SimSun" panose="02010600030101010101" pitchFamily="2" charset="-122"/>
              </a:rPr>
              <a:t> </a:t>
            </a:r>
            <a:r>
              <a:rPr lang="en-US" altLang="zh-CN" sz="2200" dirty="0" err="1">
                <a:ea typeface="SimSun" panose="02010600030101010101" pitchFamily="2" charset="-122"/>
              </a:rPr>
              <a:t>sẵn</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phím</a:t>
            </a:r>
            <a:r>
              <a:rPr lang="en-US" altLang="zh-CN" sz="2200" dirty="0">
                <a:ea typeface="SimSun" panose="02010600030101010101" pitchFamily="2" charset="-122"/>
              </a:rPr>
              <a:t> </a:t>
            </a:r>
            <a:r>
              <a:rPr lang="en-US" altLang="zh-CN" sz="2200" dirty="0" err="1">
                <a:ea typeface="SimSun" panose="02010600030101010101" pitchFamily="2" charset="-122"/>
              </a:rPr>
              <a:t>kết</a:t>
            </a:r>
            <a:r>
              <a:rPr lang="en-US" altLang="zh-CN" sz="2200" dirty="0">
                <a:ea typeface="SimSun" panose="02010600030101010101" pitchFamily="2" charset="-122"/>
              </a:rPr>
              <a:t> </a:t>
            </a:r>
            <a:r>
              <a:rPr lang="en-US" altLang="zh-CN" sz="2200" dirty="0" err="1">
                <a:ea typeface="SimSun" panose="02010600030101010101" pitchFamily="2" charset="-122"/>
              </a:rPr>
              <a:t>thúc</a:t>
            </a:r>
            <a:r>
              <a:rPr lang="en-US" altLang="zh-CN" sz="2200" dirty="0">
                <a:ea typeface="SimSun" panose="02010600030101010101" pitchFamily="2" charset="-122"/>
              </a:rPr>
              <a:t> </a:t>
            </a:r>
            <a:r>
              <a:rPr lang="en-US" altLang="zh-CN" sz="2200" dirty="0" err="1">
                <a:ea typeface="SimSun" panose="02010600030101010101" pitchFamily="2" charset="-122"/>
              </a:rPr>
              <a:t>mỗi</a:t>
            </a:r>
            <a:r>
              <a:rPr lang="en-US" altLang="zh-CN" sz="2200" dirty="0">
                <a:ea typeface="SimSun" panose="02010600030101010101" pitchFamily="2" charset="-122"/>
              </a:rPr>
              <a:t> </a:t>
            </a:r>
            <a:r>
              <a:rPr lang="en-US" altLang="zh-CN" sz="2200" dirty="0" err="1">
                <a:ea typeface="SimSun" panose="02010600030101010101" pitchFamily="2" charset="-122"/>
              </a:rPr>
              <a:t>khi</a:t>
            </a:r>
            <a:r>
              <a:rPr lang="en-US" altLang="zh-CN" sz="2200" dirty="0">
                <a:ea typeface="SimSun" panose="02010600030101010101" pitchFamily="2" charset="-122"/>
              </a:rPr>
              <a:t> </a:t>
            </a:r>
            <a:r>
              <a:rPr lang="en-US" altLang="zh-CN" sz="2200" dirty="0" err="1">
                <a:ea typeface="SimSun" panose="02010600030101010101" pitchFamily="2" charset="-122"/>
              </a:rPr>
              <a:t>xong</a:t>
            </a:r>
            <a:r>
              <a:rPr lang="en-US" altLang="zh-CN" sz="2200" dirty="0">
                <a:ea typeface="SimSun" panose="02010600030101010101" pitchFamily="2" charset="-122"/>
              </a:rPr>
              <a:t> </a:t>
            </a:r>
            <a:r>
              <a:rPr lang="en-US" altLang="zh-CN" sz="2200" dirty="0" err="1">
                <a:ea typeface="SimSun" panose="02010600030101010101" pitchFamily="2" charset="-122"/>
              </a:rPr>
              <a:t>một</a:t>
            </a:r>
            <a:r>
              <a:rPr lang="en-US" altLang="zh-CN" sz="2200" dirty="0">
                <a:ea typeface="SimSun" panose="02010600030101010101" pitchFamily="2" charset="-122"/>
              </a:rPr>
              <a:t> </a:t>
            </a:r>
            <a:r>
              <a:rPr lang="en-US" altLang="zh-CN" sz="2200" dirty="0" err="1">
                <a:ea typeface="SimSun" panose="02010600030101010101" pitchFamily="2" charset="-122"/>
              </a:rPr>
              <a:t>trường</a:t>
            </a:r>
            <a:r>
              <a:rPr lang="en-US" altLang="zh-CN" sz="2200" dirty="0">
                <a:ea typeface="SimSun" panose="02010600030101010101" pitchFamily="2" charset="-122"/>
              </a:rPr>
              <a:t>: enter, tab, </a:t>
            </a:r>
            <a:r>
              <a:rPr lang="en-US" altLang="zh-CN" sz="2200" dirty="0" err="1">
                <a:ea typeface="SimSun" panose="02010600030101010101" pitchFamily="2" charset="-122"/>
              </a:rPr>
              <a:t>mũi</a:t>
            </a:r>
            <a:r>
              <a:rPr lang="en-US" altLang="zh-CN" sz="2200" dirty="0">
                <a:ea typeface="SimSun" panose="02010600030101010101" pitchFamily="2" charset="-122"/>
              </a:rPr>
              <a:t> </a:t>
            </a:r>
            <a:r>
              <a:rPr lang="en-US" altLang="zh-CN" sz="2200" dirty="0" err="1">
                <a:ea typeface="SimSun" panose="02010600030101010101" pitchFamily="2" charset="-122"/>
              </a:rPr>
              <a:t>tên</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Không</a:t>
            </a:r>
            <a:r>
              <a:rPr lang="en-US" altLang="zh-CN" sz="2200" dirty="0">
                <a:ea typeface="SimSun" panose="02010600030101010101" pitchFamily="2" charset="-122"/>
              </a:rPr>
              <a:t> </a:t>
            </a: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số</a:t>
            </a:r>
            <a:r>
              <a:rPr lang="en-US" altLang="zh-CN" sz="2200" dirty="0">
                <a:ea typeface="SimSun" panose="02010600030101010101" pitchFamily="2" charset="-122"/>
              </a:rPr>
              <a:t> 0 </a:t>
            </a:r>
            <a:r>
              <a:rPr lang="en-US" altLang="zh-CN" sz="2200" dirty="0" err="1">
                <a:ea typeface="SimSun" panose="02010600030101010101" pitchFamily="2" charset="-122"/>
              </a:rPr>
              <a:t>với</a:t>
            </a:r>
            <a:r>
              <a:rPr lang="en-US" altLang="zh-CN" sz="2200" dirty="0">
                <a:ea typeface="SimSun" panose="02010600030101010101" pitchFamily="2" charset="-122"/>
              </a:rPr>
              <a:t> </a:t>
            </a:r>
            <a:r>
              <a:rPr lang="en-US" altLang="zh-CN" sz="2200" dirty="0" err="1">
                <a:ea typeface="SimSun" panose="02010600030101010101" pitchFamily="2" charset="-122"/>
              </a:rPr>
              <a:t>trường</a:t>
            </a:r>
            <a:r>
              <a:rPr lang="en-US" altLang="zh-CN" sz="2200" dirty="0">
                <a:ea typeface="SimSun" panose="02010600030101010101" pitchFamily="2" charset="-122"/>
              </a:rPr>
              <a:t> </a:t>
            </a:r>
            <a:r>
              <a:rPr lang="en-US" altLang="zh-CN" sz="2200" dirty="0" err="1">
                <a:ea typeface="SimSun" panose="02010600030101010101" pitchFamily="2" charset="-122"/>
              </a:rPr>
              <a:t>số</a:t>
            </a:r>
            <a:r>
              <a:rPr lang="en-US" altLang="zh-CN" sz="2200" dirty="0">
                <a:ea typeface="SimSun" panose="02010600030101010101" pitchFamily="2" charset="-122"/>
              </a:rPr>
              <a:t>: 009</a:t>
            </a:r>
          </a:p>
          <a:p>
            <a:pPr>
              <a:lnSpc>
                <a:spcPct val="90000"/>
              </a:lnSpc>
            </a:pPr>
            <a:r>
              <a:rPr lang="en-US" altLang="zh-CN" sz="2200" dirty="0" err="1">
                <a:ea typeface="SimSun" panose="02010600030101010101" pitchFamily="2" charset="-122"/>
              </a:rPr>
              <a:t>Không</a:t>
            </a:r>
            <a:r>
              <a:rPr lang="en-US" altLang="zh-CN" sz="2200" dirty="0">
                <a:ea typeface="SimSun" panose="02010600030101010101" pitchFamily="2" charset="-122"/>
              </a:rPr>
              <a:t> </a:t>
            </a: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phần</a:t>
            </a:r>
            <a:r>
              <a:rPr lang="en-US" altLang="zh-CN" sz="2200" dirty="0">
                <a:ea typeface="SimSun" panose="02010600030101010101" pitchFamily="2" charset="-122"/>
              </a:rPr>
              <a:t> </a:t>
            </a:r>
            <a:r>
              <a:rPr lang="en-US" altLang="zh-CN" sz="2200" dirty="0" err="1">
                <a:ea typeface="SimSun" panose="02010600030101010101" pitchFamily="2" charset="-122"/>
              </a:rPr>
              <a:t>thập</a:t>
            </a:r>
            <a:r>
              <a:rPr lang="en-US" altLang="zh-CN" sz="2200" dirty="0">
                <a:ea typeface="SimSun" panose="02010600030101010101" pitchFamily="2" charset="-122"/>
              </a:rPr>
              <a:t> </a:t>
            </a:r>
            <a:r>
              <a:rPr lang="en-US" altLang="zh-CN" sz="2200" dirty="0" err="1">
                <a:ea typeface="SimSun" panose="02010600030101010101" pitchFamily="2" charset="-122"/>
              </a:rPr>
              <a:t>phân</a:t>
            </a:r>
            <a:r>
              <a:rPr lang="en-US" altLang="zh-CN" sz="2200" dirty="0">
                <a:ea typeface="SimSun" panose="02010600030101010101" pitchFamily="2" charset="-122"/>
              </a:rPr>
              <a:t> </a:t>
            </a:r>
            <a:r>
              <a:rPr lang="en-US" altLang="zh-CN" sz="2200" dirty="0" err="1">
                <a:ea typeface="SimSun" panose="02010600030101010101" pitchFamily="2" charset="-122"/>
              </a:rPr>
              <a:t>nếu</a:t>
            </a:r>
            <a:r>
              <a:rPr lang="en-US" altLang="zh-CN" sz="2200" dirty="0">
                <a:ea typeface="SimSun" panose="02010600030101010101" pitchFamily="2" charset="-122"/>
              </a:rPr>
              <a:t> ko </a:t>
            </a:r>
            <a:r>
              <a:rPr lang="en-US" altLang="zh-CN" sz="2200" dirty="0" err="1">
                <a:ea typeface="SimSun" panose="02010600030101010101" pitchFamily="2" charset="-122"/>
              </a:rPr>
              <a:t>có</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thị</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chọn</a:t>
            </a:r>
            <a:r>
              <a:rPr lang="en-US" altLang="zh-CN" sz="2200" dirty="0">
                <a:ea typeface="SimSun" panose="02010600030101010101" pitchFamily="2" charset="-122"/>
              </a:rPr>
              <a:t> </a:t>
            </a:r>
            <a:r>
              <a:rPr lang="en-US" altLang="zh-CN" sz="2200" dirty="0" err="1">
                <a:ea typeface="SimSun" panose="02010600030101010101" pitchFamily="2" charset="-122"/>
              </a:rPr>
              <a:t>giá</a:t>
            </a:r>
            <a:r>
              <a:rPr lang="en-US" altLang="zh-CN" sz="2200" dirty="0">
                <a:ea typeface="SimSun" panose="02010600030101010101" pitchFamily="2" charset="-122"/>
              </a:rPr>
              <a:t> </a:t>
            </a:r>
            <a:r>
              <a:rPr lang="en-US" altLang="zh-CN" sz="2200" dirty="0" err="1">
                <a:ea typeface="SimSun" panose="02010600030101010101" pitchFamily="2" charset="-122"/>
              </a:rPr>
              <a:t>trị</a:t>
            </a:r>
            <a:r>
              <a:rPr lang="en-US" altLang="zh-CN" sz="2200" dirty="0">
                <a:ea typeface="SimSun" panose="02010600030101010101" pitchFamily="2" charset="-122"/>
              </a:rPr>
              <a:t> </a:t>
            </a:r>
            <a:r>
              <a:rPr lang="en-US" altLang="zh-CN" sz="2200" dirty="0" err="1">
                <a:ea typeface="SimSun" panose="02010600030101010101" pitchFamily="2" charset="-122"/>
              </a:rPr>
              <a:t>ngầm</a:t>
            </a:r>
            <a:r>
              <a:rPr lang="en-US" altLang="zh-CN" sz="2200" dirty="0">
                <a:ea typeface="SimSun" panose="02010600030101010101" pitchFamily="2" charset="-122"/>
              </a:rPr>
              <a:t> </a:t>
            </a:r>
            <a:r>
              <a:rPr lang="en-US" altLang="zh-CN" sz="2200" dirty="0" err="1">
                <a:ea typeface="SimSun" panose="02010600030101010101" pitchFamily="2" charset="-122"/>
              </a:rPr>
              <a:t>định</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Hiển</a:t>
            </a:r>
            <a:r>
              <a:rPr lang="en-US" altLang="zh-CN" sz="2200" dirty="0">
                <a:ea typeface="SimSun" panose="02010600030101010101" pitchFamily="2" charset="-122"/>
              </a:rPr>
              <a:t> </a:t>
            </a:r>
            <a:r>
              <a:rPr lang="en-US" altLang="zh-CN" sz="2200" dirty="0" err="1">
                <a:ea typeface="SimSun" panose="02010600030101010101" pitchFamily="2" charset="-122"/>
              </a:rPr>
              <a:t>thị</a:t>
            </a:r>
            <a:r>
              <a:rPr lang="en-US" altLang="zh-CN" sz="2200" dirty="0">
                <a:ea typeface="SimSun" panose="02010600030101010101" pitchFamily="2" charset="-122"/>
              </a:rPr>
              <a:t> </a:t>
            </a:r>
            <a:r>
              <a:rPr lang="en-US" altLang="zh-CN" sz="2200" dirty="0" err="1">
                <a:ea typeface="SimSun" panose="02010600030101010101" pitchFamily="2" charset="-122"/>
              </a:rPr>
              <a:t>danh</a:t>
            </a:r>
            <a:r>
              <a:rPr lang="en-US" altLang="zh-CN" sz="2200" dirty="0">
                <a:ea typeface="SimSun" panose="02010600030101010101" pitchFamily="2" charset="-122"/>
              </a:rPr>
              <a:t> </a:t>
            </a:r>
            <a:r>
              <a:rPr lang="en-US" altLang="zh-CN" sz="2200" dirty="0" err="1">
                <a:ea typeface="SimSun" panose="02010600030101010101" pitchFamily="2" charset="-122"/>
              </a:rPr>
              <a:t>sách</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giá</a:t>
            </a:r>
            <a:r>
              <a:rPr lang="en-US" altLang="zh-CN" sz="2200" dirty="0">
                <a:ea typeface="SimSun" panose="02010600030101010101" pitchFamily="2" charset="-122"/>
              </a:rPr>
              <a:t> </a:t>
            </a:r>
            <a:r>
              <a:rPr lang="en-US" altLang="zh-CN" sz="2200" dirty="0" err="1">
                <a:ea typeface="SimSun" panose="02010600030101010101" pitchFamily="2" charset="-122"/>
              </a:rPr>
              <a:t>trị</a:t>
            </a:r>
            <a:r>
              <a:rPr lang="en-US" altLang="zh-CN" sz="2200" dirty="0">
                <a:ea typeface="SimSun" panose="02010600030101010101" pitchFamily="2" charset="-122"/>
              </a:rPr>
              <a:t> </a:t>
            </a:r>
            <a:r>
              <a:rPr lang="en-US" altLang="zh-CN" sz="2200" dirty="0" err="1">
                <a:ea typeface="SimSun" panose="02010600030101010101" pitchFamily="2" charset="-122"/>
              </a:rPr>
              <a:t>cho</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chọn</a:t>
            </a:r>
            <a:r>
              <a:rPr lang="en-US" altLang="zh-CN" sz="2200" dirty="0">
                <a:ea typeface="SimSun" panose="02010600030101010101" pitchFamily="2" charset="-122"/>
              </a:rPr>
              <a:t> </a:t>
            </a:r>
            <a:r>
              <a:rPr lang="en-US" altLang="zh-CN" sz="2200" dirty="0" err="1">
                <a:ea typeface="SimSun" panose="02010600030101010101" pitchFamily="2" charset="-122"/>
              </a:rPr>
              <a:t>lựa</a:t>
            </a:r>
            <a:endParaRPr lang="en-US" altLang="zh-CN" sz="2200" dirty="0">
              <a:ea typeface="SimSun" panose="02010600030101010101" pitchFamily="2" charset="-122"/>
            </a:endParaRPr>
          </a:p>
          <a:p>
            <a:pPr>
              <a:lnSpc>
                <a:spcPct val="90000"/>
              </a:lnSpc>
            </a:pPr>
            <a:endParaRPr lang="en-US" altLang="zh-CN" sz="2200" dirty="0">
              <a:ea typeface="SimSun" panose="02010600030101010101" pitchFamily="2" charset="-122"/>
            </a:endParaRPr>
          </a:p>
        </p:txBody>
      </p:sp>
      <p:sp>
        <p:nvSpPr>
          <p:cNvPr id="3" name="Slide Number Placeholder 2">
            <a:extLst>
              <a:ext uri="{FF2B5EF4-FFF2-40B4-BE49-F238E27FC236}">
                <a16:creationId xmlns:a16="http://schemas.microsoft.com/office/drawing/2014/main" id="{ED05CEBB-96D0-4E6C-A5B9-112F6EF54E3C}"/>
              </a:ext>
            </a:extLst>
          </p:cNvPr>
          <p:cNvSpPr>
            <a:spLocks noGrp="1"/>
          </p:cNvSpPr>
          <p:nvPr>
            <p:ph type="sldNum" sz="quarter" idx="12"/>
          </p:nvPr>
        </p:nvSpPr>
        <p:spPr/>
        <p:txBody>
          <a:bodyPr/>
          <a:lstStyle/>
          <a:p>
            <a:fld id="{75AD155E-7EA3-EA46-B9DC-061AAF62E150}" type="slidenum">
              <a:rPr lang="en-US" smtClean="0"/>
              <a:pPr/>
              <a:t>116</a:t>
            </a:fld>
            <a:endParaRPr lang="en-US" dirty="0"/>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6370643B-95FB-4AF3-A120-69E2F20643E6}"/>
              </a:ext>
            </a:extLst>
          </p:cNvPr>
          <p:cNvSpPr>
            <a:spLocks noGrp="1" noChangeArrowheads="1"/>
          </p:cNvSpPr>
          <p:nvPr>
            <p:ph type="title"/>
          </p:nvPr>
        </p:nvSpPr>
        <p:spPr/>
        <p:txBody>
          <a:bodyPr/>
          <a:lstStyle/>
          <a:p>
            <a:r>
              <a:rPr lang="en-US" altLang="vi-VN"/>
              <a:t>FORM FILLING</a:t>
            </a:r>
          </a:p>
        </p:txBody>
      </p:sp>
      <p:sp>
        <p:nvSpPr>
          <p:cNvPr id="183299" name="Content Placeholder 2">
            <a:extLst>
              <a:ext uri="{FF2B5EF4-FFF2-40B4-BE49-F238E27FC236}">
                <a16:creationId xmlns:a16="http://schemas.microsoft.com/office/drawing/2014/main" id="{8E6A3D29-48F7-49E3-B689-B2DBFE0A5EC0}"/>
              </a:ext>
            </a:extLst>
          </p:cNvPr>
          <p:cNvSpPr>
            <a:spLocks noGrp="1" noChangeArrowheads="1"/>
          </p:cNvSpPr>
          <p:nvPr>
            <p:ph idx="1"/>
          </p:nvPr>
        </p:nvSpPr>
        <p:spPr/>
        <p:txBody>
          <a:bodyPr>
            <a:normAutofit/>
          </a:bodyPr>
          <a:lstStyle/>
          <a:p>
            <a:pPr>
              <a:lnSpc>
                <a:spcPct val="90000"/>
              </a:lnSpc>
            </a:pP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cách</a:t>
            </a:r>
            <a:r>
              <a:rPr lang="en-US" altLang="zh-CN" sz="2200" dirty="0">
                <a:ea typeface="SimSun" panose="02010600030101010101" pitchFamily="2" charset="-122"/>
              </a:rPr>
              <a:t> </a:t>
            </a:r>
            <a:r>
              <a:rPr lang="en-US" altLang="zh-CN" sz="2200" dirty="0" err="1">
                <a:ea typeface="SimSun" panose="02010600030101010101" pitchFamily="2" charset="-122"/>
              </a:rPr>
              <a:t>thoát</a:t>
            </a:r>
            <a:r>
              <a:rPr lang="en-US" altLang="zh-CN" sz="2200" dirty="0">
                <a:ea typeface="SimSun" panose="02010600030101010101" pitchFamily="2" charset="-122"/>
              </a:rPr>
              <a:t> </a:t>
            </a:r>
            <a:r>
              <a:rPr lang="en-US" altLang="zh-CN" sz="2200" dirty="0" err="1">
                <a:ea typeface="SimSun" panose="02010600030101010101" pitchFamily="2" charset="-122"/>
              </a:rPr>
              <a:t>khỏi</a:t>
            </a:r>
            <a:r>
              <a:rPr lang="en-US" altLang="zh-CN" sz="2200" dirty="0">
                <a:ea typeface="SimSun" panose="02010600030101010101" pitchFamily="2" charset="-122"/>
              </a:rPr>
              <a:t> </a:t>
            </a:r>
            <a:r>
              <a:rPr lang="en-US" altLang="zh-CN" sz="2200" dirty="0" err="1">
                <a:ea typeface="SimSun" panose="02010600030101010101" pitchFamily="2" charset="-122"/>
              </a:rPr>
              <a:t>màn</a:t>
            </a:r>
            <a:r>
              <a:rPr lang="en-US" altLang="zh-CN" sz="2200" dirty="0">
                <a:ea typeface="SimSun" panose="02010600030101010101" pitchFamily="2" charset="-122"/>
              </a:rPr>
              <a:t> </a:t>
            </a:r>
            <a:r>
              <a:rPr lang="en-US" altLang="zh-CN" sz="2200" dirty="0" err="1">
                <a:ea typeface="SimSun" panose="02010600030101010101" pitchFamily="2" charset="-122"/>
              </a:rPr>
              <a:t>hình</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 </a:t>
            </a:r>
            <a:r>
              <a:rPr lang="en-US" altLang="zh-CN" sz="2200" dirty="0" err="1">
                <a:ea typeface="SimSun" panose="02010600030101010101" pitchFamily="2" charset="-122"/>
              </a:rPr>
              <a:t>bất</a:t>
            </a:r>
            <a:r>
              <a:rPr lang="en-US" altLang="zh-CN" sz="2200" dirty="0">
                <a:ea typeface="SimSun" panose="02010600030101010101" pitchFamily="2" charset="-122"/>
              </a:rPr>
              <a:t> </a:t>
            </a:r>
            <a:r>
              <a:rPr lang="en-US" altLang="zh-CN" sz="2200" dirty="0" err="1">
                <a:ea typeface="SimSun" panose="02010600030101010101" pitchFamily="2" charset="-122"/>
              </a:rPr>
              <a:t>kì</a:t>
            </a:r>
            <a:r>
              <a:rPr lang="en-US" altLang="zh-CN" sz="2200" dirty="0">
                <a:ea typeface="SimSun" panose="02010600030101010101" pitchFamily="2" charset="-122"/>
              </a:rPr>
              <a:t> </a:t>
            </a:r>
            <a:r>
              <a:rPr lang="en-US" altLang="zh-CN" sz="2200" dirty="0" err="1">
                <a:ea typeface="SimSun" panose="02010600030101010101" pitchFamily="2" charset="-122"/>
              </a:rPr>
              <a:t>lúc</a:t>
            </a:r>
            <a:r>
              <a:rPr lang="en-US" altLang="zh-CN" sz="2200" dirty="0">
                <a:ea typeface="SimSun" panose="02010600030101010101" pitchFamily="2" charset="-122"/>
              </a:rPr>
              <a:t> </a:t>
            </a:r>
            <a:r>
              <a:rPr lang="en-US" altLang="zh-CN" sz="2200" dirty="0" err="1">
                <a:ea typeface="SimSun" panose="02010600030101010101" pitchFamily="2" charset="-122"/>
              </a:rPr>
              <a:t>nào</a:t>
            </a:r>
            <a:r>
              <a:rPr lang="en-US" altLang="zh-CN" sz="2200" dirty="0">
                <a:ea typeface="SimSun" panose="02010600030101010101" pitchFamily="2" charset="-122"/>
              </a:rPr>
              <a:t> </a:t>
            </a:r>
            <a:r>
              <a:rPr lang="en-US" altLang="zh-CN" sz="2200" dirty="0" err="1">
                <a:ea typeface="SimSun" panose="02010600030101010101" pitchFamily="2" charset="-122"/>
              </a:rPr>
              <a:t>cho</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cho</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cơ</a:t>
            </a:r>
            <a:r>
              <a:rPr lang="en-US" altLang="zh-CN" sz="2200" dirty="0">
                <a:ea typeface="SimSun" panose="02010600030101010101" pitchFamily="2" charset="-122"/>
              </a:rPr>
              <a:t> </a:t>
            </a:r>
            <a:r>
              <a:rPr lang="en-US" altLang="zh-CN" sz="2200" dirty="0" err="1">
                <a:ea typeface="SimSun" panose="02010600030101010101" pitchFamily="2" charset="-122"/>
              </a:rPr>
              <a:t>hội</a:t>
            </a:r>
            <a:r>
              <a:rPr lang="en-US" altLang="zh-CN" sz="2200" dirty="0">
                <a:ea typeface="SimSun" panose="02010600030101010101" pitchFamily="2" charset="-122"/>
              </a:rPr>
              <a:t> </a:t>
            </a:r>
            <a:r>
              <a:rPr lang="en-US" altLang="zh-CN" sz="2200" dirty="0" err="1">
                <a:ea typeface="SimSun" panose="02010600030101010101" pitchFamily="2" charset="-122"/>
              </a:rPr>
              <a:t>xác</a:t>
            </a:r>
            <a:r>
              <a:rPr lang="en-US" altLang="zh-CN" sz="2200" dirty="0">
                <a:ea typeface="SimSun" panose="02010600030101010101" pitchFamily="2" charset="-122"/>
              </a:rPr>
              <a:t> </a:t>
            </a:r>
            <a:r>
              <a:rPr lang="en-US" altLang="zh-CN" sz="2200" dirty="0" err="1">
                <a:ea typeface="SimSun" panose="02010600030101010101" pitchFamily="2" charset="-122"/>
              </a:rPr>
              <a:t>nhận</a:t>
            </a:r>
            <a:r>
              <a:rPr lang="en-US" altLang="zh-CN" sz="2200" dirty="0">
                <a:ea typeface="SimSun" panose="02010600030101010101" pitchFamily="2" charset="-122"/>
              </a:rPr>
              <a:t> </a:t>
            </a:r>
            <a:r>
              <a:rPr lang="en-US" altLang="zh-CN" sz="2200" dirty="0" err="1">
                <a:ea typeface="SimSun" panose="02010600030101010101" pitchFamily="2" charset="-122"/>
              </a:rPr>
              <a:t>độ</a:t>
            </a:r>
            <a:r>
              <a:rPr lang="en-US" altLang="zh-CN" sz="2200" dirty="0">
                <a:ea typeface="SimSun" panose="02010600030101010101" pitchFamily="2" charset="-122"/>
              </a:rPr>
              <a:t> </a:t>
            </a:r>
            <a:r>
              <a:rPr lang="en-US" altLang="zh-CN" sz="2200" dirty="0" err="1">
                <a:ea typeface="SimSun" panose="02010600030101010101" pitchFamily="2" charset="-122"/>
              </a:rPr>
              <a:t>chính</a:t>
            </a:r>
            <a:r>
              <a:rPr lang="en-US" altLang="zh-CN" sz="2200" dirty="0">
                <a:ea typeface="SimSun" panose="02010600030101010101" pitchFamily="2" charset="-122"/>
              </a:rPr>
              <a:t> </a:t>
            </a:r>
            <a:r>
              <a:rPr lang="en-US" altLang="zh-CN" sz="2200" dirty="0" err="1">
                <a:ea typeface="SimSun" panose="02010600030101010101" pitchFamily="2" charset="-122"/>
              </a:rPr>
              <a:t>xác</a:t>
            </a:r>
            <a:r>
              <a:rPr lang="en-US" altLang="zh-CN" sz="2200" dirty="0">
                <a:ea typeface="SimSun" panose="02010600030101010101" pitchFamily="2" charset="-122"/>
              </a:rPr>
              <a:t> </a:t>
            </a:r>
            <a:r>
              <a:rPr lang="en-US" altLang="zh-CN" sz="2200" dirty="0" err="1">
                <a:ea typeface="SimSun" panose="02010600030101010101" pitchFamily="2" charset="-122"/>
              </a:rPr>
              <a:t>dữ</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 </a:t>
            </a:r>
            <a:r>
              <a:rPr lang="en-US" altLang="zh-CN" sz="2200" dirty="0" err="1">
                <a:ea typeface="SimSun" panose="02010600030101010101" pitchFamily="2" charset="-122"/>
              </a:rPr>
              <a:t>vào</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cách</a:t>
            </a:r>
            <a:r>
              <a:rPr lang="en-US" altLang="zh-CN" sz="2200" dirty="0">
                <a:ea typeface="SimSun" panose="02010600030101010101" pitchFamily="2" charset="-122"/>
              </a:rPr>
              <a:t> </a:t>
            </a: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chuyển</a:t>
            </a:r>
            <a:r>
              <a:rPr lang="en-US" altLang="zh-CN" sz="2200" dirty="0">
                <a:ea typeface="SimSun" panose="02010600030101010101" pitchFamily="2" charset="-122"/>
              </a:rPr>
              <a:t> </a:t>
            </a:r>
            <a:r>
              <a:rPr lang="en-US" altLang="zh-CN" sz="2200" dirty="0" err="1">
                <a:ea typeface="SimSun" panose="02010600030101010101" pitchFamily="2" charset="-122"/>
              </a:rPr>
              <a:t>đổi</a:t>
            </a:r>
            <a:r>
              <a:rPr lang="en-US" altLang="zh-CN" sz="2200" dirty="0">
                <a:ea typeface="SimSun" panose="02010600030101010101" pitchFamily="2" charset="-122"/>
              </a:rPr>
              <a:t> </a:t>
            </a:r>
            <a:r>
              <a:rPr lang="en-US" altLang="zh-CN" sz="2200" dirty="0" err="1">
                <a:ea typeface="SimSun" panose="02010600030101010101" pitchFamily="2" charset="-122"/>
              </a:rPr>
              <a:t>giữa</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trường</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lập</a:t>
            </a:r>
            <a:r>
              <a:rPr lang="en-US" altLang="zh-CN" sz="2200" dirty="0">
                <a:ea typeface="SimSun" panose="02010600030101010101" pitchFamily="2" charset="-122"/>
              </a:rPr>
              <a:t> </a:t>
            </a:r>
            <a:r>
              <a:rPr lang="en-US" altLang="zh-CN" sz="2200" dirty="0" err="1">
                <a:ea typeface="SimSun" panose="02010600030101010101" pitchFamily="2" charset="-122"/>
              </a:rPr>
              <a:t>trước</a:t>
            </a:r>
            <a:endParaRPr lang="en-US" altLang="zh-CN" sz="2200" dirty="0">
              <a:ea typeface="SimSun" panose="02010600030101010101" pitchFamily="2" charset="-122"/>
            </a:endParaRPr>
          </a:p>
          <a:p>
            <a:pPr>
              <a:lnSpc>
                <a:spcPct val="90000"/>
              </a:lnSpc>
            </a:pPr>
            <a:r>
              <a:rPr lang="en-US" altLang="zh-CN" sz="2200" dirty="0" err="1">
                <a:ea typeface="SimSun" panose="02010600030101010101" pitchFamily="2" charset="-122"/>
              </a:rPr>
              <a:t>Màn</a:t>
            </a:r>
            <a:r>
              <a:rPr lang="en-US" altLang="zh-CN" sz="2200" dirty="0">
                <a:ea typeface="SimSun" panose="02010600030101010101" pitchFamily="2" charset="-122"/>
              </a:rPr>
              <a:t> </a:t>
            </a:r>
            <a:r>
              <a:rPr lang="en-US" altLang="zh-CN" sz="2200" dirty="0" err="1">
                <a:ea typeface="SimSun" panose="02010600030101010101" pitchFamily="2" charset="-122"/>
              </a:rPr>
              <a:t>hình</a:t>
            </a:r>
            <a:r>
              <a:rPr lang="en-US" altLang="zh-CN" sz="2200" dirty="0">
                <a:ea typeface="SimSun" panose="02010600030101010101" pitchFamily="2" charset="-122"/>
              </a:rPr>
              <a:t> form </a:t>
            </a:r>
            <a:r>
              <a:rPr lang="en-US" altLang="zh-CN" sz="2200" dirty="0" err="1">
                <a:ea typeface="SimSun" panose="02010600030101010101" pitchFamily="2" charset="-122"/>
              </a:rPr>
              <a:t>gần</a:t>
            </a:r>
            <a:r>
              <a:rPr lang="en-US" altLang="zh-CN" sz="2200" dirty="0">
                <a:ea typeface="SimSun" panose="02010600030101010101" pitchFamily="2" charset="-122"/>
              </a:rPr>
              <a:t> </a:t>
            </a:r>
            <a:r>
              <a:rPr lang="en-US" altLang="zh-CN" sz="2200" dirty="0" err="1">
                <a:ea typeface="SimSun" panose="02010600030101010101" pitchFamily="2" charset="-122"/>
              </a:rPr>
              <a:t>gũi</a:t>
            </a:r>
            <a:r>
              <a:rPr lang="en-US" altLang="zh-CN" sz="2200" dirty="0">
                <a:ea typeface="SimSun" panose="02010600030101010101" pitchFamily="2" charset="-122"/>
              </a:rPr>
              <a:t> </a:t>
            </a:r>
            <a:r>
              <a:rPr lang="en-US" altLang="zh-CN" sz="2200" dirty="0" err="1">
                <a:ea typeface="SimSun" panose="02010600030101010101" pitchFamily="2" charset="-122"/>
              </a:rPr>
              <a:t>với</a:t>
            </a:r>
            <a:r>
              <a:rPr lang="en-US" altLang="zh-CN" sz="2200" dirty="0">
                <a:ea typeface="SimSun" panose="02010600030101010101" pitchFamily="2" charset="-122"/>
              </a:rPr>
              <a:t> </a:t>
            </a:r>
            <a:r>
              <a:rPr lang="en-US" altLang="zh-CN" sz="2200" dirty="0" err="1">
                <a:ea typeface="SimSun" panose="02010600030101010101" pitchFamily="2" charset="-122"/>
              </a:rPr>
              <a:t>tài</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 </a:t>
            </a:r>
            <a:r>
              <a:rPr lang="en-US" altLang="zh-CN" sz="2200" dirty="0" err="1">
                <a:ea typeface="SimSun" panose="02010600030101010101" pitchFamily="2" charset="-122"/>
              </a:rPr>
              <a:t>nguồn</a:t>
            </a:r>
            <a:r>
              <a:rPr lang="en-US" altLang="zh-CN" sz="2200" dirty="0">
                <a:ea typeface="SimSun" panose="02010600030101010101" pitchFamily="2" charset="-122"/>
              </a:rPr>
              <a:t>.</a:t>
            </a:r>
          </a:p>
          <a:p>
            <a:pPr>
              <a:lnSpc>
                <a:spcPct val="90000"/>
              </a:lnSpc>
            </a:pPr>
            <a:r>
              <a:rPr lang="en-US" altLang="zh-CN" sz="2200" dirty="0">
                <a:ea typeface="SimSun" panose="02010600030101010101" pitchFamily="2" charset="-122"/>
              </a:rPr>
              <a:t>Cho phép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xem</a:t>
            </a:r>
            <a:r>
              <a:rPr lang="en-US" altLang="zh-CN" sz="2200" dirty="0">
                <a:ea typeface="SimSun" panose="02010600030101010101" pitchFamily="2" charset="-122"/>
              </a:rPr>
              <a:t>, </a:t>
            </a:r>
            <a:r>
              <a:rPr lang="en-US" altLang="zh-CN" sz="2200" dirty="0" err="1">
                <a:ea typeface="SimSun" panose="02010600030101010101" pitchFamily="2" charset="-122"/>
              </a:rPr>
              <a:t>xóa</a:t>
            </a:r>
            <a:r>
              <a:rPr lang="en-US" altLang="zh-CN" sz="2200" dirty="0">
                <a:ea typeface="SimSun" panose="02010600030101010101" pitchFamily="2" charset="-122"/>
              </a:rPr>
              <a:t>, </a:t>
            </a:r>
            <a:r>
              <a:rPr lang="en-US" altLang="zh-CN" sz="2200" dirty="0" err="1">
                <a:ea typeface="SimSun" panose="02010600030101010101" pitchFamily="2" charset="-122"/>
              </a:rPr>
              <a:t>thay</a:t>
            </a:r>
            <a:r>
              <a:rPr lang="en-US" altLang="zh-CN" sz="2200" dirty="0">
                <a:ea typeface="SimSun" panose="02010600030101010101" pitchFamily="2" charset="-122"/>
              </a:rPr>
              <a:t> </a:t>
            </a:r>
            <a:r>
              <a:rPr lang="en-US" altLang="zh-CN" sz="2200" dirty="0" err="1">
                <a:ea typeface="SimSun" panose="02010600030101010101" pitchFamily="2" charset="-122"/>
              </a:rPr>
              <a:t>đổi</a:t>
            </a:r>
            <a:r>
              <a:rPr lang="en-US" altLang="zh-CN" sz="2200" dirty="0">
                <a:ea typeface="SimSun" panose="02010600030101010101" pitchFamily="2" charset="-122"/>
              </a:rPr>
              <a:t>, </a:t>
            </a:r>
            <a:r>
              <a:rPr lang="en-US" altLang="zh-CN" sz="2200" dirty="0" err="1">
                <a:ea typeface="SimSun" panose="02010600030101010101" pitchFamily="2" charset="-122"/>
              </a:rPr>
              <a:t>thêm</a:t>
            </a:r>
            <a:r>
              <a:rPr lang="en-US" altLang="zh-CN" sz="2200" dirty="0">
                <a:ea typeface="SimSun" panose="02010600030101010101" pitchFamily="2" charset="-122"/>
              </a:rPr>
              <a:t> </a:t>
            </a:r>
            <a:r>
              <a:rPr lang="en-US" altLang="zh-CN" sz="2200" dirty="0" err="1">
                <a:ea typeface="SimSun" panose="02010600030101010101" pitchFamily="2" charset="-122"/>
              </a:rPr>
              <a:t>mới</a:t>
            </a:r>
            <a:r>
              <a:rPr lang="en-US" altLang="zh-CN" sz="2200" dirty="0">
                <a:ea typeface="SimSun" panose="02010600030101010101" pitchFamily="2" charset="-122"/>
              </a:rPr>
              <a:t> </a:t>
            </a:r>
            <a:r>
              <a:rPr lang="en-US" altLang="zh-CN" sz="2200" dirty="0" err="1">
                <a:ea typeface="SimSun" panose="02010600030101010101" pitchFamily="2" charset="-122"/>
              </a:rPr>
              <a:t>dữ</a:t>
            </a:r>
            <a:r>
              <a:rPr lang="en-US" altLang="zh-CN" sz="2200" dirty="0">
                <a:ea typeface="SimSun" panose="02010600030101010101" pitchFamily="2" charset="-122"/>
              </a:rPr>
              <a:t> </a:t>
            </a:r>
            <a:r>
              <a:rPr lang="en-US" altLang="zh-CN" sz="2200" dirty="0" err="1">
                <a:ea typeface="SimSun" panose="02010600030101010101" pitchFamily="2" charset="-122"/>
              </a:rPr>
              <a:t>liệu</a:t>
            </a:r>
            <a:r>
              <a:rPr lang="en-US" altLang="zh-CN" sz="2200" dirty="0">
                <a:ea typeface="SimSun" panose="02010600030101010101" pitchFamily="2" charset="-122"/>
              </a:rPr>
              <a:t> (</a:t>
            </a: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xác</a:t>
            </a:r>
            <a:r>
              <a:rPr lang="en-US" altLang="zh-CN" sz="2200" dirty="0">
                <a:ea typeface="SimSun" panose="02010600030101010101" pitchFamily="2" charset="-122"/>
              </a:rPr>
              <a:t> </a:t>
            </a:r>
            <a:r>
              <a:rPr lang="en-US" altLang="zh-CN" sz="2200" dirty="0" err="1">
                <a:ea typeface="SimSun" panose="02010600030101010101" pitchFamily="2" charset="-122"/>
              </a:rPr>
              <a:t>nhận</a:t>
            </a:r>
            <a:r>
              <a:rPr lang="en-US" altLang="zh-CN" sz="2200" dirty="0">
                <a:ea typeface="SimSun" panose="02010600030101010101" pitchFamily="2" charset="-122"/>
              </a:rPr>
              <a:t> </a:t>
            </a:r>
            <a:r>
              <a:rPr lang="en-US" altLang="zh-CN" sz="2200" dirty="0" err="1">
                <a:ea typeface="SimSun" panose="02010600030101010101" pitchFamily="2" charset="-122"/>
              </a:rPr>
              <a:t>lại</a:t>
            </a:r>
            <a:r>
              <a:rPr lang="en-US" altLang="zh-CN" sz="2200" dirty="0">
                <a:ea typeface="SimSun" panose="02010600030101010101" pitchFamily="2" charset="-122"/>
              </a:rPr>
              <a:t> </a:t>
            </a:r>
            <a:r>
              <a:rPr lang="en-US" altLang="zh-CN" sz="2200" dirty="0" err="1">
                <a:ea typeface="SimSun" panose="02010600030101010101" pitchFamily="2" charset="-122"/>
              </a:rPr>
              <a:t>thao</a:t>
            </a:r>
            <a:r>
              <a:rPr lang="en-US" altLang="zh-CN" sz="2200" dirty="0">
                <a:ea typeface="SimSun" panose="02010600030101010101" pitchFamily="2" charset="-122"/>
              </a:rPr>
              <a:t> </a:t>
            </a:r>
            <a:r>
              <a:rPr lang="en-US" altLang="zh-CN" sz="2200" dirty="0" err="1">
                <a:ea typeface="SimSun" panose="02010600030101010101" pitchFamily="2" charset="-122"/>
              </a:rPr>
              <a:t>tác</a:t>
            </a:r>
            <a:r>
              <a:rPr lang="en-US" altLang="zh-CN" sz="2200" dirty="0">
                <a:ea typeface="SimSun" panose="02010600030101010101" pitchFamily="2" charset="-122"/>
              </a:rPr>
              <a:t>)</a:t>
            </a:r>
          </a:p>
          <a:p>
            <a:pPr>
              <a:lnSpc>
                <a:spcPct val="90000"/>
              </a:lnSpc>
            </a:pP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cách</a:t>
            </a:r>
            <a:r>
              <a:rPr lang="en-US" altLang="zh-CN" sz="2200" dirty="0">
                <a:ea typeface="SimSun" panose="02010600030101010101" pitchFamily="2" charset="-122"/>
              </a:rPr>
              <a:t> </a:t>
            </a: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tìm</a:t>
            </a:r>
            <a:r>
              <a:rPr lang="en-US" altLang="zh-CN" sz="2200" dirty="0">
                <a:ea typeface="SimSun" panose="02010600030101010101" pitchFamily="2" charset="-122"/>
              </a:rPr>
              <a:t> </a:t>
            </a:r>
            <a:r>
              <a:rPr lang="en-US" altLang="zh-CN" sz="2200" dirty="0" err="1">
                <a:ea typeface="SimSun" panose="02010600030101010101" pitchFamily="2" charset="-122"/>
              </a:rPr>
              <a:t>kiếm</a:t>
            </a:r>
            <a:r>
              <a:rPr lang="en-US" altLang="zh-CN" sz="2200" dirty="0">
                <a:ea typeface="SimSun" panose="02010600030101010101" pitchFamily="2" charset="-122"/>
              </a:rPr>
              <a:t> </a:t>
            </a:r>
            <a:r>
              <a:rPr lang="en-US" altLang="zh-CN" sz="2200" dirty="0" err="1">
                <a:ea typeface="SimSun" panose="02010600030101010101" pitchFamily="2" charset="-122"/>
              </a:rPr>
              <a:t>thông</a:t>
            </a:r>
            <a:r>
              <a:rPr lang="en-US" altLang="zh-CN" sz="2200" dirty="0">
                <a:ea typeface="SimSun" panose="02010600030101010101" pitchFamily="2" charset="-122"/>
              </a:rPr>
              <a:t> tin.</a:t>
            </a:r>
          </a:p>
        </p:txBody>
      </p:sp>
      <p:sp>
        <p:nvSpPr>
          <p:cNvPr id="2" name="Slide Number Placeholder 1">
            <a:extLst>
              <a:ext uri="{FF2B5EF4-FFF2-40B4-BE49-F238E27FC236}">
                <a16:creationId xmlns:a16="http://schemas.microsoft.com/office/drawing/2014/main" id="{D9E3DDB1-DBDD-4C33-ABB4-1DBEB61BCF43}"/>
              </a:ext>
            </a:extLst>
          </p:cNvPr>
          <p:cNvSpPr>
            <a:spLocks noGrp="1"/>
          </p:cNvSpPr>
          <p:nvPr>
            <p:ph type="sldNum" sz="quarter" idx="12"/>
          </p:nvPr>
        </p:nvSpPr>
        <p:spPr/>
        <p:txBody>
          <a:bodyPr/>
          <a:lstStyle/>
          <a:p>
            <a:fld id="{75AD155E-7EA3-EA46-B9DC-061AAF62E150}" type="slidenum">
              <a:rPr lang="en-US" smtClean="0"/>
              <a:pPr/>
              <a:t>117</a:t>
            </a:fld>
            <a:endParaRPr lang="en-US" dirty="0"/>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a:extLst>
              <a:ext uri="{FF2B5EF4-FFF2-40B4-BE49-F238E27FC236}">
                <a16:creationId xmlns:a16="http://schemas.microsoft.com/office/drawing/2014/main" id="{E476AC47-52FA-4A47-A5C6-14D0AA10F563}"/>
              </a:ext>
            </a:extLst>
          </p:cNvPr>
          <p:cNvSpPr>
            <a:spLocks noGrp="1" noChangeArrowheads="1"/>
          </p:cNvSpPr>
          <p:nvPr>
            <p:ph type="title"/>
          </p:nvPr>
        </p:nvSpPr>
        <p:spPr/>
        <p:txBody>
          <a:bodyPr/>
          <a:lstStyle/>
          <a:p>
            <a:r>
              <a:rPr lang="en-US" altLang="vi-VN"/>
              <a:t>Mặt nạ nhập liệu – INPUT MASK</a:t>
            </a:r>
          </a:p>
        </p:txBody>
      </p:sp>
      <p:sp>
        <p:nvSpPr>
          <p:cNvPr id="184323" name="Content Placeholder 2">
            <a:extLst>
              <a:ext uri="{FF2B5EF4-FFF2-40B4-BE49-F238E27FC236}">
                <a16:creationId xmlns:a16="http://schemas.microsoft.com/office/drawing/2014/main" id="{0E61D687-8218-49A9-8CE3-0C91498777CE}"/>
              </a:ext>
            </a:extLst>
          </p:cNvPr>
          <p:cNvSpPr>
            <a:spLocks noGrp="1" noChangeArrowheads="1"/>
          </p:cNvSpPr>
          <p:nvPr>
            <p:ph idx="1"/>
          </p:nvPr>
        </p:nvSpPr>
        <p:spPr/>
        <p:txBody>
          <a:bodyPr/>
          <a:lstStyle/>
          <a:p>
            <a:r>
              <a:rPr lang="en-US" altLang="vi-VN" dirty="0" err="1"/>
              <a:t>Tương</a:t>
            </a:r>
            <a:r>
              <a:rPr lang="en-US" altLang="vi-VN" dirty="0"/>
              <a:t> </a:t>
            </a:r>
            <a:r>
              <a:rPr lang="en-US" altLang="vi-VN" dirty="0" err="1"/>
              <a:t>ứng</a:t>
            </a:r>
            <a:r>
              <a:rPr lang="en-US" altLang="vi-VN" dirty="0"/>
              <a:t> </a:t>
            </a:r>
            <a:r>
              <a:rPr lang="en-US" altLang="vi-VN" dirty="0" err="1"/>
              <a:t>từng</a:t>
            </a:r>
            <a:r>
              <a:rPr lang="en-US" altLang="vi-VN" dirty="0"/>
              <a:t> </a:t>
            </a:r>
            <a:r>
              <a:rPr lang="en-US" altLang="vi-VN" dirty="0" err="1"/>
              <a:t>Hệ</a:t>
            </a:r>
            <a:r>
              <a:rPr lang="en-US" altLang="vi-VN" dirty="0"/>
              <a:t> CSDL</a:t>
            </a:r>
          </a:p>
          <a:p>
            <a:pPr marL="0" indent="0">
              <a:buNone/>
            </a:pPr>
            <a:r>
              <a:rPr lang="en-US" altLang="vi-VN" dirty="0"/>
              <a:t>VD: </a:t>
            </a:r>
            <a:r>
              <a:rPr lang="en-US" altLang="vi-VN" dirty="0" err="1"/>
              <a:t>nhập</a:t>
            </a:r>
            <a:r>
              <a:rPr lang="en-US" altLang="vi-VN" dirty="0"/>
              <a:t> </a:t>
            </a:r>
            <a:r>
              <a:rPr lang="en-US" altLang="vi-VN" dirty="0" err="1"/>
              <a:t>liệu</a:t>
            </a:r>
            <a:r>
              <a:rPr lang="en-US" altLang="vi-VN" dirty="0"/>
              <a:t> </a:t>
            </a:r>
            <a:r>
              <a:rPr lang="en-US" altLang="vi-VN" dirty="0" err="1"/>
              <a:t>ngày</a:t>
            </a:r>
            <a:r>
              <a:rPr lang="en-US" altLang="vi-VN" dirty="0"/>
              <a:t> </a:t>
            </a:r>
            <a:r>
              <a:rPr lang="en-US" altLang="vi-VN" dirty="0" err="1"/>
              <a:t>tháng</a:t>
            </a:r>
            <a:r>
              <a:rPr lang="en-US" altLang="vi-VN" dirty="0"/>
              <a:t> dd/mm/</a:t>
            </a:r>
            <a:r>
              <a:rPr lang="en-US" altLang="vi-VN" dirty="0" err="1"/>
              <a:t>yyyy</a:t>
            </a:r>
            <a:endParaRPr lang="en-US" altLang="vi-VN" dirty="0"/>
          </a:p>
        </p:txBody>
      </p:sp>
      <p:sp>
        <p:nvSpPr>
          <p:cNvPr id="2" name="Slide Number Placeholder 1">
            <a:extLst>
              <a:ext uri="{FF2B5EF4-FFF2-40B4-BE49-F238E27FC236}">
                <a16:creationId xmlns:a16="http://schemas.microsoft.com/office/drawing/2014/main" id="{EB319141-652D-4CE1-8013-7DDAC185E7DB}"/>
              </a:ext>
            </a:extLst>
          </p:cNvPr>
          <p:cNvSpPr>
            <a:spLocks noGrp="1"/>
          </p:cNvSpPr>
          <p:nvPr>
            <p:ph type="sldNum" sz="quarter" idx="12"/>
          </p:nvPr>
        </p:nvSpPr>
        <p:spPr/>
        <p:txBody>
          <a:bodyPr/>
          <a:lstStyle/>
          <a:p>
            <a:fld id="{75AD155E-7EA3-EA46-B9DC-061AAF62E150}" type="slidenum">
              <a:rPr lang="en-US" smtClean="0"/>
              <a:pPr/>
              <a:t>118</a:t>
            </a:fld>
            <a:endParaRPr lang="en-US" dirty="0"/>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id="{67E72130-2C6F-4CDC-8EEA-D28175831E9F}"/>
              </a:ext>
            </a:extLst>
          </p:cNvPr>
          <p:cNvSpPr>
            <a:spLocks noGrp="1" noChangeArrowheads="1"/>
          </p:cNvSpPr>
          <p:nvPr>
            <p:ph type="title"/>
          </p:nvPr>
        </p:nvSpPr>
        <p:spPr/>
        <p:txBody>
          <a:bodyPr/>
          <a:lstStyle/>
          <a:p>
            <a:r>
              <a:rPr lang="en-US" altLang="vi-VN"/>
              <a:t>Quy tắc nhập liệu- VALIDATION RULE</a:t>
            </a:r>
          </a:p>
        </p:txBody>
      </p:sp>
      <p:sp>
        <p:nvSpPr>
          <p:cNvPr id="185347" name="Content Placeholder 2">
            <a:extLst>
              <a:ext uri="{FF2B5EF4-FFF2-40B4-BE49-F238E27FC236}">
                <a16:creationId xmlns:a16="http://schemas.microsoft.com/office/drawing/2014/main" id="{C5E41049-C6D9-4139-A19E-9582FE1B6FE3}"/>
              </a:ext>
            </a:extLst>
          </p:cNvPr>
          <p:cNvSpPr>
            <a:spLocks noGrp="1" noChangeArrowheads="1"/>
          </p:cNvSpPr>
          <p:nvPr>
            <p:ph idx="1"/>
          </p:nvPr>
        </p:nvSpPr>
        <p:spPr/>
        <p:txBody>
          <a:bodyPr/>
          <a:lstStyle/>
          <a:p>
            <a:r>
              <a:rPr lang="en-US" altLang="vi-VN"/>
              <a:t>Sequence check</a:t>
            </a:r>
          </a:p>
          <a:p>
            <a:r>
              <a:rPr lang="en-US" altLang="vi-VN"/>
              <a:t>Existence check</a:t>
            </a:r>
          </a:p>
          <a:p>
            <a:r>
              <a:rPr lang="en-US" altLang="vi-VN"/>
              <a:t>Data type check</a:t>
            </a:r>
          </a:p>
          <a:p>
            <a:r>
              <a:rPr lang="en-US" altLang="vi-VN"/>
              <a:t>Range check</a:t>
            </a:r>
          </a:p>
          <a:p>
            <a:r>
              <a:rPr lang="en-US" altLang="vi-VN"/>
              <a:t>Reasonable check</a:t>
            </a:r>
          </a:p>
          <a:p>
            <a:r>
              <a:rPr lang="en-US" altLang="vi-VN"/>
              <a:t>Validity check: referential integrity</a:t>
            </a:r>
          </a:p>
          <a:p>
            <a:r>
              <a:rPr lang="en-US" altLang="vi-VN"/>
              <a:t>Combination check</a:t>
            </a:r>
          </a:p>
          <a:p>
            <a:r>
              <a:rPr lang="en-US" altLang="vi-VN"/>
              <a:t>Batch controls</a:t>
            </a:r>
          </a:p>
        </p:txBody>
      </p:sp>
      <p:sp>
        <p:nvSpPr>
          <p:cNvPr id="2" name="Slide Number Placeholder 1">
            <a:extLst>
              <a:ext uri="{FF2B5EF4-FFF2-40B4-BE49-F238E27FC236}">
                <a16:creationId xmlns:a16="http://schemas.microsoft.com/office/drawing/2014/main" id="{DD1AB96E-B3BC-4DF0-97EF-E4F270BEC7E4}"/>
              </a:ext>
            </a:extLst>
          </p:cNvPr>
          <p:cNvSpPr>
            <a:spLocks noGrp="1"/>
          </p:cNvSpPr>
          <p:nvPr>
            <p:ph type="sldNum" sz="quarter" idx="12"/>
          </p:nvPr>
        </p:nvSpPr>
        <p:spPr/>
        <p:txBody>
          <a:bodyPr/>
          <a:lstStyle/>
          <a:p>
            <a:fld id="{75AD155E-7EA3-EA46-B9DC-061AAF62E150}" type="slidenum">
              <a:rPr lang="en-US" smtClean="0"/>
              <a:pPr/>
              <a:t>119</a:t>
            </a:fld>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C9EA436-E599-4DBD-A455-9AC99FB3FBA1}"/>
              </a:ext>
            </a:extLst>
          </p:cNvPr>
          <p:cNvSpPr>
            <a:spLocks noGrp="1" noChangeArrowheads="1"/>
          </p:cNvSpPr>
          <p:nvPr>
            <p:ph type="title"/>
          </p:nvPr>
        </p:nvSpPr>
        <p:spPr/>
        <p:txBody>
          <a:bodyPr>
            <a:noAutofit/>
          </a:bodyPr>
          <a:lstStyle/>
          <a:p>
            <a:pPr eaLnBrk="1" hangingPunct="1"/>
            <a:r>
              <a:rPr lang="en-US" altLang="vi-VN" dirty="0"/>
              <a:t>3.2.2. </a:t>
            </a:r>
            <a:r>
              <a:rPr lang="en-US" altLang="vi-VN" dirty="0" err="1"/>
              <a:t>Biểu</a:t>
            </a:r>
            <a:r>
              <a:rPr lang="en-US" altLang="vi-VN" dirty="0"/>
              <a:t> </a:t>
            </a:r>
            <a:r>
              <a:rPr lang="en-US" altLang="vi-VN" dirty="0" err="1"/>
              <a:t>đồ</a:t>
            </a:r>
            <a:r>
              <a:rPr lang="en-US" altLang="vi-VN" dirty="0"/>
              <a:t> </a:t>
            </a:r>
            <a:r>
              <a:rPr lang="en-US" altLang="vi-VN" dirty="0" err="1"/>
              <a:t>luồng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mức</a:t>
            </a:r>
            <a:r>
              <a:rPr lang="en-US" altLang="vi-VN" dirty="0"/>
              <a:t> logic)</a:t>
            </a:r>
          </a:p>
        </p:txBody>
      </p:sp>
      <p:sp>
        <p:nvSpPr>
          <p:cNvPr id="27651" name="Rectangle 3">
            <a:extLst>
              <a:ext uri="{FF2B5EF4-FFF2-40B4-BE49-F238E27FC236}">
                <a16:creationId xmlns:a16="http://schemas.microsoft.com/office/drawing/2014/main" id="{ED37E35C-470D-45C4-8976-BDEAB051E119}"/>
              </a:ext>
            </a:extLst>
          </p:cNvPr>
          <p:cNvSpPr>
            <a:spLocks noGrp="1" noChangeArrowheads="1"/>
          </p:cNvSpPr>
          <p:nvPr>
            <p:ph idx="1"/>
          </p:nvPr>
        </p:nvSpPr>
        <p:spPr>
          <a:xfrm>
            <a:off x="457200" y="1589164"/>
            <a:ext cx="8229600" cy="4941163"/>
          </a:xfrm>
        </p:spPr>
        <p:txBody>
          <a:bodyPr/>
          <a:lstStyle/>
          <a:p>
            <a:pPr eaLnBrk="1" hangingPunct="1">
              <a:lnSpc>
                <a:spcPct val="90000"/>
              </a:lnSpc>
            </a:pPr>
            <a:r>
              <a:rPr lang="en-US" altLang="vi-VN" sz="2800" dirty="0" err="1"/>
              <a:t>Luồng</a:t>
            </a:r>
            <a:r>
              <a:rPr lang="en-US" altLang="vi-VN" sz="2800" dirty="0"/>
              <a:t> </a:t>
            </a:r>
            <a:r>
              <a:rPr lang="en-US" altLang="vi-VN" sz="2800" dirty="0" err="1"/>
              <a:t>dữ</a:t>
            </a:r>
            <a:r>
              <a:rPr lang="en-US" altLang="vi-VN" sz="2800" dirty="0"/>
              <a:t> </a:t>
            </a:r>
            <a:r>
              <a:rPr lang="en-US" altLang="vi-VN" sz="2800" dirty="0" err="1"/>
              <a:t>liệu</a:t>
            </a:r>
            <a:r>
              <a:rPr lang="en-US" altLang="vi-VN" sz="2800" dirty="0"/>
              <a:t>:</a:t>
            </a:r>
          </a:p>
          <a:p>
            <a:pPr lvl="1" eaLnBrk="1" hangingPunct="1">
              <a:lnSpc>
                <a:spcPct val="90000"/>
              </a:lnSpc>
            </a:pPr>
            <a:r>
              <a:rPr lang="en-US" altLang="vi-VN" sz="2400" dirty="0" err="1"/>
              <a:t>Tuyến</a:t>
            </a:r>
            <a:r>
              <a:rPr lang="en-US" altLang="vi-VN" sz="2400" dirty="0"/>
              <a:t> </a:t>
            </a:r>
            <a:r>
              <a:rPr lang="en-US" altLang="vi-VN" sz="2400" dirty="0" err="1"/>
              <a:t>truyền</a:t>
            </a:r>
            <a:r>
              <a:rPr lang="en-US" altLang="vi-VN" sz="2400" dirty="0"/>
              <a:t> </a:t>
            </a:r>
            <a:r>
              <a:rPr lang="en-US" altLang="vi-VN" sz="2400" dirty="0" err="1"/>
              <a:t>dẫn</a:t>
            </a:r>
            <a:r>
              <a:rPr lang="en-US" altLang="vi-VN" sz="2400" dirty="0"/>
              <a:t> </a:t>
            </a:r>
            <a:r>
              <a:rPr lang="en-US" altLang="vi-VN" sz="2400" dirty="0" err="1"/>
              <a:t>thông</a:t>
            </a:r>
            <a:r>
              <a:rPr lang="en-US" altLang="vi-VN" sz="2400" dirty="0"/>
              <a:t> tin </a:t>
            </a:r>
            <a:r>
              <a:rPr lang="en-US" altLang="vi-VN" sz="2400" dirty="0" err="1"/>
              <a:t>vào</a:t>
            </a:r>
            <a:r>
              <a:rPr lang="en-US" altLang="vi-VN" sz="2400" dirty="0"/>
              <a:t> </a:t>
            </a:r>
            <a:r>
              <a:rPr lang="en-US" altLang="vi-VN" sz="2400" dirty="0" err="1"/>
              <a:t>hoặc</a:t>
            </a:r>
            <a:r>
              <a:rPr lang="en-US" altLang="vi-VN" sz="2400" dirty="0"/>
              <a:t> ra </a:t>
            </a:r>
            <a:r>
              <a:rPr lang="en-US" altLang="vi-VN" sz="2400" dirty="0" err="1"/>
              <a:t>một</a:t>
            </a:r>
            <a:r>
              <a:rPr lang="en-US" altLang="vi-VN" sz="2400" dirty="0"/>
              <a:t> </a:t>
            </a:r>
            <a:r>
              <a:rPr lang="en-US" altLang="vi-VN" sz="2400" dirty="0" err="1"/>
              <a:t>tiến</a:t>
            </a:r>
            <a:r>
              <a:rPr lang="en-US" altLang="vi-VN" sz="2400" dirty="0"/>
              <a:t> </a:t>
            </a:r>
            <a:r>
              <a:rPr lang="en-US" altLang="vi-VN" sz="2400" dirty="0" err="1"/>
              <a:t>trình</a:t>
            </a:r>
            <a:r>
              <a:rPr lang="en-US" altLang="vi-VN" sz="2400" dirty="0"/>
              <a:t> </a:t>
            </a:r>
            <a:r>
              <a:rPr lang="en-US" altLang="vi-VN" sz="2400" dirty="0" err="1"/>
              <a:t>hoặc</a:t>
            </a:r>
            <a:r>
              <a:rPr lang="en-US" altLang="vi-VN" sz="2400" dirty="0"/>
              <a:t> </a:t>
            </a:r>
            <a:r>
              <a:rPr lang="en-US" altLang="vi-VN" sz="2400" dirty="0" err="1"/>
              <a:t>một</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nào</a:t>
            </a:r>
            <a:r>
              <a:rPr lang="en-US" altLang="vi-VN" sz="2400" dirty="0"/>
              <a:t> </a:t>
            </a:r>
            <a:r>
              <a:rPr lang="en-US" altLang="vi-VN" sz="2400" dirty="0" err="1"/>
              <a:t>đó</a:t>
            </a:r>
            <a:r>
              <a:rPr lang="en-US" altLang="vi-VN" sz="2400" dirty="0"/>
              <a:t>.</a:t>
            </a:r>
          </a:p>
          <a:p>
            <a:pPr lvl="1" eaLnBrk="1" hangingPunct="1">
              <a:lnSpc>
                <a:spcPct val="90000"/>
              </a:lnSpc>
            </a:pPr>
            <a:r>
              <a:rPr lang="en-US" altLang="vi-VN" sz="2400" dirty="0" err="1"/>
              <a:t>Luồng</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mô</a:t>
            </a:r>
            <a:r>
              <a:rPr lang="en-US" altLang="vi-VN" sz="2400" dirty="0"/>
              <a:t> </a:t>
            </a:r>
            <a:r>
              <a:rPr lang="en-US" altLang="vi-VN" sz="2400" dirty="0" err="1"/>
              <a:t>tả</a:t>
            </a:r>
            <a:r>
              <a:rPr lang="en-US" altLang="vi-VN" sz="2400" dirty="0"/>
              <a:t> </a:t>
            </a:r>
            <a:r>
              <a:rPr lang="en-US" altLang="vi-VN" sz="2400" dirty="0" err="1"/>
              <a:t>sự</a:t>
            </a:r>
            <a:r>
              <a:rPr lang="en-US" altLang="vi-VN" sz="2400" dirty="0"/>
              <a:t> </a:t>
            </a:r>
            <a:r>
              <a:rPr lang="en-US" altLang="vi-VN" sz="2400" dirty="0" err="1"/>
              <a:t>chuyển</a:t>
            </a:r>
            <a:r>
              <a:rPr lang="en-US" altLang="vi-VN" sz="2400" dirty="0"/>
              <a:t> </a:t>
            </a:r>
            <a:r>
              <a:rPr lang="en-US" altLang="vi-VN" sz="2400" dirty="0" err="1"/>
              <a:t>động</a:t>
            </a:r>
            <a:r>
              <a:rPr lang="en-US" altLang="vi-VN" sz="2400" dirty="0"/>
              <a:t> </a:t>
            </a:r>
            <a:r>
              <a:rPr lang="en-US" altLang="vi-VN" sz="2400" dirty="0" err="1"/>
              <a:t>của</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từ</a:t>
            </a:r>
            <a:r>
              <a:rPr lang="en-US" altLang="vi-VN" sz="2400" dirty="0"/>
              <a:t> </a:t>
            </a:r>
            <a:r>
              <a:rPr lang="en-US" altLang="vi-VN" sz="2400" dirty="0" err="1"/>
              <a:t>một</a:t>
            </a:r>
            <a:r>
              <a:rPr lang="en-US" altLang="vi-VN" sz="2400" dirty="0"/>
              <a:t> </a:t>
            </a:r>
            <a:r>
              <a:rPr lang="en-US" altLang="vi-VN" sz="2400" dirty="0" err="1"/>
              <a:t>điểm</a:t>
            </a:r>
            <a:r>
              <a:rPr lang="en-US" altLang="vi-VN" sz="2400" dirty="0"/>
              <a:t> </a:t>
            </a:r>
            <a:r>
              <a:rPr lang="en-US" altLang="vi-VN" sz="2400" dirty="0" err="1"/>
              <a:t>đến</a:t>
            </a:r>
            <a:r>
              <a:rPr lang="en-US" altLang="vi-VN" sz="2400" dirty="0"/>
              <a:t> </a:t>
            </a:r>
            <a:r>
              <a:rPr lang="en-US" altLang="vi-VN" sz="2400" dirty="0" err="1"/>
              <a:t>điểm</a:t>
            </a:r>
            <a:r>
              <a:rPr lang="en-US" altLang="vi-VN" sz="2400" dirty="0"/>
              <a:t> </a:t>
            </a:r>
            <a:r>
              <a:rPr lang="en-US" altLang="vi-VN" sz="2400" dirty="0" err="1"/>
              <a:t>khác</a:t>
            </a:r>
            <a:r>
              <a:rPr lang="en-US" altLang="vi-VN" sz="2400" dirty="0"/>
              <a:t> </a:t>
            </a:r>
            <a:r>
              <a:rPr lang="en-US" altLang="vi-VN" sz="2400" dirty="0" err="1"/>
              <a:t>với</a:t>
            </a:r>
            <a:r>
              <a:rPr lang="en-US" altLang="vi-VN" sz="2400" dirty="0"/>
              <a:t> </a:t>
            </a:r>
            <a:r>
              <a:rPr lang="en-US" altLang="vi-VN" sz="2400" dirty="0" err="1"/>
              <a:t>đầu</a:t>
            </a:r>
            <a:r>
              <a:rPr lang="en-US" altLang="vi-VN" sz="2400" dirty="0"/>
              <a:t> </a:t>
            </a:r>
            <a:r>
              <a:rPr lang="en-US" altLang="vi-VN" sz="2400" dirty="0" err="1"/>
              <a:t>mũi</a:t>
            </a:r>
            <a:r>
              <a:rPr lang="en-US" altLang="vi-VN" sz="2400" dirty="0"/>
              <a:t> </a:t>
            </a:r>
            <a:r>
              <a:rPr lang="en-US" altLang="vi-VN" sz="2400" dirty="0" err="1"/>
              <a:t>tên</a:t>
            </a:r>
            <a:r>
              <a:rPr lang="en-US" altLang="vi-VN" sz="2400" dirty="0"/>
              <a:t> </a:t>
            </a:r>
            <a:r>
              <a:rPr lang="en-US" altLang="vi-VN" sz="2400" dirty="0" err="1"/>
              <a:t>chỉ</a:t>
            </a:r>
            <a:r>
              <a:rPr lang="en-US" altLang="vi-VN" sz="2400" dirty="0"/>
              <a:t> </a:t>
            </a:r>
            <a:r>
              <a:rPr lang="en-US" altLang="vi-VN" sz="2400" dirty="0" err="1"/>
              <a:t>đích</a:t>
            </a:r>
            <a:r>
              <a:rPr lang="en-US" altLang="vi-VN" sz="2400" dirty="0"/>
              <a:t> </a:t>
            </a:r>
            <a:r>
              <a:rPr lang="en-US" altLang="vi-VN" sz="2400" dirty="0" err="1"/>
              <a:t>đến</a:t>
            </a:r>
            <a:r>
              <a:rPr lang="en-US" altLang="vi-VN" sz="2400" dirty="0"/>
              <a:t> </a:t>
            </a:r>
            <a:r>
              <a:rPr lang="en-US" altLang="vi-VN" sz="2400" dirty="0" err="1"/>
              <a:t>của</a:t>
            </a:r>
            <a:r>
              <a:rPr lang="en-US" altLang="vi-VN" sz="2400" dirty="0"/>
              <a:t> </a:t>
            </a:r>
            <a:r>
              <a:rPr lang="en-US" altLang="vi-VN" sz="2400" dirty="0" err="1"/>
              <a:t>dữ</a:t>
            </a:r>
            <a:r>
              <a:rPr lang="en-US" altLang="vi-VN" sz="2400" dirty="0"/>
              <a:t> </a:t>
            </a:r>
            <a:r>
              <a:rPr lang="en-US" altLang="vi-VN" sz="2400" dirty="0" err="1"/>
              <a:t>liệu</a:t>
            </a:r>
            <a:endParaRPr lang="en-US" altLang="vi-VN" sz="2400" dirty="0"/>
          </a:p>
          <a:p>
            <a:pPr lvl="1" eaLnBrk="1" hangingPunct="1">
              <a:lnSpc>
                <a:spcPct val="90000"/>
              </a:lnSpc>
            </a:pPr>
            <a:r>
              <a:rPr lang="en-US" altLang="vi-VN" sz="2400" dirty="0" err="1"/>
              <a:t>Ký</a:t>
            </a:r>
            <a:r>
              <a:rPr lang="en-US" altLang="vi-VN" sz="2400" dirty="0"/>
              <a:t> </a:t>
            </a:r>
            <a:r>
              <a:rPr lang="en-US" altLang="vi-VN" sz="2400" dirty="0" err="1"/>
              <a:t>pháp</a:t>
            </a:r>
            <a:r>
              <a:rPr lang="en-US" altLang="vi-VN" sz="2400" dirty="0"/>
              <a:t>:</a:t>
            </a:r>
          </a:p>
          <a:p>
            <a:pPr lvl="1" eaLnBrk="1" hangingPunct="1">
              <a:lnSpc>
                <a:spcPct val="90000"/>
              </a:lnSpc>
              <a:buFont typeface="Wingdings" panose="05000000000000000000" pitchFamily="2" charset="2"/>
              <a:buNone/>
            </a:pPr>
            <a:endParaRPr lang="en-US" altLang="vi-VN" sz="2400" dirty="0"/>
          </a:p>
          <a:p>
            <a:pPr lvl="1" eaLnBrk="1" hangingPunct="1">
              <a:lnSpc>
                <a:spcPct val="90000"/>
              </a:lnSpc>
              <a:buFont typeface="Wingdings" panose="05000000000000000000" pitchFamily="2" charset="2"/>
              <a:buNone/>
            </a:pPr>
            <a:endParaRPr lang="en-US" altLang="vi-VN" sz="2400" dirty="0"/>
          </a:p>
          <a:p>
            <a:pPr lvl="1" eaLnBrk="1" hangingPunct="1">
              <a:lnSpc>
                <a:spcPct val="90000"/>
              </a:lnSpc>
              <a:buFont typeface="Wingdings" panose="05000000000000000000" pitchFamily="2" charset="2"/>
              <a:buNone/>
            </a:pPr>
            <a:r>
              <a:rPr lang="en-US" altLang="vi-VN" i="1" dirty="0" err="1"/>
              <a:t>Nếu</a:t>
            </a:r>
            <a:r>
              <a:rPr lang="en-US" altLang="vi-VN" i="1" dirty="0"/>
              <a:t> </a:t>
            </a:r>
            <a:r>
              <a:rPr lang="en-US" altLang="vi-VN" i="1" dirty="0" err="1"/>
              <a:t>dữ</a:t>
            </a:r>
            <a:r>
              <a:rPr lang="en-US" altLang="vi-VN" i="1" dirty="0"/>
              <a:t> </a:t>
            </a:r>
            <a:r>
              <a:rPr lang="en-US" altLang="vi-VN" i="1" dirty="0" err="1"/>
              <a:t>liệu</a:t>
            </a:r>
            <a:r>
              <a:rPr lang="en-US" altLang="vi-VN" i="1" dirty="0"/>
              <a:t> </a:t>
            </a:r>
            <a:r>
              <a:rPr lang="en-US" altLang="vi-VN" i="1" dirty="0" err="1"/>
              <a:t>chuyển</a:t>
            </a:r>
            <a:r>
              <a:rPr lang="en-US" altLang="vi-VN" i="1" dirty="0"/>
              <a:t> </a:t>
            </a:r>
            <a:r>
              <a:rPr lang="en-US" altLang="vi-VN" i="1" dirty="0" err="1"/>
              <a:t>giao</a:t>
            </a:r>
            <a:r>
              <a:rPr lang="en-US" altLang="vi-VN" i="1" dirty="0"/>
              <a:t> </a:t>
            </a:r>
            <a:r>
              <a:rPr lang="en-US" altLang="vi-VN" i="1" dirty="0" err="1"/>
              <a:t>là</a:t>
            </a:r>
            <a:r>
              <a:rPr lang="en-US" altLang="vi-VN" i="1" dirty="0"/>
              <a:t> </a:t>
            </a:r>
            <a:r>
              <a:rPr lang="en-US" altLang="vi-VN" i="1" dirty="0" err="1"/>
              <a:t>một</a:t>
            </a:r>
            <a:r>
              <a:rPr lang="en-US" altLang="vi-VN" i="1" dirty="0"/>
              <a:t> </a:t>
            </a:r>
            <a:r>
              <a:rPr lang="en-US" altLang="vi-VN" i="1" dirty="0" err="1"/>
              <a:t>dữ</a:t>
            </a:r>
            <a:r>
              <a:rPr lang="en-US" altLang="vi-VN" i="1" dirty="0"/>
              <a:t> </a:t>
            </a:r>
            <a:r>
              <a:rPr lang="en-US" altLang="vi-VN" i="1" dirty="0" err="1"/>
              <a:t>liệu</a:t>
            </a:r>
            <a:r>
              <a:rPr lang="en-US" altLang="vi-VN" i="1" dirty="0"/>
              <a:t> </a:t>
            </a:r>
            <a:r>
              <a:rPr lang="en-US" altLang="vi-VN" i="1" dirty="0" err="1"/>
              <a:t>có</a:t>
            </a:r>
            <a:r>
              <a:rPr lang="en-US" altLang="vi-VN" i="1" dirty="0"/>
              <a:t> </a:t>
            </a:r>
            <a:r>
              <a:rPr lang="en-US" altLang="vi-VN" i="1" dirty="0" err="1"/>
              <a:t>cấu</a:t>
            </a:r>
            <a:r>
              <a:rPr lang="en-US" altLang="vi-VN" i="1" dirty="0"/>
              <a:t> </a:t>
            </a:r>
            <a:r>
              <a:rPr lang="en-US" altLang="vi-VN" i="1" dirty="0" err="1"/>
              <a:t>trúc</a:t>
            </a:r>
            <a:r>
              <a:rPr lang="en-US" altLang="vi-VN" i="1" dirty="0"/>
              <a:t> </a:t>
            </a:r>
            <a:r>
              <a:rPr lang="en-US" altLang="vi-VN" i="1" dirty="0" err="1"/>
              <a:t>thì</a:t>
            </a:r>
            <a:r>
              <a:rPr lang="en-US" altLang="vi-VN" i="1" dirty="0"/>
              <a:t> </a:t>
            </a:r>
            <a:r>
              <a:rPr lang="en-US" altLang="vi-VN" i="1" dirty="0" err="1"/>
              <a:t>có</a:t>
            </a:r>
            <a:r>
              <a:rPr lang="en-US" altLang="vi-VN" i="1" dirty="0"/>
              <a:t> </a:t>
            </a:r>
            <a:r>
              <a:rPr lang="en-US" altLang="vi-VN" i="1" dirty="0" err="1"/>
              <a:t>thể</a:t>
            </a:r>
            <a:r>
              <a:rPr lang="en-US" altLang="vi-VN" i="1" dirty="0"/>
              <a:t> </a:t>
            </a:r>
            <a:r>
              <a:rPr lang="en-US" altLang="vi-VN" i="1" dirty="0" err="1"/>
              <a:t>vẽ</a:t>
            </a:r>
            <a:r>
              <a:rPr lang="en-US" altLang="vi-VN" i="1" dirty="0"/>
              <a:t> </a:t>
            </a:r>
            <a:r>
              <a:rPr lang="en-US" altLang="vi-VN" i="1" dirty="0" err="1"/>
              <a:t>luồng</a:t>
            </a:r>
            <a:r>
              <a:rPr lang="en-US" altLang="vi-VN" i="1" dirty="0"/>
              <a:t> </a:t>
            </a:r>
            <a:r>
              <a:rPr lang="en-US" altLang="vi-VN" i="1" dirty="0" err="1"/>
              <a:t>dữ</a:t>
            </a:r>
            <a:r>
              <a:rPr lang="en-US" altLang="vi-VN" i="1" dirty="0"/>
              <a:t> </a:t>
            </a:r>
            <a:r>
              <a:rPr lang="en-US" altLang="vi-VN" i="1" dirty="0" err="1"/>
              <a:t>liệu</a:t>
            </a:r>
            <a:r>
              <a:rPr lang="en-US" altLang="vi-VN" i="1" dirty="0"/>
              <a:t> </a:t>
            </a:r>
            <a:r>
              <a:rPr lang="en-US" altLang="vi-VN" i="1" dirty="0" err="1"/>
              <a:t>rẽ</a:t>
            </a:r>
            <a:r>
              <a:rPr lang="en-US" altLang="vi-VN" i="1" dirty="0"/>
              <a:t> </a:t>
            </a:r>
            <a:r>
              <a:rPr lang="en-US" altLang="vi-VN" i="1" dirty="0" err="1"/>
              <a:t>nhánh</a:t>
            </a:r>
            <a:r>
              <a:rPr lang="en-US" altLang="vi-VN" i="1" dirty="0"/>
              <a:t> </a:t>
            </a:r>
            <a:r>
              <a:rPr lang="en-US" altLang="vi-VN" i="1" dirty="0" err="1"/>
              <a:t>hoặc</a:t>
            </a:r>
            <a:r>
              <a:rPr lang="en-US" altLang="vi-VN" i="1" dirty="0"/>
              <a:t> </a:t>
            </a:r>
            <a:r>
              <a:rPr lang="en-US" altLang="vi-VN" i="1" dirty="0" err="1"/>
              <a:t>chập</a:t>
            </a:r>
            <a:r>
              <a:rPr lang="en-US" altLang="vi-VN" i="1" dirty="0"/>
              <a:t> </a:t>
            </a:r>
            <a:r>
              <a:rPr lang="en-US" altLang="vi-VN" i="1" dirty="0" err="1"/>
              <a:t>lại</a:t>
            </a:r>
            <a:r>
              <a:rPr lang="en-US" altLang="vi-VN" i="1" dirty="0"/>
              <a:t>.</a:t>
            </a:r>
          </a:p>
        </p:txBody>
      </p:sp>
      <p:grpSp>
        <p:nvGrpSpPr>
          <p:cNvPr id="3" name="Group 2">
            <a:extLst>
              <a:ext uri="{FF2B5EF4-FFF2-40B4-BE49-F238E27FC236}">
                <a16:creationId xmlns:a16="http://schemas.microsoft.com/office/drawing/2014/main" id="{2324E70E-72B6-486C-A493-F53F2C7414B5}"/>
              </a:ext>
            </a:extLst>
          </p:cNvPr>
          <p:cNvGrpSpPr/>
          <p:nvPr/>
        </p:nvGrpSpPr>
        <p:grpSpPr>
          <a:xfrm>
            <a:off x="3657600" y="4495800"/>
            <a:ext cx="2819400" cy="533400"/>
            <a:chOff x="3505200" y="4305300"/>
            <a:chExt cx="2819400" cy="533400"/>
          </a:xfrm>
        </p:grpSpPr>
        <p:sp>
          <p:nvSpPr>
            <p:cNvPr id="27656" name="Line 5">
              <a:extLst>
                <a:ext uri="{FF2B5EF4-FFF2-40B4-BE49-F238E27FC236}">
                  <a16:creationId xmlns:a16="http://schemas.microsoft.com/office/drawing/2014/main" id="{FEA688FD-19B2-4BBC-A259-4D69513F60B8}"/>
                </a:ext>
              </a:extLst>
            </p:cNvPr>
            <p:cNvSpPr>
              <a:spLocks noChangeShapeType="1"/>
            </p:cNvSpPr>
            <p:nvPr/>
          </p:nvSpPr>
          <p:spPr bwMode="auto">
            <a:xfrm>
              <a:off x="3505200" y="4838700"/>
              <a:ext cx="28194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27657" name="Text Box 6">
              <a:extLst>
                <a:ext uri="{FF2B5EF4-FFF2-40B4-BE49-F238E27FC236}">
                  <a16:creationId xmlns:a16="http://schemas.microsoft.com/office/drawing/2014/main" id="{667BFF4A-D56B-4C5A-9119-54FD8289229C}"/>
                </a:ext>
              </a:extLst>
            </p:cNvPr>
            <p:cNvSpPr txBox="1">
              <a:spLocks noChangeArrowheads="1"/>
            </p:cNvSpPr>
            <p:nvPr/>
          </p:nvSpPr>
          <p:spPr bwMode="auto">
            <a:xfrm>
              <a:off x="3657600" y="43053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&lt;</a:t>
              </a:r>
              <a:r>
                <a:rPr lang="en-US" altLang="vi-VN" sz="2400" dirty="0" err="1">
                  <a:latin typeface="Arial" panose="020B0604020202020204" pitchFamily="34" charset="0"/>
                </a:rPr>
                <a:t>Tên</a:t>
              </a:r>
              <a:r>
                <a:rPr lang="en-US" altLang="vi-VN" sz="2400" dirty="0">
                  <a:latin typeface="Arial" panose="020B0604020202020204" pitchFamily="34" charset="0"/>
                </a:rPr>
                <a:t> </a:t>
              </a:r>
              <a:r>
                <a:rPr lang="en-US" altLang="vi-VN" sz="2400" dirty="0" err="1">
                  <a:latin typeface="Arial" panose="020B0604020202020204" pitchFamily="34" charset="0"/>
                </a:rPr>
                <a:t>luồng</a:t>
              </a:r>
              <a:r>
                <a:rPr lang="en-US" altLang="vi-VN" sz="2400" dirty="0">
                  <a:latin typeface="Arial" panose="020B0604020202020204" pitchFamily="34" charset="0"/>
                </a:rPr>
                <a:t> DL&gt;</a:t>
              </a:r>
            </a:p>
          </p:txBody>
        </p:sp>
      </p:grpSp>
      <p:sp>
        <p:nvSpPr>
          <p:cNvPr id="2" name="Slide Number Placeholder 1">
            <a:extLst>
              <a:ext uri="{FF2B5EF4-FFF2-40B4-BE49-F238E27FC236}">
                <a16:creationId xmlns:a16="http://schemas.microsoft.com/office/drawing/2014/main" id="{F3B92CB1-FE19-41E8-BFF7-1A2C3981B53D}"/>
              </a:ext>
            </a:extLst>
          </p:cNvPr>
          <p:cNvSpPr>
            <a:spLocks noGrp="1"/>
          </p:cNvSpPr>
          <p:nvPr>
            <p:ph type="sldNum" sz="quarter" idx="12"/>
          </p:nvPr>
        </p:nvSpPr>
        <p:spPr/>
        <p:txBody>
          <a:bodyPr/>
          <a:lstStyle/>
          <a:p>
            <a:fld id="{75AD155E-7EA3-EA46-B9DC-061AAF62E150}" type="slidenum">
              <a:rPr lang="en-US" smtClean="0"/>
              <a:pPr/>
              <a:t>12</a:t>
            </a:fld>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a:extLst>
              <a:ext uri="{FF2B5EF4-FFF2-40B4-BE49-F238E27FC236}">
                <a16:creationId xmlns:a16="http://schemas.microsoft.com/office/drawing/2014/main" id="{BA1EBEE2-2196-4715-AFC8-A1A7896A8A02}"/>
              </a:ext>
            </a:extLst>
          </p:cNvPr>
          <p:cNvSpPr>
            <a:spLocks noGrp="1" noChangeArrowheads="1"/>
          </p:cNvSpPr>
          <p:nvPr>
            <p:ph type="title"/>
          </p:nvPr>
        </p:nvSpPr>
        <p:spPr/>
        <p:txBody>
          <a:bodyPr/>
          <a:lstStyle/>
          <a:p>
            <a:r>
              <a:rPr lang="en-US" altLang="vi-VN"/>
              <a:t>Công nghệ đầu vào</a:t>
            </a:r>
          </a:p>
        </p:txBody>
      </p:sp>
      <p:sp>
        <p:nvSpPr>
          <p:cNvPr id="186371" name="Content Placeholder 2">
            <a:extLst>
              <a:ext uri="{FF2B5EF4-FFF2-40B4-BE49-F238E27FC236}">
                <a16:creationId xmlns:a16="http://schemas.microsoft.com/office/drawing/2014/main" id="{A65B3A55-E314-48A0-A631-F8AA259AA6DB}"/>
              </a:ext>
            </a:extLst>
          </p:cNvPr>
          <p:cNvSpPr>
            <a:spLocks noGrp="1" noChangeArrowheads="1"/>
          </p:cNvSpPr>
          <p:nvPr>
            <p:ph idx="1"/>
          </p:nvPr>
        </p:nvSpPr>
        <p:spPr/>
        <p:txBody>
          <a:bodyPr/>
          <a:lstStyle/>
          <a:p>
            <a:r>
              <a:rPr lang="en-US" altLang="vi-VN" dirty="0"/>
              <a:t>Batch input: </a:t>
            </a:r>
            <a:r>
              <a:rPr lang="en-US" altLang="vi-VN" dirty="0" err="1"/>
              <a:t>việc</a:t>
            </a:r>
            <a:r>
              <a:rPr lang="en-US" altLang="vi-VN" dirty="0"/>
              <a:t> </a:t>
            </a:r>
            <a:r>
              <a:rPr lang="en-US" altLang="vi-VN" dirty="0" err="1"/>
              <a:t>nhập</a:t>
            </a:r>
            <a:r>
              <a:rPr lang="en-US" altLang="vi-VN" dirty="0"/>
              <a:t> </a:t>
            </a:r>
            <a:r>
              <a:rPr lang="en-US" altLang="vi-VN" dirty="0" err="1"/>
              <a:t>liệu</a:t>
            </a:r>
            <a:r>
              <a:rPr lang="en-US" altLang="vi-VN" dirty="0"/>
              <a:t> </a:t>
            </a:r>
            <a:r>
              <a:rPr lang="en-US" altLang="vi-VN" dirty="0" err="1"/>
              <a:t>được</a:t>
            </a:r>
            <a:r>
              <a:rPr lang="en-US" altLang="vi-VN" dirty="0"/>
              <a:t> </a:t>
            </a:r>
            <a:r>
              <a:rPr lang="en-US" altLang="vi-VN" dirty="0" err="1"/>
              <a:t>thực</a:t>
            </a:r>
            <a:r>
              <a:rPr lang="en-US" altLang="vi-VN" dirty="0"/>
              <a:t> </a:t>
            </a:r>
            <a:r>
              <a:rPr lang="en-US" altLang="vi-VN" dirty="0" err="1"/>
              <a:t>hiện</a:t>
            </a:r>
            <a:r>
              <a:rPr lang="en-US" altLang="vi-VN" dirty="0"/>
              <a:t> </a:t>
            </a:r>
            <a:r>
              <a:rPr lang="en-US" altLang="vi-VN" dirty="0" err="1"/>
              <a:t>theo</a:t>
            </a:r>
            <a:r>
              <a:rPr lang="en-US" altLang="vi-VN" dirty="0"/>
              <a:t> </a:t>
            </a:r>
            <a:r>
              <a:rPr lang="en-US" altLang="vi-VN" dirty="0" err="1"/>
              <a:t>lịch</a:t>
            </a:r>
            <a:r>
              <a:rPr lang="en-US" altLang="vi-VN" dirty="0"/>
              <a:t> </a:t>
            </a:r>
            <a:r>
              <a:rPr lang="en-US" altLang="vi-VN" dirty="0" err="1"/>
              <a:t>trình</a:t>
            </a:r>
            <a:r>
              <a:rPr lang="en-US" altLang="vi-VN" dirty="0"/>
              <a:t> </a:t>
            </a:r>
            <a:r>
              <a:rPr lang="en-US" altLang="vi-VN" dirty="0" err="1"/>
              <a:t>cụ</a:t>
            </a:r>
            <a:r>
              <a:rPr lang="en-US" altLang="vi-VN" dirty="0"/>
              <a:t> </a:t>
            </a:r>
            <a:r>
              <a:rPr lang="en-US" altLang="vi-VN" dirty="0" err="1"/>
              <a:t>thể</a:t>
            </a:r>
            <a:r>
              <a:rPr lang="en-US" altLang="vi-VN" dirty="0"/>
              <a:t>: </a:t>
            </a:r>
            <a:r>
              <a:rPr lang="en-US" altLang="vi-VN" dirty="0" err="1"/>
              <a:t>hàng</a:t>
            </a:r>
            <a:r>
              <a:rPr lang="en-US" altLang="vi-VN" dirty="0"/>
              <a:t> </a:t>
            </a:r>
            <a:r>
              <a:rPr lang="en-US" altLang="vi-VN" dirty="0" err="1"/>
              <a:t>ngày</a:t>
            </a:r>
            <a:r>
              <a:rPr lang="en-US" altLang="vi-VN" dirty="0"/>
              <a:t>, </a:t>
            </a:r>
            <a:r>
              <a:rPr lang="en-US" altLang="vi-VN" dirty="0" err="1"/>
              <a:t>hàng</a:t>
            </a:r>
            <a:r>
              <a:rPr lang="en-US" altLang="vi-VN" dirty="0"/>
              <a:t> </a:t>
            </a:r>
            <a:r>
              <a:rPr lang="en-US" altLang="vi-VN" dirty="0" err="1"/>
              <a:t>tuần</a:t>
            </a:r>
            <a:r>
              <a:rPr lang="en-US" altLang="vi-VN" dirty="0"/>
              <a:t>, </a:t>
            </a:r>
            <a:r>
              <a:rPr lang="en-US" altLang="vi-VN" dirty="0" err="1"/>
              <a:t>hàng</a:t>
            </a:r>
            <a:r>
              <a:rPr lang="en-US" altLang="vi-VN" dirty="0"/>
              <a:t> </a:t>
            </a:r>
            <a:r>
              <a:rPr lang="en-US" altLang="vi-VN" dirty="0" err="1"/>
              <a:t>tháng</a:t>
            </a:r>
            <a:r>
              <a:rPr lang="en-US" altLang="vi-VN" dirty="0"/>
              <a:t>…</a:t>
            </a:r>
            <a:r>
              <a:rPr lang="en-US" altLang="vi-VN" dirty="0" err="1"/>
              <a:t>Ví</a:t>
            </a:r>
            <a:r>
              <a:rPr lang="en-US" altLang="vi-VN" dirty="0"/>
              <a:t> </a:t>
            </a:r>
            <a:r>
              <a:rPr lang="en-US" altLang="vi-VN" dirty="0" err="1"/>
              <a:t>dụ</a:t>
            </a:r>
            <a:r>
              <a:rPr lang="en-US" altLang="vi-VN" dirty="0"/>
              <a:t>: HT </a:t>
            </a:r>
            <a:r>
              <a:rPr lang="en-US" altLang="vi-VN" dirty="0" err="1"/>
              <a:t>tiền</a:t>
            </a:r>
            <a:r>
              <a:rPr lang="en-US" altLang="vi-VN" dirty="0"/>
              <a:t> </a:t>
            </a:r>
            <a:r>
              <a:rPr lang="en-US" altLang="vi-VN" dirty="0" err="1"/>
              <a:t>lương</a:t>
            </a:r>
            <a:r>
              <a:rPr lang="en-US" altLang="vi-VN" dirty="0"/>
              <a:t>, </a:t>
            </a:r>
            <a:r>
              <a:rPr lang="en-US" altLang="vi-VN" dirty="0" err="1"/>
              <a:t>tính</a:t>
            </a:r>
            <a:r>
              <a:rPr lang="en-US" altLang="vi-VN" dirty="0"/>
              <a:t> </a:t>
            </a:r>
            <a:r>
              <a:rPr lang="en-US" altLang="vi-VN" dirty="0" err="1"/>
              <a:t>điểm</a:t>
            </a:r>
            <a:r>
              <a:rPr lang="en-US" altLang="vi-VN" dirty="0"/>
              <a:t> </a:t>
            </a:r>
            <a:r>
              <a:rPr lang="en-US" altLang="vi-VN" dirty="0" err="1"/>
              <a:t>sv</a:t>
            </a:r>
            <a:r>
              <a:rPr lang="en-US" altLang="vi-VN" dirty="0"/>
              <a:t>..</a:t>
            </a:r>
          </a:p>
          <a:p>
            <a:r>
              <a:rPr lang="en-US" altLang="vi-VN" dirty="0"/>
              <a:t>Online input: </a:t>
            </a:r>
            <a:r>
              <a:rPr lang="en-US" altLang="vi-VN" dirty="0" err="1"/>
              <a:t>ngay</a:t>
            </a:r>
            <a:r>
              <a:rPr lang="en-US" altLang="vi-VN" dirty="0"/>
              <a:t> </a:t>
            </a:r>
            <a:r>
              <a:rPr lang="en-US" altLang="vi-VN" dirty="0" err="1"/>
              <a:t>lập</a:t>
            </a:r>
            <a:r>
              <a:rPr lang="en-US" altLang="vi-VN" dirty="0"/>
              <a:t> </a:t>
            </a:r>
            <a:r>
              <a:rPr lang="en-US" altLang="vi-VN" dirty="0" err="1"/>
              <a:t>tức</a:t>
            </a:r>
            <a:r>
              <a:rPr lang="en-US" altLang="vi-VN" dirty="0"/>
              <a:t> </a:t>
            </a:r>
            <a:r>
              <a:rPr lang="en-US" altLang="vi-VN" dirty="0" err="1"/>
              <a:t>có</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để</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kiểm</a:t>
            </a:r>
            <a:r>
              <a:rPr lang="en-US" altLang="vi-VN" dirty="0"/>
              <a:t> </a:t>
            </a:r>
            <a:r>
              <a:rPr lang="en-US" altLang="vi-VN" dirty="0" err="1"/>
              <a:t>tra</a:t>
            </a:r>
            <a:r>
              <a:rPr lang="en-US" altLang="vi-VN" dirty="0"/>
              <a:t>. </a:t>
            </a:r>
          </a:p>
          <a:p>
            <a:pPr marL="0" indent="0">
              <a:buNone/>
            </a:pPr>
            <a:endParaRPr lang="en-US" altLang="vi-VN" dirty="0"/>
          </a:p>
          <a:p>
            <a:pPr marL="0" indent="0">
              <a:buNone/>
            </a:pPr>
            <a:r>
              <a:rPr lang="en-US" altLang="vi-VN" dirty="0" err="1"/>
              <a:t>Bài</a:t>
            </a:r>
            <a:r>
              <a:rPr lang="en-US" altLang="vi-VN" dirty="0"/>
              <a:t> </a:t>
            </a:r>
            <a:r>
              <a:rPr lang="en-US" altLang="vi-VN" dirty="0" err="1"/>
              <a:t>tập</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màn</a:t>
            </a:r>
            <a:r>
              <a:rPr lang="en-US" altLang="vi-VN" dirty="0"/>
              <a:t> </a:t>
            </a:r>
            <a:r>
              <a:rPr lang="en-US" altLang="vi-VN" dirty="0" err="1"/>
              <a:t>hình</a:t>
            </a:r>
            <a:r>
              <a:rPr lang="en-US" altLang="vi-VN" dirty="0"/>
              <a:t> </a:t>
            </a:r>
            <a:r>
              <a:rPr lang="en-US" altLang="vi-VN" dirty="0" err="1"/>
              <a:t>nhập</a:t>
            </a:r>
            <a:r>
              <a:rPr lang="en-US" altLang="vi-VN" dirty="0"/>
              <a:t> </a:t>
            </a:r>
            <a:r>
              <a:rPr lang="en-US" altLang="vi-VN" dirty="0" err="1"/>
              <a:t>liệu</a:t>
            </a:r>
            <a:r>
              <a:rPr lang="en-US" altLang="vi-VN" dirty="0"/>
              <a:t> </a:t>
            </a:r>
            <a:r>
              <a:rPr lang="en-US" altLang="vi-VN" dirty="0" err="1"/>
              <a:t>cho</a:t>
            </a:r>
            <a:r>
              <a:rPr lang="en-US" altLang="vi-VN" dirty="0"/>
              <a:t> </a:t>
            </a:r>
            <a:r>
              <a:rPr lang="en-US" altLang="vi-VN" dirty="0" err="1"/>
              <a:t>hồ</a:t>
            </a:r>
            <a:r>
              <a:rPr lang="en-US" altLang="vi-VN" dirty="0"/>
              <a:t> </a:t>
            </a:r>
            <a:r>
              <a:rPr lang="en-US" altLang="vi-VN" dirty="0" err="1"/>
              <a:t>sơ</a:t>
            </a:r>
            <a:r>
              <a:rPr lang="en-US" altLang="vi-VN" dirty="0"/>
              <a:t> </a:t>
            </a:r>
            <a:r>
              <a:rPr lang="en-US" altLang="vi-VN" dirty="0" err="1"/>
              <a:t>sinh</a:t>
            </a:r>
            <a:r>
              <a:rPr lang="en-US" altLang="vi-VN" dirty="0"/>
              <a:t> </a:t>
            </a:r>
            <a:r>
              <a:rPr lang="en-US" altLang="vi-VN" dirty="0" err="1"/>
              <a:t>viên</a:t>
            </a:r>
            <a:r>
              <a:rPr lang="en-US" altLang="vi-VN" dirty="0"/>
              <a:t> </a:t>
            </a:r>
            <a:r>
              <a:rPr lang="en-US" altLang="vi-VN" dirty="0" err="1"/>
              <a:t>của</a:t>
            </a:r>
            <a:r>
              <a:rPr lang="en-US" altLang="vi-VN" dirty="0"/>
              <a:t> HT </a:t>
            </a:r>
            <a:r>
              <a:rPr lang="en-US" altLang="vi-VN" dirty="0" err="1"/>
              <a:t>quản</a:t>
            </a:r>
            <a:r>
              <a:rPr lang="en-US" altLang="vi-VN" dirty="0"/>
              <a:t> </a:t>
            </a:r>
            <a:r>
              <a:rPr lang="en-US" altLang="vi-VN" dirty="0" err="1"/>
              <a:t>lí</a:t>
            </a:r>
            <a:r>
              <a:rPr lang="en-US" altLang="vi-VN" dirty="0"/>
              <a:t> </a:t>
            </a:r>
            <a:r>
              <a:rPr lang="en-US" altLang="vi-VN" dirty="0" err="1"/>
              <a:t>điểm</a:t>
            </a:r>
            <a:r>
              <a:rPr lang="en-US" altLang="vi-VN" dirty="0"/>
              <a:t> SV.</a:t>
            </a:r>
          </a:p>
          <a:p>
            <a:pPr marL="0" indent="0">
              <a:buNone/>
            </a:pPr>
            <a:endParaRPr lang="en-US" altLang="vi-VN" dirty="0"/>
          </a:p>
        </p:txBody>
      </p:sp>
      <p:sp>
        <p:nvSpPr>
          <p:cNvPr id="2" name="Slide Number Placeholder 1">
            <a:extLst>
              <a:ext uri="{FF2B5EF4-FFF2-40B4-BE49-F238E27FC236}">
                <a16:creationId xmlns:a16="http://schemas.microsoft.com/office/drawing/2014/main" id="{6ACC1E3B-EBF0-4498-B040-D94656403B4C}"/>
              </a:ext>
            </a:extLst>
          </p:cNvPr>
          <p:cNvSpPr>
            <a:spLocks noGrp="1"/>
          </p:cNvSpPr>
          <p:nvPr>
            <p:ph type="sldNum" sz="quarter" idx="12"/>
          </p:nvPr>
        </p:nvSpPr>
        <p:spPr/>
        <p:txBody>
          <a:bodyPr/>
          <a:lstStyle/>
          <a:p>
            <a:fld id="{75AD155E-7EA3-EA46-B9DC-061AAF62E150}" type="slidenum">
              <a:rPr lang="en-US" smtClean="0"/>
              <a:pPr/>
              <a:t>120</a:t>
            </a:fld>
            <a:endParaRPr lang="en-US" dirty="0"/>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a:extLst>
              <a:ext uri="{FF2B5EF4-FFF2-40B4-BE49-F238E27FC236}">
                <a16:creationId xmlns:a16="http://schemas.microsoft.com/office/drawing/2014/main" id="{DCEDDAC9-C344-42FE-8E5E-0007109F5CA0}"/>
              </a:ext>
            </a:extLst>
          </p:cNvPr>
          <p:cNvSpPr>
            <a:spLocks noGrp="1" noChangeArrowheads="1"/>
          </p:cNvSpPr>
          <p:nvPr>
            <p:ph type="title"/>
          </p:nvPr>
        </p:nvSpPr>
        <p:spPr/>
        <p:txBody>
          <a:bodyPr/>
          <a:lstStyle/>
          <a:p>
            <a:r>
              <a:rPr lang="en-US" altLang="vi-VN"/>
              <a:t>Giảm thiểu khối lượng nhập liệu</a:t>
            </a:r>
          </a:p>
        </p:txBody>
      </p:sp>
      <p:sp>
        <p:nvSpPr>
          <p:cNvPr id="188419" name="Content Placeholder 2">
            <a:extLst>
              <a:ext uri="{FF2B5EF4-FFF2-40B4-BE49-F238E27FC236}">
                <a16:creationId xmlns:a16="http://schemas.microsoft.com/office/drawing/2014/main" id="{56F65567-E0BA-4252-9C1E-67254A6B260B}"/>
              </a:ext>
            </a:extLst>
          </p:cNvPr>
          <p:cNvSpPr>
            <a:spLocks noGrp="1" noChangeArrowheads="1"/>
          </p:cNvSpPr>
          <p:nvPr>
            <p:ph idx="1"/>
          </p:nvPr>
        </p:nvSpPr>
        <p:spPr>
          <a:xfrm>
            <a:off x="1983557" y="1669380"/>
            <a:ext cx="8382000" cy="3276600"/>
          </a:xfrm>
        </p:spPr>
        <p:txBody>
          <a:bodyPr/>
          <a:lstStyle/>
          <a:p>
            <a:r>
              <a:rPr lang="en-US" altLang="vi-VN" dirty="0" err="1"/>
              <a:t>Chỉ</a:t>
            </a:r>
            <a:r>
              <a:rPr lang="en-US" altLang="vi-VN" dirty="0"/>
              <a:t> </a:t>
            </a:r>
            <a:r>
              <a:rPr lang="en-US" altLang="vi-VN" dirty="0" err="1"/>
              <a:t>nhập</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cần</a:t>
            </a:r>
            <a:r>
              <a:rPr lang="en-US" altLang="vi-VN" dirty="0"/>
              <a:t> </a:t>
            </a:r>
            <a:r>
              <a:rPr lang="en-US" altLang="vi-VN" dirty="0" err="1"/>
              <a:t>nhập</a:t>
            </a:r>
            <a:endParaRPr lang="en-US" altLang="vi-VN" dirty="0"/>
          </a:p>
          <a:p>
            <a:r>
              <a:rPr lang="en-US" altLang="vi-VN" dirty="0" err="1"/>
              <a:t>Hạn</a:t>
            </a:r>
            <a:r>
              <a:rPr lang="en-US" altLang="vi-VN" dirty="0"/>
              <a:t> </a:t>
            </a:r>
            <a:r>
              <a:rPr lang="en-US" altLang="vi-VN" dirty="0" err="1"/>
              <a:t>chế</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thứ</a:t>
            </a:r>
            <a:r>
              <a:rPr lang="en-US" altLang="vi-VN" dirty="0"/>
              <a:t> </a:t>
            </a:r>
            <a:r>
              <a:rPr lang="en-US" altLang="vi-VN" dirty="0" err="1"/>
              <a:t>sinh</a:t>
            </a:r>
            <a:endParaRPr lang="en-US" altLang="vi-VN" dirty="0"/>
          </a:p>
          <a:p>
            <a:r>
              <a:rPr lang="en-US" altLang="vi-VN" dirty="0" err="1"/>
              <a:t>Không</a:t>
            </a:r>
            <a:r>
              <a:rPr lang="en-US" altLang="vi-VN" dirty="0"/>
              <a:t> </a:t>
            </a:r>
            <a:r>
              <a:rPr lang="en-US" altLang="vi-VN" dirty="0" err="1"/>
              <a:t>nhập</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không</a:t>
            </a:r>
            <a:r>
              <a:rPr lang="en-US" altLang="vi-VN" dirty="0"/>
              <a:t> </a:t>
            </a:r>
            <a:r>
              <a:rPr lang="en-US" altLang="vi-VN" dirty="0" err="1"/>
              <a:t>đổi</a:t>
            </a:r>
            <a:endParaRPr lang="en-US" altLang="vi-VN" dirty="0"/>
          </a:p>
          <a:p>
            <a:r>
              <a:rPr lang="en-US" altLang="vi-VN" dirty="0" err="1"/>
              <a:t>Sử</a:t>
            </a:r>
            <a:r>
              <a:rPr lang="en-US" altLang="vi-VN" dirty="0"/>
              <a:t> </a:t>
            </a:r>
            <a:r>
              <a:rPr lang="en-US" altLang="vi-VN" dirty="0" err="1"/>
              <a:t>dụng</a:t>
            </a:r>
            <a:r>
              <a:rPr lang="en-US" altLang="vi-VN" dirty="0"/>
              <a:t> </a:t>
            </a:r>
            <a:r>
              <a:rPr lang="en-US" altLang="vi-VN" dirty="0" err="1"/>
              <a:t>bộ</a:t>
            </a:r>
            <a:r>
              <a:rPr lang="en-US" altLang="vi-VN" dirty="0"/>
              <a:t> </a:t>
            </a:r>
            <a:r>
              <a:rPr lang="en-US" altLang="vi-VN" dirty="0" err="1"/>
              <a:t>mã</a:t>
            </a:r>
            <a:endParaRPr lang="en-US" altLang="vi-VN" dirty="0"/>
          </a:p>
        </p:txBody>
      </p:sp>
      <p:sp>
        <p:nvSpPr>
          <p:cNvPr id="2" name="Slide Number Placeholder 1">
            <a:extLst>
              <a:ext uri="{FF2B5EF4-FFF2-40B4-BE49-F238E27FC236}">
                <a16:creationId xmlns:a16="http://schemas.microsoft.com/office/drawing/2014/main" id="{8AE25157-9AF5-4D1F-9B24-DD390A48485E}"/>
              </a:ext>
            </a:extLst>
          </p:cNvPr>
          <p:cNvSpPr>
            <a:spLocks noGrp="1"/>
          </p:cNvSpPr>
          <p:nvPr>
            <p:ph type="sldNum" sz="quarter" idx="12"/>
          </p:nvPr>
        </p:nvSpPr>
        <p:spPr/>
        <p:txBody>
          <a:bodyPr/>
          <a:lstStyle/>
          <a:p>
            <a:fld id="{75AD155E-7EA3-EA46-B9DC-061AAF62E150}" type="slidenum">
              <a:rPr lang="en-US" smtClean="0"/>
              <a:pPr/>
              <a:t>121</a:t>
            </a:fld>
            <a:endParaRPr lang="en-US" dirty="0"/>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a:extLst>
              <a:ext uri="{FF2B5EF4-FFF2-40B4-BE49-F238E27FC236}">
                <a16:creationId xmlns:a16="http://schemas.microsoft.com/office/drawing/2014/main" id="{59E16113-5BD0-4003-B554-FDD19C7071F5}"/>
              </a:ext>
            </a:extLst>
          </p:cNvPr>
          <p:cNvSpPr>
            <a:spLocks noGrp="1" noChangeArrowheads="1"/>
          </p:cNvSpPr>
          <p:nvPr>
            <p:ph type="title"/>
          </p:nvPr>
        </p:nvSpPr>
        <p:spPr>
          <a:xfrm>
            <a:off x="451946" y="687475"/>
            <a:ext cx="8234854" cy="549625"/>
          </a:xfrm>
        </p:spPr>
        <p:txBody>
          <a:bodyPr>
            <a:noAutofit/>
          </a:bodyPr>
          <a:lstStyle/>
          <a:p>
            <a:r>
              <a:rPr lang="en-US" altLang="vi-VN" sz="2400" dirty="0"/>
              <a:t>VÍ </a:t>
            </a:r>
            <a:r>
              <a:rPr lang="en-US" altLang="vi-VN" sz="2400" dirty="0" err="1"/>
              <a:t>dụ</a:t>
            </a:r>
            <a:r>
              <a:rPr lang="en-US" altLang="vi-VN" sz="2400" dirty="0"/>
              <a:t>: </a:t>
            </a:r>
            <a:r>
              <a:rPr lang="en-US" altLang="vi-VN" sz="2400" dirty="0" err="1"/>
              <a:t>Giao</a:t>
            </a:r>
            <a:r>
              <a:rPr lang="en-US" altLang="vi-VN" sz="2400" dirty="0"/>
              <a:t> </a:t>
            </a:r>
            <a:r>
              <a:rPr lang="en-US" altLang="vi-VN" sz="2400" dirty="0" err="1"/>
              <a:t>diện</a:t>
            </a:r>
            <a:r>
              <a:rPr lang="en-US" altLang="vi-VN" sz="2400" dirty="0"/>
              <a:t> Form </a:t>
            </a:r>
            <a:r>
              <a:rPr lang="en-US" altLang="vi-VN" sz="2400" dirty="0" err="1"/>
              <a:t>nhập</a:t>
            </a:r>
            <a:r>
              <a:rPr lang="en-US" altLang="vi-VN" sz="2400" dirty="0"/>
              <a:t> </a:t>
            </a:r>
            <a:r>
              <a:rPr lang="en-US" altLang="vi-VN" sz="2400" dirty="0" err="1"/>
              <a:t>liệu</a:t>
            </a:r>
            <a:r>
              <a:rPr lang="en-US" altLang="vi-VN" sz="2400" dirty="0"/>
              <a:t> </a:t>
            </a:r>
            <a:r>
              <a:rPr lang="en-US" altLang="vi-VN" sz="2400" dirty="0" err="1"/>
              <a:t>hồ</a:t>
            </a:r>
            <a:r>
              <a:rPr lang="en-US" altLang="vi-VN" sz="2400" dirty="0"/>
              <a:t> s</a:t>
            </a:r>
            <a:r>
              <a:rPr lang="vi-VN" altLang="vi-VN" sz="2400" dirty="0"/>
              <a:t>ơ</a:t>
            </a:r>
            <a:r>
              <a:rPr lang="en-GB" altLang="vi-VN" sz="2400" dirty="0"/>
              <a:t> </a:t>
            </a:r>
            <a:r>
              <a:rPr lang="en-GB" altLang="vi-VN" sz="2400" dirty="0" err="1"/>
              <a:t>sinh</a:t>
            </a:r>
            <a:r>
              <a:rPr lang="en-GB" altLang="vi-VN" sz="2400" dirty="0"/>
              <a:t> </a:t>
            </a:r>
            <a:r>
              <a:rPr lang="en-GB" altLang="vi-VN" sz="2400" dirty="0" err="1"/>
              <a:t>viên</a:t>
            </a:r>
            <a:endParaRPr lang="en-US" altLang="vi-VN" sz="2400" dirty="0"/>
          </a:p>
        </p:txBody>
      </p:sp>
      <p:pic>
        <p:nvPicPr>
          <p:cNvPr id="190469" name="Picture 2">
            <a:extLst>
              <a:ext uri="{FF2B5EF4-FFF2-40B4-BE49-F238E27FC236}">
                <a16:creationId xmlns:a16="http://schemas.microsoft.com/office/drawing/2014/main" id="{FA83B9B0-018A-4916-815C-0F86C9803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549924"/>
            <a:ext cx="8780462"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BC34ECA-9F80-4AD7-B367-875EBDC30B10}"/>
              </a:ext>
            </a:extLst>
          </p:cNvPr>
          <p:cNvSpPr>
            <a:spLocks noGrp="1"/>
          </p:cNvSpPr>
          <p:nvPr>
            <p:ph type="sldNum" sz="quarter" idx="12"/>
          </p:nvPr>
        </p:nvSpPr>
        <p:spPr/>
        <p:txBody>
          <a:bodyPr/>
          <a:lstStyle/>
          <a:p>
            <a:fld id="{75AD155E-7EA3-EA46-B9DC-061AAF62E150}" type="slidenum">
              <a:rPr lang="en-US" smtClean="0"/>
              <a:pPr/>
              <a:t>122</a:t>
            </a:fld>
            <a:endParaRPr lang="en-US" dirty="0"/>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4FF8936-E956-49AC-AF86-3C3550604627}"/>
              </a:ext>
            </a:extLst>
          </p:cNvPr>
          <p:cNvSpPr>
            <a:spLocks noGrp="1" noChangeArrowheads="1"/>
          </p:cNvSpPr>
          <p:nvPr>
            <p:ph type="title"/>
          </p:nvPr>
        </p:nvSpPr>
        <p:spPr>
          <a:xfrm>
            <a:off x="581192" y="838304"/>
            <a:ext cx="8105607" cy="549625"/>
          </a:xfrm>
        </p:spPr>
        <p:txBody>
          <a:bodyPr>
            <a:noAutofit/>
          </a:bodyPr>
          <a:lstStyle/>
          <a:p>
            <a:pPr eaLnBrk="1" hangingPunct="1"/>
            <a:r>
              <a:rPr lang="en-US" altLang="vi-VN" sz="2400" dirty="0"/>
              <a:t>3.6.7. </a:t>
            </a:r>
            <a:r>
              <a:rPr lang="en-US" altLang="vi-VN" sz="2400" dirty="0" err="1"/>
              <a:t>Thiết</a:t>
            </a:r>
            <a:r>
              <a:rPr lang="en-US" altLang="vi-VN" sz="2400" dirty="0"/>
              <a:t> </a:t>
            </a:r>
            <a:r>
              <a:rPr lang="en-US" altLang="vi-VN" sz="2400" dirty="0" err="1"/>
              <a:t>kế</a:t>
            </a:r>
            <a:r>
              <a:rPr lang="en-US" altLang="vi-VN" sz="2400" dirty="0"/>
              <a:t> </a:t>
            </a:r>
            <a:r>
              <a:rPr lang="en-US" altLang="vi-VN" sz="2400" dirty="0" err="1"/>
              <a:t>giao</a:t>
            </a:r>
            <a:r>
              <a:rPr lang="en-US" altLang="vi-VN" sz="2400" dirty="0"/>
              <a:t> </a:t>
            </a:r>
            <a:r>
              <a:rPr lang="en-US" altLang="vi-VN" sz="2400" dirty="0" err="1"/>
              <a:t>diện</a:t>
            </a:r>
            <a:r>
              <a:rPr lang="en-US" altLang="vi-VN" sz="2400" dirty="0"/>
              <a:t> </a:t>
            </a:r>
            <a:r>
              <a:rPr lang="en-US" altLang="vi-VN" sz="2400" dirty="0" err="1"/>
              <a:t>liên</a:t>
            </a:r>
            <a:r>
              <a:rPr lang="en-US" altLang="vi-VN" sz="2400" dirty="0"/>
              <a:t> </a:t>
            </a:r>
            <a:r>
              <a:rPr lang="en-US" altLang="vi-VN" sz="2400" dirty="0" err="1"/>
              <a:t>quan</a:t>
            </a:r>
            <a:r>
              <a:rPr lang="en-US" altLang="vi-VN" sz="2400" dirty="0"/>
              <a:t> </a:t>
            </a:r>
            <a:r>
              <a:rPr lang="en-US" altLang="vi-VN" sz="2400" dirty="0" err="1"/>
              <a:t>vấn</a:t>
            </a:r>
            <a:r>
              <a:rPr lang="en-US" altLang="vi-VN" sz="2400" dirty="0"/>
              <a:t> </a:t>
            </a:r>
            <a:r>
              <a:rPr lang="en-US" altLang="vi-VN" sz="2400" dirty="0" err="1"/>
              <a:t>đề</a:t>
            </a:r>
            <a:r>
              <a:rPr lang="en-US" altLang="vi-VN" sz="2400" dirty="0"/>
              <a:t> </a:t>
            </a:r>
            <a:br>
              <a:rPr lang="en-US" altLang="vi-VN" sz="2400" dirty="0"/>
            </a:br>
            <a:r>
              <a:rPr lang="en-US" altLang="vi-VN" sz="2400" dirty="0" err="1"/>
              <a:t>bảo</a:t>
            </a:r>
            <a:r>
              <a:rPr lang="en-US" altLang="vi-VN" sz="2400" dirty="0"/>
              <a:t> </a:t>
            </a:r>
            <a:r>
              <a:rPr lang="en-US" altLang="vi-VN" sz="2400" dirty="0" err="1"/>
              <a:t>mật</a:t>
            </a:r>
            <a:r>
              <a:rPr lang="en-US" altLang="vi-VN" sz="2400" dirty="0"/>
              <a:t> </a:t>
            </a:r>
            <a:r>
              <a:rPr lang="en-US" altLang="vi-VN" sz="2400" dirty="0" err="1"/>
              <a:t>và</a:t>
            </a:r>
            <a:r>
              <a:rPr lang="en-US" altLang="vi-VN" sz="2400" dirty="0"/>
              <a:t> </a:t>
            </a:r>
            <a:r>
              <a:rPr lang="en-US" altLang="vi-VN" sz="2400" dirty="0" err="1"/>
              <a:t>điều</a:t>
            </a:r>
            <a:r>
              <a:rPr lang="en-US" altLang="vi-VN" sz="2400" dirty="0"/>
              <a:t> </a:t>
            </a:r>
            <a:r>
              <a:rPr lang="en-US" altLang="vi-VN" sz="2400" dirty="0" err="1"/>
              <a:t>khiển</a:t>
            </a:r>
            <a:endParaRPr lang="en-US" altLang="vi-VN" sz="2400" dirty="0"/>
          </a:p>
        </p:txBody>
      </p:sp>
      <p:sp>
        <p:nvSpPr>
          <p:cNvPr id="191491" name="Rectangle 3">
            <a:extLst>
              <a:ext uri="{FF2B5EF4-FFF2-40B4-BE49-F238E27FC236}">
                <a16:creationId xmlns:a16="http://schemas.microsoft.com/office/drawing/2014/main" id="{84F0A700-D6CB-4FAB-8AF6-EB990E6E875B}"/>
              </a:ext>
            </a:extLst>
          </p:cNvPr>
          <p:cNvSpPr>
            <a:spLocks noGrp="1" noChangeArrowheads="1"/>
          </p:cNvSpPr>
          <p:nvPr>
            <p:ph idx="1"/>
          </p:nvPr>
        </p:nvSpPr>
        <p:spPr/>
        <p:txBody>
          <a:bodyPr/>
          <a:lstStyle/>
          <a:p>
            <a:pPr lvl="1" eaLnBrk="1" hangingPunct="1"/>
            <a:r>
              <a:rPr lang="en-US" altLang="vi-VN" dirty="0" err="1"/>
              <a:t>Đề</a:t>
            </a:r>
            <a:r>
              <a:rPr lang="en-US" altLang="vi-VN" dirty="0"/>
              <a:t> </a:t>
            </a:r>
            <a:r>
              <a:rPr lang="en-US" altLang="vi-VN" dirty="0" err="1"/>
              <a:t>xuất</a:t>
            </a:r>
            <a:r>
              <a:rPr lang="en-US" altLang="vi-VN" dirty="0"/>
              <a:t> </a:t>
            </a:r>
            <a:r>
              <a:rPr lang="en-US" altLang="vi-VN" dirty="0" err="1"/>
              <a:t>các</a:t>
            </a:r>
            <a:r>
              <a:rPr lang="en-US" altLang="vi-VN" dirty="0"/>
              <a:t> </a:t>
            </a:r>
            <a:r>
              <a:rPr lang="en-US" altLang="vi-VN" dirty="0" err="1"/>
              <a:t>giải</a:t>
            </a:r>
            <a:r>
              <a:rPr lang="en-US" altLang="vi-VN" dirty="0"/>
              <a:t> </a:t>
            </a:r>
            <a:r>
              <a:rPr lang="en-US" altLang="vi-VN" dirty="0" err="1"/>
              <a:t>pháp</a:t>
            </a:r>
            <a:r>
              <a:rPr lang="en-US" altLang="vi-VN" dirty="0"/>
              <a:t> </a:t>
            </a:r>
            <a:r>
              <a:rPr lang="en-US" altLang="vi-VN" dirty="0" err="1"/>
              <a:t>nhằm</a:t>
            </a:r>
            <a:r>
              <a:rPr lang="en-US" altLang="vi-VN" dirty="0"/>
              <a:t> </a:t>
            </a:r>
            <a:r>
              <a:rPr lang="en-US" altLang="vi-VN" dirty="0" err="1"/>
              <a:t>làm</a:t>
            </a:r>
            <a:r>
              <a:rPr lang="en-US" altLang="vi-VN" dirty="0"/>
              <a:t> </a:t>
            </a:r>
            <a:r>
              <a:rPr lang="en-US" altLang="vi-VN" dirty="0" err="1"/>
              <a:t>cho</a:t>
            </a:r>
            <a:r>
              <a:rPr lang="en-US" altLang="vi-VN" dirty="0"/>
              <a:t> HT </a:t>
            </a:r>
            <a:r>
              <a:rPr lang="en-US" altLang="vi-VN" dirty="0" err="1"/>
              <a:t>đảm</a:t>
            </a:r>
            <a:r>
              <a:rPr lang="en-US" altLang="vi-VN" dirty="0"/>
              <a:t> </a:t>
            </a:r>
            <a:r>
              <a:rPr lang="en-US" altLang="vi-VN" dirty="0" err="1"/>
              <a:t>bảo</a:t>
            </a:r>
            <a:r>
              <a:rPr lang="en-US" altLang="vi-VN" dirty="0"/>
              <a:t>:</a:t>
            </a:r>
          </a:p>
          <a:p>
            <a:pPr lvl="2" eaLnBrk="1" hangingPunct="1"/>
            <a:r>
              <a:rPr lang="en-US" altLang="vi-VN" dirty="0" err="1"/>
              <a:t>Tính</a:t>
            </a:r>
            <a:r>
              <a:rPr lang="en-US" altLang="vi-VN" dirty="0"/>
              <a:t> </a:t>
            </a:r>
            <a:r>
              <a:rPr lang="en-US" altLang="vi-VN" dirty="0" err="1"/>
              <a:t>chính</a:t>
            </a:r>
            <a:r>
              <a:rPr lang="en-US" altLang="vi-VN" dirty="0"/>
              <a:t> </a:t>
            </a:r>
            <a:r>
              <a:rPr lang="en-US" altLang="vi-VN" dirty="0" err="1"/>
              <a:t>xác</a:t>
            </a:r>
            <a:r>
              <a:rPr lang="en-US" altLang="vi-VN" dirty="0"/>
              <a:t>: </a:t>
            </a:r>
            <a:r>
              <a:rPr lang="en-US" altLang="vi-VN" dirty="0" err="1"/>
              <a:t>luôn</a:t>
            </a:r>
            <a:r>
              <a:rPr lang="en-US" altLang="vi-VN" dirty="0"/>
              <a:t> </a:t>
            </a:r>
            <a:r>
              <a:rPr lang="en-US" altLang="vi-VN" dirty="0" err="1"/>
              <a:t>đúng</a:t>
            </a:r>
            <a:r>
              <a:rPr lang="en-US" altLang="vi-VN" dirty="0"/>
              <a:t> </a:t>
            </a:r>
            <a:r>
              <a:rPr lang="en-US" altLang="vi-VN" dirty="0" err="1"/>
              <a:t>đắn</a:t>
            </a:r>
            <a:r>
              <a:rPr lang="en-US" altLang="vi-VN" dirty="0"/>
              <a:t>, </a:t>
            </a:r>
            <a:r>
              <a:rPr lang="en-US" altLang="vi-VN" dirty="0" err="1"/>
              <a:t>đảm</a:t>
            </a:r>
            <a:r>
              <a:rPr lang="en-US" altLang="vi-VN" dirty="0"/>
              <a:t> </a:t>
            </a:r>
            <a:r>
              <a:rPr lang="en-US" altLang="vi-VN" dirty="0" err="1"/>
              <a:t>bảo</a:t>
            </a:r>
            <a:r>
              <a:rPr lang="en-US" altLang="vi-VN" dirty="0"/>
              <a:t> </a:t>
            </a:r>
            <a:r>
              <a:rPr lang="en-US" altLang="vi-VN" dirty="0" err="1"/>
              <a:t>toàn</a:t>
            </a:r>
            <a:r>
              <a:rPr lang="en-US" altLang="vi-VN" dirty="0"/>
              <a:t> </a:t>
            </a:r>
            <a:r>
              <a:rPr lang="en-US" altLang="vi-VN" dirty="0" err="1"/>
              <a:t>vẹn</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không</a:t>
            </a:r>
            <a:r>
              <a:rPr lang="en-US" altLang="vi-VN" dirty="0"/>
              <a:t> </a:t>
            </a:r>
            <a:r>
              <a:rPr lang="en-US" altLang="vi-VN" dirty="0" err="1"/>
              <a:t>sai</a:t>
            </a:r>
            <a:r>
              <a:rPr lang="en-US" altLang="vi-VN" dirty="0"/>
              <a:t> </a:t>
            </a:r>
            <a:r>
              <a:rPr lang="en-US" altLang="vi-VN" dirty="0" err="1"/>
              <a:t>lạc</a:t>
            </a:r>
            <a:r>
              <a:rPr lang="en-US" altLang="vi-VN" dirty="0"/>
              <a:t> (</a:t>
            </a:r>
            <a:r>
              <a:rPr lang="en-US" altLang="vi-VN" dirty="0" err="1"/>
              <a:t>điểm</a:t>
            </a:r>
            <a:r>
              <a:rPr lang="en-US" altLang="vi-VN" dirty="0"/>
              <a:t> </a:t>
            </a:r>
            <a:r>
              <a:rPr lang="en-US" altLang="vi-VN" dirty="0" err="1"/>
              <a:t>hở</a:t>
            </a:r>
            <a:r>
              <a:rPr lang="en-US" altLang="vi-VN" dirty="0"/>
              <a:t> </a:t>
            </a:r>
            <a:r>
              <a:rPr lang="en-US" altLang="vi-VN" dirty="0" err="1"/>
              <a:t>phân</a:t>
            </a:r>
            <a:r>
              <a:rPr lang="en-US" altLang="vi-VN" dirty="0"/>
              <a:t> </a:t>
            </a:r>
            <a:r>
              <a:rPr lang="en-US" altLang="vi-VN" dirty="0" err="1"/>
              <a:t>tích</a:t>
            </a:r>
            <a:r>
              <a:rPr lang="en-US" altLang="vi-VN" dirty="0"/>
              <a:t>).</a:t>
            </a:r>
          </a:p>
          <a:p>
            <a:pPr lvl="2" eaLnBrk="1" hangingPunct="1"/>
            <a:r>
              <a:rPr lang="en-US" altLang="vi-VN" dirty="0" err="1"/>
              <a:t>Tính</a:t>
            </a:r>
            <a:r>
              <a:rPr lang="en-US" altLang="vi-VN" dirty="0"/>
              <a:t> an </a:t>
            </a:r>
            <a:r>
              <a:rPr lang="en-US" altLang="vi-VN" dirty="0" err="1"/>
              <a:t>toàn</a:t>
            </a:r>
            <a:r>
              <a:rPr lang="en-US" altLang="vi-VN" dirty="0"/>
              <a:t>: </a:t>
            </a:r>
            <a:r>
              <a:rPr lang="en-US" altLang="vi-VN" dirty="0" err="1"/>
              <a:t>Ht</a:t>
            </a:r>
            <a:r>
              <a:rPr lang="en-US" altLang="vi-VN" dirty="0"/>
              <a:t> </a:t>
            </a:r>
            <a:r>
              <a:rPr lang="en-US" altLang="vi-VN" dirty="0" err="1"/>
              <a:t>không</a:t>
            </a:r>
            <a:r>
              <a:rPr lang="en-US" altLang="vi-VN" dirty="0"/>
              <a:t> </a:t>
            </a:r>
            <a:r>
              <a:rPr lang="en-US" altLang="vi-VN" dirty="0" err="1"/>
              <a:t>bị</a:t>
            </a:r>
            <a:r>
              <a:rPr lang="en-US" altLang="vi-VN" dirty="0"/>
              <a:t> </a:t>
            </a:r>
            <a:r>
              <a:rPr lang="en-US" altLang="vi-VN" dirty="0" err="1"/>
              <a:t>xâm</a:t>
            </a:r>
            <a:r>
              <a:rPr lang="en-US" altLang="vi-VN" dirty="0"/>
              <a:t> </a:t>
            </a:r>
            <a:r>
              <a:rPr lang="en-US" altLang="vi-VN" dirty="0" err="1"/>
              <a:t>hại</a:t>
            </a:r>
            <a:r>
              <a:rPr lang="en-US" altLang="vi-VN" dirty="0"/>
              <a:t> </a:t>
            </a:r>
            <a:r>
              <a:rPr lang="en-US" altLang="vi-VN" dirty="0" err="1"/>
              <a:t>khi</a:t>
            </a:r>
            <a:r>
              <a:rPr lang="en-US" altLang="vi-VN" dirty="0"/>
              <a:t> </a:t>
            </a:r>
            <a:r>
              <a:rPr lang="en-US" altLang="vi-VN" dirty="0" err="1"/>
              <a:t>có</a:t>
            </a:r>
            <a:r>
              <a:rPr lang="en-US" altLang="vi-VN" dirty="0"/>
              <a:t> </a:t>
            </a:r>
            <a:r>
              <a:rPr lang="en-US" altLang="vi-VN" dirty="0" err="1"/>
              <a:t>sự</a:t>
            </a:r>
            <a:r>
              <a:rPr lang="en-US" altLang="vi-VN" dirty="0"/>
              <a:t> </a:t>
            </a:r>
            <a:r>
              <a:rPr lang="en-US" altLang="vi-VN" dirty="0" err="1"/>
              <a:t>cố</a:t>
            </a:r>
            <a:r>
              <a:rPr lang="en-US" altLang="vi-VN" dirty="0"/>
              <a:t> </a:t>
            </a:r>
            <a:r>
              <a:rPr lang="en-US" altLang="vi-VN" dirty="0" err="1"/>
              <a:t>kỹ</a:t>
            </a:r>
            <a:r>
              <a:rPr lang="en-US" altLang="vi-VN" dirty="0"/>
              <a:t> </a:t>
            </a:r>
            <a:r>
              <a:rPr lang="en-US" altLang="vi-VN" dirty="0" err="1"/>
              <a:t>thuật</a:t>
            </a:r>
            <a:endParaRPr lang="en-US" altLang="vi-VN" dirty="0"/>
          </a:p>
          <a:p>
            <a:pPr lvl="1"/>
            <a:r>
              <a:rPr lang="en-US" altLang="vi-VN" dirty="0" err="1"/>
              <a:t>Kiểm</a:t>
            </a:r>
            <a:r>
              <a:rPr lang="en-US" altLang="vi-VN" dirty="0"/>
              <a:t> </a:t>
            </a:r>
            <a:r>
              <a:rPr lang="en-US" altLang="vi-VN" dirty="0" err="1"/>
              <a:t>soát</a:t>
            </a:r>
            <a:r>
              <a:rPr lang="en-US" altLang="vi-VN" dirty="0"/>
              <a:t> </a:t>
            </a:r>
            <a:r>
              <a:rPr lang="en-US" altLang="vi-VN" dirty="0" err="1"/>
              <a:t>và</a:t>
            </a:r>
            <a:r>
              <a:rPr lang="en-US" altLang="vi-VN" dirty="0"/>
              <a:t> </a:t>
            </a:r>
            <a:r>
              <a:rPr lang="en-US" altLang="vi-VN" dirty="0" err="1"/>
              <a:t>bảo</a:t>
            </a:r>
            <a:r>
              <a:rPr lang="en-US" altLang="vi-VN" dirty="0"/>
              <a:t> </a:t>
            </a:r>
            <a:r>
              <a:rPr lang="en-US" altLang="vi-VN" dirty="0" err="1"/>
              <a:t>mật</a:t>
            </a:r>
            <a:r>
              <a:rPr lang="en-US" altLang="vi-VN" dirty="0"/>
              <a:t> </a:t>
            </a:r>
            <a:r>
              <a:rPr lang="en-US" altLang="vi-VN" dirty="0" err="1"/>
              <a:t>đầu</a:t>
            </a:r>
            <a:r>
              <a:rPr lang="en-US" altLang="vi-VN" dirty="0"/>
              <a:t> ra: </a:t>
            </a:r>
            <a:r>
              <a:rPr lang="en-US" altLang="vi-VN" dirty="0" err="1"/>
              <a:t>kết</a:t>
            </a:r>
            <a:r>
              <a:rPr lang="en-US" altLang="vi-VN" dirty="0"/>
              <a:t> </a:t>
            </a:r>
            <a:r>
              <a:rPr lang="en-US" altLang="vi-VN" dirty="0" err="1"/>
              <a:t>xuất</a:t>
            </a:r>
            <a:r>
              <a:rPr lang="en-US" altLang="vi-VN" dirty="0"/>
              <a:t>, </a:t>
            </a:r>
            <a:r>
              <a:rPr lang="en-US" altLang="vi-VN" dirty="0" err="1"/>
              <a:t>số</a:t>
            </a:r>
            <a:r>
              <a:rPr lang="en-US" altLang="vi-VN" dirty="0"/>
              <a:t> </a:t>
            </a:r>
            <a:r>
              <a:rPr lang="en-US" altLang="vi-VN" dirty="0" err="1"/>
              <a:t>lượng</a:t>
            </a:r>
            <a:r>
              <a:rPr lang="en-US" altLang="vi-VN" dirty="0"/>
              <a:t>..</a:t>
            </a:r>
          </a:p>
          <a:p>
            <a:pPr lvl="1"/>
            <a:r>
              <a:rPr lang="en-US" altLang="vi-VN" dirty="0" err="1"/>
              <a:t>Kiểm</a:t>
            </a:r>
            <a:r>
              <a:rPr lang="en-US" altLang="vi-VN" dirty="0"/>
              <a:t> </a:t>
            </a:r>
            <a:r>
              <a:rPr lang="en-US" altLang="vi-VN" dirty="0" err="1"/>
              <a:t>soát</a:t>
            </a:r>
            <a:r>
              <a:rPr lang="en-US" altLang="vi-VN" dirty="0"/>
              <a:t> </a:t>
            </a:r>
            <a:r>
              <a:rPr lang="en-US" altLang="vi-VN" dirty="0" err="1"/>
              <a:t>và</a:t>
            </a:r>
            <a:r>
              <a:rPr lang="en-US" altLang="vi-VN" dirty="0"/>
              <a:t> </a:t>
            </a:r>
            <a:r>
              <a:rPr lang="en-US" altLang="vi-VN" dirty="0" err="1"/>
              <a:t>bảo</a:t>
            </a:r>
            <a:r>
              <a:rPr lang="en-US" altLang="vi-VN" dirty="0"/>
              <a:t> </a:t>
            </a:r>
            <a:r>
              <a:rPr lang="en-US" altLang="vi-VN" dirty="0" err="1"/>
              <a:t>mật</a:t>
            </a:r>
            <a:r>
              <a:rPr lang="en-US" altLang="vi-VN" dirty="0"/>
              <a:t> </a:t>
            </a:r>
            <a:r>
              <a:rPr lang="en-US" altLang="vi-VN" dirty="0" err="1"/>
              <a:t>đầu</a:t>
            </a:r>
            <a:r>
              <a:rPr lang="en-US" altLang="vi-VN" dirty="0"/>
              <a:t> </a:t>
            </a:r>
            <a:r>
              <a:rPr lang="en-US" altLang="vi-VN" dirty="0" err="1"/>
              <a:t>vào</a:t>
            </a:r>
            <a:r>
              <a:rPr lang="en-US" altLang="vi-VN" dirty="0"/>
              <a:t>: </a:t>
            </a:r>
            <a:r>
              <a:rPr lang="en-US" altLang="vi-VN" b="1" dirty="0" err="1"/>
              <a:t>đăng</a:t>
            </a:r>
            <a:r>
              <a:rPr lang="en-US" altLang="vi-VN" b="1" dirty="0"/>
              <a:t> </a:t>
            </a:r>
            <a:r>
              <a:rPr lang="en-US" altLang="vi-VN" b="1" dirty="0" err="1"/>
              <a:t>nhập</a:t>
            </a:r>
            <a:endParaRPr lang="en-US" altLang="vi-VN" b="1" dirty="0"/>
          </a:p>
          <a:p>
            <a:pPr lvl="1"/>
            <a:r>
              <a:rPr lang="en-US" altLang="vi-VN" b="1" i="1" dirty="0" err="1"/>
              <a:t>Phân</a:t>
            </a:r>
            <a:r>
              <a:rPr lang="en-US" altLang="vi-VN" b="1" i="1" dirty="0"/>
              <a:t> </a:t>
            </a:r>
            <a:r>
              <a:rPr lang="en-US" altLang="vi-VN" b="1" i="1" dirty="0" err="1"/>
              <a:t>quyền</a:t>
            </a:r>
            <a:r>
              <a:rPr lang="en-US" altLang="vi-VN" b="1" i="1" dirty="0"/>
              <a:t>:</a:t>
            </a:r>
          </a:p>
        </p:txBody>
      </p:sp>
      <p:sp>
        <p:nvSpPr>
          <p:cNvPr id="3" name="Slide Number Placeholder 2">
            <a:extLst>
              <a:ext uri="{FF2B5EF4-FFF2-40B4-BE49-F238E27FC236}">
                <a16:creationId xmlns:a16="http://schemas.microsoft.com/office/drawing/2014/main" id="{B2A8875F-F317-4212-B5E8-5C91721EFC74}"/>
              </a:ext>
            </a:extLst>
          </p:cNvPr>
          <p:cNvSpPr>
            <a:spLocks noGrp="1"/>
          </p:cNvSpPr>
          <p:nvPr>
            <p:ph type="sldNum" sz="quarter" idx="12"/>
          </p:nvPr>
        </p:nvSpPr>
        <p:spPr/>
        <p:txBody>
          <a:bodyPr/>
          <a:lstStyle/>
          <a:p>
            <a:fld id="{75AD155E-7EA3-EA46-B9DC-061AAF62E150}" type="slidenum">
              <a:rPr lang="en-US" smtClean="0"/>
              <a:pPr/>
              <a:t>123</a:t>
            </a:fld>
            <a:endParaRPr lang="en-US" dirty="0"/>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a:extLst>
              <a:ext uri="{FF2B5EF4-FFF2-40B4-BE49-F238E27FC236}">
                <a16:creationId xmlns:a16="http://schemas.microsoft.com/office/drawing/2014/main" id="{097F68D6-D84E-4491-A0DA-6BE0716BD162}"/>
              </a:ext>
            </a:extLst>
          </p:cNvPr>
          <p:cNvSpPr>
            <a:spLocks noGrp="1" noChangeArrowheads="1"/>
          </p:cNvSpPr>
          <p:nvPr>
            <p:ph type="title"/>
          </p:nvPr>
        </p:nvSpPr>
        <p:spPr>
          <a:xfrm>
            <a:off x="457200" y="235670"/>
            <a:ext cx="8686800" cy="914400"/>
          </a:xfrm>
        </p:spPr>
        <p:txBody>
          <a:bodyPr>
            <a:normAutofit/>
          </a:bodyPr>
          <a:lstStyle/>
          <a:p>
            <a:r>
              <a:rPr lang="en-US" altLang="vi-VN" sz="2400" dirty="0" err="1"/>
              <a:t>Thiết</a:t>
            </a:r>
            <a:r>
              <a:rPr lang="en-US" altLang="vi-VN" sz="2400" dirty="0"/>
              <a:t> </a:t>
            </a:r>
            <a:r>
              <a:rPr lang="en-US" altLang="vi-VN" sz="2400" dirty="0" err="1"/>
              <a:t>kế</a:t>
            </a:r>
            <a:r>
              <a:rPr lang="en-US" altLang="vi-VN" sz="2400" dirty="0"/>
              <a:t> </a:t>
            </a:r>
            <a:r>
              <a:rPr lang="en-US" altLang="vi-VN" sz="2400" dirty="0" err="1"/>
              <a:t>giao</a:t>
            </a:r>
            <a:r>
              <a:rPr lang="en-US" altLang="vi-VN" sz="2400" dirty="0"/>
              <a:t> </a:t>
            </a:r>
            <a:r>
              <a:rPr lang="en-US" altLang="vi-VN" sz="2400" dirty="0" err="1"/>
              <a:t>diện</a:t>
            </a:r>
            <a:r>
              <a:rPr lang="en-US" altLang="vi-VN" sz="2400" dirty="0"/>
              <a:t> (</a:t>
            </a:r>
            <a:r>
              <a:rPr lang="en-US" altLang="vi-VN" sz="2400" dirty="0" err="1"/>
              <a:t>với</a:t>
            </a:r>
            <a:r>
              <a:rPr lang="en-US" altLang="vi-VN" sz="2400" dirty="0"/>
              <a:t> Balsamiq Mockup)</a:t>
            </a:r>
          </a:p>
        </p:txBody>
      </p:sp>
      <p:pic>
        <p:nvPicPr>
          <p:cNvPr id="193541" name="Picture 3">
            <a:extLst>
              <a:ext uri="{FF2B5EF4-FFF2-40B4-BE49-F238E27FC236}">
                <a16:creationId xmlns:a16="http://schemas.microsoft.com/office/drawing/2014/main" id="{1AD72816-3DC6-423D-A03C-5D4933AD9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57571"/>
            <a:ext cx="6934200"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A0C1A5C-B805-4090-B1B0-EF7F99224329}"/>
              </a:ext>
            </a:extLst>
          </p:cNvPr>
          <p:cNvSpPr>
            <a:spLocks noGrp="1"/>
          </p:cNvSpPr>
          <p:nvPr>
            <p:ph type="sldNum" sz="quarter" idx="12"/>
          </p:nvPr>
        </p:nvSpPr>
        <p:spPr/>
        <p:txBody>
          <a:bodyPr/>
          <a:lstStyle/>
          <a:p>
            <a:fld id="{75AD155E-7EA3-EA46-B9DC-061AAF62E150}" type="slidenum">
              <a:rPr lang="en-US" smtClean="0"/>
              <a:pPr/>
              <a:t>124</a:t>
            </a:fld>
            <a:endParaRPr lang="en-US" dirty="0"/>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a:extLst>
              <a:ext uri="{FF2B5EF4-FFF2-40B4-BE49-F238E27FC236}">
                <a16:creationId xmlns:a16="http://schemas.microsoft.com/office/drawing/2014/main" id="{FD89498E-E41F-46C1-AA5D-85F5EAED1F9F}"/>
              </a:ext>
            </a:extLst>
          </p:cNvPr>
          <p:cNvSpPr>
            <a:spLocks noGrp="1" noChangeArrowheads="1"/>
          </p:cNvSpPr>
          <p:nvPr>
            <p:ph type="title"/>
          </p:nvPr>
        </p:nvSpPr>
        <p:spPr/>
        <p:txBody>
          <a:bodyPr/>
          <a:lstStyle/>
          <a:p>
            <a:r>
              <a:rPr lang="en-US" altLang="vi-VN" dirty="0" err="1"/>
              <a:t>Giao</a:t>
            </a:r>
            <a:r>
              <a:rPr lang="en-US" altLang="vi-VN" dirty="0"/>
              <a:t> </a:t>
            </a:r>
            <a:r>
              <a:rPr lang="en-US" altLang="vi-VN" dirty="0" err="1"/>
              <a:t>diện</a:t>
            </a:r>
            <a:r>
              <a:rPr lang="en-US" altLang="vi-VN" dirty="0"/>
              <a:t> </a:t>
            </a:r>
            <a:r>
              <a:rPr lang="en-US" altLang="vi-VN" dirty="0" err="1"/>
              <a:t>thiết</a:t>
            </a:r>
            <a:r>
              <a:rPr lang="en-US" altLang="vi-VN" dirty="0"/>
              <a:t> </a:t>
            </a:r>
            <a:r>
              <a:rPr lang="en-US" altLang="vi-VN" dirty="0" err="1"/>
              <a:t>bị</a:t>
            </a:r>
            <a:r>
              <a:rPr lang="en-US" altLang="vi-VN" dirty="0"/>
              <a:t> di </a:t>
            </a:r>
            <a:r>
              <a:rPr lang="en-US" altLang="vi-VN" dirty="0" err="1"/>
              <a:t>động</a:t>
            </a:r>
            <a:endParaRPr lang="en-US" altLang="vi-VN" dirty="0"/>
          </a:p>
        </p:txBody>
      </p:sp>
      <p:pic>
        <p:nvPicPr>
          <p:cNvPr id="194565" name="Picture 2">
            <a:extLst>
              <a:ext uri="{FF2B5EF4-FFF2-40B4-BE49-F238E27FC236}">
                <a16:creationId xmlns:a16="http://schemas.microsoft.com/office/drawing/2014/main" id="{3512EE72-83C1-41FE-A4C4-439A605B9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519" y="1452055"/>
            <a:ext cx="3001062" cy="510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DB3ACA9-E5B8-404F-A2C9-8A5B9C31B279}"/>
              </a:ext>
            </a:extLst>
          </p:cNvPr>
          <p:cNvSpPr>
            <a:spLocks noGrp="1"/>
          </p:cNvSpPr>
          <p:nvPr>
            <p:ph type="sldNum" sz="quarter" idx="12"/>
          </p:nvPr>
        </p:nvSpPr>
        <p:spPr/>
        <p:txBody>
          <a:bodyPr/>
          <a:lstStyle/>
          <a:p>
            <a:fld id="{75AD155E-7EA3-EA46-B9DC-061AAF62E150}" type="slidenum">
              <a:rPr lang="en-US" smtClean="0"/>
              <a:pPr/>
              <a:t>125</a:t>
            </a:fld>
            <a:endParaRPr lang="en-US" dirty="0"/>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a:extLst>
              <a:ext uri="{FF2B5EF4-FFF2-40B4-BE49-F238E27FC236}">
                <a16:creationId xmlns:a16="http://schemas.microsoft.com/office/drawing/2014/main" id="{FC9249FC-D6A3-4E48-B1DA-250D04DFBE80}"/>
              </a:ext>
            </a:extLst>
          </p:cNvPr>
          <p:cNvSpPr>
            <a:spLocks noGrp="1" noChangeArrowheads="1"/>
          </p:cNvSpPr>
          <p:nvPr>
            <p:ph type="title"/>
          </p:nvPr>
        </p:nvSpPr>
        <p:spPr/>
        <p:txBody>
          <a:bodyPr/>
          <a:lstStyle/>
          <a:p>
            <a:r>
              <a:rPr lang="en-US" altLang="vi-VN"/>
              <a:t>3.7. Thiết kế dữ liệu HT</a:t>
            </a:r>
          </a:p>
        </p:txBody>
      </p:sp>
      <p:sp>
        <p:nvSpPr>
          <p:cNvPr id="195587" name="Content Placeholder 2">
            <a:extLst>
              <a:ext uri="{FF2B5EF4-FFF2-40B4-BE49-F238E27FC236}">
                <a16:creationId xmlns:a16="http://schemas.microsoft.com/office/drawing/2014/main" id="{431F395B-C34B-466E-9DE6-3BBA1EB2DE84}"/>
              </a:ext>
            </a:extLst>
          </p:cNvPr>
          <p:cNvSpPr>
            <a:spLocks noGrp="1" noChangeArrowheads="1"/>
          </p:cNvSpPr>
          <p:nvPr>
            <p:ph idx="1"/>
          </p:nvPr>
        </p:nvSpPr>
        <p:spPr/>
        <p:txBody>
          <a:bodyPr/>
          <a:lstStyle/>
          <a:p>
            <a:pPr>
              <a:buFont typeface="Wingdings" panose="05000000000000000000" pitchFamily="2" charset="2"/>
              <a:buNone/>
            </a:pPr>
            <a:r>
              <a:rPr lang="en-US" altLang="vi-VN" dirty="0"/>
              <a:t>3.7.1 </a:t>
            </a:r>
            <a:r>
              <a:rPr lang="en-US" altLang="vi-VN" dirty="0" err="1"/>
              <a:t>Khái</a:t>
            </a:r>
            <a:r>
              <a:rPr lang="en-US" altLang="vi-VN" dirty="0"/>
              <a:t> </a:t>
            </a:r>
            <a:r>
              <a:rPr lang="en-US" altLang="vi-VN" dirty="0" err="1"/>
              <a:t>niệm</a:t>
            </a:r>
            <a:r>
              <a:rPr lang="en-US" altLang="vi-VN" dirty="0"/>
              <a:t> </a:t>
            </a:r>
          </a:p>
          <a:p>
            <a:pPr>
              <a:buFont typeface="Wingdings" panose="05000000000000000000" pitchFamily="2" charset="2"/>
              <a:buNone/>
            </a:pPr>
            <a:r>
              <a:rPr lang="en-US" altLang="vi-VN" dirty="0"/>
              <a:t>3.7.2 </a:t>
            </a:r>
            <a:r>
              <a:rPr lang="en-US" altLang="vi-VN" dirty="0" err="1"/>
              <a:t>Thành</a:t>
            </a:r>
            <a:r>
              <a:rPr lang="en-US" altLang="vi-VN" dirty="0"/>
              <a:t> </a:t>
            </a:r>
            <a:r>
              <a:rPr lang="en-US" altLang="vi-VN" dirty="0" err="1"/>
              <a:t>phần</a:t>
            </a:r>
            <a:r>
              <a:rPr lang="en-US" altLang="vi-VN" dirty="0"/>
              <a:t> </a:t>
            </a:r>
            <a:r>
              <a:rPr lang="en-US" altLang="vi-VN" dirty="0" err="1"/>
              <a:t>hệ</a:t>
            </a:r>
            <a:r>
              <a:rPr lang="en-US" altLang="vi-VN" dirty="0"/>
              <a:t> </a:t>
            </a:r>
            <a:r>
              <a:rPr lang="en-US" altLang="vi-VN" dirty="0" err="1"/>
              <a:t>quản</a:t>
            </a:r>
            <a:r>
              <a:rPr lang="en-US" altLang="vi-VN" dirty="0"/>
              <a:t> </a:t>
            </a:r>
            <a:r>
              <a:rPr lang="en-US" altLang="vi-VN" dirty="0" err="1"/>
              <a:t>trị</a:t>
            </a:r>
            <a:r>
              <a:rPr lang="en-US" altLang="vi-VN" dirty="0"/>
              <a:t> </a:t>
            </a:r>
            <a:r>
              <a:rPr lang="en-US" altLang="vi-VN" dirty="0" err="1"/>
              <a:t>cơ</a:t>
            </a:r>
            <a:r>
              <a:rPr lang="en-US" altLang="vi-VN" dirty="0"/>
              <a:t> </a:t>
            </a:r>
            <a:r>
              <a:rPr lang="en-US" altLang="vi-VN" dirty="0" err="1"/>
              <a:t>sở</a:t>
            </a:r>
            <a:r>
              <a:rPr lang="en-US" altLang="vi-VN" dirty="0"/>
              <a:t> </a:t>
            </a:r>
            <a:r>
              <a:rPr lang="en-US" altLang="vi-VN" dirty="0" err="1"/>
              <a:t>dữ</a:t>
            </a:r>
            <a:r>
              <a:rPr lang="en-US" altLang="vi-VN" dirty="0"/>
              <a:t> </a:t>
            </a:r>
            <a:r>
              <a:rPr lang="en-US" altLang="vi-VN" dirty="0" err="1"/>
              <a:t>liệu</a:t>
            </a:r>
            <a:r>
              <a:rPr lang="en-US" altLang="vi-VN" dirty="0"/>
              <a:t> </a:t>
            </a:r>
          </a:p>
          <a:p>
            <a:pPr>
              <a:buFont typeface="Wingdings" panose="05000000000000000000" pitchFamily="2" charset="2"/>
              <a:buNone/>
            </a:pPr>
            <a:r>
              <a:rPr lang="en-US" altLang="vi-VN" dirty="0"/>
              <a:t>3.7.3 </a:t>
            </a:r>
            <a:r>
              <a:rPr lang="en-US" altLang="vi-VN" dirty="0" err="1"/>
              <a:t>Thuật</a:t>
            </a:r>
            <a:r>
              <a:rPr lang="en-US" altLang="vi-VN" dirty="0"/>
              <a:t> </a:t>
            </a:r>
            <a:r>
              <a:rPr lang="en-US" altLang="vi-VN" dirty="0" err="1"/>
              <a:t>ngữ</a:t>
            </a:r>
            <a:r>
              <a:rPr lang="en-US" altLang="vi-VN" dirty="0"/>
              <a:t> </a:t>
            </a:r>
            <a:r>
              <a:rPr lang="en-US" altLang="vi-VN" dirty="0" err="1"/>
              <a:t>trong</a:t>
            </a:r>
            <a:r>
              <a:rPr lang="en-US" altLang="vi-VN" dirty="0"/>
              <a:t> </a:t>
            </a:r>
            <a:r>
              <a:rPr lang="en-US" altLang="vi-VN" dirty="0" err="1"/>
              <a:t>thiết</a:t>
            </a:r>
            <a:r>
              <a:rPr lang="en-US" altLang="vi-VN" dirty="0"/>
              <a:t> </a:t>
            </a:r>
            <a:r>
              <a:rPr lang="en-US" altLang="vi-VN" dirty="0" err="1"/>
              <a:t>kế</a:t>
            </a:r>
            <a:r>
              <a:rPr lang="en-US" altLang="vi-VN" dirty="0"/>
              <a:t> DL</a:t>
            </a:r>
          </a:p>
          <a:p>
            <a:pPr>
              <a:buFont typeface="Wingdings" panose="05000000000000000000" pitchFamily="2" charset="2"/>
              <a:buNone/>
            </a:pPr>
            <a:r>
              <a:rPr lang="en-US" altLang="vi-VN" dirty="0"/>
              <a:t>3.7.4 </a:t>
            </a:r>
            <a:r>
              <a:rPr lang="en-US" altLang="vi-VN" dirty="0" err="1"/>
              <a:t>Lưu</a:t>
            </a:r>
            <a:r>
              <a:rPr lang="en-US" altLang="vi-VN" dirty="0"/>
              <a:t> </a:t>
            </a:r>
            <a:r>
              <a:rPr lang="en-US" altLang="vi-VN" dirty="0" err="1"/>
              <a:t>trữ</a:t>
            </a:r>
            <a:r>
              <a:rPr lang="en-US" altLang="vi-VN" dirty="0"/>
              <a:t> </a:t>
            </a:r>
            <a:r>
              <a:rPr lang="en-US" altLang="vi-VN" dirty="0" err="1"/>
              <a:t>và</a:t>
            </a:r>
            <a:r>
              <a:rPr lang="en-US" altLang="vi-VN" dirty="0"/>
              <a:t> </a:t>
            </a:r>
            <a:r>
              <a:rPr lang="en-US" altLang="vi-VN" dirty="0" err="1"/>
              <a:t>truy</a:t>
            </a:r>
            <a:r>
              <a:rPr lang="en-US" altLang="vi-VN" dirty="0"/>
              <a:t> </a:t>
            </a:r>
            <a:r>
              <a:rPr lang="en-US" altLang="vi-VN" dirty="0" err="1"/>
              <a:t>nhập</a:t>
            </a:r>
            <a:r>
              <a:rPr lang="en-US" altLang="vi-VN" dirty="0"/>
              <a:t> </a:t>
            </a:r>
            <a:r>
              <a:rPr lang="en-US" altLang="vi-VN" dirty="0" err="1"/>
              <a:t>dữ</a:t>
            </a:r>
            <a:r>
              <a:rPr lang="en-US" altLang="vi-VN" dirty="0"/>
              <a:t> </a:t>
            </a:r>
            <a:r>
              <a:rPr lang="en-US" altLang="vi-VN" dirty="0" err="1"/>
              <a:t>liệu</a:t>
            </a:r>
            <a:endParaRPr lang="en-US" altLang="vi-VN" dirty="0"/>
          </a:p>
          <a:p>
            <a:pPr>
              <a:buFont typeface="Wingdings" panose="05000000000000000000" pitchFamily="2" charset="2"/>
              <a:buNone/>
            </a:pPr>
            <a:r>
              <a:rPr lang="en-US" altLang="vi-VN" dirty="0"/>
              <a:t>3.7.5 </a:t>
            </a:r>
            <a:r>
              <a:rPr lang="en-US" altLang="vi-VN" dirty="0" err="1"/>
              <a:t>Kiểm</a:t>
            </a:r>
            <a:r>
              <a:rPr lang="en-US" altLang="vi-VN" dirty="0"/>
              <a:t> </a:t>
            </a:r>
            <a:r>
              <a:rPr lang="en-US" altLang="vi-VN" dirty="0" err="1"/>
              <a:t>soát</a:t>
            </a:r>
            <a:r>
              <a:rPr lang="en-US" altLang="vi-VN" dirty="0"/>
              <a:t> </a:t>
            </a:r>
            <a:r>
              <a:rPr lang="en-US" altLang="vi-VN" dirty="0" err="1"/>
              <a:t>dữ</a:t>
            </a:r>
            <a:r>
              <a:rPr lang="en-US" altLang="vi-VN" dirty="0"/>
              <a:t> </a:t>
            </a:r>
            <a:r>
              <a:rPr lang="en-US" altLang="vi-VN" dirty="0" err="1"/>
              <a:t>liệu</a:t>
            </a:r>
            <a:endParaRPr lang="en-US" altLang="vi-VN" dirty="0"/>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B0A9DF10-E06A-49AF-824E-925C407548C7}"/>
              </a:ext>
            </a:extLst>
          </p:cNvPr>
          <p:cNvSpPr>
            <a:spLocks noGrp="1"/>
          </p:cNvSpPr>
          <p:nvPr>
            <p:ph type="sldNum" sz="quarter" idx="12"/>
          </p:nvPr>
        </p:nvSpPr>
        <p:spPr/>
        <p:txBody>
          <a:bodyPr/>
          <a:lstStyle/>
          <a:p>
            <a:fld id="{75AD155E-7EA3-EA46-B9DC-061AAF62E150}" type="slidenum">
              <a:rPr lang="en-US" smtClean="0"/>
              <a:pPr/>
              <a:t>126</a:t>
            </a:fld>
            <a:endParaRPr lang="en-US" dirty="0"/>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a:extLst>
              <a:ext uri="{FF2B5EF4-FFF2-40B4-BE49-F238E27FC236}">
                <a16:creationId xmlns:a16="http://schemas.microsoft.com/office/drawing/2014/main" id="{FDC71D36-944D-449E-90F0-650B575AD2E8}"/>
              </a:ext>
            </a:extLst>
          </p:cNvPr>
          <p:cNvSpPr>
            <a:spLocks noGrp="1" noChangeArrowheads="1"/>
          </p:cNvSpPr>
          <p:nvPr>
            <p:ph type="title"/>
          </p:nvPr>
        </p:nvSpPr>
        <p:spPr/>
        <p:txBody>
          <a:bodyPr/>
          <a:lstStyle/>
          <a:p>
            <a:r>
              <a:rPr lang="en-US" altLang="vi-VN" dirty="0"/>
              <a:t>3.7.1 </a:t>
            </a:r>
            <a:r>
              <a:rPr lang="en-US" altLang="vi-VN" dirty="0" err="1"/>
              <a:t>Khái</a:t>
            </a:r>
            <a:r>
              <a:rPr lang="en-US" altLang="vi-VN" dirty="0"/>
              <a:t> </a:t>
            </a:r>
            <a:r>
              <a:rPr lang="en-US" altLang="vi-VN" dirty="0" err="1"/>
              <a:t>niệm</a:t>
            </a:r>
            <a:endParaRPr lang="en-US" altLang="vi-VN" dirty="0"/>
          </a:p>
        </p:txBody>
      </p:sp>
      <p:sp>
        <p:nvSpPr>
          <p:cNvPr id="196611" name="Content Placeholder 2">
            <a:extLst>
              <a:ext uri="{FF2B5EF4-FFF2-40B4-BE49-F238E27FC236}">
                <a16:creationId xmlns:a16="http://schemas.microsoft.com/office/drawing/2014/main" id="{F3D13D4C-736F-465E-926F-43F6E8492A2A}"/>
              </a:ext>
            </a:extLst>
          </p:cNvPr>
          <p:cNvSpPr>
            <a:spLocks noGrp="1" noChangeArrowheads="1"/>
          </p:cNvSpPr>
          <p:nvPr>
            <p:ph idx="1"/>
          </p:nvPr>
        </p:nvSpPr>
        <p:spPr/>
        <p:txBody>
          <a:bodyPr/>
          <a:lstStyle/>
          <a:p>
            <a:r>
              <a:rPr lang="en-US" altLang="vi-VN" dirty="0" err="1"/>
              <a:t>Cấu</a:t>
            </a:r>
            <a:r>
              <a:rPr lang="en-US" altLang="vi-VN" dirty="0"/>
              <a:t> </a:t>
            </a:r>
            <a:r>
              <a:rPr lang="en-US" altLang="vi-VN" dirty="0" err="1"/>
              <a:t>trúc</a:t>
            </a:r>
            <a:r>
              <a:rPr lang="en-US" altLang="vi-VN" dirty="0"/>
              <a:t> </a:t>
            </a:r>
            <a:r>
              <a:rPr lang="en-US" altLang="vi-VN" dirty="0" err="1"/>
              <a:t>dữ</a:t>
            </a:r>
            <a:r>
              <a:rPr lang="en-US" altLang="vi-VN" dirty="0"/>
              <a:t> </a:t>
            </a:r>
            <a:r>
              <a:rPr lang="en-US" altLang="vi-VN" dirty="0" err="1"/>
              <a:t>liệu</a:t>
            </a:r>
            <a:endParaRPr lang="en-US" altLang="vi-VN" dirty="0"/>
          </a:p>
          <a:p>
            <a:r>
              <a:rPr lang="en-US" altLang="vi-VN" dirty="0" err="1"/>
              <a:t>Mô</a:t>
            </a:r>
            <a:r>
              <a:rPr lang="en-US" altLang="vi-VN" dirty="0"/>
              <a:t> </a:t>
            </a:r>
            <a:r>
              <a:rPr lang="en-US" altLang="vi-VN" dirty="0" err="1"/>
              <a:t>hình</a:t>
            </a:r>
            <a:r>
              <a:rPr lang="en-US" altLang="vi-VN" dirty="0"/>
              <a:t> </a:t>
            </a:r>
            <a:r>
              <a:rPr lang="en-US" altLang="vi-VN" dirty="0" err="1"/>
              <a:t>dữ</a:t>
            </a:r>
            <a:r>
              <a:rPr lang="en-US" altLang="vi-VN" dirty="0"/>
              <a:t> </a:t>
            </a:r>
            <a:r>
              <a:rPr lang="en-US" altLang="vi-VN" dirty="0" err="1"/>
              <a:t>liệu</a:t>
            </a:r>
            <a:endParaRPr lang="en-US" altLang="vi-VN" dirty="0"/>
          </a:p>
          <a:p>
            <a:r>
              <a:rPr lang="en-US" altLang="vi-VN" dirty="0" err="1"/>
              <a:t>Hệ</a:t>
            </a:r>
            <a:r>
              <a:rPr lang="en-US" altLang="vi-VN" dirty="0"/>
              <a:t> </a:t>
            </a:r>
            <a:r>
              <a:rPr lang="en-US" altLang="vi-VN" dirty="0" err="1"/>
              <a:t>quản</a:t>
            </a:r>
            <a:r>
              <a:rPr lang="en-US" altLang="vi-VN" dirty="0"/>
              <a:t> </a:t>
            </a:r>
            <a:r>
              <a:rPr lang="en-US" altLang="vi-VN" dirty="0" err="1"/>
              <a:t>trị</a:t>
            </a:r>
            <a:r>
              <a:rPr lang="en-US" altLang="vi-VN" dirty="0"/>
              <a:t> </a:t>
            </a:r>
            <a:r>
              <a:rPr lang="en-US" altLang="vi-VN" dirty="0" err="1"/>
              <a:t>cơ</a:t>
            </a:r>
            <a:r>
              <a:rPr lang="en-US" altLang="vi-VN" dirty="0"/>
              <a:t> </a:t>
            </a:r>
            <a:r>
              <a:rPr lang="en-US" altLang="vi-VN" dirty="0" err="1"/>
              <a:t>sở</a:t>
            </a:r>
            <a:r>
              <a:rPr lang="en-US" altLang="vi-VN" dirty="0"/>
              <a:t> </a:t>
            </a:r>
            <a:r>
              <a:rPr lang="en-US" altLang="vi-VN" dirty="0" err="1"/>
              <a:t>dữ</a:t>
            </a:r>
            <a:r>
              <a:rPr lang="en-US" altLang="vi-VN" dirty="0"/>
              <a:t> </a:t>
            </a:r>
            <a:r>
              <a:rPr lang="en-US" altLang="vi-VN" dirty="0" err="1"/>
              <a:t>liệu</a:t>
            </a:r>
            <a:endParaRPr lang="en-US" altLang="vi-VN" dirty="0"/>
          </a:p>
          <a:p>
            <a:r>
              <a:rPr lang="en-US" altLang="vi-VN" dirty="0" err="1"/>
              <a:t>Thiết</a:t>
            </a:r>
            <a:r>
              <a:rPr lang="en-US" altLang="vi-VN" dirty="0"/>
              <a:t> </a:t>
            </a:r>
            <a:r>
              <a:rPr lang="en-US" altLang="vi-VN" dirty="0" err="1"/>
              <a:t>kế</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trên</a:t>
            </a:r>
            <a:r>
              <a:rPr lang="en-US" altLang="vi-VN" dirty="0"/>
              <a:t> Web</a:t>
            </a:r>
          </a:p>
        </p:txBody>
      </p:sp>
      <p:sp>
        <p:nvSpPr>
          <p:cNvPr id="2" name="Slide Number Placeholder 1">
            <a:extLst>
              <a:ext uri="{FF2B5EF4-FFF2-40B4-BE49-F238E27FC236}">
                <a16:creationId xmlns:a16="http://schemas.microsoft.com/office/drawing/2014/main" id="{D1BD377F-FF6E-4915-97B9-705E03C87D9F}"/>
              </a:ext>
            </a:extLst>
          </p:cNvPr>
          <p:cNvSpPr>
            <a:spLocks noGrp="1"/>
          </p:cNvSpPr>
          <p:nvPr>
            <p:ph type="sldNum" sz="quarter" idx="12"/>
          </p:nvPr>
        </p:nvSpPr>
        <p:spPr/>
        <p:txBody>
          <a:bodyPr/>
          <a:lstStyle/>
          <a:p>
            <a:fld id="{75AD155E-7EA3-EA46-B9DC-061AAF62E150}" type="slidenum">
              <a:rPr lang="en-US" smtClean="0"/>
              <a:pPr/>
              <a:t>127</a:t>
            </a:fld>
            <a:endParaRPr lang="en-US" dirty="0"/>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a:extLst>
              <a:ext uri="{FF2B5EF4-FFF2-40B4-BE49-F238E27FC236}">
                <a16:creationId xmlns:a16="http://schemas.microsoft.com/office/drawing/2014/main" id="{EA61B18F-DC54-4226-A2B0-481FB048C42C}"/>
              </a:ext>
            </a:extLst>
          </p:cNvPr>
          <p:cNvSpPr>
            <a:spLocks noGrp="1" noChangeArrowheads="1"/>
          </p:cNvSpPr>
          <p:nvPr>
            <p:ph type="title"/>
          </p:nvPr>
        </p:nvSpPr>
        <p:spPr/>
        <p:txBody>
          <a:bodyPr/>
          <a:lstStyle/>
          <a:p>
            <a:r>
              <a:rPr lang="en-US" altLang="vi-VN" dirty="0"/>
              <a:t>3.7.1 </a:t>
            </a:r>
            <a:r>
              <a:rPr lang="en-US" altLang="vi-VN" dirty="0" err="1"/>
              <a:t>Khái</a:t>
            </a:r>
            <a:r>
              <a:rPr lang="en-US" altLang="vi-VN" dirty="0"/>
              <a:t> </a:t>
            </a:r>
            <a:r>
              <a:rPr lang="en-US" altLang="vi-VN" dirty="0" err="1"/>
              <a:t>niệm</a:t>
            </a:r>
            <a:endParaRPr lang="en-US" altLang="vi-VN" dirty="0"/>
          </a:p>
        </p:txBody>
      </p:sp>
      <p:sp>
        <p:nvSpPr>
          <p:cNvPr id="197635" name="Content Placeholder 2">
            <a:extLst>
              <a:ext uri="{FF2B5EF4-FFF2-40B4-BE49-F238E27FC236}">
                <a16:creationId xmlns:a16="http://schemas.microsoft.com/office/drawing/2014/main" id="{6EB50AB2-3EE8-4A71-978F-270E65E04478}"/>
              </a:ext>
            </a:extLst>
          </p:cNvPr>
          <p:cNvSpPr>
            <a:spLocks noGrp="1" noChangeArrowheads="1"/>
          </p:cNvSpPr>
          <p:nvPr>
            <p:ph idx="1"/>
          </p:nvPr>
        </p:nvSpPr>
        <p:spPr/>
        <p:txBody>
          <a:bodyPr/>
          <a:lstStyle/>
          <a:p>
            <a:r>
              <a:rPr lang="en-US" altLang="vi-VN" dirty="0" err="1"/>
              <a:t>Cấu</a:t>
            </a:r>
            <a:r>
              <a:rPr lang="en-US" altLang="vi-VN" dirty="0"/>
              <a:t> </a:t>
            </a:r>
            <a:r>
              <a:rPr lang="en-US" altLang="vi-VN" dirty="0" err="1"/>
              <a:t>trúc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nền</a:t>
            </a:r>
            <a:r>
              <a:rPr lang="en-US" altLang="vi-VN" dirty="0"/>
              <a:t> </a:t>
            </a:r>
            <a:r>
              <a:rPr lang="en-US" altLang="vi-VN" dirty="0" err="1"/>
              <a:t>tảng</a:t>
            </a:r>
            <a:r>
              <a:rPr lang="en-US" altLang="vi-VN" dirty="0"/>
              <a:t> </a:t>
            </a:r>
            <a:r>
              <a:rPr lang="en-US" altLang="vi-VN" dirty="0" err="1"/>
              <a:t>cho</a:t>
            </a:r>
            <a:r>
              <a:rPr lang="en-US" altLang="vi-VN" dirty="0"/>
              <a:t> </a:t>
            </a:r>
            <a:r>
              <a:rPr lang="en-US" altLang="vi-VN" dirty="0" err="1"/>
              <a:t>việc</a:t>
            </a:r>
            <a:r>
              <a:rPr lang="en-US" altLang="vi-VN" dirty="0"/>
              <a:t> </a:t>
            </a:r>
            <a:r>
              <a:rPr lang="en-US" altLang="vi-VN" dirty="0" err="1"/>
              <a:t>tổ</a:t>
            </a:r>
            <a:r>
              <a:rPr lang="en-US" altLang="vi-VN" dirty="0"/>
              <a:t> </a:t>
            </a:r>
            <a:r>
              <a:rPr lang="en-US" altLang="vi-VN" dirty="0" err="1"/>
              <a:t>chức</a:t>
            </a:r>
            <a:r>
              <a:rPr lang="en-US" altLang="vi-VN" dirty="0"/>
              <a:t>, </a:t>
            </a:r>
            <a:r>
              <a:rPr lang="en-US" altLang="vi-VN" dirty="0" err="1"/>
              <a:t>lưu</a:t>
            </a:r>
            <a:r>
              <a:rPr lang="en-US" altLang="vi-VN" dirty="0"/>
              <a:t> </a:t>
            </a:r>
            <a:r>
              <a:rPr lang="en-US" altLang="vi-VN" dirty="0" err="1"/>
              <a:t>trữ</a:t>
            </a:r>
            <a:r>
              <a:rPr lang="en-US" altLang="vi-VN" dirty="0"/>
              <a:t>, </a:t>
            </a:r>
            <a:r>
              <a:rPr lang="en-US" altLang="vi-VN" dirty="0" err="1"/>
              <a:t>quản</a:t>
            </a:r>
            <a:r>
              <a:rPr lang="en-US" altLang="vi-VN" dirty="0"/>
              <a:t> </a:t>
            </a:r>
            <a:r>
              <a:rPr lang="en-US" altLang="vi-VN" dirty="0" err="1"/>
              <a:t>lí</a:t>
            </a:r>
            <a:r>
              <a:rPr lang="en-US" altLang="vi-VN" dirty="0"/>
              <a:t> </a:t>
            </a:r>
            <a:r>
              <a:rPr lang="en-US" altLang="vi-VN" dirty="0" err="1"/>
              <a:t>dữ</a:t>
            </a:r>
            <a:r>
              <a:rPr lang="en-US" altLang="vi-VN" dirty="0"/>
              <a:t> </a:t>
            </a:r>
            <a:r>
              <a:rPr lang="en-US" altLang="vi-VN" dirty="0" err="1"/>
              <a:t>liệu</a:t>
            </a:r>
            <a:r>
              <a:rPr lang="en-US" altLang="vi-VN" dirty="0"/>
              <a:t>. </a:t>
            </a:r>
          </a:p>
          <a:p>
            <a:r>
              <a:rPr lang="en-US" altLang="vi-VN" dirty="0" err="1"/>
              <a:t>Cấu</a:t>
            </a:r>
            <a:r>
              <a:rPr lang="en-US" altLang="vi-VN" dirty="0"/>
              <a:t> </a:t>
            </a:r>
            <a:r>
              <a:rPr lang="en-US" altLang="vi-VN" dirty="0" err="1"/>
              <a:t>trúc</a:t>
            </a:r>
            <a:r>
              <a:rPr lang="en-US" altLang="vi-VN" dirty="0"/>
              <a:t> </a:t>
            </a:r>
            <a:r>
              <a:rPr lang="en-US" altLang="vi-VN" dirty="0" err="1"/>
              <a:t>dữ</a:t>
            </a:r>
            <a:r>
              <a:rPr lang="en-US" altLang="vi-VN" dirty="0"/>
              <a:t> </a:t>
            </a:r>
            <a:r>
              <a:rPr lang="en-US" altLang="vi-VN" dirty="0" err="1"/>
              <a:t>liệu</a:t>
            </a:r>
            <a:r>
              <a:rPr lang="en-US" altLang="vi-VN" dirty="0"/>
              <a:t> bao </a:t>
            </a:r>
            <a:r>
              <a:rPr lang="en-US" altLang="vi-VN" dirty="0" err="1"/>
              <a:t>gồm</a:t>
            </a:r>
            <a:r>
              <a:rPr lang="en-US" altLang="vi-VN" dirty="0"/>
              <a:t> </a:t>
            </a:r>
            <a:r>
              <a:rPr lang="en-US" altLang="vi-VN" dirty="0" err="1"/>
              <a:t>các</a:t>
            </a:r>
            <a:r>
              <a:rPr lang="en-US" altLang="vi-VN" dirty="0"/>
              <a:t> file, </a:t>
            </a:r>
            <a:r>
              <a:rPr lang="en-US" altLang="vi-VN" dirty="0" err="1"/>
              <a:t>các</a:t>
            </a:r>
            <a:r>
              <a:rPr lang="en-US" altLang="vi-VN" dirty="0"/>
              <a:t> </a:t>
            </a:r>
            <a:r>
              <a:rPr lang="en-US" altLang="vi-VN" dirty="0" err="1"/>
              <a:t>bảng</a:t>
            </a:r>
            <a:r>
              <a:rPr lang="en-US" altLang="vi-VN" dirty="0"/>
              <a:t> </a:t>
            </a:r>
            <a:r>
              <a:rPr lang="en-US" altLang="vi-VN" dirty="0" err="1"/>
              <a:t>tương</a:t>
            </a:r>
            <a:r>
              <a:rPr lang="en-US" altLang="vi-VN" dirty="0"/>
              <a:t> </a:t>
            </a:r>
            <a:r>
              <a:rPr lang="en-US" altLang="vi-VN" dirty="0" err="1"/>
              <a:t>tác</a:t>
            </a:r>
            <a:r>
              <a:rPr lang="en-US" altLang="vi-VN" dirty="0"/>
              <a:t> </a:t>
            </a:r>
            <a:r>
              <a:rPr lang="en-US" altLang="vi-VN" dirty="0" err="1"/>
              <a:t>theo</a:t>
            </a:r>
            <a:r>
              <a:rPr lang="en-US" altLang="vi-VN" dirty="0"/>
              <a:t> </a:t>
            </a:r>
            <a:r>
              <a:rPr lang="en-US" altLang="vi-VN" dirty="0" err="1"/>
              <a:t>các</a:t>
            </a:r>
            <a:r>
              <a:rPr lang="en-US" altLang="vi-VN" dirty="0"/>
              <a:t> </a:t>
            </a:r>
            <a:r>
              <a:rPr lang="en-US" altLang="vi-VN" dirty="0" err="1"/>
              <a:t>cách</a:t>
            </a:r>
            <a:r>
              <a:rPr lang="en-US" altLang="vi-VN" dirty="0"/>
              <a:t> </a:t>
            </a:r>
            <a:r>
              <a:rPr lang="en-US" altLang="vi-VN" dirty="0" err="1"/>
              <a:t>khác</a:t>
            </a:r>
            <a:r>
              <a:rPr lang="en-US" altLang="vi-VN" dirty="0"/>
              <a:t> </a:t>
            </a:r>
            <a:r>
              <a:rPr lang="en-US" altLang="vi-VN" dirty="0" err="1"/>
              <a:t>nhau</a:t>
            </a:r>
            <a:r>
              <a:rPr lang="en-US" altLang="vi-VN" dirty="0"/>
              <a:t>. </a:t>
            </a:r>
            <a:r>
              <a:rPr lang="en-US" altLang="vi-VN" dirty="0" err="1"/>
              <a:t>Mỗi</a:t>
            </a:r>
            <a:r>
              <a:rPr lang="en-US" altLang="vi-VN" dirty="0"/>
              <a:t> file </a:t>
            </a:r>
            <a:r>
              <a:rPr lang="en-US" altLang="vi-VN" dirty="0" err="1"/>
              <a:t>hoặc</a:t>
            </a:r>
            <a:r>
              <a:rPr lang="en-US" altLang="vi-VN" dirty="0"/>
              <a:t> </a:t>
            </a:r>
            <a:r>
              <a:rPr lang="en-US" altLang="vi-VN" dirty="0" err="1"/>
              <a:t>bảng</a:t>
            </a:r>
            <a:r>
              <a:rPr lang="en-US" altLang="vi-VN" dirty="0"/>
              <a:t> bao </a:t>
            </a:r>
            <a:r>
              <a:rPr lang="en-US" altLang="vi-VN" dirty="0" err="1"/>
              <a:t>gồm</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về</a:t>
            </a:r>
            <a:r>
              <a:rPr lang="en-US" altLang="vi-VN" dirty="0"/>
              <a:t> </a:t>
            </a:r>
            <a:r>
              <a:rPr lang="en-US" altLang="vi-VN" dirty="0" err="1"/>
              <a:t>người</a:t>
            </a:r>
            <a:r>
              <a:rPr lang="en-US" altLang="vi-VN" dirty="0"/>
              <a:t>, </a:t>
            </a:r>
            <a:r>
              <a:rPr lang="en-US" altLang="vi-VN" dirty="0" err="1"/>
              <a:t>địa</a:t>
            </a:r>
            <a:r>
              <a:rPr lang="en-US" altLang="vi-VN" dirty="0"/>
              <a:t> </a:t>
            </a:r>
            <a:r>
              <a:rPr lang="en-US" altLang="vi-VN" dirty="0" err="1"/>
              <a:t>điểm</a:t>
            </a:r>
            <a:r>
              <a:rPr lang="en-US" altLang="vi-VN" dirty="0"/>
              <a:t>, </a:t>
            </a:r>
            <a:r>
              <a:rPr lang="en-US" altLang="vi-VN" dirty="0" err="1"/>
              <a:t>sự</a:t>
            </a:r>
            <a:r>
              <a:rPr lang="en-US" altLang="vi-VN" dirty="0"/>
              <a:t> </a:t>
            </a:r>
            <a:r>
              <a:rPr lang="en-US" altLang="vi-VN" dirty="0" err="1"/>
              <a:t>vật</a:t>
            </a:r>
            <a:r>
              <a:rPr lang="en-US" altLang="vi-VN" dirty="0"/>
              <a:t>, </a:t>
            </a:r>
            <a:r>
              <a:rPr lang="en-US" altLang="vi-VN" dirty="0" err="1"/>
              <a:t>sự</a:t>
            </a:r>
            <a:r>
              <a:rPr lang="en-US" altLang="vi-VN" dirty="0"/>
              <a:t> </a:t>
            </a:r>
            <a:r>
              <a:rPr lang="en-US" altLang="vi-VN" dirty="0" err="1"/>
              <a:t>kiện</a:t>
            </a:r>
            <a:r>
              <a:rPr lang="en-US" altLang="vi-VN" dirty="0"/>
              <a:t>.</a:t>
            </a:r>
          </a:p>
          <a:p>
            <a:r>
              <a:rPr lang="en-US" altLang="vi-VN" dirty="0"/>
              <a:t>HT </a:t>
            </a:r>
            <a:r>
              <a:rPr lang="en-US" altLang="vi-VN" dirty="0" err="1"/>
              <a:t>hướng</a:t>
            </a:r>
            <a:r>
              <a:rPr lang="en-US" altLang="vi-VN" dirty="0"/>
              <a:t> file: hay HT </a:t>
            </a:r>
            <a:r>
              <a:rPr lang="en-US" altLang="vi-VN" dirty="0" err="1"/>
              <a:t>xử</a:t>
            </a:r>
            <a:r>
              <a:rPr lang="en-US" altLang="vi-VN" dirty="0"/>
              <a:t> </a:t>
            </a:r>
            <a:r>
              <a:rPr lang="en-US" altLang="vi-VN" dirty="0" err="1"/>
              <a:t>lí</a:t>
            </a:r>
            <a:r>
              <a:rPr lang="en-US" altLang="vi-VN" dirty="0"/>
              <a:t> </a:t>
            </a:r>
            <a:r>
              <a:rPr lang="en-US" altLang="vi-VN" dirty="0" err="1"/>
              <a:t>tệp</a:t>
            </a:r>
            <a:r>
              <a:rPr lang="en-US" altLang="vi-VN" dirty="0"/>
              <a:t>, </a:t>
            </a:r>
            <a:r>
              <a:rPr lang="en-US" altLang="vi-VN" dirty="0" err="1"/>
              <a:t>lưu</a:t>
            </a:r>
            <a:r>
              <a:rPr lang="en-US" altLang="vi-VN" dirty="0"/>
              <a:t> </a:t>
            </a:r>
            <a:r>
              <a:rPr lang="en-US" altLang="vi-VN" dirty="0" err="1"/>
              <a:t>trữ</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trên</a:t>
            </a:r>
            <a:r>
              <a:rPr lang="en-US" altLang="vi-VN" dirty="0"/>
              <a:t> </a:t>
            </a:r>
            <a:r>
              <a:rPr lang="en-US" altLang="vi-VN" dirty="0" err="1"/>
              <a:t>một</a:t>
            </a:r>
            <a:r>
              <a:rPr lang="en-US" altLang="vi-VN" dirty="0"/>
              <a:t> hay </a:t>
            </a:r>
            <a:r>
              <a:rPr lang="en-US" altLang="vi-VN" dirty="0" err="1"/>
              <a:t>nhiều</a:t>
            </a:r>
            <a:r>
              <a:rPr lang="en-US" altLang="vi-VN" dirty="0"/>
              <a:t> </a:t>
            </a:r>
            <a:r>
              <a:rPr lang="en-US" altLang="vi-VN" dirty="0" err="1"/>
              <a:t>tệp</a:t>
            </a:r>
            <a:r>
              <a:rPr lang="en-US" altLang="vi-VN" dirty="0"/>
              <a:t> </a:t>
            </a:r>
            <a:r>
              <a:rPr lang="en-US" altLang="vi-VN" dirty="0" err="1"/>
              <a:t>khác</a:t>
            </a:r>
            <a:r>
              <a:rPr lang="en-US" altLang="vi-VN" dirty="0"/>
              <a:t> </a:t>
            </a:r>
            <a:r>
              <a:rPr lang="en-US" altLang="vi-VN" dirty="0" err="1"/>
              <a:t>nhau</a:t>
            </a:r>
            <a:r>
              <a:rPr lang="en-US" altLang="vi-VN" dirty="0"/>
              <a:t>.</a:t>
            </a:r>
          </a:p>
          <a:p>
            <a:pPr>
              <a:buFont typeface="Wingdings" panose="05000000000000000000" pitchFamily="2" charset="2"/>
              <a:buNone/>
            </a:pPr>
            <a:endParaRPr lang="en-US" altLang="vi-VN" dirty="0"/>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06B41817-7976-474F-9B34-FE526ECB6C1D}"/>
              </a:ext>
            </a:extLst>
          </p:cNvPr>
          <p:cNvSpPr>
            <a:spLocks noGrp="1"/>
          </p:cNvSpPr>
          <p:nvPr>
            <p:ph type="sldNum" sz="quarter" idx="12"/>
          </p:nvPr>
        </p:nvSpPr>
        <p:spPr/>
        <p:txBody>
          <a:bodyPr/>
          <a:lstStyle/>
          <a:p>
            <a:fld id="{75AD155E-7EA3-EA46-B9DC-061AAF62E150}" type="slidenum">
              <a:rPr lang="en-US" smtClean="0"/>
              <a:pPr/>
              <a:t>128</a:t>
            </a:fld>
            <a:endParaRPr lang="en-US" dirty="0"/>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a:extLst>
              <a:ext uri="{FF2B5EF4-FFF2-40B4-BE49-F238E27FC236}">
                <a16:creationId xmlns:a16="http://schemas.microsoft.com/office/drawing/2014/main" id="{260560D7-805B-4A40-A6A4-4CF518B23E47}"/>
              </a:ext>
            </a:extLst>
          </p:cNvPr>
          <p:cNvSpPr>
            <a:spLocks noGrp="1" noChangeArrowheads="1"/>
          </p:cNvSpPr>
          <p:nvPr>
            <p:ph type="title"/>
          </p:nvPr>
        </p:nvSpPr>
        <p:spPr/>
        <p:txBody>
          <a:bodyPr/>
          <a:lstStyle/>
          <a:p>
            <a:r>
              <a:rPr lang="en-US" altLang="vi-VN" dirty="0" err="1"/>
              <a:t>Ví</a:t>
            </a:r>
            <a:r>
              <a:rPr lang="en-US" altLang="vi-VN" dirty="0"/>
              <a:t> </a:t>
            </a:r>
            <a:r>
              <a:rPr lang="en-US" altLang="vi-VN" dirty="0" err="1"/>
              <a:t>dụ</a:t>
            </a:r>
            <a:r>
              <a:rPr lang="en-US" altLang="vi-VN" dirty="0"/>
              <a:t>: </a:t>
            </a:r>
            <a:r>
              <a:rPr lang="en-US" altLang="vi-VN" dirty="0" err="1"/>
              <a:t>Quản</a:t>
            </a:r>
            <a:r>
              <a:rPr lang="en-US" altLang="vi-VN" dirty="0"/>
              <a:t> </a:t>
            </a:r>
            <a:r>
              <a:rPr lang="en-US" altLang="vi-VN" dirty="0" err="1"/>
              <a:t>lý</a:t>
            </a:r>
            <a:r>
              <a:rPr lang="en-US" altLang="vi-VN" dirty="0"/>
              <a:t> </a:t>
            </a:r>
            <a:r>
              <a:rPr lang="en-US" altLang="vi-VN" dirty="0" err="1"/>
              <a:t>Điểm</a:t>
            </a:r>
            <a:r>
              <a:rPr lang="en-US" altLang="vi-VN" dirty="0"/>
              <a:t> </a:t>
            </a:r>
            <a:r>
              <a:rPr lang="en-US" altLang="vi-VN" dirty="0" err="1"/>
              <a:t>sinh</a:t>
            </a:r>
            <a:r>
              <a:rPr lang="en-US" altLang="vi-VN" dirty="0"/>
              <a:t> </a:t>
            </a:r>
            <a:r>
              <a:rPr lang="en-US" altLang="vi-VN" dirty="0" err="1"/>
              <a:t>viên</a:t>
            </a:r>
            <a:endParaRPr lang="en-US" altLang="vi-VN" dirty="0"/>
          </a:p>
        </p:txBody>
      </p:sp>
      <p:pic>
        <p:nvPicPr>
          <p:cNvPr id="198661" name="Picture 2">
            <a:extLst>
              <a:ext uri="{FF2B5EF4-FFF2-40B4-BE49-F238E27FC236}">
                <a16:creationId xmlns:a16="http://schemas.microsoft.com/office/drawing/2014/main" id="{17A6641A-0DA0-4B2E-8570-0AAC701192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198" y="1702649"/>
            <a:ext cx="8229600" cy="1219200"/>
          </a:xfrm>
        </p:spPr>
      </p:pic>
      <p:pic>
        <p:nvPicPr>
          <p:cNvPr id="198662" name="Picture 3">
            <a:extLst>
              <a:ext uri="{FF2B5EF4-FFF2-40B4-BE49-F238E27FC236}">
                <a16:creationId xmlns:a16="http://schemas.microsoft.com/office/drawing/2014/main" id="{8556A411-B9C6-4E34-BC91-EE477E8E1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0271"/>
            <a:ext cx="7381973" cy="320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1EFD71B-DC81-46CE-B710-FB96BA7724B9}"/>
              </a:ext>
            </a:extLst>
          </p:cNvPr>
          <p:cNvSpPr>
            <a:spLocks noGrp="1"/>
          </p:cNvSpPr>
          <p:nvPr>
            <p:ph type="sldNum" sz="quarter" idx="12"/>
          </p:nvPr>
        </p:nvSpPr>
        <p:spPr/>
        <p:txBody>
          <a:bodyPr/>
          <a:lstStyle/>
          <a:p>
            <a:fld id="{75AD155E-7EA3-EA46-B9DC-061AAF62E150}" type="slidenum">
              <a:rPr lang="en-US" smtClean="0"/>
              <a:pPr/>
              <a:t>129</a:t>
            </a:fld>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6E17A9B-F654-455E-80EC-8DCE88478A38}"/>
              </a:ext>
            </a:extLst>
          </p:cNvPr>
          <p:cNvSpPr>
            <a:spLocks noGrp="1" noChangeArrowheads="1"/>
          </p:cNvSpPr>
          <p:nvPr>
            <p:ph type="title"/>
          </p:nvPr>
        </p:nvSpPr>
        <p:spPr/>
        <p:txBody>
          <a:bodyPr>
            <a:noAutofit/>
          </a:bodyPr>
          <a:lstStyle/>
          <a:p>
            <a:pPr eaLnBrk="1" hangingPunct="1"/>
            <a:r>
              <a:rPr lang="en-US" altLang="vi-VN" dirty="0"/>
              <a:t>3.2.2. </a:t>
            </a:r>
            <a:r>
              <a:rPr lang="en-US" altLang="vi-VN" dirty="0" err="1"/>
              <a:t>Biểu</a:t>
            </a:r>
            <a:r>
              <a:rPr lang="en-US" altLang="vi-VN" dirty="0"/>
              <a:t> </a:t>
            </a:r>
            <a:r>
              <a:rPr lang="en-US" altLang="vi-VN" dirty="0" err="1"/>
              <a:t>đồ</a:t>
            </a:r>
            <a:r>
              <a:rPr lang="en-US" altLang="vi-VN" dirty="0"/>
              <a:t> </a:t>
            </a:r>
            <a:r>
              <a:rPr lang="en-US" altLang="vi-VN" dirty="0" err="1"/>
              <a:t>luồng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mức</a:t>
            </a:r>
            <a:r>
              <a:rPr lang="en-US" altLang="vi-VN" dirty="0"/>
              <a:t> logic)</a:t>
            </a:r>
          </a:p>
        </p:txBody>
      </p:sp>
      <p:sp>
        <p:nvSpPr>
          <p:cNvPr id="29699" name="Rectangle 3">
            <a:extLst>
              <a:ext uri="{FF2B5EF4-FFF2-40B4-BE49-F238E27FC236}">
                <a16:creationId xmlns:a16="http://schemas.microsoft.com/office/drawing/2014/main" id="{075E24DD-E8F0-423B-A6FB-C5B2E9574057}"/>
              </a:ext>
            </a:extLst>
          </p:cNvPr>
          <p:cNvSpPr>
            <a:spLocks noGrp="1" noChangeArrowheads="1"/>
          </p:cNvSpPr>
          <p:nvPr>
            <p:ph idx="1"/>
          </p:nvPr>
        </p:nvSpPr>
        <p:spPr/>
        <p:txBody>
          <a:bodyPr>
            <a:normAutofit fontScale="92500" lnSpcReduction="10000"/>
          </a:bodyPr>
          <a:lstStyle/>
          <a:p>
            <a:pPr eaLnBrk="1" hangingPunct="1"/>
            <a:r>
              <a:rPr lang="en-US" altLang="vi-VN" sz="2800" dirty="0"/>
              <a:t>Kho </a:t>
            </a:r>
            <a:r>
              <a:rPr lang="en-US" altLang="vi-VN" sz="2800" dirty="0" err="1"/>
              <a:t>dữ</a:t>
            </a:r>
            <a:r>
              <a:rPr lang="en-US" altLang="vi-VN" sz="2800" dirty="0"/>
              <a:t> </a:t>
            </a:r>
            <a:r>
              <a:rPr lang="en-US" altLang="vi-VN" sz="2800" dirty="0" err="1"/>
              <a:t>liệu</a:t>
            </a:r>
            <a:endParaRPr lang="en-US" altLang="vi-VN" sz="2800" dirty="0"/>
          </a:p>
          <a:p>
            <a:pPr lvl="1" eaLnBrk="1" hangingPunct="1"/>
            <a:r>
              <a:rPr lang="en-US" altLang="vi-VN" sz="2400" dirty="0" err="1"/>
              <a:t>Là</a:t>
            </a:r>
            <a:r>
              <a:rPr lang="en-US" altLang="vi-VN" sz="2400" dirty="0"/>
              <a:t> </a:t>
            </a:r>
            <a:r>
              <a:rPr lang="en-US" altLang="vi-VN" sz="2400" dirty="0" err="1"/>
              <a:t>một</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đơn</a:t>
            </a:r>
            <a:r>
              <a:rPr lang="en-US" altLang="vi-VN" sz="2400" dirty="0"/>
              <a:t> hay </a:t>
            </a:r>
            <a:r>
              <a:rPr lang="en-US" altLang="vi-VN" sz="2400" dirty="0" err="1"/>
              <a:t>có</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được</a:t>
            </a:r>
            <a:r>
              <a:rPr lang="en-US" altLang="vi-VN" sz="2400" dirty="0"/>
              <a:t> </a:t>
            </a:r>
            <a:r>
              <a:rPr lang="en-US" altLang="vi-VN" sz="2400" dirty="0" err="1"/>
              <a:t>lưu</a:t>
            </a:r>
            <a:r>
              <a:rPr lang="en-US" altLang="vi-VN" sz="2400" dirty="0"/>
              <a:t> </a:t>
            </a:r>
            <a:r>
              <a:rPr lang="en-US" altLang="vi-VN" sz="2400" dirty="0" err="1"/>
              <a:t>lại</a:t>
            </a:r>
            <a:r>
              <a:rPr lang="en-US" altLang="vi-VN" sz="2400" dirty="0"/>
              <a:t> </a:t>
            </a:r>
            <a:r>
              <a:rPr lang="en-US" altLang="vi-VN" sz="2400" dirty="0" err="1"/>
              <a:t>để</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kiểm</a:t>
            </a:r>
            <a:r>
              <a:rPr lang="en-US" altLang="vi-VN" sz="2400" dirty="0"/>
              <a:t> </a:t>
            </a:r>
            <a:r>
              <a:rPr lang="en-US" altLang="vi-VN" sz="2400" dirty="0" err="1"/>
              <a:t>tra</a:t>
            </a:r>
            <a:r>
              <a:rPr lang="en-US" altLang="vi-VN" sz="2400" dirty="0"/>
              <a:t>, </a:t>
            </a:r>
            <a:r>
              <a:rPr lang="en-US" altLang="vi-VN" sz="2400" dirty="0" err="1"/>
              <a:t>thêm</a:t>
            </a:r>
            <a:r>
              <a:rPr lang="en-US" altLang="vi-VN" sz="2400" dirty="0"/>
              <a:t>, </a:t>
            </a:r>
            <a:r>
              <a:rPr lang="en-US" altLang="vi-VN" sz="2400" dirty="0" err="1"/>
              <a:t>sửa</a:t>
            </a:r>
            <a:r>
              <a:rPr lang="en-US" altLang="vi-VN" sz="2400" dirty="0"/>
              <a:t>, </a:t>
            </a:r>
            <a:r>
              <a:rPr lang="en-US" altLang="vi-VN" sz="2400" dirty="0" err="1"/>
              <a:t>thu</a:t>
            </a:r>
            <a:r>
              <a:rPr lang="en-US" altLang="vi-VN" sz="2400" dirty="0"/>
              <a:t> </a:t>
            </a:r>
            <a:r>
              <a:rPr lang="en-US" altLang="vi-VN" sz="2400" dirty="0" err="1"/>
              <a:t>hồi</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sau</a:t>
            </a:r>
            <a:r>
              <a:rPr lang="en-US" altLang="vi-VN" sz="2400" dirty="0"/>
              <a:t> </a:t>
            </a:r>
            <a:r>
              <a:rPr lang="en-US" altLang="vi-VN" sz="2400" dirty="0" err="1"/>
              <a:t>này</a:t>
            </a:r>
            <a:r>
              <a:rPr lang="en-US" altLang="vi-VN" sz="2400" dirty="0"/>
              <a:t>.</a:t>
            </a:r>
          </a:p>
          <a:p>
            <a:pPr lvl="1" eaLnBrk="1" hangingPunct="1"/>
            <a:r>
              <a:rPr lang="en-US" altLang="vi-VN" sz="2400" dirty="0" err="1"/>
              <a:t>Ký</a:t>
            </a:r>
            <a:r>
              <a:rPr lang="en-US" altLang="vi-VN" sz="2400" dirty="0"/>
              <a:t> </a:t>
            </a:r>
            <a:r>
              <a:rPr lang="en-US" altLang="vi-VN" sz="2400" dirty="0" err="1"/>
              <a:t>pháp</a:t>
            </a:r>
            <a:endParaRPr lang="en-US" altLang="vi-VN" sz="2400" dirty="0"/>
          </a:p>
          <a:p>
            <a:pPr lvl="1" eaLnBrk="1" hangingPunct="1">
              <a:buFont typeface="Wingdings" panose="05000000000000000000" pitchFamily="2" charset="2"/>
              <a:buNone/>
            </a:pPr>
            <a:endParaRPr lang="en-US" altLang="vi-VN" sz="2400" dirty="0"/>
          </a:p>
          <a:p>
            <a:pPr lvl="1" eaLnBrk="1" hangingPunct="1"/>
            <a:r>
              <a:rPr lang="en-US" altLang="vi-VN" sz="2400" dirty="0" err="1"/>
              <a:t>Lưu</a:t>
            </a:r>
            <a:r>
              <a:rPr lang="en-US" altLang="vi-VN" sz="2400" dirty="0"/>
              <a:t> ý:</a:t>
            </a:r>
          </a:p>
          <a:p>
            <a:pPr lvl="2" eaLnBrk="1" hangingPunct="1"/>
            <a:r>
              <a:rPr lang="en-US" altLang="vi-VN" sz="2000" dirty="0" err="1"/>
              <a:t>Cách</a:t>
            </a:r>
            <a:r>
              <a:rPr lang="en-US" altLang="vi-VN" sz="2000" dirty="0"/>
              <a:t> </a:t>
            </a:r>
            <a:r>
              <a:rPr lang="en-US" altLang="vi-VN" sz="2000" dirty="0" err="1"/>
              <a:t>truy</a:t>
            </a:r>
            <a:r>
              <a:rPr lang="en-US" altLang="vi-VN" sz="2000" dirty="0"/>
              <a:t> </a:t>
            </a:r>
            <a:r>
              <a:rPr lang="en-US" altLang="vi-VN" sz="2000" dirty="0" err="1"/>
              <a:t>cập</a:t>
            </a:r>
            <a:r>
              <a:rPr lang="en-US" altLang="vi-VN" sz="2000" dirty="0"/>
              <a:t> </a:t>
            </a:r>
            <a:r>
              <a:rPr lang="en-US" altLang="vi-VN" sz="2000" dirty="0" err="1"/>
              <a:t>kho</a:t>
            </a:r>
            <a:r>
              <a:rPr lang="en-US" altLang="vi-VN" sz="2000" dirty="0"/>
              <a:t>: </a:t>
            </a:r>
            <a:r>
              <a:rPr lang="en-US" altLang="vi-VN" sz="2000" dirty="0" err="1"/>
              <a:t>đọc</a:t>
            </a:r>
            <a:r>
              <a:rPr lang="en-US" altLang="vi-VN" sz="2000" dirty="0"/>
              <a:t>, </a:t>
            </a:r>
            <a:r>
              <a:rPr lang="en-US" altLang="vi-VN" sz="2000" dirty="0" err="1"/>
              <a:t>ghi</a:t>
            </a:r>
            <a:r>
              <a:rPr lang="en-US" altLang="vi-VN" sz="2000" dirty="0"/>
              <a:t>, </a:t>
            </a:r>
            <a:r>
              <a:rPr lang="en-US" altLang="vi-VN" sz="2000" dirty="0" err="1"/>
              <a:t>đọc</a:t>
            </a:r>
            <a:r>
              <a:rPr lang="en-US" altLang="vi-VN" sz="2000" dirty="0"/>
              <a:t> </a:t>
            </a:r>
            <a:r>
              <a:rPr lang="en-US" altLang="vi-VN" sz="2000" dirty="0" err="1"/>
              <a:t>và</a:t>
            </a:r>
            <a:r>
              <a:rPr lang="en-US" altLang="vi-VN" sz="2000" dirty="0"/>
              <a:t> </a:t>
            </a:r>
            <a:r>
              <a:rPr lang="en-US" altLang="vi-VN" sz="2000" dirty="0" err="1"/>
              <a:t>ghi</a:t>
            </a:r>
            <a:endParaRPr lang="en-US" altLang="vi-VN" sz="2000" dirty="0"/>
          </a:p>
          <a:p>
            <a:pPr lvl="2" eaLnBrk="1" hangingPunct="1"/>
            <a:r>
              <a:rPr lang="en-US" altLang="vi-VN" sz="2000" dirty="0" err="1"/>
              <a:t>Cách</a:t>
            </a:r>
            <a:r>
              <a:rPr lang="en-US" altLang="vi-VN" sz="2000" dirty="0"/>
              <a:t> </a:t>
            </a:r>
            <a:r>
              <a:rPr lang="en-US" altLang="vi-VN" sz="2000" dirty="0" err="1"/>
              <a:t>trích</a:t>
            </a:r>
            <a:r>
              <a:rPr lang="en-US" altLang="vi-VN" sz="2000" dirty="0"/>
              <a:t> </a:t>
            </a:r>
            <a:r>
              <a:rPr lang="en-US" altLang="vi-VN" sz="2000" dirty="0" err="1"/>
              <a:t>rút</a:t>
            </a:r>
            <a:r>
              <a:rPr lang="en-US" altLang="vi-VN" sz="2000" dirty="0"/>
              <a:t> </a:t>
            </a:r>
            <a:r>
              <a:rPr lang="en-US" altLang="vi-VN" sz="2000" dirty="0" err="1"/>
              <a:t>dữ</a:t>
            </a:r>
            <a:r>
              <a:rPr lang="en-US" altLang="vi-VN" sz="2000" dirty="0"/>
              <a:t> </a:t>
            </a:r>
            <a:r>
              <a:rPr lang="en-US" altLang="vi-VN" sz="2000" dirty="0" err="1"/>
              <a:t>liệu</a:t>
            </a:r>
            <a:r>
              <a:rPr lang="en-US" altLang="vi-VN" sz="2000" dirty="0"/>
              <a:t>: </a:t>
            </a:r>
            <a:r>
              <a:rPr lang="en-US" altLang="vi-VN" sz="2000" dirty="0" err="1"/>
              <a:t>lấy</a:t>
            </a:r>
            <a:r>
              <a:rPr lang="en-US" altLang="vi-VN" sz="2000" dirty="0"/>
              <a:t> </a:t>
            </a:r>
            <a:r>
              <a:rPr lang="en-US" altLang="vi-VN" sz="2000" dirty="0" err="1"/>
              <a:t>toàn</a:t>
            </a:r>
            <a:r>
              <a:rPr lang="en-US" altLang="vi-VN" sz="2000" dirty="0"/>
              <a:t> </a:t>
            </a:r>
            <a:r>
              <a:rPr lang="en-US" altLang="vi-VN" sz="2000" dirty="0" err="1"/>
              <a:t>bộ</a:t>
            </a:r>
            <a:r>
              <a:rPr lang="en-US" altLang="vi-VN" sz="2000" dirty="0"/>
              <a:t> </a:t>
            </a:r>
            <a:r>
              <a:rPr lang="en-US" altLang="vi-VN" sz="2000" dirty="0" err="1"/>
              <a:t>thông</a:t>
            </a:r>
            <a:r>
              <a:rPr lang="en-US" altLang="vi-VN" sz="2000" dirty="0"/>
              <a:t> tin hay 1 </a:t>
            </a:r>
            <a:r>
              <a:rPr lang="en-US" altLang="vi-VN" sz="2000" dirty="0" err="1"/>
              <a:t>phần</a:t>
            </a:r>
            <a:r>
              <a:rPr lang="en-US" altLang="vi-VN" sz="2000" dirty="0"/>
              <a:t> </a:t>
            </a:r>
          </a:p>
          <a:p>
            <a:pPr lvl="2" eaLnBrk="1" hangingPunct="1"/>
            <a:r>
              <a:rPr lang="en-US" altLang="vi-VN" sz="2000" dirty="0" err="1"/>
              <a:t>Quy</a:t>
            </a:r>
            <a:r>
              <a:rPr lang="en-US" altLang="vi-VN" sz="2000" dirty="0"/>
              <a:t> </a:t>
            </a:r>
            <a:r>
              <a:rPr lang="en-US" altLang="vi-VN" sz="2000" dirty="0" err="1"/>
              <a:t>tắc</a:t>
            </a:r>
            <a:r>
              <a:rPr lang="en-US" altLang="vi-VN" sz="2000" dirty="0"/>
              <a:t> </a:t>
            </a:r>
            <a:r>
              <a:rPr lang="en-US" altLang="vi-VN" sz="2000" dirty="0" err="1"/>
              <a:t>xử</a:t>
            </a:r>
            <a:r>
              <a:rPr lang="en-US" altLang="vi-VN" sz="2000" dirty="0"/>
              <a:t> </a:t>
            </a:r>
            <a:r>
              <a:rPr lang="en-US" altLang="vi-VN" sz="2000" dirty="0" err="1"/>
              <a:t>lý</a:t>
            </a:r>
            <a:r>
              <a:rPr lang="en-US" altLang="vi-VN" sz="2000" dirty="0"/>
              <a:t>: </a:t>
            </a:r>
            <a:r>
              <a:rPr lang="en-US" altLang="vi-VN" sz="2000" dirty="0" err="1"/>
              <a:t>ngay</a:t>
            </a:r>
            <a:r>
              <a:rPr lang="en-US" altLang="vi-VN" sz="2000" dirty="0"/>
              <a:t>, </a:t>
            </a:r>
            <a:r>
              <a:rPr lang="en-US" altLang="vi-VN" sz="2000" dirty="0" err="1"/>
              <a:t>sau</a:t>
            </a:r>
            <a:r>
              <a:rPr lang="en-US" altLang="vi-VN" sz="2000" dirty="0"/>
              <a:t> </a:t>
            </a:r>
            <a:r>
              <a:rPr lang="en-US" altLang="vi-VN" sz="2000" dirty="0" err="1"/>
              <a:t>đó</a:t>
            </a:r>
            <a:r>
              <a:rPr lang="en-US" altLang="vi-VN" sz="2000" dirty="0"/>
              <a:t> (</a:t>
            </a:r>
            <a:r>
              <a:rPr lang="en-US" altLang="vi-VN" sz="2000" dirty="0" err="1"/>
              <a:t>giả</a:t>
            </a:r>
            <a:r>
              <a:rPr lang="en-US" altLang="vi-VN" sz="2000" dirty="0"/>
              <a:t> </a:t>
            </a:r>
            <a:r>
              <a:rPr lang="en-US" altLang="vi-VN" sz="2000" dirty="0" err="1"/>
              <a:t>thiết</a:t>
            </a:r>
            <a:r>
              <a:rPr lang="en-US" altLang="vi-VN" sz="2000" dirty="0"/>
              <a:t> </a:t>
            </a:r>
            <a:r>
              <a:rPr lang="en-US" altLang="vi-VN" sz="2000" dirty="0" err="1"/>
              <a:t>của</a:t>
            </a:r>
            <a:r>
              <a:rPr lang="en-US" altLang="vi-VN" sz="2000" dirty="0"/>
              <a:t> </a:t>
            </a:r>
            <a:r>
              <a:rPr lang="en-US" altLang="vi-VN" sz="2000" dirty="0" err="1"/>
              <a:t>quá</a:t>
            </a:r>
            <a:r>
              <a:rPr lang="en-US" altLang="vi-VN" sz="2000" dirty="0"/>
              <a:t> </a:t>
            </a:r>
            <a:r>
              <a:rPr lang="en-US" altLang="vi-VN" sz="2000" dirty="0" err="1"/>
              <a:t>trình</a:t>
            </a:r>
            <a:r>
              <a:rPr lang="en-US" altLang="vi-VN" sz="2000" dirty="0"/>
              <a:t> </a:t>
            </a:r>
            <a:r>
              <a:rPr lang="en-US" altLang="vi-VN" sz="2000" dirty="0" err="1"/>
              <a:t>phân</a:t>
            </a:r>
            <a:r>
              <a:rPr lang="en-US" altLang="vi-VN" sz="2000" dirty="0"/>
              <a:t> </a:t>
            </a:r>
            <a:r>
              <a:rPr lang="en-US" altLang="vi-VN" sz="2000" dirty="0" err="1"/>
              <a:t>tích</a:t>
            </a:r>
            <a:r>
              <a:rPr lang="en-US" altLang="vi-VN" sz="2000" dirty="0"/>
              <a:t> </a:t>
            </a:r>
            <a:r>
              <a:rPr lang="en-US" altLang="vi-VN" sz="2000" dirty="0" err="1"/>
              <a:t>và</a:t>
            </a:r>
            <a:r>
              <a:rPr lang="en-US" altLang="vi-VN" sz="2000" dirty="0"/>
              <a:t> </a:t>
            </a:r>
            <a:r>
              <a:rPr lang="en-US" altLang="vi-VN" sz="2000" dirty="0" err="1"/>
              <a:t>thiết</a:t>
            </a:r>
            <a:r>
              <a:rPr lang="en-US" altLang="vi-VN" sz="2000" dirty="0"/>
              <a:t> </a:t>
            </a:r>
            <a:r>
              <a:rPr lang="en-US" altLang="vi-VN" sz="2000" dirty="0" err="1"/>
              <a:t>kế</a:t>
            </a:r>
            <a:r>
              <a:rPr lang="en-US" altLang="vi-VN" sz="2000" dirty="0"/>
              <a:t>)</a:t>
            </a:r>
          </a:p>
          <a:p>
            <a:pPr lvl="2" eaLnBrk="1" hangingPunct="1"/>
            <a:r>
              <a:rPr lang="en-US" altLang="vi-VN" sz="2000" dirty="0" err="1"/>
              <a:t>Quy</a:t>
            </a:r>
            <a:r>
              <a:rPr lang="en-US" altLang="vi-VN" sz="2000" dirty="0"/>
              <a:t> </a:t>
            </a:r>
            <a:r>
              <a:rPr lang="en-US" altLang="vi-VN" sz="2000" dirty="0" err="1"/>
              <a:t>tắc</a:t>
            </a:r>
            <a:r>
              <a:rPr lang="en-US" altLang="vi-VN" sz="2000" dirty="0"/>
              <a:t> </a:t>
            </a:r>
            <a:r>
              <a:rPr lang="en-US" altLang="vi-VN" sz="2000" dirty="0" err="1"/>
              <a:t>sử</a:t>
            </a:r>
            <a:r>
              <a:rPr lang="en-US" altLang="vi-VN" sz="2000" dirty="0"/>
              <a:t> </a:t>
            </a:r>
            <a:r>
              <a:rPr lang="en-US" altLang="vi-VN" sz="2000" dirty="0" err="1"/>
              <a:t>dụng</a:t>
            </a:r>
            <a:r>
              <a:rPr lang="en-US" altLang="vi-VN" sz="2000" dirty="0"/>
              <a:t>: </a:t>
            </a:r>
            <a:r>
              <a:rPr lang="en-US" altLang="vi-VN" sz="2000" dirty="0" err="1"/>
              <a:t>truy</a:t>
            </a:r>
            <a:r>
              <a:rPr lang="en-US" altLang="vi-VN" sz="2000" dirty="0"/>
              <a:t> </a:t>
            </a:r>
            <a:r>
              <a:rPr lang="en-US" altLang="vi-VN" sz="2000" dirty="0" err="1"/>
              <a:t>cập</a:t>
            </a:r>
            <a:r>
              <a:rPr lang="en-US" altLang="vi-VN" sz="2000" dirty="0"/>
              <a:t> </a:t>
            </a:r>
            <a:r>
              <a:rPr lang="en-US" altLang="vi-VN" sz="2000" dirty="0" err="1"/>
              <a:t>nhiều</a:t>
            </a:r>
            <a:r>
              <a:rPr lang="en-US" altLang="vi-VN" sz="2000" dirty="0"/>
              <a:t> </a:t>
            </a:r>
            <a:r>
              <a:rPr lang="en-US" altLang="vi-VN" sz="2000" dirty="0" err="1"/>
              <a:t>lần</a:t>
            </a:r>
            <a:r>
              <a:rPr lang="en-US" altLang="vi-VN" sz="2000" dirty="0"/>
              <a:t> </a:t>
            </a:r>
            <a:r>
              <a:rPr lang="en-US" altLang="vi-VN" sz="2000" dirty="0" err="1"/>
              <a:t>cùng</a:t>
            </a:r>
            <a:r>
              <a:rPr lang="en-US" altLang="vi-VN" sz="2000" dirty="0"/>
              <a:t> </a:t>
            </a:r>
            <a:r>
              <a:rPr lang="en-US" altLang="vi-VN" sz="2000" dirty="0" err="1"/>
              <a:t>một</a:t>
            </a:r>
            <a:r>
              <a:rPr lang="en-US" altLang="vi-VN" sz="2000" dirty="0"/>
              <a:t> TT, </a:t>
            </a:r>
            <a:r>
              <a:rPr lang="en-US" altLang="vi-VN" sz="2000" dirty="0" err="1"/>
              <a:t>sử</a:t>
            </a:r>
            <a:r>
              <a:rPr lang="en-US" altLang="vi-VN" sz="2000" dirty="0"/>
              <a:t> </a:t>
            </a:r>
            <a:r>
              <a:rPr lang="en-US" altLang="vi-VN" sz="2000" dirty="0" err="1"/>
              <a:t>dụng</a:t>
            </a:r>
            <a:r>
              <a:rPr lang="en-US" altLang="vi-VN" sz="2000" dirty="0"/>
              <a:t> TT </a:t>
            </a:r>
            <a:r>
              <a:rPr lang="en-US" altLang="vi-VN" sz="2000" dirty="0" err="1"/>
              <a:t>với</a:t>
            </a:r>
            <a:r>
              <a:rPr lang="en-US" altLang="vi-VN" sz="2000" dirty="0"/>
              <a:t> </a:t>
            </a:r>
            <a:r>
              <a:rPr lang="en-US" altLang="vi-VN" sz="2000" dirty="0" err="1"/>
              <a:t>trật</a:t>
            </a:r>
            <a:r>
              <a:rPr lang="en-US" altLang="vi-VN" sz="2000" dirty="0"/>
              <a:t> </a:t>
            </a:r>
            <a:r>
              <a:rPr lang="en-US" altLang="vi-VN" sz="2000" dirty="0" err="1"/>
              <a:t>tự</a:t>
            </a:r>
            <a:r>
              <a:rPr lang="en-US" altLang="vi-VN" sz="2000" dirty="0"/>
              <a:t> </a:t>
            </a:r>
            <a:r>
              <a:rPr lang="en-US" altLang="vi-VN" sz="2000" dirty="0" err="1"/>
              <a:t>khác</a:t>
            </a:r>
            <a:r>
              <a:rPr lang="en-US" altLang="vi-VN" sz="2000" dirty="0"/>
              <a:t> </a:t>
            </a:r>
            <a:r>
              <a:rPr lang="en-US" altLang="vi-VN" sz="2000" dirty="0" err="1"/>
              <a:t>trật</a:t>
            </a:r>
            <a:r>
              <a:rPr lang="en-US" altLang="vi-VN" sz="2000" dirty="0"/>
              <a:t> </a:t>
            </a:r>
            <a:r>
              <a:rPr lang="en-US" altLang="vi-VN" sz="2000" dirty="0" err="1"/>
              <a:t>tự</a:t>
            </a:r>
            <a:r>
              <a:rPr lang="en-US" altLang="vi-VN" sz="2000" dirty="0"/>
              <a:t> </a:t>
            </a:r>
            <a:r>
              <a:rPr lang="en-US" altLang="vi-VN" sz="2000" dirty="0" err="1"/>
              <a:t>sản</a:t>
            </a:r>
            <a:r>
              <a:rPr lang="en-US" altLang="vi-VN" sz="2000" dirty="0"/>
              <a:t> </a:t>
            </a:r>
            <a:r>
              <a:rPr lang="en-US" altLang="vi-VN" sz="2000" dirty="0" err="1"/>
              <a:t>sinh</a:t>
            </a:r>
            <a:endParaRPr lang="en-US" altLang="vi-VN" sz="2000" dirty="0"/>
          </a:p>
        </p:txBody>
      </p:sp>
      <p:grpSp>
        <p:nvGrpSpPr>
          <p:cNvPr id="12" name="Group 11">
            <a:extLst>
              <a:ext uri="{FF2B5EF4-FFF2-40B4-BE49-F238E27FC236}">
                <a16:creationId xmlns:a16="http://schemas.microsoft.com/office/drawing/2014/main" id="{425A27A1-F1D9-4BDD-B535-72512965715B}"/>
              </a:ext>
            </a:extLst>
          </p:cNvPr>
          <p:cNvGrpSpPr/>
          <p:nvPr/>
        </p:nvGrpSpPr>
        <p:grpSpPr>
          <a:xfrm>
            <a:off x="2903538" y="3128963"/>
            <a:ext cx="2396161" cy="604837"/>
            <a:chOff x="2858466" y="3128963"/>
            <a:chExt cx="2396161" cy="604837"/>
          </a:xfrm>
        </p:grpSpPr>
        <p:sp>
          <p:nvSpPr>
            <p:cNvPr id="29710" name="Line 4">
              <a:extLst>
                <a:ext uri="{FF2B5EF4-FFF2-40B4-BE49-F238E27FC236}">
                  <a16:creationId xmlns:a16="http://schemas.microsoft.com/office/drawing/2014/main" id="{E75BB34A-B5D4-45F5-AACE-79F40EFA779B}"/>
                </a:ext>
              </a:extLst>
            </p:cNvPr>
            <p:cNvSpPr>
              <a:spLocks noChangeShapeType="1"/>
            </p:cNvSpPr>
            <p:nvPr/>
          </p:nvSpPr>
          <p:spPr bwMode="auto">
            <a:xfrm>
              <a:off x="2858466" y="3128963"/>
              <a:ext cx="2286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29711" name="Text Box 5">
              <a:extLst>
                <a:ext uri="{FF2B5EF4-FFF2-40B4-BE49-F238E27FC236}">
                  <a16:creationId xmlns:a16="http://schemas.microsoft.com/office/drawing/2014/main" id="{778DC3CE-9897-4C7E-B57D-111CA9605DE5}"/>
                </a:ext>
              </a:extLst>
            </p:cNvPr>
            <p:cNvSpPr txBox="1">
              <a:spLocks noChangeArrowheads="1"/>
            </p:cNvSpPr>
            <p:nvPr/>
          </p:nvSpPr>
          <p:spPr bwMode="auto">
            <a:xfrm>
              <a:off x="3044827" y="3202782"/>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&lt;</a:t>
              </a:r>
              <a:r>
                <a:rPr lang="en-US" altLang="vi-VN" sz="2400" dirty="0" err="1">
                  <a:latin typeface="Arial" panose="020B0604020202020204" pitchFamily="34" charset="0"/>
                </a:rPr>
                <a:t>Tên</a:t>
              </a:r>
              <a:r>
                <a:rPr lang="en-US" altLang="vi-VN" sz="2400" dirty="0">
                  <a:latin typeface="Arial" panose="020B0604020202020204" pitchFamily="34" charset="0"/>
                </a:rPr>
                <a:t> </a:t>
              </a:r>
              <a:r>
                <a:rPr lang="en-US" altLang="vi-VN" sz="2400" dirty="0" err="1">
                  <a:latin typeface="Arial" panose="020B0604020202020204" pitchFamily="34" charset="0"/>
                </a:rPr>
                <a:t>kho</a:t>
              </a:r>
              <a:r>
                <a:rPr lang="en-US" altLang="vi-VN" sz="2400" dirty="0">
                  <a:latin typeface="Arial" panose="020B0604020202020204" pitchFamily="34" charset="0"/>
                </a:rPr>
                <a:t> DL&gt;</a:t>
              </a:r>
            </a:p>
          </p:txBody>
        </p:sp>
        <p:sp>
          <p:nvSpPr>
            <p:cNvPr id="29712" name="Line 6">
              <a:extLst>
                <a:ext uri="{FF2B5EF4-FFF2-40B4-BE49-F238E27FC236}">
                  <a16:creationId xmlns:a16="http://schemas.microsoft.com/office/drawing/2014/main" id="{9DC1B513-B49A-4D65-80A6-2768FCE75875}"/>
                </a:ext>
              </a:extLst>
            </p:cNvPr>
            <p:cNvSpPr>
              <a:spLocks noChangeShapeType="1"/>
            </p:cNvSpPr>
            <p:nvPr/>
          </p:nvSpPr>
          <p:spPr bwMode="auto">
            <a:xfrm>
              <a:off x="2858466" y="3733800"/>
              <a:ext cx="2286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11" name="Group 10">
            <a:extLst>
              <a:ext uri="{FF2B5EF4-FFF2-40B4-BE49-F238E27FC236}">
                <a16:creationId xmlns:a16="http://schemas.microsoft.com/office/drawing/2014/main" id="{379A3520-3E43-4437-88DC-23DCCCB7C145}"/>
              </a:ext>
            </a:extLst>
          </p:cNvPr>
          <p:cNvGrpSpPr/>
          <p:nvPr/>
        </p:nvGrpSpPr>
        <p:grpSpPr>
          <a:xfrm>
            <a:off x="5867401" y="3114675"/>
            <a:ext cx="3279776" cy="635448"/>
            <a:chOff x="5864225" y="3106290"/>
            <a:chExt cx="3279776" cy="635448"/>
          </a:xfrm>
        </p:grpSpPr>
        <p:sp>
          <p:nvSpPr>
            <p:cNvPr id="29707" name="Line 4">
              <a:extLst>
                <a:ext uri="{FF2B5EF4-FFF2-40B4-BE49-F238E27FC236}">
                  <a16:creationId xmlns:a16="http://schemas.microsoft.com/office/drawing/2014/main" id="{DDAD4571-1484-4DA0-B0DF-DCECF88795A1}"/>
                </a:ext>
              </a:extLst>
            </p:cNvPr>
            <p:cNvSpPr>
              <a:spLocks noChangeShapeType="1"/>
            </p:cNvSpPr>
            <p:nvPr/>
          </p:nvSpPr>
          <p:spPr bwMode="auto">
            <a:xfrm>
              <a:off x="5864225" y="3106290"/>
              <a:ext cx="2286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29708" name="Text Box 5">
              <a:extLst>
                <a:ext uri="{FF2B5EF4-FFF2-40B4-BE49-F238E27FC236}">
                  <a16:creationId xmlns:a16="http://schemas.microsoft.com/office/drawing/2014/main" id="{EE22AF76-4BE5-475C-9231-7401699248AE}"/>
                </a:ext>
              </a:extLst>
            </p:cNvPr>
            <p:cNvSpPr txBox="1">
              <a:spLocks noChangeArrowheads="1"/>
            </p:cNvSpPr>
            <p:nvPr/>
          </p:nvSpPr>
          <p:spPr bwMode="auto">
            <a:xfrm>
              <a:off x="6019801" y="3182937"/>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  &lt;</a:t>
              </a:r>
              <a:r>
                <a:rPr lang="en-US" altLang="vi-VN" sz="2400" dirty="0" err="1">
                  <a:latin typeface="Arial" panose="020B0604020202020204" pitchFamily="34" charset="0"/>
                </a:rPr>
                <a:t>Tên</a:t>
              </a:r>
              <a:r>
                <a:rPr lang="en-US" altLang="vi-VN" sz="2400" dirty="0">
                  <a:latin typeface="Arial" panose="020B0604020202020204" pitchFamily="34" charset="0"/>
                </a:rPr>
                <a:t> </a:t>
              </a:r>
              <a:r>
                <a:rPr lang="en-US" altLang="vi-VN" sz="2400" dirty="0" err="1">
                  <a:latin typeface="Arial" panose="020B0604020202020204" pitchFamily="34" charset="0"/>
                </a:rPr>
                <a:t>kho</a:t>
              </a:r>
              <a:r>
                <a:rPr lang="en-US" altLang="vi-VN" sz="2400" dirty="0">
                  <a:latin typeface="Arial" panose="020B0604020202020204" pitchFamily="34" charset="0"/>
                </a:rPr>
                <a:t> DL&gt;</a:t>
              </a:r>
            </a:p>
          </p:txBody>
        </p:sp>
        <p:sp>
          <p:nvSpPr>
            <p:cNvPr id="29709" name="Line 6">
              <a:extLst>
                <a:ext uri="{FF2B5EF4-FFF2-40B4-BE49-F238E27FC236}">
                  <a16:creationId xmlns:a16="http://schemas.microsoft.com/office/drawing/2014/main" id="{B4EA367F-AEBC-488F-8F82-8F5A51950D3F}"/>
                </a:ext>
              </a:extLst>
            </p:cNvPr>
            <p:cNvSpPr>
              <a:spLocks noChangeShapeType="1"/>
            </p:cNvSpPr>
            <p:nvPr/>
          </p:nvSpPr>
          <p:spPr bwMode="auto">
            <a:xfrm>
              <a:off x="5867401" y="3741738"/>
              <a:ext cx="2286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cxnSp>
        <p:nvCxnSpPr>
          <p:cNvPr id="15366" name="Straight Connector 14">
            <a:extLst>
              <a:ext uri="{FF2B5EF4-FFF2-40B4-BE49-F238E27FC236}">
                <a16:creationId xmlns:a16="http://schemas.microsoft.com/office/drawing/2014/main" id="{8F24C734-5A22-41DA-9C39-C0B7B07DADF1}"/>
              </a:ext>
            </a:extLst>
          </p:cNvPr>
          <p:cNvCxnSpPr>
            <a:cxnSpLocks noChangeShapeType="1"/>
          </p:cNvCxnSpPr>
          <p:nvPr/>
        </p:nvCxnSpPr>
        <p:spPr bwMode="auto">
          <a:xfrm rot="5400000">
            <a:off x="5552282" y="3418681"/>
            <a:ext cx="627062" cy="317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5367" name="Straight Connector 17">
            <a:extLst>
              <a:ext uri="{FF2B5EF4-FFF2-40B4-BE49-F238E27FC236}">
                <a16:creationId xmlns:a16="http://schemas.microsoft.com/office/drawing/2014/main" id="{CE356E36-8C42-4E3E-9778-ED341B19F455}"/>
              </a:ext>
            </a:extLst>
          </p:cNvPr>
          <p:cNvCxnSpPr>
            <a:cxnSpLocks noChangeShapeType="1"/>
          </p:cNvCxnSpPr>
          <p:nvPr/>
        </p:nvCxnSpPr>
        <p:spPr bwMode="auto">
          <a:xfrm rot="5400000">
            <a:off x="5927725" y="3427413"/>
            <a:ext cx="627063" cy="1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B5EAF95A-4CA1-41E3-ABCE-01978213832B}"/>
              </a:ext>
            </a:extLst>
          </p:cNvPr>
          <p:cNvSpPr>
            <a:spLocks noGrp="1"/>
          </p:cNvSpPr>
          <p:nvPr>
            <p:ph type="sldNum" sz="quarter" idx="12"/>
          </p:nvPr>
        </p:nvSpPr>
        <p:spPr/>
        <p:txBody>
          <a:bodyPr/>
          <a:lstStyle/>
          <a:p>
            <a:fld id="{75AD155E-7EA3-EA46-B9DC-061AAF62E150}"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box(in)">
                                      <p:cBhvr>
                                        <p:cTn id="7" dur="500"/>
                                        <p:tgtEl>
                                          <p:spTgt spid="15367"/>
                                        </p:tgtEl>
                                      </p:cBhvr>
                                    </p:animEffect>
                                  </p:childTnLst>
                                </p:cTn>
                              </p:par>
                              <p:par>
                                <p:cTn id="8" presetID="4" presetClass="entr" presetSubtype="16" fill="hold" nodeType="withEffect">
                                  <p:stCondLst>
                                    <p:cond delay="0"/>
                                  </p:stCondLst>
                                  <p:childTnLst>
                                    <p:set>
                                      <p:cBhvr>
                                        <p:cTn id="9" dur="1" fill="hold">
                                          <p:stCondLst>
                                            <p:cond delay="0"/>
                                          </p:stCondLst>
                                        </p:cTn>
                                        <p:tgtEl>
                                          <p:spTgt spid="15366"/>
                                        </p:tgtEl>
                                        <p:attrNameLst>
                                          <p:attrName>style.visibility</p:attrName>
                                        </p:attrNameLst>
                                      </p:cBhvr>
                                      <p:to>
                                        <p:strVal val="visible"/>
                                      </p:to>
                                    </p:set>
                                    <p:animEffect transition="in" filter="box(in)">
                                      <p:cBhvr>
                                        <p:cTn id="10"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a:extLst>
              <a:ext uri="{FF2B5EF4-FFF2-40B4-BE49-F238E27FC236}">
                <a16:creationId xmlns:a16="http://schemas.microsoft.com/office/drawing/2014/main" id="{67A20DD4-7C46-4908-B63D-E360CC334475}"/>
              </a:ext>
            </a:extLst>
          </p:cNvPr>
          <p:cNvSpPr>
            <a:spLocks noGrp="1" noChangeArrowheads="1"/>
          </p:cNvSpPr>
          <p:nvPr>
            <p:ph type="title"/>
          </p:nvPr>
        </p:nvSpPr>
        <p:spPr/>
        <p:txBody>
          <a:bodyPr/>
          <a:lstStyle/>
          <a:p>
            <a:r>
              <a:rPr lang="en-US" altLang="vi-VN" dirty="0"/>
              <a:t>3.7.1 </a:t>
            </a:r>
            <a:r>
              <a:rPr lang="en-US" altLang="vi-VN" dirty="0" err="1"/>
              <a:t>Khái</a:t>
            </a:r>
            <a:r>
              <a:rPr lang="en-US" altLang="vi-VN" dirty="0"/>
              <a:t> </a:t>
            </a:r>
            <a:r>
              <a:rPr lang="en-US" altLang="vi-VN" dirty="0" err="1"/>
              <a:t>niệm</a:t>
            </a:r>
            <a:endParaRPr lang="en-US" altLang="vi-VN" dirty="0"/>
          </a:p>
        </p:txBody>
      </p:sp>
      <p:sp>
        <p:nvSpPr>
          <p:cNvPr id="199683" name="Content Placeholder 2">
            <a:extLst>
              <a:ext uri="{FF2B5EF4-FFF2-40B4-BE49-F238E27FC236}">
                <a16:creationId xmlns:a16="http://schemas.microsoft.com/office/drawing/2014/main" id="{1815724B-D051-4764-AC94-050B8BB009F9}"/>
              </a:ext>
            </a:extLst>
          </p:cNvPr>
          <p:cNvSpPr>
            <a:spLocks noGrp="1" noChangeArrowheads="1"/>
          </p:cNvSpPr>
          <p:nvPr>
            <p:ph idx="1"/>
          </p:nvPr>
        </p:nvSpPr>
        <p:spPr/>
        <p:txBody>
          <a:bodyPr/>
          <a:lstStyle/>
          <a:p>
            <a:pPr>
              <a:lnSpc>
                <a:spcPct val="90000"/>
              </a:lnSpc>
            </a:pPr>
            <a:r>
              <a:rPr lang="en-US" altLang="zh-CN" dirty="0" err="1">
                <a:ea typeface="SimSun" panose="02010600030101010101" pitchFamily="2" charset="-122"/>
              </a:rPr>
              <a:t>Hệ</a:t>
            </a:r>
            <a:r>
              <a:rPr lang="en-US" altLang="zh-CN" dirty="0">
                <a:ea typeface="SimSun" panose="02010600030101010101" pitchFamily="2" charset="-122"/>
              </a:rPr>
              <a:t> </a:t>
            </a:r>
            <a:r>
              <a:rPr lang="en-US" altLang="zh-CN" dirty="0" err="1">
                <a:ea typeface="SimSun" panose="02010600030101010101" pitchFamily="2" charset="-122"/>
              </a:rPr>
              <a:t>quản</a:t>
            </a:r>
            <a:r>
              <a:rPr lang="en-US" altLang="zh-CN" dirty="0">
                <a:ea typeface="SimSun" panose="02010600030101010101" pitchFamily="2" charset="-122"/>
              </a:rPr>
              <a:t> </a:t>
            </a:r>
            <a:r>
              <a:rPr lang="en-US" altLang="zh-CN" dirty="0" err="1">
                <a:ea typeface="SimSun" panose="02010600030101010101" pitchFamily="2" charset="-122"/>
              </a:rPr>
              <a:t>trị</a:t>
            </a:r>
            <a:r>
              <a:rPr lang="en-US" altLang="zh-CN" dirty="0">
                <a:ea typeface="SimSun" panose="02010600030101010101" pitchFamily="2" charset="-122"/>
              </a:rPr>
              <a:t> </a:t>
            </a:r>
            <a:r>
              <a:rPr lang="en-US" altLang="zh-CN" dirty="0" err="1">
                <a:ea typeface="SimSun" panose="02010600030101010101" pitchFamily="2" charset="-122"/>
              </a:rPr>
              <a:t>cơ</a:t>
            </a:r>
            <a:r>
              <a:rPr lang="en-US" altLang="zh-CN" dirty="0">
                <a:ea typeface="SimSun" panose="02010600030101010101" pitchFamily="2" charset="-122"/>
              </a:rPr>
              <a:t> </a:t>
            </a:r>
            <a:r>
              <a:rPr lang="en-US" altLang="zh-CN" dirty="0" err="1">
                <a:ea typeface="SimSun" panose="02010600030101010101" pitchFamily="2" charset="-122"/>
              </a:rPr>
              <a:t>sở</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DataBase</a:t>
            </a:r>
            <a:r>
              <a:rPr lang="en-US" altLang="zh-CN" dirty="0">
                <a:ea typeface="SimSun" panose="02010600030101010101" pitchFamily="2" charset="-122"/>
              </a:rPr>
              <a:t> Management System - DBMS): </a:t>
            </a:r>
            <a:r>
              <a:rPr lang="en-US" altLang="zh-CN" dirty="0" err="1">
                <a:ea typeface="SimSun" panose="02010600030101010101" pitchFamily="2" charset="-122"/>
              </a:rPr>
              <a:t>Mô</a:t>
            </a:r>
            <a:r>
              <a:rPr lang="en-US" altLang="zh-CN" dirty="0">
                <a:ea typeface="SimSun" panose="02010600030101010101" pitchFamily="2" charset="-122"/>
              </a:rPr>
              <a:t> </a:t>
            </a:r>
            <a:r>
              <a:rPr lang="en-US" altLang="zh-CN" dirty="0" err="1">
                <a:ea typeface="SimSun" panose="02010600030101010101" pitchFamily="2" charset="-122"/>
              </a:rPr>
              <a:t>hình</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quan</a:t>
            </a:r>
            <a:r>
              <a:rPr lang="en-US" altLang="zh-CN" dirty="0">
                <a:ea typeface="SimSun" panose="02010600030101010101" pitchFamily="2" charset="-122"/>
              </a:rPr>
              <a:t> </a:t>
            </a:r>
            <a:r>
              <a:rPr lang="en-US" altLang="zh-CN" dirty="0" err="1">
                <a:ea typeface="SimSun" panose="02010600030101010101" pitchFamily="2" charset="-122"/>
              </a:rPr>
              <a:t>hệ</a:t>
            </a:r>
            <a:r>
              <a:rPr lang="en-US" altLang="zh-CN" dirty="0">
                <a:ea typeface="SimSun" panose="02010600030101010101" pitchFamily="2" charset="-122"/>
              </a:rPr>
              <a:t>, </a:t>
            </a:r>
            <a:r>
              <a:rPr lang="en-US" altLang="zh-CN" dirty="0" err="1">
                <a:ea typeface="SimSun" panose="02010600030101010101" pitchFamily="2" charset="-122"/>
              </a:rPr>
              <a:t>mô</a:t>
            </a:r>
            <a:r>
              <a:rPr lang="en-US" altLang="zh-CN" dirty="0">
                <a:ea typeface="SimSun" panose="02010600030101010101" pitchFamily="2" charset="-122"/>
              </a:rPr>
              <a:t> </a:t>
            </a:r>
            <a:r>
              <a:rPr lang="en-US" altLang="zh-CN" dirty="0" err="1">
                <a:ea typeface="SimSun" panose="02010600030101010101" pitchFamily="2" charset="-122"/>
              </a:rPr>
              <a:t>hình</a:t>
            </a:r>
            <a:r>
              <a:rPr lang="en-US" altLang="zh-CN" dirty="0">
                <a:ea typeface="SimSun" panose="02010600030101010101" pitchFamily="2" charset="-122"/>
              </a:rPr>
              <a:t> </a:t>
            </a:r>
            <a:r>
              <a:rPr lang="en-US" altLang="zh-CN" dirty="0" err="1">
                <a:ea typeface="SimSun" panose="02010600030101010101" pitchFamily="2" charset="-122"/>
              </a:rPr>
              <a:t>quan</a:t>
            </a:r>
            <a:r>
              <a:rPr lang="en-US" altLang="zh-CN" dirty="0">
                <a:ea typeface="SimSun" panose="02010600030101010101" pitchFamily="2" charset="-122"/>
              </a:rPr>
              <a:t> </a:t>
            </a:r>
            <a:r>
              <a:rPr lang="en-US" altLang="zh-CN" dirty="0" err="1">
                <a:ea typeface="SimSun" panose="02010600030101010101" pitchFamily="2" charset="-122"/>
              </a:rPr>
              <a:t>hệ</a:t>
            </a:r>
            <a:endParaRPr lang="en-US" altLang="zh-CN" dirty="0">
              <a:ea typeface="SimSun" panose="02010600030101010101" pitchFamily="2" charset="-122"/>
            </a:endParaRPr>
          </a:p>
          <a:p>
            <a:pPr lvl="1">
              <a:lnSpc>
                <a:spcPct val="90000"/>
              </a:lnSpc>
            </a:pPr>
            <a:r>
              <a:rPr lang="en-US" altLang="zh-CN" dirty="0" err="1">
                <a:ea typeface="SimSun" panose="02010600030101010101" pitchFamily="2" charset="-122"/>
              </a:rPr>
              <a:t>Gồm</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bảng</a:t>
            </a:r>
            <a:r>
              <a:rPr lang="en-US" altLang="zh-CN" dirty="0">
                <a:ea typeface="SimSun" panose="02010600030101010101" pitchFamily="2" charset="-122"/>
              </a:rPr>
              <a:t> </a:t>
            </a:r>
            <a:r>
              <a:rPr lang="en-US" altLang="zh-CN" dirty="0" err="1">
                <a:ea typeface="SimSun" panose="02010600030101010101" pitchFamily="2" charset="-122"/>
              </a:rPr>
              <a:t>được</a:t>
            </a:r>
            <a:r>
              <a:rPr lang="en-US" altLang="zh-CN" dirty="0">
                <a:ea typeface="SimSun" panose="02010600030101010101" pitchFamily="2" charset="-122"/>
              </a:rPr>
              <a:t> </a:t>
            </a:r>
            <a:r>
              <a:rPr lang="en-US" altLang="zh-CN" dirty="0" err="1">
                <a:ea typeface="SimSun" panose="02010600030101010101" pitchFamily="2" charset="-122"/>
              </a:rPr>
              <a:t>liên</a:t>
            </a:r>
            <a:r>
              <a:rPr lang="en-US" altLang="zh-CN" dirty="0">
                <a:ea typeface="SimSun" panose="02010600030101010101" pitchFamily="2" charset="-122"/>
              </a:rPr>
              <a:t> </a:t>
            </a:r>
            <a:r>
              <a:rPr lang="en-US" altLang="zh-CN" dirty="0" err="1">
                <a:ea typeface="SimSun" panose="02010600030101010101" pitchFamily="2" charset="-122"/>
              </a:rPr>
              <a:t>kết</a:t>
            </a:r>
            <a:r>
              <a:rPr lang="en-US" altLang="zh-CN" dirty="0">
                <a:ea typeface="SimSun" panose="02010600030101010101" pitchFamily="2" charset="-122"/>
              </a:rPr>
              <a:t> </a:t>
            </a:r>
            <a:r>
              <a:rPr lang="en-US" altLang="zh-CN" dirty="0" err="1">
                <a:ea typeface="SimSun" panose="02010600030101010101" pitchFamily="2" charset="-122"/>
              </a:rPr>
              <a:t>với</a:t>
            </a:r>
            <a:r>
              <a:rPr lang="en-US" altLang="zh-CN" dirty="0">
                <a:ea typeface="SimSun" panose="02010600030101010101" pitchFamily="2" charset="-122"/>
              </a:rPr>
              <a:t> </a:t>
            </a:r>
            <a:r>
              <a:rPr lang="en-US" altLang="zh-CN" dirty="0" err="1">
                <a:ea typeface="SimSun" panose="02010600030101010101" pitchFamily="2" charset="-122"/>
              </a:rPr>
              <a:t>nhau</a:t>
            </a:r>
            <a:r>
              <a:rPr lang="en-US" altLang="zh-CN" dirty="0">
                <a:ea typeface="SimSun" panose="02010600030101010101" pitchFamily="2" charset="-122"/>
              </a:rPr>
              <a:t> </a:t>
            </a:r>
            <a:r>
              <a:rPr lang="en-US" altLang="zh-CN" dirty="0" err="1">
                <a:ea typeface="SimSun" panose="02010600030101010101" pitchFamily="2" charset="-122"/>
              </a:rPr>
              <a:t>bằng</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trường</a:t>
            </a:r>
            <a:r>
              <a:rPr lang="en-US" altLang="zh-CN" dirty="0">
                <a:ea typeface="SimSun" panose="02010600030101010101" pitchFamily="2" charset="-122"/>
              </a:rPr>
              <a:t> </a:t>
            </a:r>
            <a:r>
              <a:rPr lang="en-US" altLang="zh-CN" dirty="0" err="1">
                <a:ea typeface="SimSun" panose="02010600030101010101" pitchFamily="2" charset="-122"/>
              </a:rPr>
              <a:t>chung</a:t>
            </a:r>
            <a:r>
              <a:rPr lang="en-US" altLang="zh-CN" dirty="0">
                <a:ea typeface="SimSun" panose="02010600030101010101" pitchFamily="2" charset="-122"/>
              </a:rPr>
              <a:t> </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tạo</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thành</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cấu</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trúc</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dữ</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liệu</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thống</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nhất</a:t>
            </a:r>
            <a:r>
              <a:rPr lang="en-US" altLang="zh-CN" dirty="0">
                <a:ea typeface="SimSun" panose="02010600030101010101" pitchFamily="2" charset="-122"/>
                <a:sym typeface="Wingdings" panose="05000000000000000000" pitchFamily="2" charset="2"/>
              </a:rPr>
              <a:t>  </a:t>
            </a:r>
            <a:r>
              <a:rPr lang="en-US" altLang="zh-CN" dirty="0" err="1">
                <a:ea typeface="SimSun" panose="02010600030101010101" pitchFamily="2" charset="-122"/>
                <a:sym typeface="Wingdings" panose="05000000000000000000" pitchFamily="2" charset="2"/>
              </a:rPr>
              <a:t>nâng</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cao</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chất</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lượng</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dữ</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liệu</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và</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việc</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truy</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nhập</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dữ</a:t>
            </a:r>
            <a:r>
              <a:rPr lang="en-US" altLang="zh-CN" dirty="0">
                <a:ea typeface="SimSun" panose="02010600030101010101" pitchFamily="2" charset="-122"/>
                <a:sym typeface="Wingdings" panose="05000000000000000000" pitchFamily="2" charset="2"/>
              </a:rPr>
              <a:t> </a:t>
            </a:r>
            <a:r>
              <a:rPr lang="en-US" altLang="zh-CN" dirty="0" err="1">
                <a:ea typeface="SimSun" panose="02010600030101010101" pitchFamily="2" charset="-122"/>
                <a:sym typeface="Wingdings" panose="05000000000000000000" pitchFamily="2" charset="2"/>
              </a:rPr>
              <a:t>liệu</a:t>
            </a:r>
            <a:endParaRPr lang="en-US" altLang="zh-CN" dirty="0">
              <a:ea typeface="SimSun" panose="02010600030101010101" pitchFamily="2" charset="-122"/>
              <a:sym typeface="Wingdings" panose="05000000000000000000" pitchFamily="2" charset="2"/>
            </a:endParaRPr>
          </a:p>
          <a:p>
            <a:pPr lvl="1">
              <a:lnSpc>
                <a:spcPct val="90000"/>
              </a:lnSpc>
            </a:pPr>
            <a:r>
              <a:rPr lang="en-US" altLang="zh-CN" dirty="0" err="1">
                <a:ea typeface="SimSun" panose="02010600030101010101" pitchFamily="2" charset="-122"/>
              </a:rPr>
              <a:t>Thuận</a:t>
            </a:r>
            <a:r>
              <a:rPr lang="en-US" altLang="zh-CN" dirty="0">
                <a:ea typeface="SimSun" panose="02010600030101010101" pitchFamily="2" charset="-122"/>
              </a:rPr>
              <a:t> </a:t>
            </a:r>
            <a:r>
              <a:rPr lang="en-US" altLang="zh-CN" dirty="0" err="1">
                <a:ea typeface="SimSun" panose="02010600030101010101" pitchFamily="2" charset="-122"/>
              </a:rPr>
              <a:t>lợi</a:t>
            </a:r>
            <a:r>
              <a:rPr lang="en-US" altLang="zh-CN" dirty="0">
                <a:ea typeface="SimSun" panose="02010600030101010101" pitchFamily="2" charset="-122"/>
              </a:rPr>
              <a:t>: </a:t>
            </a:r>
            <a:r>
              <a:rPr lang="en-US" altLang="zh-CN" dirty="0" err="1">
                <a:ea typeface="SimSun" panose="02010600030101010101" pitchFamily="2" charset="-122"/>
              </a:rPr>
              <a:t>giảm</a:t>
            </a:r>
            <a:r>
              <a:rPr lang="en-US" altLang="zh-CN" dirty="0">
                <a:ea typeface="SimSun" panose="02010600030101010101" pitchFamily="2" charset="-122"/>
              </a:rPr>
              <a:t> </a:t>
            </a:r>
            <a:r>
              <a:rPr lang="en-US" altLang="zh-CN" dirty="0" err="1">
                <a:ea typeface="SimSun" panose="02010600030101010101" pitchFamily="2" charset="-122"/>
              </a:rPr>
              <a:t>thừa</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toàn</a:t>
            </a:r>
            <a:r>
              <a:rPr lang="en-US" altLang="zh-CN" dirty="0">
                <a:ea typeface="SimSun" panose="02010600030101010101" pitchFamily="2" charset="-122"/>
              </a:rPr>
              <a:t> </a:t>
            </a:r>
            <a:r>
              <a:rPr lang="en-US" altLang="zh-CN" dirty="0" err="1">
                <a:ea typeface="SimSun" panose="02010600030101010101" pitchFamily="2" charset="-122"/>
              </a:rPr>
              <a:t>vẹn</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trích</a:t>
            </a:r>
            <a:r>
              <a:rPr lang="en-US" altLang="zh-CN" dirty="0">
                <a:ea typeface="SimSun" panose="02010600030101010101" pitchFamily="2" charset="-122"/>
              </a:rPr>
              <a:t> </a:t>
            </a:r>
            <a:r>
              <a:rPr lang="en-US" altLang="zh-CN" dirty="0" err="1">
                <a:ea typeface="SimSun" panose="02010600030101010101" pitchFamily="2" charset="-122"/>
              </a:rPr>
              <a:t>rút</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tin </a:t>
            </a:r>
            <a:r>
              <a:rPr lang="en-US" altLang="zh-CN" dirty="0" err="1">
                <a:ea typeface="SimSun" panose="02010600030101010101" pitchFamily="2" charset="-122"/>
              </a:rPr>
              <a:t>hiệu</a:t>
            </a:r>
            <a:r>
              <a:rPr lang="en-US" altLang="zh-CN" dirty="0">
                <a:ea typeface="SimSun" panose="02010600030101010101" pitchFamily="2" charset="-122"/>
              </a:rPr>
              <a:t> </a:t>
            </a:r>
            <a:r>
              <a:rPr lang="en-US" altLang="zh-CN" dirty="0" err="1">
                <a:ea typeface="SimSun" panose="02010600030101010101" pitchFamily="2" charset="-122"/>
              </a:rPr>
              <a:t>quả</a:t>
            </a:r>
            <a:r>
              <a:rPr lang="en-US" altLang="zh-CN" dirty="0">
                <a:ea typeface="SimSun" panose="02010600030101010101" pitchFamily="2" charset="-122"/>
              </a:rPr>
              <a:t> </a:t>
            </a:r>
            <a:r>
              <a:rPr lang="en-US" altLang="zh-CN" dirty="0" err="1">
                <a:ea typeface="SimSun" panose="02010600030101010101" pitchFamily="2" charset="-122"/>
              </a:rPr>
              <a:t>hơn</a:t>
            </a:r>
            <a:r>
              <a:rPr lang="en-US" altLang="zh-CN" dirty="0">
                <a:ea typeface="SimSun" panose="02010600030101010101" pitchFamily="2" charset="-122"/>
              </a:rPr>
              <a:t>.</a:t>
            </a:r>
          </a:p>
          <a:p>
            <a:pPr lvl="1">
              <a:lnSpc>
                <a:spcPct val="90000"/>
              </a:lnSpc>
            </a:pPr>
            <a:r>
              <a:rPr lang="en-US" altLang="zh-CN" dirty="0" err="1">
                <a:ea typeface="SimSun" panose="02010600030101010101" pitchFamily="2" charset="-122"/>
              </a:rPr>
              <a:t>Kiểu</a:t>
            </a:r>
            <a:r>
              <a:rPr lang="en-US" altLang="zh-CN" dirty="0">
                <a:ea typeface="SimSun" panose="02010600030101010101" pitchFamily="2" charset="-122"/>
              </a:rPr>
              <a:t> file: Master file, table file, transaction file, work file, security file, history file.</a:t>
            </a:r>
          </a:p>
        </p:txBody>
      </p:sp>
      <p:sp>
        <p:nvSpPr>
          <p:cNvPr id="2" name="Slide Number Placeholder 1">
            <a:extLst>
              <a:ext uri="{FF2B5EF4-FFF2-40B4-BE49-F238E27FC236}">
                <a16:creationId xmlns:a16="http://schemas.microsoft.com/office/drawing/2014/main" id="{6FB5E65B-A5DC-47B6-BAF7-017FF06A8E25}"/>
              </a:ext>
            </a:extLst>
          </p:cNvPr>
          <p:cNvSpPr>
            <a:spLocks noGrp="1"/>
          </p:cNvSpPr>
          <p:nvPr>
            <p:ph type="sldNum" sz="quarter" idx="12"/>
          </p:nvPr>
        </p:nvSpPr>
        <p:spPr/>
        <p:txBody>
          <a:bodyPr/>
          <a:lstStyle/>
          <a:p>
            <a:fld id="{75AD155E-7EA3-EA46-B9DC-061AAF62E150}" type="slidenum">
              <a:rPr lang="en-US" smtClean="0"/>
              <a:pPr/>
              <a:t>130</a:t>
            </a:fld>
            <a:endParaRPr lang="en-US" dirty="0"/>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8EAD-8946-45E8-9D40-89E6FD18A238}"/>
              </a:ext>
            </a:extLst>
          </p:cNvPr>
          <p:cNvSpPr>
            <a:spLocks noGrp="1"/>
          </p:cNvSpPr>
          <p:nvPr>
            <p:ph type="title"/>
          </p:nvPr>
        </p:nvSpPr>
        <p:spPr/>
        <p:txBody>
          <a:bodyPr>
            <a:noAutofit/>
          </a:bodyPr>
          <a:lstStyle/>
          <a:p>
            <a:pPr>
              <a:defRPr/>
            </a:pPr>
            <a:r>
              <a:rPr lang="en-US" altLang="zh-CN" sz="2400" dirty="0">
                <a:ea typeface="SimSun" panose="02010600030101010101" pitchFamily="2" charset="-122"/>
              </a:rPr>
              <a:t>3.7.2 </a:t>
            </a:r>
            <a:r>
              <a:rPr lang="en-US" altLang="zh-CN" sz="2400" dirty="0" err="1">
                <a:ea typeface="SimSun" panose="02010600030101010101" pitchFamily="2" charset="-122"/>
              </a:rPr>
              <a:t>Thành</a:t>
            </a:r>
            <a:r>
              <a:rPr lang="en-US" altLang="zh-CN" sz="2400" dirty="0">
                <a:ea typeface="SimSun" panose="02010600030101010101" pitchFamily="2" charset="-122"/>
              </a:rPr>
              <a:t> </a:t>
            </a:r>
            <a:r>
              <a:rPr lang="en-US" altLang="zh-CN" sz="2400" dirty="0" err="1">
                <a:ea typeface="SimSun" panose="02010600030101010101" pitchFamily="2" charset="-122"/>
              </a:rPr>
              <a:t>phần</a:t>
            </a:r>
            <a:r>
              <a:rPr lang="en-US" altLang="zh-CN" sz="2400" dirty="0">
                <a:ea typeface="SimSun" panose="02010600030101010101" pitchFamily="2" charset="-122"/>
              </a:rPr>
              <a:t> </a:t>
            </a:r>
            <a:r>
              <a:rPr lang="en-US" altLang="zh-CN" sz="2400" dirty="0" err="1">
                <a:ea typeface="SimSun" panose="02010600030101010101" pitchFamily="2" charset="-122"/>
              </a:rPr>
              <a:t>hệ</a:t>
            </a:r>
            <a:r>
              <a:rPr lang="en-US" altLang="zh-CN" sz="2400" dirty="0">
                <a:ea typeface="SimSun" panose="02010600030101010101" pitchFamily="2" charset="-122"/>
              </a:rPr>
              <a:t> </a:t>
            </a:r>
            <a:r>
              <a:rPr lang="en-US" altLang="zh-CN" sz="2400" dirty="0" err="1">
                <a:ea typeface="SimSun" panose="02010600030101010101" pitchFamily="2" charset="-122"/>
              </a:rPr>
              <a:t>quản</a:t>
            </a:r>
            <a:r>
              <a:rPr lang="en-US" altLang="zh-CN" sz="2400" dirty="0">
                <a:ea typeface="SimSun" panose="02010600030101010101" pitchFamily="2" charset="-122"/>
              </a:rPr>
              <a:t> </a:t>
            </a:r>
            <a:r>
              <a:rPr lang="en-US" altLang="zh-CN" sz="2400" dirty="0" err="1">
                <a:ea typeface="SimSun" panose="02010600030101010101" pitchFamily="2" charset="-122"/>
              </a:rPr>
              <a:t>trị</a:t>
            </a:r>
            <a:r>
              <a:rPr lang="en-US" altLang="zh-CN" sz="2400" dirty="0">
                <a:ea typeface="SimSun" panose="02010600030101010101" pitchFamily="2" charset="-122"/>
              </a:rPr>
              <a:t> </a:t>
            </a:r>
            <a:r>
              <a:rPr lang="en-US" altLang="zh-CN" sz="2400" dirty="0" err="1">
                <a:ea typeface="SimSun" panose="02010600030101010101" pitchFamily="2" charset="-122"/>
              </a:rPr>
              <a:t>cơ</a:t>
            </a:r>
            <a:r>
              <a:rPr lang="en-US" altLang="zh-CN" sz="2400" dirty="0">
                <a:ea typeface="SimSun" panose="02010600030101010101" pitchFamily="2" charset="-122"/>
              </a:rPr>
              <a:t> </a:t>
            </a:r>
            <a:r>
              <a:rPr lang="en-US" altLang="zh-CN" sz="2400" dirty="0" err="1">
                <a:ea typeface="SimSun" panose="02010600030101010101" pitchFamily="2" charset="-122"/>
              </a:rPr>
              <a:t>sở</a:t>
            </a:r>
            <a:r>
              <a:rPr lang="en-US" altLang="zh-CN" sz="2400" dirty="0">
                <a:ea typeface="SimSun" panose="02010600030101010101" pitchFamily="2" charset="-122"/>
              </a:rPr>
              <a:t> </a:t>
            </a:r>
            <a:r>
              <a:rPr lang="en-US" altLang="zh-CN" sz="2400" dirty="0" err="1">
                <a:ea typeface="SimSun" panose="02010600030101010101" pitchFamily="2" charset="-122"/>
              </a:rPr>
              <a:t>dữ</a:t>
            </a:r>
            <a:r>
              <a:rPr lang="en-US" altLang="zh-CN" sz="2400" dirty="0">
                <a:ea typeface="SimSun" panose="02010600030101010101" pitchFamily="2" charset="-122"/>
              </a:rPr>
              <a:t> </a:t>
            </a:r>
            <a:r>
              <a:rPr lang="en-US" altLang="zh-CN" sz="2400" dirty="0" err="1">
                <a:ea typeface="SimSun" panose="02010600030101010101" pitchFamily="2" charset="-122"/>
              </a:rPr>
              <a:t>liệu</a:t>
            </a:r>
            <a:r>
              <a:rPr lang="en-US" altLang="zh-CN" sz="2400" dirty="0">
                <a:ea typeface="SimSun" panose="02010600030101010101" pitchFamily="2" charset="-122"/>
              </a:rPr>
              <a:t> </a:t>
            </a:r>
          </a:p>
        </p:txBody>
      </p:sp>
      <p:grpSp>
        <p:nvGrpSpPr>
          <p:cNvPr id="3" name="Group 2">
            <a:extLst>
              <a:ext uri="{FF2B5EF4-FFF2-40B4-BE49-F238E27FC236}">
                <a16:creationId xmlns:a16="http://schemas.microsoft.com/office/drawing/2014/main" id="{75AAA1C9-C212-4AC4-BAF0-5199E6307FFF}"/>
              </a:ext>
            </a:extLst>
          </p:cNvPr>
          <p:cNvGrpSpPr/>
          <p:nvPr/>
        </p:nvGrpSpPr>
        <p:grpSpPr>
          <a:xfrm>
            <a:off x="1027521" y="1866507"/>
            <a:ext cx="7088958" cy="4732270"/>
            <a:chOff x="115885" y="1177223"/>
            <a:chExt cx="8799513" cy="5191826"/>
          </a:xfrm>
        </p:grpSpPr>
        <p:sp>
          <p:nvSpPr>
            <p:cNvPr id="9" name="Oval 8">
              <a:extLst>
                <a:ext uri="{FF2B5EF4-FFF2-40B4-BE49-F238E27FC236}">
                  <a16:creationId xmlns:a16="http://schemas.microsoft.com/office/drawing/2014/main" id="{E0CA8F1A-0703-41B6-9F69-BFD221FA7CB8}"/>
                </a:ext>
              </a:extLst>
            </p:cNvPr>
            <p:cNvSpPr/>
            <p:nvPr/>
          </p:nvSpPr>
          <p:spPr bwMode="auto">
            <a:xfrm>
              <a:off x="2725052" y="3473449"/>
              <a:ext cx="3429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pSp>
          <p:nvGrpSpPr>
            <p:cNvPr id="200712" name="Group 30">
              <a:extLst>
                <a:ext uri="{FF2B5EF4-FFF2-40B4-BE49-F238E27FC236}">
                  <a16:creationId xmlns:a16="http://schemas.microsoft.com/office/drawing/2014/main" id="{36EECECE-DA37-4304-AF95-E657A6753670}"/>
                </a:ext>
              </a:extLst>
            </p:cNvPr>
            <p:cNvGrpSpPr>
              <a:grpSpLocks/>
            </p:cNvGrpSpPr>
            <p:nvPr/>
          </p:nvGrpSpPr>
          <p:grpSpPr bwMode="auto">
            <a:xfrm>
              <a:off x="115885" y="1177223"/>
              <a:ext cx="8799513" cy="4840104"/>
              <a:chOff x="126633" y="1061198"/>
              <a:chExt cx="8798766" cy="4839850"/>
            </a:xfrm>
          </p:grpSpPr>
          <p:sp>
            <p:nvSpPr>
              <p:cNvPr id="200713" name="TextBox 9">
                <a:extLst>
                  <a:ext uri="{FF2B5EF4-FFF2-40B4-BE49-F238E27FC236}">
                    <a16:creationId xmlns:a16="http://schemas.microsoft.com/office/drawing/2014/main" id="{28F77849-A46F-4528-A60C-F6C1F470CC8A}"/>
                  </a:ext>
                </a:extLst>
              </p:cNvPr>
              <p:cNvSpPr txBox="1">
                <a:spLocks noChangeArrowheads="1"/>
              </p:cNvSpPr>
              <p:nvPr/>
            </p:nvSpPr>
            <p:spPr bwMode="auto">
              <a:xfrm>
                <a:off x="3736994" y="3370517"/>
                <a:ext cx="1662865" cy="84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US" altLang="vi-VN" sz="2000" dirty="0">
                    <a:latin typeface="Arial" panose="020B0604020202020204" pitchFamily="34" charset="0"/>
                  </a:rPr>
                  <a:t>interface</a:t>
                </a:r>
              </a:p>
              <a:p>
                <a:pPr algn="l" eaLnBrk="1" hangingPunct="1">
                  <a:spcBef>
                    <a:spcPct val="0"/>
                  </a:spcBef>
                  <a:buClrTx/>
                  <a:buSzTx/>
                  <a:buFontTx/>
                  <a:buNone/>
                </a:pPr>
                <a:endParaRPr lang="en-US" altLang="vi-VN" sz="2400" dirty="0">
                  <a:latin typeface="Arial" panose="020B0604020202020204" pitchFamily="34" charset="0"/>
                </a:endParaRPr>
              </a:p>
            </p:txBody>
          </p:sp>
          <p:sp>
            <p:nvSpPr>
              <p:cNvPr id="13" name="Oval 12">
                <a:extLst>
                  <a:ext uri="{FF2B5EF4-FFF2-40B4-BE49-F238E27FC236}">
                    <a16:creationId xmlns:a16="http://schemas.microsoft.com/office/drawing/2014/main" id="{AB191C74-DD09-4ED4-9C4C-CEED3C913B96}"/>
                  </a:ext>
                </a:extLst>
              </p:cNvPr>
              <p:cNvSpPr/>
              <p:nvPr/>
            </p:nvSpPr>
            <p:spPr>
              <a:xfrm>
                <a:off x="3170138" y="3782977"/>
                <a:ext cx="2590580" cy="19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dirty="0">
                    <a:cs typeface="Times New Roman" panose="02020603050405020304" pitchFamily="18" charset="0"/>
                  </a:rPr>
                  <a:t>Database</a:t>
                </a:r>
              </a:p>
            </p:txBody>
          </p:sp>
          <p:sp>
            <p:nvSpPr>
              <p:cNvPr id="14" name="Oval 13">
                <a:extLst>
                  <a:ext uri="{FF2B5EF4-FFF2-40B4-BE49-F238E27FC236}">
                    <a16:creationId xmlns:a16="http://schemas.microsoft.com/office/drawing/2014/main" id="{C357129E-804D-403E-822B-BE2791492533}"/>
                  </a:ext>
                </a:extLst>
              </p:cNvPr>
              <p:cNvSpPr/>
              <p:nvPr/>
            </p:nvSpPr>
            <p:spPr>
              <a:xfrm>
                <a:off x="3342635" y="1061198"/>
                <a:ext cx="2285806" cy="19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cs typeface="Times New Roman" panose="02020603050405020304" pitchFamily="18" charset="0"/>
                  </a:rPr>
                  <a:t>DB Administrators</a:t>
                </a:r>
              </a:p>
            </p:txBody>
          </p:sp>
          <p:sp>
            <p:nvSpPr>
              <p:cNvPr id="15" name="Oval 14">
                <a:extLst>
                  <a:ext uri="{FF2B5EF4-FFF2-40B4-BE49-F238E27FC236}">
                    <a16:creationId xmlns:a16="http://schemas.microsoft.com/office/drawing/2014/main" id="{E6F1AF2C-74FE-424A-BB9D-4A826B2D6D46}"/>
                  </a:ext>
                </a:extLst>
              </p:cNvPr>
              <p:cNvSpPr/>
              <p:nvPr/>
            </p:nvSpPr>
            <p:spPr>
              <a:xfrm>
                <a:off x="126633" y="3896324"/>
                <a:ext cx="2209612" cy="19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cs typeface="Times New Roman" panose="02020603050405020304" pitchFamily="18" charset="0"/>
                  </a:rPr>
                  <a:t>Users</a:t>
                </a:r>
              </a:p>
            </p:txBody>
          </p:sp>
          <p:sp>
            <p:nvSpPr>
              <p:cNvPr id="16" name="Oval 15">
                <a:extLst>
                  <a:ext uri="{FF2B5EF4-FFF2-40B4-BE49-F238E27FC236}">
                    <a16:creationId xmlns:a16="http://schemas.microsoft.com/office/drawing/2014/main" id="{1A4EA440-00AB-4F26-8A46-3D55894C1A59}"/>
                  </a:ext>
                </a:extLst>
              </p:cNvPr>
              <p:cNvSpPr/>
              <p:nvPr/>
            </p:nvSpPr>
            <p:spPr>
              <a:xfrm>
                <a:off x="6715787" y="3688372"/>
                <a:ext cx="2209612" cy="19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cs typeface="Times New Roman" panose="02020603050405020304" pitchFamily="18" charset="0"/>
                  </a:rPr>
                  <a:t>Relate IS</a:t>
                </a:r>
              </a:p>
            </p:txBody>
          </p:sp>
          <p:sp>
            <p:nvSpPr>
              <p:cNvPr id="200718" name="TextBox 17">
                <a:extLst>
                  <a:ext uri="{FF2B5EF4-FFF2-40B4-BE49-F238E27FC236}">
                    <a16:creationId xmlns:a16="http://schemas.microsoft.com/office/drawing/2014/main" id="{51C42C2E-E35B-4830-809C-57F65702C1CF}"/>
                  </a:ext>
                </a:extLst>
              </p:cNvPr>
              <p:cNvSpPr txBox="1">
                <a:spLocks noChangeArrowheads="1"/>
              </p:cNvSpPr>
              <p:nvPr/>
            </p:nvSpPr>
            <p:spPr bwMode="auto">
              <a:xfrm rot="3756287">
                <a:off x="2475384" y="4958513"/>
                <a:ext cx="1388456" cy="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US" altLang="vi-VN" sz="2000" dirty="0">
                    <a:latin typeface="Arial" panose="020B0604020202020204" pitchFamily="34" charset="0"/>
                  </a:rPr>
                  <a:t>interface</a:t>
                </a:r>
              </a:p>
            </p:txBody>
          </p:sp>
          <p:sp>
            <p:nvSpPr>
              <p:cNvPr id="200719" name="TextBox 18">
                <a:extLst>
                  <a:ext uri="{FF2B5EF4-FFF2-40B4-BE49-F238E27FC236}">
                    <a16:creationId xmlns:a16="http://schemas.microsoft.com/office/drawing/2014/main" id="{DAEA85D3-3D6B-456A-9A22-A17761F6A844}"/>
                  </a:ext>
                </a:extLst>
              </p:cNvPr>
              <p:cNvSpPr txBox="1">
                <a:spLocks noChangeArrowheads="1"/>
              </p:cNvSpPr>
              <p:nvPr/>
            </p:nvSpPr>
            <p:spPr bwMode="auto">
              <a:xfrm rot="6347069">
                <a:off x="5167245" y="4890561"/>
                <a:ext cx="1346678" cy="4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US" altLang="vi-VN" sz="2000" dirty="0">
                    <a:latin typeface="Arial" panose="020B0604020202020204" pitchFamily="34" charset="0"/>
                  </a:rPr>
                  <a:t>Interface</a:t>
                </a:r>
              </a:p>
            </p:txBody>
          </p:sp>
          <p:sp>
            <p:nvSpPr>
              <p:cNvPr id="26" name="Up-Down Arrow 25">
                <a:extLst>
                  <a:ext uri="{FF2B5EF4-FFF2-40B4-BE49-F238E27FC236}">
                    <a16:creationId xmlns:a16="http://schemas.microsoft.com/office/drawing/2014/main" id="{B51EA5EB-2E4B-4585-BE65-BE6EB96AA3D0}"/>
                  </a:ext>
                </a:extLst>
              </p:cNvPr>
              <p:cNvSpPr/>
              <p:nvPr/>
            </p:nvSpPr>
            <p:spPr>
              <a:xfrm>
                <a:off x="4380772" y="2974035"/>
                <a:ext cx="304774" cy="3809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7" name="Left-Right Arrow 26">
                <a:extLst>
                  <a:ext uri="{FF2B5EF4-FFF2-40B4-BE49-F238E27FC236}">
                    <a16:creationId xmlns:a16="http://schemas.microsoft.com/office/drawing/2014/main" id="{F605DA7F-1673-4C7E-9EA9-CB85C360404F}"/>
                  </a:ext>
                </a:extLst>
              </p:cNvPr>
              <p:cNvSpPr/>
              <p:nvPr/>
            </p:nvSpPr>
            <p:spPr>
              <a:xfrm>
                <a:off x="6244340" y="4831312"/>
                <a:ext cx="533355" cy="304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8" name="Left-Right Arrow 27">
                <a:extLst>
                  <a:ext uri="{FF2B5EF4-FFF2-40B4-BE49-F238E27FC236}">
                    <a16:creationId xmlns:a16="http://schemas.microsoft.com/office/drawing/2014/main" id="{52118F1C-B48D-4B1A-8686-9874BE881FE4}"/>
                  </a:ext>
                </a:extLst>
              </p:cNvPr>
              <p:cNvSpPr/>
              <p:nvPr/>
            </p:nvSpPr>
            <p:spPr>
              <a:xfrm>
                <a:off x="2294974" y="4961480"/>
                <a:ext cx="525418" cy="304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grpSp>
      <p:sp>
        <p:nvSpPr>
          <p:cNvPr id="200710" name="Content Placeholder 2">
            <a:extLst>
              <a:ext uri="{FF2B5EF4-FFF2-40B4-BE49-F238E27FC236}">
                <a16:creationId xmlns:a16="http://schemas.microsoft.com/office/drawing/2014/main" id="{FCE77E37-122C-4FAB-811E-ED8B9F51F831}"/>
              </a:ext>
            </a:extLst>
          </p:cNvPr>
          <p:cNvSpPr>
            <a:spLocks noGrp="1" noChangeArrowheads="1"/>
          </p:cNvSpPr>
          <p:nvPr>
            <p:ph idx="1"/>
          </p:nvPr>
        </p:nvSpPr>
        <p:spPr>
          <a:xfrm>
            <a:off x="310087" y="1795449"/>
            <a:ext cx="2819400" cy="1676400"/>
          </a:xfrm>
        </p:spPr>
        <p:txBody>
          <a:bodyPr>
            <a:normAutofit lnSpcReduction="10000"/>
          </a:bodyPr>
          <a:lstStyle/>
          <a:p>
            <a:pPr>
              <a:lnSpc>
                <a:spcPct val="80000"/>
              </a:lnSpc>
            </a:pPr>
            <a:r>
              <a:rPr lang="en-US" altLang="zh-CN" sz="2500" dirty="0">
                <a:ea typeface="SimSun" panose="02010600030101010101" pitchFamily="2" charset="-122"/>
              </a:rPr>
              <a:t>DBMS </a:t>
            </a:r>
            <a:r>
              <a:rPr lang="en-US" altLang="zh-CN" sz="2500" dirty="0" err="1">
                <a:ea typeface="SimSun" panose="02010600030101010101" pitchFamily="2" charset="-122"/>
              </a:rPr>
              <a:t>cung</a:t>
            </a:r>
            <a:r>
              <a:rPr lang="en-US" altLang="zh-CN" sz="2500" dirty="0">
                <a:ea typeface="SimSun" panose="02010600030101010101" pitchFamily="2" charset="-122"/>
              </a:rPr>
              <a:t> </a:t>
            </a:r>
            <a:r>
              <a:rPr lang="en-US" altLang="zh-CN" sz="2500" dirty="0" err="1">
                <a:ea typeface="SimSun" panose="02010600030101010101" pitchFamily="2" charset="-122"/>
              </a:rPr>
              <a:t>cấp</a:t>
            </a:r>
            <a:r>
              <a:rPr lang="en-US" altLang="zh-CN" sz="2500" dirty="0">
                <a:ea typeface="SimSun" panose="02010600030101010101" pitchFamily="2" charset="-122"/>
              </a:rPr>
              <a:t> </a:t>
            </a:r>
            <a:r>
              <a:rPr lang="en-US" altLang="zh-CN" sz="2500" dirty="0" err="1">
                <a:ea typeface="SimSun" panose="02010600030101010101" pitchFamily="2" charset="-122"/>
              </a:rPr>
              <a:t>giao</a:t>
            </a:r>
            <a:r>
              <a:rPr lang="en-US" altLang="zh-CN" sz="2500" dirty="0">
                <a:ea typeface="SimSun" panose="02010600030101010101" pitchFamily="2" charset="-122"/>
              </a:rPr>
              <a:t> </a:t>
            </a:r>
            <a:r>
              <a:rPr lang="en-US" altLang="zh-CN" sz="2500" dirty="0" err="1">
                <a:ea typeface="SimSun" panose="02010600030101010101" pitchFamily="2" charset="-122"/>
              </a:rPr>
              <a:t>diện</a:t>
            </a:r>
            <a:r>
              <a:rPr lang="en-US" altLang="zh-CN" sz="2500" dirty="0">
                <a:ea typeface="SimSun" panose="02010600030101010101" pitchFamily="2" charset="-122"/>
              </a:rPr>
              <a:t> </a:t>
            </a:r>
            <a:r>
              <a:rPr lang="en-US" altLang="zh-CN" sz="2500" dirty="0" err="1">
                <a:ea typeface="SimSun" panose="02010600030101010101" pitchFamily="2" charset="-122"/>
              </a:rPr>
              <a:t>giữa</a:t>
            </a:r>
            <a:r>
              <a:rPr lang="en-US" altLang="zh-CN" sz="2500" dirty="0">
                <a:ea typeface="SimSun" panose="02010600030101010101" pitchFamily="2" charset="-122"/>
              </a:rPr>
              <a:t> CSDL </a:t>
            </a:r>
            <a:r>
              <a:rPr lang="en-US" altLang="zh-CN" sz="2500" dirty="0" err="1">
                <a:ea typeface="SimSun" panose="02010600030101010101" pitchFamily="2" charset="-122"/>
              </a:rPr>
              <a:t>và</a:t>
            </a:r>
            <a:r>
              <a:rPr lang="en-US" altLang="zh-CN" sz="2500" dirty="0">
                <a:ea typeface="SimSun" panose="02010600030101010101" pitchFamily="2" charset="-122"/>
              </a:rPr>
              <a:t> </a:t>
            </a:r>
            <a:r>
              <a:rPr lang="en-US" altLang="zh-CN" sz="2500" dirty="0" err="1">
                <a:ea typeface="SimSun" panose="02010600030101010101" pitchFamily="2" charset="-122"/>
              </a:rPr>
              <a:t>người</a:t>
            </a:r>
            <a:r>
              <a:rPr lang="en-US" altLang="zh-CN" sz="2500" dirty="0">
                <a:ea typeface="SimSun" panose="02010600030101010101" pitchFamily="2" charset="-122"/>
              </a:rPr>
              <a:t> </a:t>
            </a:r>
            <a:r>
              <a:rPr lang="en-US" altLang="zh-CN" sz="2500" dirty="0" err="1">
                <a:ea typeface="SimSun" panose="02010600030101010101" pitchFamily="2" charset="-122"/>
              </a:rPr>
              <a:t>cần</a:t>
            </a:r>
            <a:r>
              <a:rPr lang="en-US" altLang="zh-CN" sz="2500" dirty="0">
                <a:ea typeface="SimSun" panose="02010600030101010101" pitchFamily="2" charset="-122"/>
              </a:rPr>
              <a:t> </a:t>
            </a:r>
            <a:r>
              <a:rPr lang="en-US" altLang="zh-CN" sz="2500" dirty="0" err="1">
                <a:ea typeface="SimSun" panose="02010600030101010101" pitchFamily="2" charset="-122"/>
              </a:rPr>
              <a:t>truy</a:t>
            </a:r>
            <a:r>
              <a:rPr lang="en-US" altLang="zh-CN" sz="2500" dirty="0">
                <a:ea typeface="SimSun" panose="02010600030101010101" pitchFamily="2" charset="-122"/>
              </a:rPr>
              <a:t> </a:t>
            </a:r>
            <a:r>
              <a:rPr lang="en-US" altLang="zh-CN" sz="2500" dirty="0" err="1">
                <a:ea typeface="SimSun" panose="02010600030101010101" pitchFamily="2" charset="-122"/>
              </a:rPr>
              <a:t>nhập</a:t>
            </a:r>
            <a:r>
              <a:rPr lang="en-US" altLang="zh-CN" sz="2500" dirty="0">
                <a:ea typeface="SimSun" panose="02010600030101010101" pitchFamily="2" charset="-122"/>
              </a:rPr>
              <a:t> </a:t>
            </a:r>
            <a:r>
              <a:rPr lang="en-US" altLang="zh-CN" sz="2500" dirty="0" err="1">
                <a:ea typeface="SimSun" panose="02010600030101010101" pitchFamily="2" charset="-122"/>
              </a:rPr>
              <a:t>dữ</a:t>
            </a:r>
            <a:r>
              <a:rPr lang="en-US" altLang="zh-CN" sz="2500" dirty="0">
                <a:ea typeface="SimSun" panose="02010600030101010101" pitchFamily="2" charset="-122"/>
              </a:rPr>
              <a:t> </a:t>
            </a:r>
            <a:r>
              <a:rPr lang="en-US" altLang="zh-CN" sz="2500" dirty="0" err="1">
                <a:ea typeface="SimSun" panose="02010600030101010101" pitchFamily="2" charset="-122"/>
              </a:rPr>
              <a:t>liệu</a:t>
            </a:r>
            <a:endParaRPr lang="en-US" altLang="zh-CN" sz="2500" dirty="0">
              <a:ea typeface="SimSun" panose="02010600030101010101" pitchFamily="2" charset="-122"/>
            </a:endParaRPr>
          </a:p>
          <a:p>
            <a:pPr>
              <a:lnSpc>
                <a:spcPct val="80000"/>
              </a:lnSpc>
              <a:buFont typeface="Wingdings" panose="05000000000000000000" pitchFamily="2" charset="2"/>
              <a:buNone/>
            </a:pPr>
            <a:endParaRPr lang="en-US" altLang="zh-CN" sz="2500" dirty="0">
              <a:ea typeface="SimSun" panose="02010600030101010101" pitchFamily="2" charset="-122"/>
            </a:endParaRPr>
          </a:p>
        </p:txBody>
      </p:sp>
      <p:sp>
        <p:nvSpPr>
          <p:cNvPr id="4" name="Slide Number Placeholder 3">
            <a:extLst>
              <a:ext uri="{FF2B5EF4-FFF2-40B4-BE49-F238E27FC236}">
                <a16:creationId xmlns:a16="http://schemas.microsoft.com/office/drawing/2014/main" id="{5E5F1EBB-2FE9-4B94-A323-BC974C80FA76}"/>
              </a:ext>
            </a:extLst>
          </p:cNvPr>
          <p:cNvSpPr>
            <a:spLocks noGrp="1"/>
          </p:cNvSpPr>
          <p:nvPr>
            <p:ph type="sldNum" sz="quarter" idx="12"/>
          </p:nvPr>
        </p:nvSpPr>
        <p:spPr/>
        <p:txBody>
          <a:bodyPr/>
          <a:lstStyle/>
          <a:p>
            <a:fld id="{75AD155E-7EA3-EA46-B9DC-061AAF62E150}" type="slidenum">
              <a:rPr lang="en-US" smtClean="0"/>
              <a:pPr/>
              <a:t>131</a:t>
            </a:fld>
            <a:endParaRPr lang="en-US" dirty="0"/>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CD300EC4-E371-4332-A3E7-63F8F3E74EBF}"/>
              </a:ext>
            </a:extLst>
          </p:cNvPr>
          <p:cNvSpPr>
            <a:spLocks noGrp="1" noChangeArrowheads="1"/>
          </p:cNvSpPr>
          <p:nvPr>
            <p:ph type="title"/>
          </p:nvPr>
        </p:nvSpPr>
        <p:spPr/>
        <p:txBody>
          <a:bodyPr>
            <a:normAutofit fontScale="90000"/>
          </a:bodyPr>
          <a:lstStyle/>
          <a:p>
            <a:r>
              <a:rPr lang="en-US" altLang="vi-VN"/>
              <a:t>3.7.2 Thành phần hệ quản trị cơ sở dữ liệu </a:t>
            </a:r>
          </a:p>
        </p:txBody>
      </p:sp>
      <p:sp>
        <p:nvSpPr>
          <p:cNvPr id="201731" name="Content Placeholder 2">
            <a:extLst>
              <a:ext uri="{FF2B5EF4-FFF2-40B4-BE49-F238E27FC236}">
                <a16:creationId xmlns:a16="http://schemas.microsoft.com/office/drawing/2014/main" id="{1F13B51F-05E1-4866-BFDC-D7E0E331D227}"/>
              </a:ext>
            </a:extLst>
          </p:cNvPr>
          <p:cNvSpPr>
            <a:spLocks noGrp="1" noChangeArrowheads="1"/>
          </p:cNvSpPr>
          <p:nvPr>
            <p:ph idx="1"/>
          </p:nvPr>
        </p:nvSpPr>
        <p:spPr/>
        <p:txBody>
          <a:bodyPr>
            <a:normAutofit/>
          </a:bodyPr>
          <a:lstStyle/>
          <a:p>
            <a:pPr>
              <a:lnSpc>
                <a:spcPct val="90000"/>
              </a:lnSpc>
            </a:pP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dùng</a:t>
            </a:r>
            <a:r>
              <a:rPr lang="en-US" altLang="zh-CN" dirty="0">
                <a:ea typeface="SimSun" panose="02010600030101010101" pitchFamily="2" charset="-122"/>
              </a:rPr>
              <a:t>: </a:t>
            </a: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dùng</a:t>
            </a:r>
            <a:r>
              <a:rPr lang="en-US" altLang="zh-CN" dirty="0">
                <a:ea typeface="SimSun" panose="02010600030101010101" pitchFamily="2" charset="-122"/>
              </a:rPr>
              <a:t> </a:t>
            </a:r>
            <a:r>
              <a:rPr lang="en-US" altLang="zh-CN" dirty="0" err="1">
                <a:ea typeface="SimSun" panose="02010600030101010101" pitchFamily="2" charset="-122"/>
              </a:rPr>
              <a:t>làm</a:t>
            </a:r>
            <a:r>
              <a:rPr lang="en-US" altLang="zh-CN" dirty="0">
                <a:ea typeface="SimSun" panose="02010600030101010101" pitchFamily="2" charset="-122"/>
              </a:rPr>
              <a:t> </a:t>
            </a:r>
            <a:r>
              <a:rPr lang="en-US" altLang="zh-CN" dirty="0" err="1">
                <a:ea typeface="SimSun" panose="02010600030101010101" pitchFamily="2" charset="-122"/>
              </a:rPr>
              <a:t>việc</a:t>
            </a:r>
            <a:r>
              <a:rPr lang="en-US" altLang="zh-CN" dirty="0">
                <a:ea typeface="SimSun" panose="02010600030101010101" pitchFamily="2" charset="-122"/>
              </a:rPr>
              <a:t> </a:t>
            </a:r>
            <a:r>
              <a:rPr lang="en-US" altLang="zh-CN" dirty="0" err="1">
                <a:ea typeface="SimSun" panose="02010600030101010101" pitchFamily="2" charset="-122"/>
              </a:rPr>
              <a:t>với</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truy</a:t>
            </a:r>
            <a:r>
              <a:rPr lang="en-US" altLang="zh-CN" dirty="0">
                <a:ea typeface="SimSun" panose="02010600030101010101" pitchFamily="2" charset="-122"/>
              </a:rPr>
              <a:t> </a:t>
            </a:r>
            <a:r>
              <a:rPr lang="en-US" altLang="zh-CN" dirty="0" err="1">
                <a:ea typeface="SimSun" panose="02010600030101010101" pitchFamily="2" charset="-122"/>
              </a:rPr>
              <a:t>vấn</a:t>
            </a:r>
            <a:r>
              <a:rPr lang="en-US" altLang="zh-CN" dirty="0">
                <a:ea typeface="SimSun" panose="02010600030101010101" pitchFamily="2" charset="-122"/>
              </a:rPr>
              <a:t> </a:t>
            </a:r>
            <a:r>
              <a:rPr lang="en-US" altLang="zh-CN" dirty="0" err="1">
                <a:ea typeface="SimSun" panose="02010600030101010101" pitchFamily="2" charset="-122"/>
              </a:rPr>
              <a:t>được</a:t>
            </a:r>
            <a:r>
              <a:rPr lang="en-US" altLang="zh-CN" dirty="0">
                <a:ea typeface="SimSun" panose="02010600030101010101" pitchFamily="2" charset="-122"/>
              </a:rPr>
              <a:t> </a:t>
            </a:r>
            <a:r>
              <a:rPr lang="en-US" altLang="zh-CN" dirty="0" err="1">
                <a:ea typeface="SimSun" panose="02010600030101010101" pitchFamily="2" charset="-122"/>
              </a:rPr>
              <a:t>định</a:t>
            </a:r>
            <a:r>
              <a:rPr lang="en-US" altLang="zh-CN" dirty="0">
                <a:ea typeface="SimSun" panose="02010600030101010101" pitchFamily="2" charset="-122"/>
              </a:rPr>
              <a:t> </a:t>
            </a:r>
            <a:r>
              <a:rPr lang="en-US" altLang="zh-CN" dirty="0" err="1">
                <a:ea typeface="SimSun" panose="02010600030101010101" pitchFamily="2" charset="-122"/>
              </a:rPr>
              <a:t>nghĩa</a:t>
            </a:r>
            <a:r>
              <a:rPr lang="en-US" altLang="zh-CN" dirty="0">
                <a:ea typeface="SimSun" panose="02010600030101010101" pitchFamily="2" charset="-122"/>
              </a:rPr>
              <a:t> </a:t>
            </a:r>
            <a:r>
              <a:rPr lang="en-US" altLang="zh-CN" dirty="0" err="1">
                <a:ea typeface="SimSun" panose="02010600030101010101" pitchFamily="2" charset="-122"/>
              </a:rPr>
              <a:t>trước</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lệnh</a:t>
            </a:r>
            <a:r>
              <a:rPr lang="en-US" altLang="zh-CN" dirty="0">
                <a:ea typeface="SimSun" panose="02010600030101010101" pitchFamily="2" charset="-122"/>
              </a:rPr>
              <a:t> </a:t>
            </a:r>
            <a:r>
              <a:rPr lang="en-US" altLang="zh-CN" dirty="0" err="1">
                <a:ea typeface="SimSun" panose="02010600030101010101" pitchFamily="2" charset="-122"/>
              </a:rPr>
              <a:t>thiết</a:t>
            </a:r>
            <a:r>
              <a:rPr lang="en-US" altLang="zh-CN" dirty="0">
                <a:ea typeface="SimSun" panose="02010600030101010101" pitchFamily="2" charset="-122"/>
              </a:rPr>
              <a:t> </a:t>
            </a:r>
            <a:r>
              <a:rPr lang="en-US" altLang="zh-CN" dirty="0" err="1">
                <a:ea typeface="SimSun" panose="02010600030101010101" pitchFamily="2" charset="-122"/>
              </a:rPr>
              <a:t>kế</a:t>
            </a:r>
            <a:r>
              <a:rPr lang="en-US" altLang="zh-CN" dirty="0">
                <a:ea typeface="SimSun" panose="02010600030101010101" pitchFamily="2" charset="-122"/>
              </a:rPr>
              <a:t> </a:t>
            </a:r>
            <a:r>
              <a:rPr lang="en-US" altLang="zh-CN" dirty="0" err="1">
                <a:ea typeface="SimSun" panose="02010600030101010101" pitchFamily="2" charset="-122"/>
              </a:rPr>
              <a:t>với</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command, hay </a:t>
            </a:r>
            <a:r>
              <a:rPr lang="en-US" altLang="zh-CN" dirty="0" err="1">
                <a:ea typeface="SimSun" panose="02010600030101010101" pitchFamily="2" charset="-122"/>
              </a:rPr>
              <a:t>có</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hiện</a:t>
            </a:r>
            <a:r>
              <a:rPr lang="en-US" altLang="zh-CN" dirty="0">
                <a:ea typeface="SimSun" panose="02010600030101010101" pitchFamily="2" charset="-122"/>
              </a:rPr>
              <a:t> </a:t>
            </a:r>
            <a:r>
              <a:rPr lang="en-US" altLang="zh-CN" dirty="0" err="1">
                <a:ea typeface="SimSun" panose="02010600030101010101" pitchFamily="2" charset="-122"/>
              </a:rPr>
              <a:t>truy</a:t>
            </a:r>
            <a:r>
              <a:rPr lang="en-US" altLang="zh-CN" dirty="0">
                <a:ea typeface="SimSun" panose="02010600030101010101" pitchFamily="2" charset="-122"/>
              </a:rPr>
              <a:t> </a:t>
            </a:r>
            <a:r>
              <a:rPr lang="en-US" altLang="zh-CN" dirty="0" err="1">
                <a:ea typeface="SimSun" panose="02010600030101010101" pitchFamily="2" charset="-122"/>
              </a:rPr>
              <a:t>vấn</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bằng</a:t>
            </a:r>
            <a:r>
              <a:rPr lang="en-US" altLang="zh-CN" dirty="0">
                <a:ea typeface="SimSun" panose="02010600030101010101" pitchFamily="2" charset="-122"/>
              </a:rPr>
              <a:t>: QBE, SQL,..</a:t>
            </a:r>
          </a:p>
          <a:p>
            <a:pPr>
              <a:lnSpc>
                <a:spcPct val="90000"/>
              </a:lnSpc>
            </a:pP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quản</a:t>
            </a:r>
            <a:r>
              <a:rPr lang="en-US" altLang="zh-CN" dirty="0">
                <a:ea typeface="SimSun" panose="02010600030101010101" pitchFamily="2" charset="-122"/>
              </a:rPr>
              <a:t> </a:t>
            </a:r>
            <a:r>
              <a:rPr lang="en-US" altLang="zh-CN" dirty="0" err="1">
                <a:ea typeface="SimSun" panose="02010600030101010101" pitchFamily="2" charset="-122"/>
              </a:rPr>
              <a:t>trị</a:t>
            </a:r>
            <a:r>
              <a:rPr lang="en-US" altLang="zh-CN" dirty="0">
                <a:ea typeface="SimSun" panose="02010600030101010101" pitchFamily="2" charset="-122"/>
              </a:rPr>
              <a:t> HT: DBA </a:t>
            </a:r>
            <a:r>
              <a:rPr lang="en-US" altLang="zh-CN" dirty="0" err="1">
                <a:ea typeface="SimSun" panose="02010600030101010101" pitchFamily="2" charset="-122"/>
              </a:rPr>
              <a:t>chịu</a:t>
            </a:r>
            <a:r>
              <a:rPr lang="en-US" altLang="zh-CN" dirty="0">
                <a:ea typeface="SimSun" panose="02010600030101010101" pitchFamily="2" charset="-122"/>
              </a:rPr>
              <a:t> </a:t>
            </a:r>
            <a:r>
              <a:rPr lang="en-US" altLang="zh-CN" dirty="0" err="1">
                <a:ea typeface="SimSun" panose="02010600030101010101" pitchFamily="2" charset="-122"/>
              </a:rPr>
              <a:t>trách</a:t>
            </a:r>
            <a:r>
              <a:rPr lang="en-US" altLang="zh-CN" dirty="0">
                <a:ea typeface="SimSun" panose="02010600030101010101" pitchFamily="2" charset="-122"/>
              </a:rPr>
              <a:t> </a:t>
            </a:r>
            <a:r>
              <a:rPr lang="en-US" altLang="zh-CN" dirty="0" err="1">
                <a:ea typeface="SimSun" panose="02010600030101010101" pitchFamily="2" charset="-122"/>
              </a:rPr>
              <a:t>nhiệm</a:t>
            </a:r>
            <a:r>
              <a:rPr lang="en-US" altLang="zh-CN" dirty="0">
                <a:ea typeface="SimSun" panose="02010600030101010101" pitchFamily="2" charset="-122"/>
              </a:rPr>
              <a:t> </a:t>
            </a:r>
            <a:r>
              <a:rPr lang="en-US" altLang="zh-CN" dirty="0" err="1">
                <a:ea typeface="SimSun" panose="02010600030101010101" pitchFamily="2" charset="-122"/>
              </a:rPr>
              <a:t>quản</a:t>
            </a:r>
            <a:r>
              <a:rPr lang="en-US" altLang="zh-CN" dirty="0">
                <a:ea typeface="SimSun" panose="02010600030101010101" pitchFamily="2" charset="-122"/>
              </a:rPr>
              <a:t> </a:t>
            </a:r>
            <a:r>
              <a:rPr lang="en-US" altLang="zh-CN" dirty="0" err="1">
                <a:ea typeface="SimSun" panose="02010600030101010101" pitchFamily="2" charset="-122"/>
              </a:rPr>
              <a:t>lí</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hỗ</a:t>
            </a:r>
            <a:r>
              <a:rPr lang="en-US" altLang="zh-CN" dirty="0">
                <a:ea typeface="SimSun" panose="02010600030101010101" pitchFamily="2" charset="-122"/>
              </a:rPr>
              <a:t> </a:t>
            </a:r>
            <a:r>
              <a:rPr lang="en-US" altLang="zh-CN" dirty="0" err="1">
                <a:ea typeface="SimSun" panose="02010600030101010101" pitchFamily="2" charset="-122"/>
              </a:rPr>
              <a:t>trợ</a:t>
            </a:r>
            <a:r>
              <a:rPr lang="en-US" altLang="zh-CN" dirty="0">
                <a:ea typeface="SimSun" panose="02010600030101010101" pitchFamily="2" charset="-122"/>
              </a:rPr>
              <a:t> </a:t>
            </a:r>
            <a:r>
              <a:rPr lang="en-US" altLang="zh-CN" dirty="0" err="1">
                <a:ea typeface="SimSun" panose="02010600030101010101" pitchFamily="2" charset="-122"/>
              </a:rPr>
              <a:t>hoạt</a:t>
            </a:r>
            <a:r>
              <a:rPr lang="en-US" altLang="zh-CN" dirty="0">
                <a:ea typeface="SimSun" panose="02010600030101010101" pitchFamily="2" charset="-122"/>
              </a:rPr>
              <a:t> </a:t>
            </a:r>
            <a:r>
              <a:rPr lang="en-US" altLang="zh-CN" dirty="0" err="1">
                <a:ea typeface="SimSun" panose="02010600030101010101" pitchFamily="2" charset="-122"/>
              </a:rPr>
              <a:t>động</a:t>
            </a:r>
            <a:r>
              <a:rPr lang="en-US" altLang="zh-CN" dirty="0">
                <a:ea typeface="SimSun" panose="02010600030101010101" pitchFamily="2" charset="-122"/>
              </a:rPr>
              <a:t> DBMS </a:t>
            </a:r>
            <a:r>
              <a:rPr lang="en-US" altLang="zh-CN" dirty="0" err="1">
                <a:ea typeface="SimSun" panose="02010600030101010101" pitchFamily="2" charset="-122"/>
              </a:rPr>
              <a:t>gồm</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chức</a:t>
            </a:r>
            <a:r>
              <a:rPr lang="en-US" altLang="zh-CN" dirty="0">
                <a:ea typeface="SimSun" panose="02010600030101010101" pitchFamily="2" charset="-122"/>
              </a:rPr>
              <a:t> </a:t>
            </a:r>
            <a:r>
              <a:rPr lang="en-US" altLang="zh-CN" dirty="0" err="1">
                <a:ea typeface="SimSun" panose="02010600030101010101" pitchFamily="2" charset="-122"/>
              </a:rPr>
              <a:t>năng</a:t>
            </a:r>
            <a:r>
              <a:rPr lang="en-US" altLang="zh-CN" dirty="0">
                <a:ea typeface="SimSun" panose="02010600030101010101" pitchFamily="2" charset="-122"/>
              </a:rPr>
              <a:t>: </a:t>
            </a:r>
            <a:r>
              <a:rPr lang="en-US" altLang="zh-CN" dirty="0" err="1">
                <a:ea typeface="SimSun" panose="02010600030101010101" pitchFamily="2" charset="-122"/>
              </a:rPr>
              <a:t>toàn</a:t>
            </a:r>
            <a:r>
              <a:rPr lang="en-US" altLang="zh-CN" dirty="0">
                <a:ea typeface="SimSun" panose="02010600030101010101" pitchFamily="2" charset="-122"/>
              </a:rPr>
              <a:t> </a:t>
            </a:r>
            <a:r>
              <a:rPr lang="en-US" altLang="zh-CN" dirty="0" err="1">
                <a:ea typeface="SimSun" panose="02010600030101010101" pitchFamily="2" charset="-122"/>
              </a:rPr>
              <a:t>vẹn</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bảo</a:t>
            </a:r>
            <a:r>
              <a:rPr lang="en-US" altLang="zh-CN" dirty="0">
                <a:ea typeface="SimSun" panose="02010600030101010101" pitchFamily="2" charset="-122"/>
              </a:rPr>
              <a:t> </a:t>
            </a:r>
            <a:r>
              <a:rPr lang="en-US" altLang="zh-CN" dirty="0" err="1">
                <a:ea typeface="SimSun" panose="02010600030101010101" pitchFamily="2" charset="-122"/>
              </a:rPr>
              <a:t>mật</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ngăn</a:t>
            </a:r>
            <a:r>
              <a:rPr lang="en-US" altLang="zh-CN" dirty="0">
                <a:ea typeface="SimSun" panose="02010600030101010101" pitchFamily="2" charset="-122"/>
              </a:rPr>
              <a:t> </a:t>
            </a:r>
            <a:r>
              <a:rPr lang="en-US" altLang="zh-CN" dirty="0" err="1">
                <a:ea typeface="SimSun" panose="02010600030101010101" pitchFamily="2" charset="-122"/>
              </a:rPr>
              <a:t>chặn</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truy</a:t>
            </a:r>
            <a:r>
              <a:rPr lang="en-US" altLang="zh-CN" dirty="0">
                <a:ea typeface="SimSun" panose="02010600030101010101" pitchFamily="2" charset="-122"/>
              </a:rPr>
              <a:t> </a:t>
            </a:r>
            <a:r>
              <a:rPr lang="en-US" altLang="zh-CN" dirty="0" err="1">
                <a:ea typeface="SimSun" panose="02010600030101010101" pitchFamily="2" charset="-122"/>
              </a:rPr>
              <a:t>nhập</a:t>
            </a:r>
            <a:r>
              <a:rPr lang="en-US" altLang="zh-CN" dirty="0">
                <a:ea typeface="SimSun" panose="02010600030101010101" pitchFamily="2" charset="-122"/>
              </a:rPr>
              <a:t> </a:t>
            </a:r>
            <a:r>
              <a:rPr lang="en-US" altLang="zh-CN" dirty="0" err="1">
                <a:ea typeface="SimSun" panose="02010600030101010101" pitchFamily="2" charset="-122"/>
              </a:rPr>
              <a:t>trái</a:t>
            </a:r>
            <a:r>
              <a:rPr lang="en-US" altLang="zh-CN" dirty="0">
                <a:ea typeface="SimSun" panose="02010600030101010101" pitchFamily="2" charset="-122"/>
              </a:rPr>
              <a:t> phép, </a:t>
            </a:r>
            <a:r>
              <a:rPr lang="en-US" altLang="zh-CN" dirty="0" err="1">
                <a:ea typeface="SimSun" panose="02010600030101010101" pitchFamily="2" charset="-122"/>
              </a:rPr>
              <a:t>cung</a:t>
            </a:r>
            <a:r>
              <a:rPr lang="en-US" altLang="zh-CN" dirty="0">
                <a:ea typeface="SimSun" panose="02010600030101010101" pitchFamily="2" charset="-122"/>
              </a:rPr>
              <a:t> </a:t>
            </a:r>
            <a:r>
              <a:rPr lang="en-US" altLang="zh-CN" dirty="0" err="1">
                <a:ea typeface="SimSun" panose="02010600030101010101" pitchFamily="2" charset="-122"/>
              </a:rPr>
              <a:t>cấp</a:t>
            </a:r>
            <a:r>
              <a:rPr lang="en-US" altLang="zh-CN" dirty="0">
                <a:ea typeface="SimSun" panose="02010600030101010101" pitchFamily="2" charset="-122"/>
              </a:rPr>
              <a:t> </a:t>
            </a:r>
            <a:r>
              <a:rPr lang="en-US" altLang="zh-CN" dirty="0" err="1">
                <a:ea typeface="SimSun" panose="02010600030101010101" pitchFamily="2" charset="-122"/>
              </a:rPr>
              <a:t>sao</a:t>
            </a:r>
            <a:r>
              <a:rPr lang="en-US" altLang="zh-CN" dirty="0">
                <a:ea typeface="SimSun" panose="02010600030101010101" pitchFamily="2" charset="-122"/>
              </a:rPr>
              <a:t> </a:t>
            </a:r>
            <a:r>
              <a:rPr lang="en-US" altLang="zh-CN" dirty="0" err="1">
                <a:ea typeface="SimSun" panose="02010600030101010101" pitchFamily="2" charset="-122"/>
              </a:rPr>
              <a:t>lưu</a:t>
            </a:r>
            <a:r>
              <a:rPr lang="en-US" altLang="zh-CN" dirty="0">
                <a:ea typeface="SimSun" panose="02010600030101010101" pitchFamily="2" charset="-122"/>
              </a:rPr>
              <a:t> </a:t>
            </a:r>
            <a:r>
              <a:rPr lang="en-US" altLang="zh-CN" dirty="0" err="1">
                <a:ea typeface="SimSun" panose="02010600030101010101" pitchFamily="2" charset="-122"/>
              </a:rPr>
              <a:t>phục</a:t>
            </a:r>
            <a:r>
              <a:rPr lang="en-US" altLang="zh-CN" dirty="0">
                <a:ea typeface="SimSun" panose="02010600030101010101" pitchFamily="2" charset="-122"/>
              </a:rPr>
              <a:t> </a:t>
            </a:r>
            <a:r>
              <a:rPr lang="en-US" altLang="zh-CN" dirty="0" err="1">
                <a:ea typeface="SimSun" panose="02010600030101010101" pitchFamily="2" charset="-122"/>
              </a:rPr>
              <a:t>hồi</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kiểm</a:t>
            </a:r>
            <a:r>
              <a:rPr lang="en-US" altLang="zh-CN" dirty="0">
                <a:ea typeface="SimSun" panose="02010600030101010101" pitchFamily="2" charset="-122"/>
              </a:rPr>
              <a:t> </a:t>
            </a:r>
            <a:r>
              <a:rPr lang="en-US" altLang="zh-CN" dirty="0" err="1">
                <a:ea typeface="SimSun" panose="02010600030101010101" pitchFamily="2" charset="-122"/>
              </a:rPr>
              <a:t>tra</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truy</a:t>
            </a:r>
            <a:r>
              <a:rPr lang="en-US" altLang="zh-CN" dirty="0">
                <a:ea typeface="SimSun" panose="02010600030101010101" pitchFamily="2" charset="-122"/>
              </a:rPr>
              <a:t> </a:t>
            </a:r>
            <a:r>
              <a:rPr lang="en-US" altLang="zh-CN" dirty="0" err="1">
                <a:ea typeface="SimSun" panose="02010600030101010101" pitchFamily="2" charset="-122"/>
              </a:rPr>
              <a:t>nhập</a:t>
            </a:r>
            <a:r>
              <a:rPr lang="en-US" altLang="zh-CN" dirty="0">
                <a:ea typeface="SimSun" panose="02010600030101010101" pitchFamily="2" charset="-122"/>
              </a:rPr>
              <a:t>, </a:t>
            </a:r>
            <a:r>
              <a:rPr lang="en-US" altLang="zh-CN" dirty="0" err="1">
                <a:ea typeface="SimSun" panose="02010600030101010101" pitchFamily="2" charset="-122"/>
              </a:rPr>
              <a:t>bảo</a:t>
            </a:r>
            <a:r>
              <a:rPr lang="en-US" altLang="zh-CN" dirty="0">
                <a:ea typeface="SimSun" panose="02010600030101010101" pitchFamily="2" charset="-122"/>
              </a:rPr>
              <a:t> </a:t>
            </a:r>
            <a:r>
              <a:rPr lang="en-US" altLang="zh-CN" dirty="0" err="1">
                <a:ea typeface="SimSun" panose="02010600030101010101" pitchFamily="2" charset="-122"/>
              </a:rPr>
              <a:t>trì</a:t>
            </a:r>
            <a:r>
              <a:rPr lang="en-US" altLang="zh-CN" dirty="0">
                <a:ea typeface="SimSun" panose="02010600030101010101" pitchFamily="2" charset="-122"/>
              </a:rPr>
              <a:t> DB, </a:t>
            </a:r>
            <a:r>
              <a:rPr lang="en-US" altLang="zh-CN" dirty="0" err="1">
                <a:ea typeface="SimSun" panose="02010600030101010101" pitchFamily="2" charset="-122"/>
              </a:rPr>
              <a:t>hỗ</a:t>
            </a:r>
            <a:r>
              <a:rPr lang="en-US" altLang="zh-CN" dirty="0">
                <a:ea typeface="SimSun" panose="02010600030101010101" pitchFamily="2" charset="-122"/>
              </a:rPr>
              <a:t> </a:t>
            </a:r>
            <a:r>
              <a:rPr lang="en-US" altLang="zh-CN" dirty="0" err="1">
                <a:ea typeface="SimSun" panose="02010600030101010101" pitchFamily="2" charset="-122"/>
              </a:rPr>
              <a:t>trợ</a:t>
            </a:r>
            <a:r>
              <a:rPr lang="en-US" altLang="zh-CN" dirty="0">
                <a:ea typeface="SimSun" panose="02010600030101010101" pitchFamily="2" charset="-122"/>
              </a:rPr>
              <a:t> </a:t>
            </a:r>
            <a:r>
              <a:rPr lang="en-US" altLang="zh-CN" dirty="0" err="1">
                <a:ea typeface="SimSun" panose="02010600030101010101" pitchFamily="2" charset="-122"/>
              </a:rPr>
              <a:t>yêu</a:t>
            </a:r>
            <a:r>
              <a:rPr lang="en-US" altLang="zh-CN" dirty="0">
                <a:ea typeface="SimSun" panose="02010600030101010101" pitchFamily="2" charset="-122"/>
              </a:rPr>
              <a:t> </a:t>
            </a:r>
            <a:r>
              <a:rPr lang="en-US" altLang="zh-CN" dirty="0" err="1">
                <a:ea typeface="SimSun" panose="02010600030101010101" pitchFamily="2" charset="-122"/>
              </a:rPr>
              <a:t>cầu</a:t>
            </a:r>
            <a:r>
              <a:rPr lang="en-US" altLang="zh-CN" dirty="0">
                <a:ea typeface="SimSun" panose="02010600030101010101" pitchFamily="2" charset="-122"/>
              </a:rPr>
              <a:t> </a:t>
            </a: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dùng</a:t>
            </a:r>
            <a:endParaRPr lang="en-US" altLang="zh-CN" dirty="0">
              <a:ea typeface="SimSun" panose="02010600030101010101" pitchFamily="2" charset="-122"/>
            </a:endParaRPr>
          </a:p>
          <a:p>
            <a:pPr>
              <a:lnSpc>
                <a:spcPct val="90000"/>
              </a:lnSpc>
            </a:pPr>
            <a:r>
              <a:rPr lang="en-US" altLang="zh-CN" dirty="0">
                <a:ea typeface="SimSun" panose="02010600030101010101" pitchFamily="2" charset="-122"/>
              </a:rPr>
              <a:t>HT </a:t>
            </a:r>
            <a:r>
              <a:rPr lang="en-US" altLang="zh-CN" dirty="0" err="1">
                <a:ea typeface="SimSun" panose="02010600030101010101" pitchFamily="2" charset="-122"/>
              </a:rPr>
              <a:t>liên</a:t>
            </a:r>
            <a:r>
              <a:rPr lang="en-US" altLang="zh-CN" dirty="0">
                <a:ea typeface="SimSun" panose="02010600030101010101" pitchFamily="2" charset="-122"/>
              </a:rPr>
              <a:t> </a:t>
            </a:r>
            <a:r>
              <a:rPr lang="en-US" altLang="zh-CN" dirty="0" err="1">
                <a:ea typeface="SimSun" panose="02010600030101010101" pitchFamily="2" charset="-122"/>
              </a:rPr>
              <a:t>quan</a:t>
            </a:r>
            <a:r>
              <a:rPr lang="en-US" altLang="zh-CN" dirty="0">
                <a:ea typeface="SimSun" panose="02010600030101010101" pitchFamily="2" charset="-122"/>
              </a:rPr>
              <a:t>: </a:t>
            </a:r>
            <a:r>
              <a:rPr lang="en-US" altLang="zh-CN" dirty="0" err="1">
                <a:ea typeface="SimSun" panose="02010600030101010101" pitchFamily="2" charset="-122"/>
              </a:rPr>
              <a:t>hỗ</a:t>
            </a:r>
            <a:r>
              <a:rPr lang="en-US" altLang="zh-CN" dirty="0">
                <a:ea typeface="SimSun" panose="02010600030101010101" pitchFamily="2" charset="-122"/>
              </a:rPr>
              <a:t> </a:t>
            </a:r>
            <a:r>
              <a:rPr lang="en-US" altLang="zh-CN" dirty="0" err="1">
                <a:ea typeface="SimSun" panose="02010600030101010101" pitchFamily="2" charset="-122"/>
              </a:rPr>
              <a:t>trợ</a:t>
            </a:r>
            <a:r>
              <a:rPr lang="en-US" altLang="zh-CN" dirty="0">
                <a:ea typeface="SimSun" panose="02010600030101010101" pitchFamily="2" charset="-122"/>
              </a:rPr>
              <a:t> </a:t>
            </a:r>
            <a:r>
              <a:rPr lang="en-US" altLang="zh-CN" dirty="0" err="1">
                <a:ea typeface="SimSun" panose="02010600030101010101" pitchFamily="2" charset="-122"/>
              </a:rPr>
              <a:t>đầu</a:t>
            </a:r>
            <a:r>
              <a:rPr lang="en-US" altLang="zh-CN" dirty="0">
                <a:ea typeface="SimSun" panose="02010600030101010101" pitchFamily="2" charset="-122"/>
              </a:rPr>
              <a:t> </a:t>
            </a:r>
            <a:r>
              <a:rPr lang="en-US" altLang="zh-CN" dirty="0" err="1">
                <a:ea typeface="SimSun" panose="02010600030101010101" pitchFamily="2" charset="-122"/>
              </a:rPr>
              <a:t>vào</a:t>
            </a:r>
            <a:r>
              <a:rPr lang="en-US" altLang="zh-CN" dirty="0">
                <a:ea typeface="SimSun" panose="02010600030101010101" pitchFamily="2" charset="-122"/>
              </a:rPr>
              <a:t>, hay </a:t>
            </a:r>
            <a:r>
              <a:rPr lang="en-US" altLang="zh-CN" dirty="0" err="1">
                <a:ea typeface="SimSun" panose="02010600030101010101" pitchFamily="2" charset="-122"/>
              </a:rPr>
              <a:t>yêu</a:t>
            </a:r>
            <a:r>
              <a:rPr lang="en-US" altLang="zh-CN" dirty="0">
                <a:ea typeface="SimSun" panose="02010600030101010101" pitchFamily="2" charset="-122"/>
              </a:rPr>
              <a:t> </a:t>
            </a:r>
            <a:r>
              <a:rPr lang="en-US" altLang="zh-CN" dirty="0" err="1">
                <a:ea typeface="SimSun" panose="02010600030101010101" pitchFamily="2" charset="-122"/>
              </a:rPr>
              <a:t>cầu</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đặc</a:t>
            </a:r>
            <a:r>
              <a:rPr lang="en-US" altLang="zh-CN" dirty="0">
                <a:ea typeface="SimSun" panose="02010600030101010101" pitchFamily="2" charset="-122"/>
              </a:rPr>
              <a:t> </a:t>
            </a:r>
            <a:r>
              <a:rPr lang="en-US" altLang="zh-CN" dirty="0" err="1">
                <a:ea typeface="SimSun" panose="02010600030101010101" pitchFamily="2" charset="-122"/>
              </a:rPr>
              <a:t>biệt</a:t>
            </a:r>
            <a:endParaRPr lang="en-US" altLang="zh-CN" dirty="0">
              <a:ea typeface="SimSun" panose="02010600030101010101" pitchFamily="2" charset="-122"/>
            </a:endParaRPr>
          </a:p>
        </p:txBody>
      </p:sp>
      <p:sp>
        <p:nvSpPr>
          <p:cNvPr id="2" name="Slide Number Placeholder 1">
            <a:extLst>
              <a:ext uri="{FF2B5EF4-FFF2-40B4-BE49-F238E27FC236}">
                <a16:creationId xmlns:a16="http://schemas.microsoft.com/office/drawing/2014/main" id="{2728D842-FAD8-4AFC-943F-D8A29FFAA447}"/>
              </a:ext>
            </a:extLst>
          </p:cNvPr>
          <p:cNvSpPr>
            <a:spLocks noGrp="1"/>
          </p:cNvSpPr>
          <p:nvPr>
            <p:ph type="sldNum" sz="quarter" idx="12"/>
          </p:nvPr>
        </p:nvSpPr>
        <p:spPr/>
        <p:txBody>
          <a:bodyPr/>
          <a:lstStyle/>
          <a:p>
            <a:fld id="{75AD155E-7EA3-EA46-B9DC-061AAF62E150}" type="slidenum">
              <a:rPr lang="en-US" smtClean="0"/>
              <a:pPr/>
              <a:t>132</a:t>
            </a:fld>
            <a:endParaRPr lang="en-US" dirty="0"/>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a:extLst>
              <a:ext uri="{FF2B5EF4-FFF2-40B4-BE49-F238E27FC236}">
                <a16:creationId xmlns:a16="http://schemas.microsoft.com/office/drawing/2014/main" id="{7802C538-45EF-477E-8426-B4115C6CA020}"/>
              </a:ext>
            </a:extLst>
          </p:cNvPr>
          <p:cNvSpPr>
            <a:spLocks noGrp="1" noChangeArrowheads="1"/>
          </p:cNvSpPr>
          <p:nvPr>
            <p:ph type="title"/>
          </p:nvPr>
        </p:nvSpPr>
        <p:spPr/>
        <p:txBody>
          <a:bodyPr>
            <a:normAutofit fontScale="90000"/>
          </a:bodyPr>
          <a:lstStyle/>
          <a:p>
            <a:r>
              <a:rPr lang="en-US" altLang="vi-VN"/>
              <a:t>3.7.2 Thành phần hệ quản trị cơ sở dữ liệu </a:t>
            </a:r>
          </a:p>
        </p:txBody>
      </p:sp>
      <p:sp>
        <p:nvSpPr>
          <p:cNvPr id="202755" name="Content Placeholder 2">
            <a:extLst>
              <a:ext uri="{FF2B5EF4-FFF2-40B4-BE49-F238E27FC236}">
                <a16:creationId xmlns:a16="http://schemas.microsoft.com/office/drawing/2014/main" id="{ACC49B26-CB7E-4DD9-9890-135BE70DB0EC}"/>
              </a:ext>
            </a:extLst>
          </p:cNvPr>
          <p:cNvSpPr>
            <a:spLocks noGrp="1" noChangeArrowheads="1"/>
          </p:cNvSpPr>
          <p:nvPr>
            <p:ph idx="1"/>
          </p:nvPr>
        </p:nvSpPr>
        <p:spPr/>
        <p:txBody>
          <a:bodyPr/>
          <a:lstStyle/>
          <a:p>
            <a:r>
              <a:rPr lang="en-US" altLang="vi-VN"/>
              <a:t>Ngôn ngữ thao tác dữ liệu: kiểm soát các thao tác lên dữ liệu như: lưu trữ, thu hồi, cập nhật, xóa dữ liệu. DML phổ biến như Oracle, IBM’s DB/2</a:t>
            </a:r>
          </a:p>
          <a:p>
            <a:r>
              <a:rPr lang="en-US" altLang="vi-VN"/>
              <a:t>Lược đồ - schema: một định nghĩa hoàn chỉnh về DB gồm các trường, các bảng, các quan hệ. Schema  </a:t>
            </a:r>
            <a:r>
              <a:rPr lang="en-US" altLang="vi-VN">
                <a:sym typeface="Wingdings" panose="05000000000000000000" pitchFamily="2" charset="2"/>
              </a:rPr>
              <a:t> subschema (hạn chế truy nhập DB)</a:t>
            </a:r>
          </a:p>
          <a:p>
            <a:r>
              <a:rPr lang="en-US" altLang="vi-VN">
                <a:sym typeface="Wingdings" panose="05000000000000000000" pitchFamily="2" charset="2"/>
              </a:rPr>
              <a:t>Kho dữ liệu vật lí:</a:t>
            </a:r>
            <a:endParaRPr lang="en-US" altLang="vi-VN"/>
          </a:p>
          <a:p>
            <a:endParaRPr lang="en-US" altLang="vi-VN"/>
          </a:p>
        </p:txBody>
      </p:sp>
      <p:sp>
        <p:nvSpPr>
          <p:cNvPr id="2" name="Slide Number Placeholder 1">
            <a:extLst>
              <a:ext uri="{FF2B5EF4-FFF2-40B4-BE49-F238E27FC236}">
                <a16:creationId xmlns:a16="http://schemas.microsoft.com/office/drawing/2014/main" id="{CDDDC551-9A7D-427B-9879-7F34C1144BC5}"/>
              </a:ext>
            </a:extLst>
          </p:cNvPr>
          <p:cNvSpPr>
            <a:spLocks noGrp="1"/>
          </p:cNvSpPr>
          <p:nvPr>
            <p:ph type="sldNum" sz="quarter" idx="12"/>
          </p:nvPr>
        </p:nvSpPr>
        <p:spPr/>
        <p:txBody>
          <a:bodyPr/>
          <a:lstStyle/>
          <a:p>
            <a:fld id="{75AD155E-7EA3-EA46-B9DC-061AAF62E150}" type="slidenum">
              <a:rPr lang="en-US" smtClean="0"/>
              <a:pPr/>
              <a:t>133</a:t>
            </a:fld>
            <a:endParaRPr lang="en-US" dirty="0"/>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a:extLst>
              <a:ext uri="{FF2B5EF4-FFF2-40B4-BE49-F238E27FC236}">
                <a16:creationId xmlns:a16="http://schemas.microsoft.com/office/drawing/2014/main" id="{6A9073EC-D9F7-44DF-8B64-1289E9972565}"/>
              </a:ext>
            </a:extLst>
          </p:cNvPr>
          <p:cNvSpPr>
            <a:spLocks noGrp="1" noChangeArrowheads="1"/>
          </p:cNvSpPr>
          <p:nvPr>
            <p:ph type="title"/>
          </p:nvPr>
        </p:nvSpPr>
        <p:spPr/>
        <p:txBody>
          <a:bodyPr/>
          <a:lstStyle/>
          <a:p>
            <a:r>
              <a:rPr lang="en-US" altLang="vi-VN"/>
              <a:t>Thiết kế DB dựa trên Web</a:t>
            </a:r>
          </a:p>
        </p:txBody>
      </p:sp>
      <p:sp>
        <p:nvSpPr>
          <p:cNvPr id="203779" name="Content Placeholder 2">
            <a:extLst>
              <a:ext uri="{FF2B5EF4-FFF2-40B4-BE49-F238E27FC236}">
                <a16:creationId xmlns:a16="http://schemas.microsoft.com/office/drawing/2014/main" id="{BFC8D2A5-F66A-408E-9502-EB125F80EB9E}"/>
              </a:ext>
            </a:extLst>
          </p:cNvPr>
          <p:cNvSpPr>
            <a:spLocks noGrp="1" noChangeArrowheads="1"/>
          </p:cNvSpPr>
          <p:nvPr>
            <p:ph idx="1"/>
          </p:nvPr>
        </p:nvSpPr>
        <p:spPr/>
        <p:txBody>
          <a:bodyPr/>
          <a:lstStyle/>
          <a:p>
            <a:r>
              <a:rPr lang="en-US" altLang="vi-VN"/>
              <a:t>Đặc điểm</a:t>
            </a:r>
          </a:p>
          <a:p>
            <a:r>
              <a:rPr lang="en-US" altLang="vi-VN"/>
              <a:t>Thuật ngữ Internet</a:t>
            </a:r>
          </a:p>
          <a:p>
            <a:r>
              <a:rPr lang="en-US" altLang="vi-VN"/>
              <a:t>Kết nối CSDL trên Web</a:t>
            </a:r>
          </a:p>
          <a:p>
            <a:r>
              <a:rPr lang="en-US" altLang="vi-VN"/>
              <a:t>Bảo mật dữ liệu</a:t>
            </a:r>
          </a:p>
        </p:txBody>
      </p:sp>
      <p:sp>
        <p:nvSpPr>
          <p:cNvPr id="2" name="Slide Number Placeholder 1">
            <a:extLst>
              <a:ext uri="{FF2B5EF4-FFF2-40B4-BE49-F238E27FC236}">
                <a16:creationId xmlns:a16="http://schemas.microsoft.com/office/drawing/2014/main" id="{2B296479-CA2D-4E1C-927C-9FB5ABC70FD9}"/>
              </a:ext>
            </a:extLst>
          </p:cNvPr>
          <p:cNvSpPr>
            <a:spLocks noGrp="1"/>
          </p:cNvSpPr>
          <p:nvPr>
            <p:ph type="sldNum" sz="quarter" idx="12"/>
          </p:nvPr>
        </p:nvSpPr>
        <p:spPr/>
        <p:txBody>
          <a:bodyPr/>
          <a:lstStyle/>
          <a:p>
            <a:fld id="{75AD155E-7EA3-EA46-B9DC-061AAF62E150}" type="slidenum">
              <a:rPr lang="en-US" smtClean="0"/>
              <a:pPr/>
              <a:t>134</a:t>
            </a:fld>
            <a:endParaRPr lang="en-US" dirty="0"/>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Content Placeholder 2">
            <a:extLst>
              <a:ext uri="{FF2B5EF4-FFF2-40B4-BE49-F238E27FC236}">
                <a16:creationId xmlns:a16="http://schemas.microsoft.com/office/drawing/2014/main" id="{B44B5B55-1A0E-41F0-9E0D-E18FBBB72A70}"/>
              </a:ext>
            </a:extLst>
          </p:cNvPr>
          <p:cNvSpPr>
            <a:spLocks noGrp="1" noChangeArrowheads="1"/>
          </p:cNvSpPr>
          <p:nvPr>
            <p:ph idx="1"/>
          </p:nvPr>
        </p:nvSpPr>
        <p:spPr/>
        <p:txBody>
          <a:bodyPr>
            <a:normAutofit/>
          </a:bodyPr>
          <a:lstStyle/>
          <a:p>
            <a:pPr>
              <a:lnSpc>
                <a:spcPct val="80000"/>
              </a:lnSpc>
            </a:pPr>
            <a:r>
              <a:rPr lang="en-US" altLang="zh-CN" sz="2200" dirty="0" err="1">
                <a:ea typeface="SimSun" panose="02010600030101010101" pitchFamily="2" charset="-122"/>
              </a:rPr>
              <a:t>Truy</a:t>
            </a:r>
            <a:r>
              <a:rPr lang="en-US" altLang="zh-CN" sz="2200" dirty="0">
                <a:ea typeface="SimSun" panose="02010600030101010101" pitchFamily="2" charset="-122"/>
              </a:rPr>
              <a:t> </a:t>
            </a:r>
            <a:r>
              <a:rPr lang="en-US" altLang="zh-CN" sz="2200" dirty="0" err="1">
                <a:ea typeface="SimSun" panose="02010600030101010101" pitchFamily="2" charset="-122"/>
              </a:rPr>
              <a:t>nhập</a:t>
            </a:r>
            <a:r>
              <a:rPr lang="en-US" altLang="zh-CN" sz="2200" dirty="0">
                <a:ea typeface="SimSun" panose="02010600030101010101" pitchFamily="2" charset="-122"/>
              </a:rPr>
              <a:t> </a:t>
            </a:r>
            <a:r>
              <a:rPr lang="en-US" altLang="zh-CN" sz="2200" dirty="0" err="1">
                <a:ea typeface="SimSun" panose="02010600030101010101" pitchFamily="2" charset="-122"/>
              </a:rPr>
              <a:t>toàn</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dựa</a:t>
            </a:r>
            <a:r>
              <a:rPr lang="en-US" altLang="zh-CN" sz="2200" dirty="0">
                <a:ea typeface="SimSun" panose="02010600030101010101" pitchFamily="2" charset="-122"/>
              </a:rPr>
              <a:t> </a:t>
            </a:r>
            <a:r>
              <a:rPr lang="en-US" altLang="zh-CN" sz="2200" dirty="0" err="1">
                <a:ea typeface="SimSun" panose="02010600030101010101" pitchFamily="2" charset="-122"/>
              </a:rPr>
              <a:t>vào</a:t>
            </a:r>
            <a:r>
              <a:rPr lang="en-US" altLang="zh-CN" sz="2200" dirty="0">
                <a:ea typeface="SimSun" panose="02010600030101010101" pitchFamily="2" charset="-122"/>
              </a:rPr>
              <a:t> </a:t>
            </a:r>
            <a:r>
              <a:rPr lang="en-US" altLang="zh-CN" sz="2200" dirty="0" err="1">
                <a:ea typeface="SimSun" panose="02010600030101010101" pitchFamily="2" charset="-122"/>
              </a:rPr>
              <a:t>cơ</a:t>
            </a:r>
            <a:r>
              <a:rPr lang="en-US" altLang="zh-CN" sz="2200" dirty="0">
                <a:ea typeface="SimSun" panose="02010600030101010101" pitchFamily="2" charset="-122"/>
              </a:rPr>
              <a:t> </a:t>
            </a:r>
            <a:r>
              <a:rPr lang="en-US" altLang="zh-CN" sz="2200" dirty="0" err="1">
                <a:ea typeface="SimSun" panose="02010600030101010101" pitchFamily="2" charset="-122"/>
              </a:rPr>
              <a:t>sở</a:t>
            </a:r>
            <a:r>
              <a:rPr lang="en-US" altLang="zh-CN" sz="2200" dirty="0">
                <a:ea typeface="SimSun" panose="02010600030101010101" pitchFamily="2" charset="-122"/>
              </a:rPr>
              <a:t> </a:t>
            </a:r>
            <a:r>
              <a:rPr lang="en-US" altLang="zh-CN" sz="2200" dirty="0" err="1">
                <a:ea typeface="SimSun" panose="02010600030101010101" pitchFamily="2" charset="-122"/>
              </a:rPr>
              <a:t>hạ</a:t>
            </a:r>
            <a:r>
              <a:rPr lang="en-US" altLang="zh-CN" sz="2200" dirty="0">
                <a:ea typeface="SimSun" panose="02010600030101010101" pitchFamily="2" charset="-122"/>
              </a:rPr>
              <a:t> </a:t>
            </a:r>
            <a:r>
              <a:rPr lang="en-US" altLang="zh-CN" sz="2200" dirty="0" err="1">
                <a:ea typeface="SimSun" panose="02010600030101010101" pitchFamily="2" charset="-122"/>
              </a:rPr>
              <a:t>tầng</a:t>
            </a:r>
            <a:r>
              <a:rPr lang="en-US" altLang="zh-CN" sz="2200" dirty="0">
                <a:ea typeface="SimSun" panose="02010600030101010101" pitchFamily="2" charset="-122"/>
              </a:rPr>
              <a:t> </a:t>
            </a:r>
            <a:r>
              <a:rPr lang="en-US" altLang="zh-CN" sz="2200" dirty="0" err="1">
                <a:ea typeface="SimSun" panose="02010600030101010101" pitchFamily="2" charset="-122"/>
              </a:rPr>
              <a:t>sẵn</a:t>
            </a:r>
            <a:r>
              <a:rPr lang="en-US" altLang="zh-CN" sz="2200" dirty="0">
                <a:ea typeface="SimSun" panose="02010600030101010101" pitchFamily="2" charset="-122"/>
              </a:rPr>
              <a:t> </a:t>
            </a:r>
            <a:r>
              <a:rPr lang="en-US" altLang="zh-CN" sz="2200" dirty="0" err="1">
                <a:ea typeface="SimSun" panose="02010600030101010101" pitchFamily="2" charset="-122"/>
              </a:rPr>
              <a:t>có</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giao</a:t>
            </a:r>
            <a:r>
              <a:rPr lang="en-US" altLang="zh-CN" sz="2200" dirty="0">
                <a:ea typeface="SimSun" panose="02010600030101010101" pitchFamily="2" charset="-122"/>
              </a:rPr>
              <a:t> </a:t>
            </a:r>
            <a:r>
              <a:rPr lang="en-US" altLang="zh-CN" sz="2200" dirty="0" err="1">
                <a:ea typeface="SimSun" panose="02010600030101010101" pitchFamily="2" charset="-122"/>
              </a:rPr>
              <a:t>thức</a:t>
            </a:r>
            <a:r>
              <a:rPr lang="en-US" altLang="zh-CN" sz="2200" dirty="0">
                <a:ea typeface="SimSun" panose="02010600030101010101" pitchFamily="2" charset="-122"/>
              </a:rPr>
              <a:t> </a:t>
            </a:r>
            <a:r>
              <a:rPr lang="en-US" altLang="zh-CN" sz="2200" dirty="0" err="1">
                <a:ea typeface="SimSun" panose="02010600030101010101" pitchFamily="2" charset="-122"/>
              </a:rPr>
              <a:t>truyền</a:t>
            </a:r>
            <a:r>
              <a:rPr lang="en-US" altLang="zh-CN" sz="2200" dirty="0">
                <a:ea typeface="SimSun" panose="02010600030101010101" pitchFamily="2" charset="-122"/>
              </a:rPr>
              <a:t> </a:t>
            </a:r>
            <a:r>
              <a:rPr lang="en-US" altLang="zh-CN" sz="2200" dirty="0" err="1">
                <a:ea typeface="SimSun" panose="02010600030101010101" pitchFamily="2" charset="-122"/>
              </a:rPr>
              <a:t>thông</a:t>
            </a:r>
            <a:r>
              <a:rPr lang="en-US" altLang="zh-CN" sz="2200" dirty="0">
                <a:ea typeface="SimSun" panose="02010600030101010101" pitchFamily="2" charset="-122"/>
              </a:rPr>
              <a:t> </a:t>
            </a:r>
            <a:r>
              <a:rPr lang="en-US" altLang="zh-CN" sz="2200" dirty="0" err="1">
                <a:ea typeface="SimSun" panose="02010600030101010101" pitchFamily="2" charset="-122"/>
              </a:rPr>
              <a:t>chuẩn</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Dễ</a:t>
            </a:r>
            <a:r>
              <a:rPr lang="en-US" altLang="zh-CN" sz="2200" dirty="0">
                <a:ea typeface="SimSun" panose="02010600030101010101" pitchFamily="2" charset="-122"/>
              </a:rPr>
              <a:t> </a:t>
            </a:r>
            <a:r>
              <a:rPr lang="en-US" altLang="zh-CN" sz="2200" dirty="0" err="1">
                <a:ea typeface="SimSun" panose="02010600030101010101" pitchFamily="2" charset="-122"/>
              </a:rPr>
              <a:t>dàng</a:t>
            </a:r>
            <a:r>
              <a:rPr lang="en-US" altLang="zh-CN" sz="2200" dirty="0">
                <a:ea typeface="SimSun" panose="02010600030101010101" pitchFamily="2" charset="-122"/>
              </a:rPr>
              <a:t> </a:t>
            </a: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Web browser </a:t>
            </a:r>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giao</a:t>
            </a:r>
            <a:r>
              <a:rPr lang="en-US" altLang="zh-CN" sz="2200" dirty="0">
                <a:ea typeface="SimSun" panose="02010600030101010101" pitchFamily="2" charset="-122"/>
              </a:rPr>
              <a:t> </a:t>
            </a:r>
            <a:r>
              <a:rPr lang="en-US" altLang="zh-CN" sz="2200" dirty="0" err="1">
                <a:ea typeface="SimSun" panose="02010600030101010101" pitchFamily="2" charset="-122"/>
              </a:rPr>
              <a:t>diện</a:t>
            </a:r>
            <a:r>
              <a:rPr lang="en-US" altLang="zh-CN" sz="2200" dirty="0">
                <a:ea typeface="SimSun" panose="02010600030101010101" pitchFamily="2" charset="-122"/>
              </a:rPr>
              <a:t> </a:t>
            </a:r>
            <a:r>
              <a:rPr lang="en-US" altLang="zh-CN" sz="2200" dirty="0" err="1">
                <a:ea typeface="SimSun" panose="02010600030101010101" pitchFamily="2" charset="-122"/>
              </a:rPr>
              <a:t>thân</a:t>
            </a:r>
            <a:r>
              <a:rPr lang="en-US" altLang="zh-CN" sz="2200" dirty="0">
                <a:ea typeface="SimSun" panose="02010600030101010101" pitchFamily="2" charset="-122"/>
              </a:rPr>
              <a:t> </a:t>
            </a:r>
            <a:r>
              <a:rPr lang="en-US" altLang="zh-CN" sz="2200" dirty="0" err="1">
                <a:ea typeface="SimSun" panose="02010600030101010101" pitchFamily="2" charset="-122"/>
              </a:rPr>
              <a:t>thiện</a:t>
            </a:r>
            <a:r>
              <a:rPr lang="en-US" altLang="zh-CN" sz="2200" dirty="0">
                <a:ea typeface="SimSun" panose="02010600030101010101" pitchFamily="2" charset="-122"/>
              </a:rPr>
              <a:t> </a:t>
            </a:r>
            <a:r>
              <a:rPr lang="en-US" altLang="zh-CN" sz="2200" dirty="0" err="1">
                <a:ea typeface="SimSun" panose="02010600030101010101" pitchFamily="2" charset="-122"/>
              </a:rPr>
              <a:t>dễ</a:t>
            </a:r>
            <a:r>
              <a:rPr lang="en-US" altLang="zh-CN" sz="2200" dirty="0">
                <a:ea typeface="SimSun" panose="02010600030101010101" pitchFamily="2" charset="-122"/>
              </a:rPr>
              <a:t> </a:t>
            </a:r>
            <a:r>
              <a:rPr lang="en-US" altLang="zh-CN" sz="2200" dirty="0" err="1">
                <a:ea typeface="SimSun" panose="02010600030101010101" pitchFamily="2" charset="-122"/>
              </a:rPr>
              <a:t>dùng</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Phục</a:t>
            </a:r>
            <a:r>
              <a:rPr lang="en-US" altLang="zh-CN" sz="2200" dirty="0">
                <a:ea typeface="SimSun" panose="02010600030101010101" pitchFamily="2" charset="-122"/>
              </a:rPr>
              <a:t> </a:t>
            </a:r>
            <a:r>
              <a:rPr lang="en-US" altLang="zh-CN" sz="2200" dirty="0" err="1">
                <a:ea typeface="SimSun" panose="02010600030101010101" pitchFamily="2" charset="-122"/>
              </a:rPr>
              <a:t>vụ</a:t>
            </a:r>
            <a:r>
              <a:rPr lang="en-US" altLang="zh-CN" sz="2200" dirty="0">
                <a:ea typeface="SimSun" panose="02010600030101010101" pitchFamily="2" charset="-122"/>
              </a:rPr>
              <a:t> </a:t>
            </a:r>
            <a:r>
              <a:rPr lang="en-US" altLang="zh-CN" sz="2200" dirty="0" err="1">
                <a:ea typeface="SimSun" panose="02010600030101010101" pitchFamily="2" charset="-122"/>
              </a:rPr>
              <a:t>dưới</a:t>
            </a:r>
            <a:r>
              <a:rPr lang="en-US" altLang="zh-CN" sz="2200" dirty="0">
                <a:ea typeface="SimSun" panose="02010600030101010101" pitchFamily="2" charset="-122"/>
              </a:rPr>
              <a:t> </a:t>
            </a:r>
            <a:r>
              <a:rPr lang="en-US" altLang="zh-CN" sz="2200" dirty="0" err="1">
                <a:ea typeface="SimSun" panose="02010600030101010101" pitchFamily="2" charset="-122"/>
              </a:rPr>
              <a:t>nền</a:t>
            </a:r>
            <a:r>
              <a:rPr lang="en-US" altLang="zh-CN" sz="2200" dirty="0">
                <a:ea typeface="SimSun" panose="02010600030101010101" pitchFamily="2" charset="-122"/>
              </a:rPr>
              <a:t> </a:t>
            </a:r>
            <a:r>
              <a:rPr lang="en-US" altLang="zh-CN" sz="2200" dirty="0" err="1">
                <a:ea typeface="SimSun" panose="02010600030101010101" pitchFamily="2" charset="-122"/>
              </a:rPr>
              <a:t>khác</a:t>
            </a:r>
            <a:r>
              <a:rPr lang="en-US" altLang="zh-CN" sz="2200" dirty="0">
                <a:ea typeface="SimSun" panose="02010600030101010101" pitchFamily="2" charset="-122"/>
              </a:rPr>
              <a:t> </a:t>
            </a:r>
            <a:r>
              <a:rPr lang="en-US" altLang="zh-CN" sz="2200" dirty="0" err="1">
                <a:ea typeface="SimSun" panose="02010600030101010101" pitchFamily="2" charset="-122"/>
              </a:rPr>
              <a:t>nhau</a:t>
            </a:r>
            <a:r>
              <a:rPr lang="en-US" altLang="zh-CN" sz="2200" dirty="0">
                <a:ea typeface="SimSun" panose="02010600030101010101" pitchFamily="2" charset="-122"/>
              </a:rPr>
              <a:t>: ko </a:t>
            </a:r>
            <a:r>
              <a:rPr lang="en-US" altLang="zh-CN" sz="2200" dirty="0" err="1">
                <a:ea typeface="SimSun" panose="02010600030101010101" pitchFamily="2" charset="-122"/>
              </a:rPr>
              <a:t>phụ</a:t>
            </a:r>
            <a:r>
              <a:rPr lang="en-US" altLang="zh-CN" sz="2200" dirty="0">
                <a:ea typeface="SimSun" panose="02010600030101010101" pitchFamily="2" charset="-122"/>
              </a:rPr>
              <a:t> </a:t>
            </a:r>
            <a:r>
              <a:rPr lang="en-US" altLang="zh-CN" sz="2200" dirty="0" err="1">
                <a:ea typeface="SimSun" panose="02010600030101010101" pitchFamily="2" charset="-122"/>
              </a:rPr>
              <a:t>thuộc</a:t>
            </a:r>
            <a:r>
              <a:rPr lang="en-US" altLang="zh-CN" sz="2200" dirty="0">
                <a:ea typeface="SimSun" panose="02010600030101010101" pitchFamily="2" charset="-122"/>
              </a:rPr>
              <a:t> </a:t>
            </a:r>
            <a:r>
              <a:rPr lang="en-US" altLang="zh-CN" sz="2200" dirty="0" err="1">
                <a:ea typeface="SimSun" panose="02010600030101010101" pitchFamily="2" charset="-122"/>
              </a:rPr>
              <a:t>vào</a:t>
            </a:r>
            <a:r>
              <a:rPr lang="en-US" altLang="zh-CN" sz="2200" dirty="0">
                <a:ea typeface="SimSun" panose="02010600030101010101" pitchFamily="2" charset="-122"/>
              </a:rPr>
              <a:t> </a:t>
            </a:r>
            <a:r>
              <a:rPr lang="en-US" altLang="zh-CN" sz="2200" dirty="0" err="1">
                <a:ea typeface="SimSun" panose="02010600030101010101" pitchFamily="2" charset="-122"/>
              </a:rPr>
              <a:t>sự</a:t>
            </a:r>
            <a:r>
              <a:rPr lang="en-US" altLang="zh-CN" sz="2200" dirty="0">
                <a:ea typeface="SimSun" panose="02010600030101010101" pitchFamily="2" charset="-122"/>
              </a:rPr>
              <a:t> </a:t>
            </a:r>
            <a:r>
              <a:rPr lang="en-US" altLang="zh-CN" sz="2200" dirty="0" err="1">
                <a:ea typeface="SimSun" panose="02010600030101010101" pitchFamily="2" charset="-122"/>
              </a:rPr>
              <a:t>kết</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a:t>
            </a:r>
            <a:r>
              <a:rPr lang="en-US" altLang="zh-CN" sz="2200" dirty="0" err="1">
                <a:ea typeface="SimSun" panose="02010600030101010101" pitchFamily="2" charset="-122"/>
              </a:rPr>
              <a:t>phần</a:t>
            </a:r>
            <a:r>
              <a:rPr lang="en-US" altLang="zh-CN" sz="2200" dirty="0">
                <a:ea typeface="SimSun" panose="02010600030101010101" pitchFamily="2" charset="-122"/>
              </a:rPr>
              <a:t> </a:t>
            </a:r>
            <a:r>
              <a:rPr lang="en-US" altLang="zh-CN" sz="2200" dirty="0" err="1">
                <a:ea typeface="SimSun" panose="02010600030101010101" pitchFamily="2" charset="-122"/>
              </a:rPr>
              <a:t>mềm</a:t>
            </a:r>
            <a:r>
              <a:rPr lang="en-US" altLang="zh-CN" sz="2200" dirty="0">
                <a:ea typeface="SimSun" panose="02010600030101010101" pitchFamily="2" charset="-122"/>
              </a:rPr>
              <a:t> </a:t>
            </a:r>
            <a:r>
              <a:rPr lang="en-US" altLang="zh-CN" sz="2200" dirty="0" err="1">
                <a:ea typeface="SimSun" panose="02010600030101010101" pitchFamily="2" charset="-122"/>
              </a:rPr>
              <a:t>hoặc</a:t>
            </a:r>
            <a:r>
              <a:rPr lang="en-US" altLang="zh-CN" sz="2200" dirty="0">
                <a:ea typeface="SimSun" panose="02010600030101010101" pitchFamily="2" charset="-122"/>
              </a:rPr>
              <a:t> </a:t>
            </a:r>
            <a:r>
              <a:rPr lang="en-US" altLang="zh-CN" sz="2200" dirty="0" err="1">
                <a:ea typeface="SimSun" panose="02010600030101010101" pitchFamily="2" charset="-122"/>
              </a:rPr>
              <a:t>phần</a:t>
            </a:r>
            <a:r>
              <a:rPr lang="en-US" altLang="zh-CN" sz="2200" dirty="0">
                <a:ea typeface="SimSun" panose="02010600030101010101" pitchFamily="2" charset="-122"/>
              </a:rPr>
              <a:t> </a:t>
            </a:r>
            <a:r>
              <a:rPr lang="en-US" altLang="zh-CN" sz="2200" dirty="0" err="1">
                <a:ea typeface="SimSun" panose="02010600030101010101" pitchFamily="2" charset="-122"/>
              </a:rPr>
              <a:t>cứng</a:t>
            </a:r>
            <a:r>
              <a:rPr lang="en-US" altLang="zh-CN" sz="2200" dirty="0">
                <a:ea typeface="SimSun" panose="02010600030101010101" pitchFamily="2" charset="-122"/>
              </a:rPr>
              <a:t> </a:t>
            </a:r>
            <a:r>
              <a:rPr lang="en-US" altLang="zh-CN" sz="2200" dirty="0" err="1">
                <a:ea typeface="SimSun" panose="02010600030101010101" pitchFamily="2" charset="-122"/>
              </a:rPr>
              <a:t>chỉ</a:t>
            </a:r>
            <a:r>
              <a:rPr lang="en-US" altLang="zh-CN" sz="2200" dirty="0">
                <a:ea typeface="SimSun" panose="02010600030101010101" pitchFamily="2" charset="-122"/>
              </a:rPr>
              <a:t> </a:t>
            </a: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trình</a:t>
            </a:r>
            <a:r>
              <a:rPr lang="en-US" altLang="zh-CN" sz="2200" dirty="0">
                <a:ea typeface="SimSun" panose="02010600030101010101" pitchFamily="2" charset="-122"/>
              </a:rPr>
              <a:t> </a:t>
            </a:r>
            <a:r>
              <a:rPr lang="en-US" altLang="zh-CN" sz="2200" dirty="0" err="1">
                <a:ea typeface="SimSun" panose="02010600030101010101" pitchFamily="2" charset="-122"/>
              </a:rPr>
              <a:t>duyệt</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kết</a:t>
            </a:r>
            <a:r>
              <a:rPr lang="en-US" altLang="zh-CN" sz="2200" dirty="0">
                <a:ea typeface="SimSun" panose="02010600030101010101" pitchFamily="2" charset="-122"/>
              </a:rPr>
              <a:t> </a:t>
            </a:r>
            <a:r>
              <a:rPr lang="en-US" altLang="zh-CN" sz="2200" dirty="0" err="1">
                <a:ea typeface="SimSun" panose="02010600030101010101" pitchFamily="2" charset="-122"/>
              </a:rPr>
              <a:t>nối</a:t>
            </a:r>
            <a:r>
              <a:rPr lang="en-US" altLang="zh-CN" sz="2200" dirty="0">
                <a:ea typeface="SimSun" panose="02010600030101010101" pitchFamily="2" charset="-122"/>
              </a:rPr>
              <a:t> Internet</a:t>
            </a:r>
          </a:p>
          <a:p>
            <a:pPr>
              <a:lnSpc>
                <a:spcPct val="80000"/>
              </a:lnSpc>
            </a:pPr>
            <a:r>
              <a:rPr lang="en-US" altLang="zh-CN" sz="2200" dirty="0" err="1">
                <a:ea typeface="SimSun" panose="02010600030101010101" pitchFamily="2" charset="-122"/>
              </a:rPr>
              <a:t>Hiệu</a:t>
            </a:r>
            <a:r>
              <a:rPr lang="en-US" altLang="zh-CN" sz="2200" dirty="0">
                <a:ea typeface="SimSun" panose="02010600030101010101" pitchFamily="2" charset="-122"/>
              </a:rPr>
              <a:t> </a:t>
            </a:r>
            <a:r>
              <a:rPr lang="en-US" altLang="zh-CN" sz="2200" dirty="0" err="1">
                <a:ea typeface="SimSun" panose="02010600030101010101" pitchFamily="2" charset="-122"/>
              </a:rPr>
              <a:t>quả</a:t>
            </a:r>
            <a:r>
              <a:rPr lang="en-US" altLang="zh-CN" sz="2200" dirty="0">
                <a:ea typeface="SimSun" panose="02010600030101010101" pitchFamily="2" charset="-122"/>
              </a:rPr>
              <a:t> </a:t>
            </a:r>
            <a:r>
              <a:rPr lang="en-US" altLang="zh-CN" sz="2200" dirty="0" err="1">
                <a:ea typeface="SimSun" panose="02010600030101010101" pitchFamily="2" charset="-122"/>
              </a:rPr>
              <a:t>về</a:t>
            </a:r>
            <a:r>
              <a:rPr lang="en-US" altLang="zh-CN" sz="2200" dirty="0">
                <a:ea typeface="SimSun" panose="02010600030101010101" pitchFamily="2" charset="-122"/>
              </a:rPr>
              <a:t> chi phí: chi phí ban </a:t>
            </a:r>
            <a:r>
              <a:rPr lang="en-US" altLang="zh-CN" sz="2200" dirty="0" err="1">
                <a:ea typeface="SimSun" panose="02010600030101010101" pitchFamily="2" charset="-122"/>
              </a:rPr>
              <a:t>đầu</a:t>
            </a:r>
            <a:r>
              <a:rPr lang="en-US" altLang="zh-CN" sz="2200" dirty="0">
                <a:ea typeface="SimSun" panose="02010600030101010101" pitchFamily="2" charset="-122"/>
              </a:rPr>
              <a:t> </a:t>
            </a:r>
            <a:r>
              <a:rPr lang="en-US" altLang="zh-CN" sz="2200" dirty="0" err="1">
                <a:ea typeface="SimSun" panose="02010600030101010101" pitchFamily="2" charset="-122"/>
              </a:rPr>
              <a:t>ít</a:t>
            </a:r>
            <a:r>
              <a:rPr lang="en-US" altLang="zh-CN" sz="2200" dirty="0">
                <a:ea typeface="SimSun" panose="02010600030101010101" pitchFamily="2" charset="-122"/>
              </a:rPr>
              <a:t>, </a:t>
            </a:r>
            <a:r>
              <a:rPr lang="en-US" altLang="zh-CN" sz="2200" dirty="0" err="1">
                <a:ea typeface="SimSun" panose="02010600030101010101" pitchFamily="2" charset="-122"/>
              </a:rPr>
              <a:t>không</a:t>
            </a:r>
            <a:r>
              <a:rPr lang="en-US" altLang="zh-CN" sz="2200" dirty="0">
                <a:ea typeface="SimSun" panose="02010600030101010101" pitchFamily="2" charset="-122"/>
              </a:rPr>
              <a:t> </a:t>
            </a:r>
            <a:r>
              <a:rPr lang="en-US" altLang="zh-CN" sz="2200" dirty="0" err="1">
                <a:ea typeface="SimSun" panose="02010600030101010101" pitchFamily="2" charset="-122"/>
              </a:rPr>
              <a:t>cần</a:t>
            </a:r>
            <a:r>
              <a:rPr lang="en-US" altLang="zh-CN" sz="2200" dirty="0">
                <a:ea typeface="SimSun" panose="02010600030101010101" pitchFamily="2" charset="-122"/>
              </a:rPr>
              <a:t> </a:t>
            </a:r>
            <a:r>
              <a:rPr lang="en-US" altLang="zh-CN" sz="2200" dirty="0" err="1">
                <a:ea typeface="SimSun" panose="02010600030101010101" pitchFamily="2" charset="-122"/>
              </a:rPr>
              <a:t>máy</a:t>
            </a:r>
            <a:r>
              <a:rPr lang="en-US" altLang="zh-CN" sz="2200" dirty="0">
                <a:ea typeface="SimSun" panose="02010600030101010101" pitchFamily="2" charset="-122"/>
              </a:rPr>
              <a:t> </a:t>
            </a:r>
            <a:r>
              <a:rPr lang="en-US" altLang="zh-CN" sz="2200" dirty="0" err="1">
                <a:ea typeface="SimSun" panose="02010600030101010101" pitchFamily="2" charset="-122"/>
              </a:rPr>
              <a:t>trạm</a:t>
            </a:r>
            <a:r>
              <a:rPr lang="en-US" altLang="zh-CN" sz="2200" dirty="0">
                <a:ea typeface="SimSun" panose="02010600030101010101" pitchFamily="2" charset="-122"/>
              </a:rPr>
              <a:t> </a:t>
            </a:r>
            <a:r>
              <a:rPr lang="en-US" altLang="zh-CN" sz="2200" dirty="0" err="1">
                <a:ea typeface="SimSun" panose="02010600030101010101" pitchFamily="2" charset="-122"/>
              </a:rPr>
              <a:t>mạnh</a:t>
            </a:r>
            <a:r>
              <a:rPr lang="en-US" altLang="zh-CN" sz="2200" dirty="0">
                <a:ea typeface="SimSun" panose="02010600030101010101" pitchFamily="2" charset="-122"/>
              </a:rPr>
              <a:t>, </a:t>
            </a:r>
            <a:r>
              <a:rPr lang="en-US" altLang="zh-CN" sz="2200" dirty="0" err="1">
                <a:ea typeface="SimSun" panose="02010600030101010101" pitchFamily="2" charset="-122"/>
              </a:rPr>
              <a:t>tính</a:t>
            </a:r>
            <a:r>
              <a:rPr lang="en-US" altLang="zh-CN" sz="2200" dirty="0">
                <a:ea typeface="SimSun" panose="02010600030101010101" pitchFamily="2" charset="-122"/>
              </a:rPr>
              <a:t> </a:t>
            </a:r>
            <a:r>
              <a:rPr lang="en-US" altLang="zh-CN" sz="2200" dirty="0" err="1">
                <a:ea typeface="SimSun" panose="02010600030101010101" pitchFamily="2" charset="-122"/>
              </a:rPr>
              <a:t>linh</a:t>
            </a:r>
            <a:r>
              <a:rPr lang="en-US" altLang="zh-CN" sz="2200" dirty="0">
                <a:ea typeface="SimSun" panose="02010600030101010101" pitchFamily="2" charset="-122"/>
              </a:rPr>
              <a:t> </a:t>
            </a:r>
            <a:r>
              <a:rPr lang="en-US" altLang="zh-CN" sz="2200" dirty="0" err="1">
                <a:ea typeface="SimSun" panose="02010600030101010101" pitchFamily="2" charset="-122"/>
              </a:rPr>
              <a:t>động</a:t>
            </a:r>
            <a:r>
              <a:rPr lang="en-US" altLang="zh-CN" sz="2200" dirty="0">
                <a:ea typeface="SimSun" panose="02010600030101010101" pitchFamily="2" charset="-122"/>
              </a:rPr>
              <a:t> </a:t>
            </a:r>
            <a:r>
              <a:rPr lang="en-US" altLang="zh-CN" sz="2200" dirty="0" err="1">
                <a:ea typeface="SimSun" panose="02010600030101010101" pitchFamily="2" charset="-122"/>
              </a:rPr>
              <a:t>lớn</a:t>
            </a:r>
            <a:r>
              <a:rPr lang="en-US" altLang="zh-CN" sz="2200" dirty="0">
                <a:ea typeface="SimSun" panose="02010600030101010101" pitchFamily="2" charset="-122"/>
              </a:rPr>
              <a:t> </a:t>
            </a:r>
            <a:r>
              <a:rPr lang="en-US" altLang="zh-CN" sz="2200" dirty="0" err="1">
                <a:ea typeface="SimSun" panose="02010600030101010101" pitchFamily="2" charset="-122"/>
              </a:rPr>
              <a:t>nhờ</a:t>
            </a:r>
            <a:r>
              <a:rPr lang="en-US" altLang="zh-CN" sz="2200" dirty="0">
                <a:ea typeface="SimSun" panose="02010600030101010101" pitchFamily="2" charset="-122"/>
              </a:rPr>
              <a:t> </a:t>
            </a:r>
            <a:r>
              <a:rPr lang="en-US" altLang="zh-CN" sz="2200" dirty="0" err="1">
                <a:ea typeface="SimSun" panose="02010600030101010101" pitchFamily="2" charset="-122"/>
              </a:rPr>
              <a:t>nguồn</a:t>
            </a:r>
            <a:r>
              <a:rPr lang="en-US" altLang="zh-CN" sz="2200" dirty="0">
                <a:ea typeface="SimSun" panose="02010600030101010101" pitchFamily="2" charset="-122"/>
              </a:rPr>
              <a:t> </a:t>
            </a:r>
            <a:r>
              <a:rPr lang="en-US" altLang="zh-CN" sz="2200" dirty="0" err="1">
                <a:ea typeface="SimSun" panose="02010600030101010101" pitchFamily="2" charset="-122"/>
              </a:rPr>
              <a:t>lực</a:t>
            </a:r>
            <a:r>
              <a:rPr lang="en-US" altLang="zh-CN" sz="2200" dirty="0">
                <a:ea typeface="SimSun" panose="02010600030101010101" pitchFamily="2" charset="-122"/>
              </a:rPr>
              <a:t> </a:t>
            </a:r>
            <a:r>
              <a:rPr lang="en-US" altLang="zh-CN" sz="2200" dirty="0" err="1">
                <a:ea typeface="SimSun" panose="02010600030101010101" pitchFamily="2" charset="-122"/>
              </a:rPr>
              <a:t>thuê</a:t>
            </a:r>
            <a:r>
              <a:rPr lang="en-US" altLang="zh-CN" sz="2200" dirty="0">
                <a:ea typeface="SimSun" panose="02010600030101010101" pitchFamily="2" charset="-122"/>
              </a:rPr>
              <a:t> </a:t>
            </a:r>
            <a:r>
              <a:rPr lang="en-US" altLang="zh-CN" sz="2200" dirty="0" err="1">
                <a:ea typeface="SimSun" panose="02010600030101010101" pitchFamily="2" charset="-122"/>
              </a:rPr>
              <a:t>ngoài</a:t>
            </a:r>
            <a:r>
              <a:rPr lang="en-US" altLang="zh-CN" sz="2200" dirty="0">
                <a:ea typeface="SimSun" panose="02010600030101010101" pitchFamily="2" charset="-122"/>
              </a:rPr>
              <a:t>: hosting, maintenance, system support</a:t>
            </a:r>
          </a:p>
          <a:p>
            <a:pPr>
              <a:lnSpc>
                <a:spcPct val="80000"/>
              </a:lnSpc>
            </a:pPr>
            <a:r>
              <a:rPr lang="en-US" altLang="zh-CN" sz="2200" dirty="0" err="1">
                <a:ea typeface="SimSun" panose="02010600030101010101" pitchFamily="2" charset="-122"/>
              </a:rPr>
              <a:t>Vấn</a:t>
            </a:r>
            <a:r>
              <a:rPr lang="en-US" altLang="zh-CN" sz="2200" dirty="0">
                <a:ea typeface="SimSun" panose="02010600030101010101" pitchFamily="2" charset="-122"/>
              </a:rPr>
              <a:t> </a:t>
            </a:r>
            <a:r>
              <a:rPr lang="en-US" altLang="zh-CN" sz="2200" dirty="0" err="1">
                <a:ea typeface="SimSun" panose="02010600030101010101" pitchFamily="2" charset="-122"/>
              </a:rPr>
              <a:t>đề</a:t>
            </a:r>
            <a:r>
              <a:rPr lang="en-US" altLang="zh-CN" sz="2200" dirty="0">
                <a:ea typeface="SimSun" panose="02010600030101010101" pitchFamily="2" charset="-122"/>
              </a:rPr>
              <a:t> </a:t>
            </a:r>
            <a:r>
              <a:rPr lang="en-US" altLang="zh-CN" sz="2200" dirty="0" err="1">
                <a:ea typeface="SimSun" panose="02010600030101010101" pitchFamily="2" charset="-122"/>
              </a:rPr>
              <a:t>bảo</a:t>
            </a:r>
            <a:r>
              <a:rPr lang="en-US" altLang="zh-CN" sz="2200" dirty="0">
                <a:ea typeface="SimSun" panose="02010600030101010101" pitchFamily="2" charset="-122"/>
              </a:rPr>
              <a:t> </a:t>
            </a:r>
            <a:r>
              <a:rPr lang="en-US" altLang="zh-CN" sz="2200" dirty="0" err="1">
                <a:ea typeface="SimSun" panose="02010600030101010101" pitchFamily="2" charset="-122"/>
              </a:rPr>
              <a:t>mật</a:t>
            </a:r>
            <a:r>
              <a:rPr lang="en-US" altLang="zh-CN" sz="2200" dirty="0">
                <a:ea typeface="SimSun" panose="02010600030101010101" pitchFamily="2" charset="-122"/>
              </a:rPr>
              <a:t>: </a:t>
            </a:r>
            <a:r>
              <a:rPr lang="en-US" altLang="zh-CN" sz="2200" dirty="0" err="1">
                <a:ea typeface="SimSun" panose="02010600030101010101" pitchFamily="2" charset="-122"/>
              </a:rPr>
              <a:t>cần</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lập</a:t>
            </a:r>
            <a:r>
              <a:rPr lang="en-US" altLang="zh-CN" sz="2200" dirty="0">
                <a:ea typeface="SimSun" panose="02010600030101010101" pitchFamily="2" charset="-122"/>
              </a:rPr>
              <a:t> </a:t>
            </a:r>
            <a:r>
              <a:rPr lang="en-US" altLang="zh-CN" sz="2200" dirty="0" err="1">
                <a:ea typeface="SimSun" panose="02010600030101010101" pitchFamily="2" charset="-122"/>
              </a:rPr>
              <a:t>biện</a:t>
            </a:r>
            <a:r>
              <a:rPr lang="en-US" altLang="zh-CN" sz="2200" dirty="0">
                <a:ea typeface="SimSun" panose="02010600030101010101" pitchFamily="2" charset="-122"/>
              </a:rPr>
              <a:t> </a:t>
            </a:r>
            <a:r>
              <a:rPr lang="en-US" altLang="zh-CN" sz="2200" dirty="0" err="1">
                <a:ea typeface="SimSun" panose="02010600030101010101" pitchFamily="2" charset="-122"/>
              </a:rPr>
              <a:t>pháp</a:t>
            </a:r>
            <a:r>
              <a:rPr lang="en-US" altLang="zh-CN" sz="2200" dirty="0">
                <a:ea typeface="SimSun" panose="02010600030101010101" pitchFamily="2" charset="-122"/>
              </a:rPr>
              <a:t> </a:t>
            </a:r>
            <a:r>
              <a:rPr lang="en-US" altLang="zh-CN" sz="2200" dirty="0" err="1">
                <a:ea typeface="SimSun" panose="02010600030101010101" pitchFamily="2" charset="-122"/>
              </a:rPr>
              <a:t>bảo</a:t>
            </a:r>
            <a:r>
              <a:rPr lang="en-US" altLang="zh-CN" sz="2200" dirty="0">
                <a:ea typeface="SimSun" panose="02010600030101010101" pitchFamily="2" charset="-122"/>
              </a:rPr>
              <a:t> </a:t>
            </a:r>
            <a:r>
              <a:rPr lang="en-US" altLang="zh-CN" sz="2200" dirty="0" err="1">
                <a:ea typeface="SimSun" panose="02010600030101010101" pitchFamily="2" charset="-122"/>
              </a:rPr>
              <a:t>mật</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vấn</a:t>
            </a:r>
            <a:r>
              <a:rPr lang="en-US" altLang="zh-CN" sz="2200" dirty="0">
                <a:ea typeface="SimSun" panose="02010600030101010101" pitchFamily="2" charset="-122"/>
              </a:rPr>
              <a:t> </a:t>
            </a:r>
            <a:r>
              <a:rPr lang="en-US" altLang="zh-CN" sz="2200" dirty="0" err="1">
                <a:ea typeface="SimSun" panose="02010600030101010101" pitchFamily="2" charset="-122"/>
              </a:rPr>
              <a:t>đề</a:t>
            </a:r>
            <a:r>
              <a:rPr lang="en-US" altLang="zh-CN" sz="2200" dirty="0">
                <a:ea typeface="SimSun" panose="02010600030101010101" pitchFamily="2" charset="-122"/>
              </a:rPr>
              <a:t> </a:t>
            </a:r>
            <a:r>
              <a:rPr lang="en-US" altLang="zh-CN" sz="2200" dirty="0" err="1">
                <a:ea typeface="SimSun" panose="02010600030101010101" pitchFamily="2" charset="-122"/>
              </a:rPr>
              <a:t>điều</a:t>
            </a:r>
            <a:r>
              <a:rPr lang="en-US" altLang="zh-CN" sz="2200" dirty="0">
                <a:ea typeface="SimSun" panose="02010600030101010101" pitchFamily="2" charset="-122"/>
              </a:rPr>
              <a:t> </a:t>
            </a:r>
            <a:r>
              <a:rPr lang="en-US" altLang="zh-CN" sz="2200" dirty="0" err="1">
                <a:ea typeface="SimSun" panose="02010600030101010101" pitchFamily="2" charset="-122"/>
              </a:rPr>
              <a:t>chỉnh</a:t>
            </a:r>
            <a:r>
              <a:rPr lang="en-US" altLang="zh-CN" sz="2200" dirty="0">
                <a:ea typeface="SimSun" panose="02010600030101010101" pitchFamily="2" charset="-122"/>
              </a:rPr>
              <a:t>: </a:t>
            </a: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sửa</a:t>
            </a:r>
            <a:r>
              <a:rPr lang="en-US" altLang="zh-CN" sz="2200" dirty="0">
                <a:ea typeface="SimSun" panose="02010600030101010101" pitchFamily="2" charset="-122"/>
              </a:rPr>
              <a:t> </a:t>
            </a:r>
            <a:r>
              <a:rPr lang="en-US" altLang="zh-CN" sz="2200" dirty="0" err="1">
                <a:ea typeface="SimSun" panose="02010600030101010101" pitchFamily="2" charset="-122"/>
              </a:rPr>
              <a:t>đổi</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kế</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phần</a:t>
            </a:r>
            <a:r>
              <a:rPr lang="en-US" altLang="zh-CN" sz="2200" dirty="0">
                <a:ea typeface="SimSun" panose="02010600030101010101" pitchFamily="2" charset="-122"/>
              </a:rPr>
              <a:t> </a:t>
            </a:r>
            <a:r>
              <a:rPr lang="en-US" altLang="zh-CN" sz="2200" dirty="0" err="1">
                <a:ea typeface="SimSun" panose="02010600030101010101" pitchFamily="2" charset="-122"/>
              </a:rPr>
              <a:t>mềm</a:t>
            </a:r>
            <a:r>
              <a:rPr lang="en-US" altLang="zh-CN" sz="2200" dirty="0">
                <a:ea typeface="SimSun" panose="02010600030101010101" pitchFamily="2" charset="-122"/>
              </a:rPr>
              <a:t> </a:t>
            </a:r>
            <a:r>
              <a:rPr lang="en-US" altLang="zh-CN" sz="2200" dirty="0" err="1">
                <a:ea typeface="SimSun" panose="02010600030101010101" pitchFamily="2" charset="-122"/>
              </a:rPr>
              <a:t>gắn</a:t>
            </a:r>
            <a:r>
              <a:rPr lang="en-US" altLang="zh-CN" sz="2200" dirty="0">
                <a:ea typeface="SimSun" panose="02010600030101010101" pitchFamily="2" charset="-122"/>
              </a:rPr>
              <a:t> </a:t>
            </a:r>
            <a:r>
              <a:rPr lang="en-US" altLang="zh-CN" sz="2200" dirty="0" err="1">
                <a:ea typeface="SimSun" panose="02010600030101010101" pitchFamily="2" charset="-122"/>
              </a:rPr>
              <a:t>thêm</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một</a:t>
            </a:r>
            <a:r>
              <a:rPr lang="en-US" altLang="zh-CN" sz="2200" dirty="0">
                <a:ea typeface="SimSun" panose="02010600030101010101" pitchFamily="2" charset="-122"/>
              </a:rPr>
              <a:t> </a:t>
            </a:r>
            <a:r>
              <a:rPr lang="en-US" altLang="zh-CN" sz="2200" dirty="0" err="1">
                <a:ea typeface="SimSun" panose="02010600030101010101" pitchFamily="2" charset="-122"/>
              </a:rPr>
              <a:t>số</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chi phí </a:t>
            </a:r>
            <a:r>
              <a:rPr lang="en-US" altLang="zh-CN" sz="2200" dirty="0" err="1">
                <a:ea typeface="SimSun" panose="02010600030101010101" pitchFamily="2" charset="-122"/>
              </a:rPr>
              <a:t>ngoài</a:t>
            </a:r>
            <a:r>
              <a:rPr lang="en-US" altLang="zh-CN" sz="2200" dirty="0">
                <a:ea typeface="SimSun" panose="02010600030101010101" pitchFamily="2" charset="-122"/>
              </a:rPr>
              <a:t>.</a:t>
            </a:r>
          </a:p>
        </p:txBody>
      </p:sp>
      <p:sp>
        <p:nvSpPr>
          <p:cNvPr id="204805" name="Title 6">
            <a:extLst>
              <a:ext uri="{FF2B5EF4-FFF2-40B4-BE49-F238E27FC236}">
                <a16:creationId xmlns:a16="http://schemas.microsoft.com/office/drawing/2014/main" id="{D773FA2F-4389-4708-A849-1ADB4681B571}"/>
              </a:ext>
            </a:extLst>
          </p:cNvPr>
          <p:cNvSpPr>
            <a:spLocks noGrp="1" noChangeArrowheads="1"/>
          </p:cNvSpPr>
          <p:nvPr>
            <p:ph type="title"/>
          </p:nvPr>
        </p:nvSpPr>
        <p:spPr/>
        <p:txBody>
          <a:bodyPr/>
          <a:lstStyle/>
          <a:p>
            <a:r>
              <a:rPr lang="en-US" altLang="vi-VN"/>
              <a:t>Đặc điểm</a:t>
            </a:r>
          </a:p>
        </p:txBody>
      </p:sp>
      <p:sp>
        <p:nvSpPr>
          <p:cNvPr id="2" name="Slide Number Placeholder 1">
            <a:extLst>
              <a:ext uri="{FF2B5EF4-FFF2-40B4-BE49-F238E27FC236}">
                <a16:creationId xmlns:a16="http://schemas.microsoft.com/office/drawing/2014/main" id="{00895B99-CABD-4209-82F3-754E9EFD300A}"/>
              </a:ext>
            </a:extLst>
          </p:cNvPr>
          <p:cNvSpPr>
            <a:spLocks noGrp="1"/>
          </p:cNvSpPr>
          <p:nvPr>
            <p:ph type="sldNum" sz="quarter" idx="12"/>
          </p:nvPr>
        </p:nvSpPr>
        <p:spPr/>
        <p:txBody>
          <a:bodyPr/>
          <a:lstStyle/>
          <a:p>
            <a:fld id="{75AD155E-7EA3-EA46-B9DC-061AAF62E150}" type="slidenum">
              <a:rPr lang="en-US" smtClean="0"/>
              <a:pPr/>
              <a:t>135</a:t>
            </a:fld>
            <a:endParaRPr lang="en-US" dirty="0"/>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a:extLst>
              <a:ext uri="{FF2B5EF4-FFF2-40B4-BE49-F238E27FC236}">
                <a16:creationId xmlns:a16="http://schemas.microsoft.com/office/drawing/2014/main" id="{B46B31C9-B057-4964-A669-2A36E0CAD905}"/>
              </a:ext>
            </a:extLst>
          </p:cNvPr>
          <p:cNvSpPr>
            <a:spLocks noGrp="1" noChangeArrowheads="1"/>
          </p:cNvSpPr>
          <p:nvPr>
            <p:ph type="title"/>
          </p:nvPr>
        </p:nvSpPr>
        <p:spPr/>
        <p:txBody>
          <a:bodyPr/>
          <a:lstStyle/>
          <a:p>
            <a:r>
              <a:rPr lang="en-US" altLang="vi-VN" dirty="0" err="1"/>
              <a:t>Một</a:t>
            </a:r>
            <a:r>
              <a:rPr lang="en-US" altLang="vi-VN" dirty="0"/>
              <a:t> </a:t>
            </a:r>
            <a:r>
              <a:rPr lang="en-US" altLang="vi-VN" dirty="0" err="1"/>
              <a:t>số</a:t>
            </a:r>
            <a:r>
              <a:rPr lang="en-US" altLang="vi-VN" dirty="0"/>
              <a:t> </a:t>
            </a:r>
            <a:r>
              <a:rPr lang="en-US" altLang="vi-VN" dirty="0" err="1"/>
              <a:t>Thuật</a:t>
            </a:r>
            <a:r>
              <a:rPr lang="en-US" altLang="vi-VN" dirty="0"/>
              <a:t> </a:t>
            </a:r>
            <a:r>
              <a:rPr lang="en-US" altLang="vi-VN" dirty="0" err="1"/>
              <a:t>ngữ</a:t>
            </a:r>
            <a:r>
              <a:rPr lang="en-US" altLang="vi-VN" dirty="0"/>
              <a:t> </a:t>
            </a:r>
            <a:r>
              <a:rPr lang="en-US" altLang="vi-VN" dirty="0" err="1"/>
              <a:t>trên</a:t>
            </a:r>
            <a:r>
              <a:rPr lang="en-US" altLang="vi-VN" dirty="0"/>
              <a:t> Internet</a:t>
            </a:r>
          </a:p>
        </p:txBody>
      </p:sp>
      <p:sp>
        <p:nvSpPr>
          <p:cNvPr id="205827" name="Content Placeholder 2">
            <a:extLst>
              <a:ext uri="{FF2B5EF4-FFF2-40B4-BE49-F238E27FC236}">
                <a16:creationId xmlns:a16="http://schemas.microsoft.com/office/drawing/2014/main" id="{C7410E20-1124-4AA3-B7C0-8E4D0161D60A}"/>
              </a:ext>
            </a:extLst>
          </p:cNvPr>
          <p:cNvSpPr>
            <a:spLocks noGrp="1" noChangeArrowheads="1"/>
          </p:cNvSpPr>
          <p:nvPr>
            <p:ph idx="1"/>
          </p:nvPr>
        </p:nvSpPr>
        <p:spPr/>
        <p:txBody>
          <a:bodyPr/>
          <a:lstStyle/>
          <a:p>
            <a:r>
              <a:rPr lang="en-US" altLang="vi-VN" dirty="0"/>
              <a:t>Web Browser</a:t>
            </a:r>
          </a:p>
          <a:p>
            <a:r>
              <a:rPr lang="en-US" altLang="vi-VN" dirty="0"/>
              <a:t>Web page</a:t>
            </a:r>
          </a:p>
          <a:p>
            <a:r>
              <a:rPr lang="en-US" altLang="vi-VN" dirty="0"/>
              <a:t>HTML/XML</a:t>
            </a:r>
          </a:p>
          <a:p>
            <a:r>
              <a:rPr lang="en-US" altLang="vi-VN" dirty="0"/>
              <a:t>Website</a:t>
            </a:r>
          </a:p>
          <a:p>
            <a:r>
              <a:rPr lang="en-US" altLang="vi-VN" dirty="0"/>
              <a:t>Web server</a:t>
            </a:r>
          </a:p>
          <a:p>
            <a:r>
              <a:rPr lang="en-US" altLang="vi-VN" dirty="0"/>
              <a:t>Client/ Server</a:t>
            </a:r>
          </a:p>
          <a:p>
            <a:r>
              <a:rPr lang="en-US" altLang="vi-VN" dirty="0"/>
              <a:t>Protocols</a:t>
            </a:r>
          </a:p>
          <a:p>
            <a:endParaRPr lang="en-US" altLang="vi-VN" dirty="0"/>
          </a:p>
          <a:p>
            <a:endParaRPr lang="en-US" altLang="vi-VN" dirty="0"/>
          </a:p>
        </p:txBody>
      </p:sp>
      <p:sp>
        <p:nvSpPr>
          <p:cNvPr id="2" name="Slide Number Placeholder 1">
            <a:extLst>
              <a:ext uri="{FF2B5EF4-FFF2-40B4-BE49-F238E27FC236}">
                <a16:creationId xmlns:a16="http://schemas.microsoft.com/office/drawing/2014/main" id="{D7B01309-711E-4566-836A-EAC1D771AB51}"/>
              </a:ext>
            </a:extLst>
          </p:cNvPr>
          <p:cNvSpPr>
            <a:spLocks noGrp="1"/>
          </p:cNvSpPr>
          <p:nvPr>
            <p:ph type="sldNum" sz="quarter" idx="12"/>
          </p:nvPr>
        </p:nvSpPr>
        <p:spPr/>
        <p:txBody>
          <a:bodyPr/>
          <a:lstStyle/>
          <a:p>
            <a:fld id="{75AD155E-7EA3-EA46-B9DC-061AAF62E150}" type="slidenum">
              <a:rPr lang="en-US" smtClean="0"/>
              <a:pPr/>
              <a:t>136</a:t>
            </a:fld>
            <a:endParaRPr lang="en-US" dirty="0"/>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a:extLst>
              <a:ext uri="{FF2B5EF4-FFF2-40B4-BE49-F238E27FC236}">
                <a16:creationId xmlns:a16="http://schemas.microsoft.com/office/drawing/2014/main" id="{026C07A3-6E9D-452B-BBA5-C4931477B578}"/>
              </a:ext>
            </a:extLst>
          </p:cNvPr>
          <p:cNvSpPr>
            <a:spLocks noGrp="1" noChangeArrowheads="1"/>
          </p:cNvSpPr>
          <p:nvPr>
            <p:ph type="title"/>
          </p:nvPr>
        </p:nvSpPr>
        <p:spPr/>
        <p:txBody>
          <a:bodyPr/>
          <a:lstStyle/>
          <a:p>
            <a:r>
              <a:rPr lang="en-US" altLang="vi-VN"/>
              <a:t>Kết nối dữ liệu trên WEB</a:t>
            </a:r>
          </a:p>
        </p:txBody>
      </p:sp>
      <p:sp>
        <p:nvSpPr>
          <p:cNvPr id="206851" name="Content Placeholder 2">
            <a:extLst>
              <a:ext uri="{FF2B5EF4-FFF2-40B4-BE49-F238E27FC236}">
                <a16:creationId xmlns:a16="http://schemas.microsoft.com/office/drawing/2014/main" id="{12E696E8-487F-4E2B-AD5C-647761F1A11F}"/>
              </a:ext>
            </a:extLst>
          </p:cNvPr>
          <p:cNvSpPr>
            <a:spLocks noGrp="1" noChangeArrowheads="1"/>
          </p:cNvSpPr>
          <p:nvPr>
            <p:ph idx="1"/>
          </p:nvPr>
        </p:nvSpPr>
        <p:spPr/>
        <p:txBody>
          <a:bodyPr/>
          <a:lstStyle/>
          <a:p>
            <a:r>
              <a:rPr lang="en-US" altLang="vi-VN"/>
              <a:t>Máy trạm gửi yêu cầu một Web page</a:t>
            </a:r>
          </a:p>
          <a:p>
            <a:r>
              <a:rPr lang="en-US" altLang="vi-VN"/>
              <a:t>Web server sử dụng một phần sụn để tạo truy vấn dữ liệu tới DB Server</a:t>
            </a:r>
          </a:p>
          <a:p>
            <a:r>
              <a:rPr lang="en-US" altLang="vi-VN"/>
              <a:t>DB server sẽ trả lời</a:t>
            </a:r>
          </a:p>
          <a:p>
            <a:r>
              <a:rPr lang="en-US" altLang="vi-VN"/>
              <a:t>Phần sụn sẽ dịch và trích rút dữ liệu sang dạng trang HTML (được gửi bởi Web server và hiện bởi User’s Browser)</a:t>
            </a:r>
          </a:p>
          <a:p>
            <a:pPr>
              <a:buFont typeface="Wingdings" panose="05000000000000000000" pitchFamily="2" charset="2"/>
              <a:buNone/>
            </a:pPr>
            <a:endParaRPr lang="en-US" altLang="vi-VN"/>
          </a:p>
        </p:txBody>
      </p:sp>
      <p:sp>
        <p:nvSpPr>
          <p:cNvPr id="2" name="Slide Number Placeholder 1">
            <a:extLst>
              <a:ext uri="{FF2B5EF4-FFF2-40B4-BE49-F238E27FC236}">
                <a16:creationId xmlns:a16="http://schemas.microsoft.com/office/drawing/2014/main" id="{4BDC9BA3-1F29-4E79-B904-BFA095CDA7A5}"/>
              </a:ext>
            </a:extLst>
          </p:cNvPr>
          <p:cNvSpPr>
            <a:spLocks noGrp="1"/>
          </p:cNvSpPr>
          <p:nvPr>
            <p:ph type="sldNum" sz="quarter" idx="12"/>
          </p:nvPr>
        </p:nvSpPr>
        <p:spPr/>
        <p:txBody>
          <a:bodyPr/>
          <a:lstStyle/>
          <a:p>
            <a:fld id="{75AD155E-7EA3-EA46-B9DC-061AAF62E150}" type="slidenum">
              <a:rPr lang="en-US" smtClean="0"/>
              <a:pPr/>
              <a:t>137</a:t>
            </a:fld>
            <a:endParaRPr lang="en-US" dirty="0"/>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a:extLst>
              <a:ext uri="{FF2B5EF4-FFF2-40B4-BE49-F238E27FC236}">
                <a16:creationId xmlns:a16="http://schemas.microsoft.com/office/drawing/2014/main" id="{1933F7F1-1770-4614-B1B9-99AAF4B35AAF}"/>
              </a:ext>
            </a:extLst>
          </p:cNvPr>
          <p:cNvSpPr>
            <a:spLocks noGrp="1" noChangeArrowheads="1"/>
          </p:cNvSpPr>
          <p:nvPr>
            <p:ph type="title"/>
          </p:nvPr>
        </p:nvSpPr>
        <p:spPr/>
        <p:txBody>
          <a:bodyPr/>
          <a:lstStyle/>
          <a:p>
            <a:r>
              <a:rPr lang="en-US" altLang="vi-VN"/>
              <a:t>Bảo mật dữ liệu</a:t>
            </a:r>
          </a:p>
        </p:txBody>
      </p:sp>
      <p:sp>
        <p:nvSpPr>
          <p:cNvPr id="207875" name="Content Placeholder 2">
            <a:extLst>
              <a:ext uri="{FF2B5EF4-FFF2-40B4-BE49-F238E27FC236}">
                <a16:creationId xmlns:a16="http://schemas.microsoft.com/office/drawing/2014/main" id="{03A4E785-C578-43F6-A01E-934634DDB09E}"/>
              </a:ext>
            </a:extLst>
          </p:cNvPr>
          <p:cNvSpPr>
            <a:spLocks noGrp="1" noChangeArrowheads="1"/>
          </p:cNvSpPr>
          <p:nvPr>
            <p:ph idx="1"/>
          </p:nvPr>
        </p:nvSpPr>
        <p:spPr/>
        <p:txBody>
          <a:bodyPr/>
          <a:lstStyle/>
          <a:p>
            <a:r>
              <a:rPr lang="en-US" altLang="vi-VN"/>
              <a:t>Dữ liệu trên Web dễ dàng truy nhập với người dùng có quyền </a:t>
            </a:r>
            <a:r>
              <a:rPr lang="en-US" altLang="vi-VN">
                <a:sym typeface="Wingdings" panose="05000000000000000000" pitchFamily="2" charset="2"/>
              </a:rPr>
              <a:t> Thiết kế bảo mật: cả 3 mức:</a:t>
            </a:r>
          </a:p>
          <a:p>
            <a:pPr lvl="1"/>
            <a:r>
              <a:rPr lang="en-US" altLang="vi-VN">
                <a:sym typeface="Wingdings" panose="05000000000000000000" pitchFamily="2" charset="2"/>
              </a:rPr>
              <a:t>Bảo mật dữ liệu</a:t>
            </a:r>
          </a:p>
          <a:p>
            <a:pPr lvl="1"/>
            <a:r>
              <a:rPr lang="en-US" altLang="vi-VN">
                <a:sym typeface="Wingdings" panose="05000000000000000000" pitchFamily="2" charset="2"/>
              </a:rPr>
              <a:t>Bảo mật Máy chủ Web</a:t>
            </a:r>
          </a:p>
          <a:p>
            <a:pPr lvl="1"/>
            <a:r>
              <a:rPr lang="en-US" altLang="vi-VN">
                <a:sym typeface="Wingdings" panose="05000000000000000000" pitchFamily="2" charset="2"/>
              </a:rPr>
              <a:t>Bảo mật liên kết truyền thông: kêt nối các thành phần của HT</a:t>
            </a:r>
          </a:p>
          <a:p>
            <a:pPr lvl="1">
              <a:buFont typeface="Wingdings" panose="05000000000000000000" pitchFamily="2" charset="2"/>
              <a:buNone/>
            </a:pPr>
            <a:endParaRPr lang="en-US" altLang="vi-VN">
              <a:sym typeface="Wingdings" panose="05000000000000000000" pitchFamily="2" charset="2"/>
            </a:endParaRPr>
          </a:p>
        </p:txBody>
      </p:sp>
      <p:sp>
        <p:nvSpPr>
          <p:cNvPr id="2" name="Slide Number Placeholder 1">
            <a:extLst>
              <a:ext uri="{FF2B5EF4-FFF2-40B4-BE49-F238E27FC236}">
                <a16:creationId xmlns:a16="http://schemas.microsoft.com/office/drawing/2014/main" id="{66FADB25-E0BE-4808-8C04-78008FA07E98}"/>
              </a:ext>
            </a:extLst>
          </p:cNvPr>
          <p:cNvSpPr>
            <a:spLocks noGrp="1"/>
          </p:cNvSpPr>
          <p:nvPr>
            <p:ph type="sldNum" sz="quarter" idx="12"/>
          </p:nvPr>
        </p:nvSpPr>
        <p:spPr/>
        <p:txBody>
          <a:bodyPr/>
          <a:lstStyle/>
          <a:p>
            <a:fld id="{75AD155E-7EA3-EA46-B9DC-061AAF62E150}" type="slidenum">
              <a:rPr lang="en-US" smtClean="0"/>
              <a:pPr/>
              <a:t>138</a:t>
            </a:fld>
            <a:endParaRPr lang="en-US" dirty="0"/>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a:extLst>
              <a:ext uri="{FF2B5EF4-FFF2-40B4-BE49-F238E27FC236}">
                <a16:creationId xmlns:a16="http://schemas.microsoft.com/office/drawing/2014/main" id="{FCE79954-FD2F-4111-BB71-F2FAED1C8840}"/>
              </a:ext>
            </a:extLst>
          </p:cNvPr>
          <p:cNvSpPr>
            <a:spLocks noGrp="1" noChangeArrowheads="1"/>
          </p:cNvSpPr>
          <p:nvPr>
            <p:ph type="title"/>
          </p:nvPr>
        </p:nvSpPr>
        <p:spPr/>
        <p:txBody>
          <a:bodyPr/>
          <a:lstStyle/>
          <a:p>
            <a:r>
              <a:rPr lang="en-US" altLang="vi-VN"/>
              <a:t>3.7.3 Thuật ngữ trong thiết kế DL</a:t>
            </a:r>
          </a:p>
        </p:txBody>
      </p:sp>
      <p:sp>
        <p:nvSpPr>
          <p:cNvPr id="208899" name="Content Placeholder 2">
            <a:extLst>
              <a:ext uri="{FF2B5EF4-FFF2-40B4-BE49-F238E27FC236}">
                <a16:creationId xmlns:a16="http://schemas.microsoft.com/office/drawing/2014/main" id="{FC3402A7-3511-4E27-BF43-7C9E31F17B6F}"/>
              </a:ext>
            </a:extLst>
          </p:cNvPr>
          <p:cNvSpPr>
            <a:spLocks noGrp="1" noChangeArrowheads="1"/>
          </p:cNvSpPr>
          <p:nvPr>
            <p:ph idx="1"/>
          </p:nvPr>
        </p:nvSpPr>
        <p:spPr/>
        <p:txBody>
          <a:bodyPr/>
          <a:lstStyle/>
          <a:p>
            <a:r>
              <a:rPr lang="en-US" altLang="vi-VN"/>
              <a:t>Thực thể/ Quan hệ/ Bảng/File</a:t>
            </a:r>
          </a:p>
          <a:p>
            <a:r>
              <a:rPr lang="en-US" altLang="vi-VN"/>
              <a:t>Thuộc tính/ trường/trường khóa/khóa chính/ khóa ngoại</a:t>
            </a:r>
          </a:p>
          <a:p>
            <a:r>
              <a:rPr lang="en-US" altLang="vi-VN"/>
              <a:t>Bộ/Bản ghi</a:t>
            </a:r>
          </a:p>
          <a:p>
            <a:r>
              <a:rPr lang="en-US" altLang="vi-VN"/>
              <a:t>Ràng buộc/ toàn vẹn dữ liệu</a:t>
            </a:r>
          </a:p>
          <a:p>
            <a:r>
              <a:rPr lang="en-US" altLang="vi-VN"/>
              <a:t>Mô hình dữ liệu (quan hệ)</a:t>
            </a:r>
          </a:p>
          <a:p>
            <a:endParaRPr lang="en-US" altLang="vi-VN"/>
          </a:p>
        </p:txBody>
      </p:sp>
      <p:sp>
        <p:nvSpPr>
          <p:cNvPr id="2" name="Slide Number Placeholder 1">
            <a:extLst>
              <a:ext uri="{FF2B5EF4-FFF2-40B4-BE49-F238E27FC236}">
                <a16:creationId xmlns:a16="http://schemas.microsoft.com/office/drawing/2014/main" id="{E2599F54-B570-4ED3-BD7E-CD5B5689D975}"/>
              </a:ext>
            </a:extLst>
          </p:cNvPr>
          <p:cNvSpPr>
            <a:spLocks noGrp="1"/>
          </p:cNvSpPr>
          <p:nvPr>
            <p:ph type="sldNum" sz="quarter" idx="12"/>
          </p:nvPr>
        </p:nvSpPr>
        <p:spPr/>
        <p:txBody>
          <a:bodyPr/>
          <a:lstStyle/>
          <a:p>
            <a:fld id="{75AD155E-7EA3-EA46-B9DC-061AAF62E150}" type="slidenum">
              <a:rPr lang="en-US" smtClean="0"/>
              <a:pPr/>
              <a:t>139</a:t>
            </a:fld>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C3073CA-E437-4A96-88F2-72A55024C089}"/>
              </a:ext>
            </a:extLst>
          </p:cNvPr>
          <p:cNvSpPr>
            <a:spLocks noGrp="1" noChangeArrowheads="1"/>
          </p:cNvSpPr>
          <p:nvPr>
            <p:ph type="title"/>
          </p:nvPr>
        </p:nvSpPr>
        <p:spPr/>
        <p:txBody>
          <a:bodyPr>
            <a:noAutofit/>
          </a:bodyPr>
          <a:lstStyle/>
          <a:p>
            <a:pPr eaLnBrk="1" hangingPunct="1"/>
            <a:r>
              <a:rPr lang="en-US" altLang="vi-VN" dirty="0"/>
              <a:t>3.2.2. </a:t>
            </a:r>
            <a:r>
              <a:rPr lang="en-US" altLang="vi-VN" dirty="0" err="1"/>
              <a:t>Biểu</a:t>
            </a:r>
            <a:r>
              <a:rPr lang="en-US" altLang="vi-VN" dirty="0"/>
              <a:t> </a:t>
            </a:r>
            <a:r>
              <a:rPr lang="en-US" altLang="vi-VN" dirty="0" err="1"/>
              <a:t>đồ</a:t>
            </a:r>
            <a:r>
              <a:rPr lang="en-US" altLang="vi-VN" dirty="0"/>
              <a:t> </a:t>
            </a:r>
            <a:r>
              <a:rPr lang="en-US" altLang="vi-VN" dirty="0" err="1"/>
              <a:t>luồng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mức</a:t>
            </a:r>
            <a:r>
              <a:rPr lang="en-US" altLang="vi-VN" dirty="0"/>
              <a:t> logic)</a:t>
            </a:r>
          </a:p>
        </p:txBody>
      </p:sp>
      <p:sp>
        <p:nvSpPr>
          <p:cNvPr id="31747" name="Rectangle 3">
            <a:extLst>
              <a:ext uri="{FF2B5EF4-FFF2-40B4-BE49-F238E27FC236}">
                <a16:creationId xmlns:a16="http://schemas.microsoft.com/office/drawing/2014/main" id="{8BA8BD1B-2C4E-4C3D-A24C-2095E211EABB}"/>
              </a:ext>
            </a:extLst>
          </p:cNvPr>
          <p:cNvSpPr>
            <a:spLocks noGrp="1" noChangeArrowheads="1"/>
          </p:cNvSpPr>
          <p:nvPr>
            <p:ph idx="1"/>
          </p:nvPr>
        </p:nvSpPr>
        <p:spPr/>
        <p:txBody>
          <a:bodyPr/>
          <a:lstStyle/>
          <a:p>
            <a:pPr eaLnBrk="1" hangingPunct="1"/>
            <a:r>
              <a:rPr lang="en-US" altLang="vi-VN" sz="2800" dirty="0" err="1"/>
              <a:t>Tác</a:t>
            </a:r>
            <a:r>
              <a:rPr lang="en-US" altLang="vi-VN" sz="2800" dirty="0"/>
              <a:t> </a:t>
            </a:r>
            <a:r>
              <a:rPr lang="en-US" altLang="vi-VN" sz="2800" dirty="0" err="1"/>
              <a:t>nhân</a:t>
            </a:r>
            <a:r>
              <a:rPr lang="en-US" altLang="vi-VN" sz="2800" dirty="0"/>
              <a:t> </a:t>
            </a:r>
            <a:r>
              <a:rPr lang="en-US" altLang="vi-VN" sz="2800" dirty="0" err="1"/>
              <a:t>ngoài</a:t>
            </a:r>
            <a:r>
              <a:rPr lang="en-US" altLang="vi-VN" sz="2800" dirty="0"/>
              <a:t>: (</a:t>
            </a:r>
            <a:r>
              <a:rPr lang="en-US" altLang="vi-VN" sz="2800" dirty="0" err="1"/>
              <a:t>đối</a:t>
            </a:r>
            <a:r>
              <a:rPr lang="en-US" altLang="vi-VN" sz="2800" dirty="0"/>
              <a:t> </a:t>
            </a:r>
            <a:r>
              <a:rPr lang="en-US" altLang="vi-VN" sz="2800" dirty="0" err="1"/>
              <a:t>tác</a:t>
            </a:r>
            <a:r>
              <a:rPr lang="en-US" altLang="vi-VN" sz="2800" dirty="0"/>
              <a:t>)</a:t>
            </a:r>
          </a:p>
          <a:p>
            <a:pPr lvl="1" eaLnBrk="1" hangingPunct="1"/>
            <a:r>
              <a:rPr lang="en-US" altLang="vi-VN" sz="2400" dirty="0" err="1"/>
              <a:t>Thực</a:t>
            </a:r>
            <a:r>
              <a:rPr lang="en-US" altLang="vi-VN" sz="2400" dirty="0"/>
              <a:t> </a:t>
            </a:r>
            <a:r>
              <a:rPr lang="en-US" altLang="vi-VN" sz="2400" dirty="0" err="1"/>
              <a:t>thể</a:t>
            </a:r>
            <a:r>
              <a:rPr lang="en-US" altLang="vi-VN" sz="2400" dirty="0"/>
              <a:t> </a:t>
            </a:r>
            <a:r>
              <a:rPr lang="en-US" altLang="vi-VN" sz="2400" dirty="0" err="1"/>
              <a:t>ngoài</a:t>
            </a:r>
            <a:r>
              <a:rPr lang="en-US" altLang="vi-VN" sz="2400" dirty="0"/>
              <a:t> HT </a:t>
            </a:r>
            <a:r>
              <a:rPr lang="en-US" altLang="vi-VN" sz="2400" dirty="0" err="1"/>
              <a:t>có</a:t>
            </a:r>
            <a:r>
              <a:rPr lang="en-US" altLang="vi-VN" sz="2400" dirty="0"/>
              <a:t> </a:t>
            </a:r>
            <a:r>
              <a:rPr lang="en-US" altLang="vi-VN" sz="2400" dirty="0" err="1"/>
              <a:t>trao</a:t>
            </a:r>
            <a:r>
              <a:rPr lang="en-US" altLang="vi-VN" sz="2400" dirty="0"/>
              <a:t> </a:t>
            </a:r>
            <a:r>
              <a:rPr lang="en-US" altLang="vi-VN" sz="2400" dirty="0" err="1"/>
              <a:t>đổi</a:t>
            </a:r>
            <a:r>
              <a:rPr lang="en-US" altLang="vi-VN" sz="2400" dirty="0"/>
              <a:t> TT </a:t>
            </a:r>
            <a:r>
              <a:rPr lang="en-US" altLang="vi-VN" sz="2400" dirty="0" err="1"/>
              <a:t>với</a:t>
            </a:r>
            <a:r>
              <a:rPr lang="en-US" altLang="vi-VN" sz="2400" dirty="0"/>
              <a:t> HT, </a:t>
            </a:r>
            <a:r>
              <a:rPr lang="en-US" altLang="vi-VN" sz="2400" dirty="0" err="1"/>
              <a:t>còn</a:t>
            </a:r>
            <a:r>
              <a:rPr lang="en-US" altLang="vi-VN" sz="2400" dirty="0"/>
              <a:t> </a:t>
            </a:r>
            <a:r>
              <a:rPr lang="en-US" altLang="vi-VN" sz="2400" dirty="0" err="1"/>
              <a:t>gọi</a:t>
            </a:r>
            <a:r>
              <a:rPr lang="en-US" altLang="vi-VN" sz="2400" dirty="0"/>
              <a:t> </a:t>
            </a:r>
            <a:r>
              <a:rPr lang="en-US" altLang="vi-VN" sz="2400" dirty="0" err="1"/>
              <a:t>là</a:t>
            </a:r>
            <a:r>
              <a:rPr lang="en-US" altLang="vi-VN" sz="2400" dirty="0"/>
              <a:t> </a:t>
            </a:r>
            <a:r>
              <a:rPr lang="en-US" altLang="vi-VN" sz="2400" dirty="0" err="1"/>
              <a:t>nguồn</a:t>
            </a:r>
            <a:r>
              <a:rPr lang="en-US" altLang="vi-VN" sz="2400" dirty="0"/>
              <a:t> hay </a:t>
            </a:r>
            <a:r>
              <a:rPr lang="en-US" altLang="vi-VN" sz="2400" dirty="0" err="1"/>
              <a:t>đích</a:t>
            </a:r>
            <a:r>
              <a:rPr lang="en-US" altLang="vi-VN" sz="2400" dirty="0"/>
              <a:t> </a:t>
            </a:r>
            <a:r>
              <a:rPr lang="en-US" altLang="vi-VN" sz="2400" dirty="0" err="1"/>
              <a:t>của</a:t>
            </a:r>
            <a:r>
              <a:rPr lang="en-US" altLang="vi-VN" sz="2400" dirty="0"/>
              <a:t> HT</a:t>
            </a:r>
          </a:p>
          <a:p>
            <a:pPr lvl="1" eaLnBrk="1" hangingPunct="1"/>
            <a:r>
              <a:rPr lang="en-US" altLang="vi-VN" sz="2400" dirty="0" err="1"/>
              <a:t>Ký</a:t>
            </a:r>
            <a:r>
              <a:rPr lang="en-US" altLang="vi-VN" sz="2400" dirty="0"/>
              <a:t> </a:t>
            </a:r>
            <a:r>
              <a:rPr lang="en-US" altLang="vi-VN" sz="2400" dirty="0" err="1"/>
              <a:t>pháp</a:t>
            </a:r>
            <a:r>
              <a:rPr lang="en-US" altLang="vi-VN" sz="2400" dirty="0"/>
              <a:t>:</a:t>
            </a:r>
          </a:p>
          <a:p>
            <a:pPr eaLnBrk="1" hangingPunct="1"/>
            <a:r>
              <a:rPr lang="en-US" altLang="vi-VN" sz="2800" dirty="0" err="1"/>
              <a:t>Tác</a:t>
            </a:r>
            <a:r>
              <a:rPr lang="en-US" altLang="vi-VN" sz="2800" dirty="0"/>
              <a:t> </a:t>
            </a:r>
            <a:r>
              <a:rPr lang="en-US" altLang="vi-VN" sz="2800" dirty="0" err="1"/>
              <a:t>nhân</a:t>
            </a:r>
            <a:r>
              <a:rPr lang="en-US" altLang="vi-VN" sz="2800" dirty="0"/>
              <a:t> </a:t>
            </a:r>
            <a:r>
              <a:rPr lang="en-US" altLang="vi-VN" sz="2800" dirty="0" err="1"/>
              <a:t>trong</a:t>
            </a:r>
            <a:endParaRPr lang="en-US" altLang="vi-VN" sz="2800" dirty="0"/>
          </a:p>
          <a:p>
            <a:pPr lvl="1" eaLnBrk="1" hangingPunct="1"/>
            <a:r>
              <a:rPr lang="en-US" altLang="vi-VN" sz="2400" dirty="0" err="1"/>
              <a:t>Là</a:t>
            </a:r>
            <a:r>
              <a:rPr lang="en-US" altLang="vi-VN" sz="2400" dirty="0"/>
              <a:t> </a:t>
            </a:r>
            <a:r>
              <a:rPr lang="en-US" altLang="vi-VN" sz="2400" dirty="0" err="1"/>
              <a:t>một</a:t>
            </a:r>
            <a:r>
              <a:rPr lang="en-US" altLang="vi-VN" sz="2400" dirty="0"/>
              <a:t> </a:t>
            </a:r>
            <a:r>
              <a:rPr lang="en-US" altLang="vi-VN" sz="2400" dirty="0" err="1"/>
              <a:t>chức</a:t>
            </a:r>
            <a:r>
              <a:rPr lang="en-US" altLang="vi-VN" sz="2400" dirty="0"/>
              <a:t> </a:t>
            </a:r>
            <a:r>
              <a:rPr lang="en-US" altLang="vi-VN" sz="2400" dirty="0" err="1"/>
              <a:t>năng</a:t>
            </a:r>
            <a:r>
              <a:rPr lang="en-US" altLang="vi-VN" sz="2400" dirty="0"/>
              <a:t> hay </a:t>
            </a:r>
            <a:r>
              <a:rPr lang="en-US" altLang="vi-VN" sz="2400" dirty="0" err="1"/>
              <a:t>một</a:t>
            </a:r>
            <a:r>
              <a:rPr lang="en-US" altLang="vi-VN" sz="2400" dirty="0"/>
              <a:t> </a:t>
            </a:r>
            <a:r>
              <a:rPr lang="en-US" altLang="vi-VN" sz="2400" dirty="0" err="1"/>
              <a:t>hệ</a:t>
            </a:r>
            <a:r>
              <a:rPr lang="en-US" altLang="vi-VN" sz="2400" dirty="0"/>
              <a:t> con </a:t>
            </a:r>
            <a:r>
              <a:rPr lang="en-US" altLang="vi-VN" sz="2400" dirty="0" err="1"/>
              <a:t>của</a:t>
            </a:r>
            <a:r>
              <a:rPr lang="en-US" altLang="vi-VN" sz="2400" dirty="0"/>
              <a:t> HT </a:t>
            </a:r>
            <a:r>
              <a:rPr lang="en-US" altLang="vi-VN" sz="2400" dirty="0" err="1"/>
              <a:t>được</a:t>
            </a:r>
            <a:r>
              <a:rPr lang="en-US" altLang="vi-VN" sz="2400" dirty="0"/>
              <a:t> </a:t>
            </a:r>
            <a:r>
              <a:rPr lang="en-US" altLang="vi-VN" sz="2400" dirty="0" err="1"/>
              <a:t>mô</a:t>
            </a:r>
            <a:r>
              <a:rPr lang="en-US" altLang="vi-VN" sz="2400" dirty="0"/>
              <a:t> </a:t>
            </a:r>
            <a:r>
              <a:rPr lang="en-US" altLang="vi-VN" sz="2400" dirty="0" err="1"/>
              <a:t>tả</a:t>
            </a:r>
            <a:r>
              <a:rPr lang="en-US" altLang="vi-VN" sz="2400" dirty="0"/>
              <a:t> ở </a:t>
            </a:r>
            <a:r>
              <a:rPr lang="en-US" altLang="vi-VN" sz="2400" dirty="0" err="1"/>
              <a:t>trang</a:t>
            </a:r>
            <a:r>
              <a:rPr lang="en-US" altLang="vi-VN" sz="2400" dirty="0"/>
              <a:t> </a:t>
            </a:r>
            <a:r>
              <a:rPr lang="en-US" altLang="vi-VN" sz="2400" dirty="0" err="1"/>
              <a:t>khác</a:t>
            </a:r>
            <a:r>
              <a:rPr lang="en-US" altLang="vi-VN" sz="2400" dirty="0"/>
              <a:t>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nhưng</a:t>
            </a:r>
            <a:r>
              <a:rPr lang="en-US" altLang="vi-VN" sz="2400" dirty="0"/>
              <a:t> </a:t>
            </a:r>
            <a:r>
              <a:rPr lang="en-US" altLang="vi-VN" sz="2400" dirty="0" err="1"/>
              <a:t>có</a:t>
            </a:r>
            <a:r>
              <a:rPr lang="en-US" altLang="vi-VN" sz="2400" dirty="0"/>
              <a:t> </a:t>
            </a:r>
            <a:r>
              <a:rPr lang="en-US" altLang="vi-VN" sz="2400" dirty="0" err="1"/>
              <a:t>trao</a:t>
            </a:r>
            <a:r>
              <a:rPr lang="en-US" altLang="vi-VN" sz="2400" dirty="0"/>
              <a:t> </a:t>
            </a:r>
            <a:r>
              <a:rPr lang="en-US" altLang="vi-VN" sz="2400" dirty="0" err="1"/>
              <a:t>đổi</a:t>
            </a:r>
            <a:r>
              <a:rPr lang="en-US" altLang="vi-VN" sz="2400" dirty="0"/>
              <a:t> </a:t>
            </a:r>
            <a:r>
              <a:rPr lang="en-US" altLang="vi-VN" sz="2400" dirty="0" err="1"/>
              <a:t>thông</a:t>
            </a:r>
            <a:r>
              <a:rPr lang="en-US" altLang="vi-VN" sz="2400" dirty="0"/>
              <a:t> tin </a:t>
            </a:r>
            <a:r>
              <a:rPr lang="en-US" altLang="vi-VN" sz="2400" dirty="0" err="1"/>
              <a:t>với</a:t>
            </a:r>
            <a:r>
              <a:rPr lang="en-US" altLang="vi-VN" sz="2400" dirty="0"/>
              <a:t> </a:t>
            </a:r>
            <a:r>
              <a:rPr lang="en-US" altLang="vi-VN" sz="2400" dirty="0" err="1"/>
              <a:t>trang</a:t>
            </a:r>
            <a:r>
              <a:rPr lang="en-US" altLang="vi-VN" sz="2400" dirty="0"/>
              <a:t> </a:t>
            </a:r>
            <a:r>
              <a:rPr lang="en-US" altLang="vi-VN" sz="2400" dirty="0" err="1"/>
              <a:t>hiện</a:t>
            </a:r>
            <a:r>
              <a:rPr lang="en-US" altLang="vi-VN" sz="2400" dirty="0"/>
              <a:t> </a:t>
            </a:r>
            <a:r>
              <a:rPr lang="en-US" altLang="vi-VN" sz="2400" dirty="0" err="1"/>
              <a:t>tại</a:t>
            </a:r>
            <a:r>
              <a:rPr lang="en-US" altLang="vi-VN" sz="2400" dirty="0"/>
              <a:t>.</a:t>
            </a:r>
          </a:p>
          <a:p>
            <a:pPr lvl="1" eaLnBrk="1" hangingPunct="1"/>
            <a:r>
              <a:rPr lang="en-US" altLang="vi-VN" sz="2400" dirty="0" err="1"/>
              <a:t>Ký</a:t>
            </a:r>
            <a:r>
              <a:rPr lang="en-US" altLang="vi-VN" sz="2400" dirty="0"/>
              <a:t> </a:t>
            </a:r>
            <a:r>
              <a:rPr lang="en-US" altLang="vi-VN" sz="2400" dirty="0" err="1"/>
              <a:t>pháp</a:t>
            </a:r>
            <a:r>
              <a:rPr lang="en-US" altLang="vi-VN" sz="2400" dirty="0"/>
              <a:t>:</a:t>
            </a:r>
          </a:p>
          <a:p>
            <a:pPr lvl="1" eaLnBrk="1" hangingPunct="1">
              <a:buFont typeface="Wingdings" panose="05000000000000000000" pitchFamily="2" charset="2"/>
              <a:buNone/>
            </a:pPr>
            <a:endParaRPr lang="en-US" altLang="vi-VN" sz="2400" dirty="0"/>
          </a:p>
          <a:p>
            <a:pPr eaLnBrk="1" hangingPunct="1">
              <a:buFont typeface="Wingdings" panose="05000000000000000000" pitchFamily="2" charset="2"/>
              <a:buNone/>
            </a:pPr>
            <a:endParaRPr lang="en-US" altLang="vi-VN" dirty="0"/>
          </a:p>
        </p:txBody>
      </p:sp>
      <p:grpSp>
        <p:nvGrpSpPr>
          <p:cNvPr id="4" name="Group 3">
            <a:extLst>
              <a:ext uri="{FF2B5EF4-FFF2-40B4-BE49-F238E27FC236}">
                <a16:creationId xmlns:a16="http://schemas.microsoft.com/office/drawing/2014/main" id="{01F58AB6-2D56-4181-8F19-6183684BB11F}"/>
              </a:ext>
            </a:extLst>
          </p:cNvPr>
          <p:cNvGrpSpPr/>
          <p:nvPr/>
        </p:nvGrpSpPr>
        <p:grpSpPr>
          <a:xfrm>
            <a:off x="4038600" y="5636057"/>
            <a:ext cx="2514600" cy="494436"/>
            <a:chOff x="4391025" y="5640034"/>
            <a:chExt cx="2514600" cy="494436"/>
          </a:xfrm>
        </p:grpSpPr>
        <p:sp>
          <p:nvSpPr>
            <p:cNvPr id="16389" name="Line 5">
              <a:extLst>
                <a:ext uri="{FF2B5EF4-FFF2-40B4-BE49-F238E27FC236}">
                  <a16:creationId xmlns:a16="http://schemas.microsoft.com/office/drawing/2014/main" id="{28FB26C8-614E-416E-A5DA-3445BB5B1445}"/>
                </a:ext>
              </a:extLst>
            </p:cNvPr>
            <p:cNvSpPr>
              <a:spLocks noChangeShapeType="1"/>
            </p:cNvSpPr>
            <p:nvPr/>
          </p:nvSpPr>
          <p:spPr bwMode="auto">
            <a:xfrm>
              <a:off x="4391025" y="567727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31750" name="Line 6">
              <a:extLst>
                <a:ext uri="{FF2B5EF4-FFF2-40B4-BE49-F238E27FC236}">
                  <a16:creationId xmlns:a16="http://schemas.microsoft.com/office/drawing/2014/main" id="{CDFF3BE3-3D7A-4705-BC8C-500EBD6E75A2}"/>
                </a:ext>
              </a:extLst>
            </p:cNvPr>
            <p:cNvSpPr>
              <a:spLocks noChangeShapeType="1"/>
            </p:cNvSpPr>
            <p:nvPr/>
          </p:nvSpPr>
          <p:spPr bwMode="auto">
            <a:xfrm>
              <a:off x="6905625" y="567727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6391" name="Line 7">
              <a:extLst>
                <a:ext uri="{FF2B5EF4-FFF2-40B4-BE49-F238E27FC236}">
                  <a16:creationId xmlns:a16="http://schemas.microsoft.com/office/drawing/2014/main" id="{DD15EF75-D182-43DC-ACA8-FC56C8388307}"/>
                </a:ext>
              </a:extLst>
            </p:cNvPr>
            <p:cNvSpPr>
              <a:spLocks noChangeShapeType="1"/>
            </p:cNvSpPr>
            <p:nvPr/>
          </p:nvSpPr>
          <p:spPr bwMode="auto">
            <a:xfrm>
              <a:off x="4391025" y="6134470"/>
              <a:ext cx="2514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6392" name="Text Box 8">
              <a:extLst>
                <a:ext uri="{FF2B5EF4-FFF2-40B4-BE49-F238E27FC236}">
                  <a16:creationId xmlns:a16="http://schemas.microsoft.com/office/drawing/2014/main" id="{4E183034-78FA-4DA9-8962-78675071C894}"/>
                </a:ext>
              </a:extLst>
            </p:cNvPr>
            <p:cNvSpPr txBox="1">
              <a:spLocks noChangeArrowheads="1"/>
            </p:cNvSpPr>
            <p:nvPr/>
          </p:nvSpPr>
          <p:spPr bwMode="auto">
            <a:xfrm>
              <a:off x="4467225" y="5640034"/>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vi-VN" sz="2000" dirty="0">
                  <a:latin typeface="Arial" panose="020B0604020202020204" pitchFamily="34" charset="0"/>
                </a:rPr>
                <a:t>&lt;</a:t>
              </a:r>
              <a:r>
                <a:rPr lang="en-US" altLang="vi-VN" sz="2000" dirty="0" err="1">
                  <a:latin typeface="Arial" panose="020B0604020202020204" pitchFamily="34" charset="0"/>
                </a:rPr>
                <a:t>Tác</a:t>
              </a:r>
              <a:r>
                <a:rPr lang="en-US" altLang="vi-VN" sz="2000" dirty="0">
                  <a:latin typeface="Arial" panose="020B0604020202020204" pitchFamily="34" charset="0"/>
                </a:rPr>
                <a:t> </a:t>
              </a:r>
              <a:r>
                <a:rPr lang="en-US" altLang="vi-VN" sz="2000" dirty="0" err="1">
                  <a:latin typeface="Arial" panose="020B0604020202020204" pitchFamily="34" charset="0"/>
                </a:rPr>
                <a:t>nhân</a:t>
              </a:r>
              <a:r>
                <a:rPr lang="en-US" altLang="vi-VN" sz="2000" dirty="0">
                  <a:latin typeface="Arial" panose="020B0604020202020204" pitchFamily="34" charset="0"/>
                </a:rPr>
                <a:t> </a:t>
              </a:r>
              <a:r>
                <a:rPr lang="en-US" altLang="vi-VN" sz="2000" dirty="0" err="1">
                  <a:latin typeface="Arial" panose="020B0604020202020204" pitchFamily="34" charset="0"/>
                </a:rPr>
                <a:t>trong</a:t>
              </a:r>
              <a:r>
                <a:rPr lang="en-US" altLang="vi-VN" sz="2000" dirty="0">
                  <a:latin typeface="Arial" panose="020B0604020202020204" pitchFamily="34" charset="0"/>
                </a:rPr>
                <a:t>&gt;</a:t>
              </a:r>
            </a:p>
          </p:txBody>
        </p:sp>
      </p:grpSp>
      <p:grpSp>
        <p:nvGrpSpPr>
          <p:cNvPr id="3" name="Group 2">
            <a:extLst>
              <a:ext uri="{FF2B5EF4-FFF2-40B4-BE49-F238E27FC236}">
                <a16:creationId xmlns:a16="http://schemas.microsoft.com/office/drawing/2014/main" id="{799D6706-811B-45DC-B54B-7B48ED974158}"/>
              </a:ext>
            </a:extLst>
          </p:cNvPr>
          <p:cNvGrpSpPr/>
          <p:nvPr/>
        </p:nvGrpSpPr>
        <p:grpSpPr>
          <a:xfrm>
            <a:off x="4038600" y="2752150"/>
            <a:ext cx="4495800" cy="1295400"/>
            <a:chOff x="4038600" y="2752150"/>
            <a:chExt cx="4495800" cy="1295400"/>
          </a:xfrm>
        </p:grpSpPr>
        <p:sp>
          <p:nvSpPr>
            <p:cNvPr id="16388" name="Rectangle 4">
              <a:extLst>
                <a:ext uri="{FF2B5EF4-FFF2-40B4-BE49-F238E27FC236}">
                  <a16:creationId xmlns:a16="http://schemas.microsoft.com/office/drawing/2014/main" id="{06D514C6-0CBD-40B8-BD05-FD4573AC247F}"/>
                </a:ext>
              </a:extLst>
            </p:cNvPr>
            <p:cNvSpPr>
              <a:spLocks noChangeArrowheads="1"/>
            </p:cNvSpPr>
            <p:nvPr/>
          </p:nvSpPr>
          <p:spPr bwMode="auto">
            <a:xfrm>
              <a:off x="4038600" y="3054863"/>
              <a:ext cx="2514600" cy="762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dirty="0">
                  <a:latin typeface="Arial" panose="020B0604020202020204" pitchFamily="34" charset="0"/>
                </a:rPr>
                <a:t>&lt;</a:t>
              </a:r>
              <a:r>
                <a:rPr lang="en-US" altLang="vi-VN" sz="2400" dirty="0" err="1">
                  <a:latin typeface="Arial" panose="020B0604020202020204" pitchFamily="34" charset="0"/>
                </a:rPr>
                <a:t>Tác</a:t>
              </a:r>
              <a:r>
                <a:rPr lang="en-US" altLang="vi-VN" sz="2400" dirty="0">
                  <a:latin typeface="Arial" panose="020B0604020202020204" pitchFamily="34" charset="0"/>
                </a:rPr>
                <a:t> </a:t>
              </a:r>
              <a:r>
                <a:rPr lang="en-US" altLang="vi-VN" sz="2400" dirty="0" err="1">
                  <a:latin typeface="Arial" panose="020B0604020202020204" pitchFamily="34" charset="0"/>
                </a:rPr>
                <a:t>nhân</a:t>
              </a:r>
              <a:r>
                <a:rPr lang="en-US" altLang="vi-VN" sz="2400" dirty="0">
                  <a:latin typeface="Arial" panose="020B0604020202020204" pitchFamily="34" charset="0"/>
                </a:rPr>
                <a:t> </a:t>
              </a:r>
              <a:r>
                <a:rPr lang="en-US" altLang="vi-VN" sz="2400" dirty="0" err="1">
                  <a:latin typeface="Arial" panose="020B0604020202020204" pitchFamily="34" charset="0"/>
                </a:rPr>
                <a:t>ngoài</a:t>
              </a:r>
              <a:r>
                <a:rPr lang="en-US" altLang="vi-VN" sz="2400" dirty="0">
                  <a:latin typeface="Arial" panose="020B0604020202020204" pitchFamily="34" charset="0"/>
                </a:rPr>
                <a:t>&gt;</a:t>
              </a:r>
            </a:p>
          </p:txBody>
        </p:sp>
        <p:sp>
          <p:nvSpPr>
            <p:cNvPr id="16393" name="Rectangle 10">
              <a:extLst>
                <a:ext uri="{FF2B5EF4-FFF2-40B4-BE49-F238E27FC236}">
                  <a16:creationId xmlns:a16="http://schemas.microsoft.com/office/drawing/2014/main" id="{26F1E527-F65C-4625-9754-30DC6A9538E4}"/>
                </a:ext>
              </a:extLst>
            </p:cNvPr>
            <p:cNvSpPr>
              <a:spLocks noChangeArrowheads="1"/>
            </p:cNvSpPr>
            <p:nvPr/>
          </p:nvSpPr>
          <p:spPr bwMode="auto">
            <a:xfrm>
              <a:off x="7010400" y="2752150"/>
              <a:ext cx="1524000" cy="1295400"/>
            </a:xfrm>
            <a:prstGeom prst="rect">
              <a:avLst/>
            </a:prstGeom>
            <a:solidFill>
              <a:schemeClr val="accent1"/>
            </a:solidFill>
            <a:ln w="12700" cap="sq">
              <a:solidFill>
                <a:schemeClr val="tx1"/>
              </a:solidFill>
              <a:round/>
              <a:headEnd type="none" w="sm" len="sm"/>
              <a:tailEnd type="none" w="sm" len="sm"/>
            </a:ln>
          </p:spPr>
          <p:txBody>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vi-VN" sz="1600" dirty="0">
                <a:latin typeface="Arial" panose="020B0604020202020204" pitchFamily="34" charset="0"/>
              </a:endParaRPr>
            </a:p>
            <a:p>
              <a:pPr algn="ctr" eaLnBrk="1" hangingPunct="1">
                <a:spcBef>
                  <a:spcPct val="0"/>
                </a:spcBef>
                <a:buClrTx/>
                <a:buSzTx/>
                <a:buFontTx/>
                <a:buNone/>
              </a:pPr>
              <a:r>
                <a:rPr lang="en-US" altLang="vi-VN" sz="2400" dirty="0">
                  <a:latin typeface="Arial" panose="020B0604020202020204" pitchFamily="34" charset="0"/>
                </a:rPr>
                <a:t>&lt;</a:t>
              </a:r>
              <a:r>
                <a:rPr lang="en-US" altLang="vi-VN" sz="2400" dirty="0" err="1">
                  <a:latin typeface="Arial" panose="020B0604020202020204" pitchFamily="34" charset="0"/>
                </a:rPr>
                <a:t>Tên</a:t>
              </a:r>
              <a:r>
                <a:rPr lang="en-US" altLang="vi-VN" sz="2400" dirty="0">
                  <a:latin typeface="Arial" panose="020B0604020202020204" pitchFamily="34" charset="0"/>
                </a:rPr>
                <a:t> </a:t>
              </a:r>
              <a:r>
                <a:rPr lang="en-US" altLang="vi-VN" sz="2400" dirty="0" err="1">
                  <a:latin typeface="Arial" panose="020B0604020202020204" pitchFamily="34" charset="0"/>
                </a:rPr>
                <a:t>tác</a:t>
              </a:r>
              <a:r>
                <a:rPr lang="en-US" altLang="vi-VN" sz="2400" dirty="0">
                  <a:latin typeface="Arial" panose="020B0604020202020204" pitchFamily="34" charset="0"/>
                </a:rPr>
                <a:t> </a:t>
              </a:r>
              <a:r>
                <a:rPr lang="en-US" altLang="vi-VN" sz="2400" dirty="0" err="1">
                  <a:latin typeface="Arial" panose="020B0604020202020204" pitchFamily="34" charset="0"/>
                </a:rPr>
                <a:t>nhân</a:t>
              </a:r>
              <a:r>
                <a:rPr lang="en-US" altLang="vi-VN" sz="2400" dirty="0">
                  <a:latin typeface="Arial" panose="020B0604020202020204" pitchFamily="34" charset="0"/>
                </a:rPr>
                <a:t>&gt;</a:t>
              </a:r>
            </a:p>
            <a:p>
              <a:pPr algn="ctr" eaLnBrk="1" hangingPunct="1">
                <a:spcBef>
                  <a:spcPct val="0"/>
                </a:spcBef>
                <a:buClrTx/>
                <a:buSzTx/>
                <a:buFontTx/>
                <a:buNone/>
              </a:pPr>
              <a:endParaRPr lang="en-US" altLang="vi-VN" sz="2400" dirty="0">
                <a:latin typeface="Arial" panose="020B0604020202020204" pitchFamily="34" charset="0"/>
              </a:endParaRPr>
            </a:p>
          </p:txBody>
        </p:sp>
      </p:grpSp>
      <p:sp>
        <p:nvSpPr>
          <p:cNvPr id="2" name="Slide Number Placeholder 1">
            <a:extLst>
              <a:ext uri="{FF2B5EF4-FFF2-40B4-BE49-F238E27FC236}">
                <a16:creationId xmlns:a16="http://schemas.microsoft.com/office/drawing/2014/main" id="{4A7D41E7-1B02-4D4F-BD8A-3D2C5CAC5909}"/>
              </a:ext>
            </a:extLst>
          </p:cNvPr>
          <p:cNvSpPr>
            <a:spLocks noGrp="1"/>
          </p:cNvSpPr>
          <p:nvPr>
            <p:ph type="sldNum" sz="quarter" idx="12"/>
          </p:nvPr>
        </p:nvSpPr>
        <p:spPr/>
        <p:txBody>
          <a:bodyPr/>
          <a:lstStyle/>
          <a:p>
            <a:fld id="{75AD155E-7EA3-EA46-B9DC-061AAF62E150}" type="slidenum">
              <a:rPr lang="en-US" smtClean="0"/>
              <a:pPr/>
              <a:t>14</a:t>
            </a:fld>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a:extLst>
              <a:ext uri="{FF2B5EF4-FFF2-40B4-BE49-F238E27FC236}">
                <a16:creationId xmlns:a16="http://schemas.microsoft.com/office/drawing/2014/main" id="{17737BA5-A6FC-4D6A-A269-B8B0C77EC0AC}"/>
              </a:ext>
            </a:extLst>
          </p:cNvPr>
          <p:cNvSpPr>
            <a:spLocks noGrp="1" noChangeArrowheads="1"/>
          </p:cNvSpPr>
          <p:nvPr>
            <p:ph type="title"/>
          </p:nvPr>
        </p:nvSpPr>
        <p:spPr/>
        <p:txBody>
          <a:bodyPr/>
          <a:lstStyle/>
          <a:p>
            <a:r>
              <a:rPr lang="en-US" altLang="vi-VN"/>
              <a:t>3.7.4 Lưu trữ và truy nhập dữ liệu</a:t>
            </a:r>
          </a:p>
        </p:txBody>
      </p:sp>
      <p:sp>
        <p:nvSpPr>
          <p:cNvPr id="209923" name="Content Placeholder 2">
            <a:extLst>
              <a:ext uri="{FF2B5EF4-FFF2-40B4-BE49-F238E27FC236}">
                <a16:creationId xmlns:a16="http://schemas.microsoft.com/office/drawing/2014/main" id="{84DAD894-DDFA-4CB4-994E-3A6C65672FAE}"/>
              </a:ext>
            </a:extLst>
          </p:cNvPr>
          <p:cNvSpPr>
            <a:spLocks noGrp="1" noChangeArrowheads="1"/>
          </p:cNvSpPr>
          <p:nvPr>
            <p:ph idx="1"/>
          </p:nvPr>
        </p:nvSpPr>
        <p:spPr/>
        <p:txBody>
          <a:bodyPr/>
          <a:lstStyle/>
          <a:p>
            <a:r>
              <a:rPr lang="en-US" altLang="vi-VN"/>
              <a:t>Data Warehousing</a:t>
            </a:r>
          </a:p>
          <a:p>
            <a:r>
              <a:rPr lang="en-US" altLang="vi-VN"/>
              <a:t>Data Mining</a:t>
            </a:r>
          </a:p>
          <a:p>
            <a:r>
              <a:rPr lang="en-US" altLang="vi-VN"/>
              <a:t>Lưu trữ logic và vật lí</a:t>
            </a:r>
          </a:p>
          <a:p>
            <a:r>
              <a:rPr lang="en-US" altLang="vi-VN"/>
              <a:t>Lưu trữ và mã hóa dữ liệu</a:t>
            </a:r>
          </a:p>
        </p:txBody>
      </p:sp>
      <p:sp>
        <p:nvSpPr>
          <p:cNvPr id="2" name="Slide Number Placeholder 1">
            <a:extLst>
              <a:ext uri="{FF2B5EF4-FFF2-40B4-BE49-F238E27FC236}">
                <a16:creationId xmlns:a16="http://schemas.microsoft.com/office/drawing/2014/main" id="{ED488AA1-89B5-4A15-9834-914672C05D1D}"/>
              </a:ext>
            </a:extLst>
          </p:cNvPr>
          <p:cNvSpPr>
            <a:spLocks noGrp="1"/>
          </p:cNvSpPr>
          <p:nvPr>
            <p:ph type="sldNum" sz="quarter" idx="12"/>
          </p:nvPr>
        </p:nvSpPr>
        <p:spPr/>
        <p:txBody>
          <a:bodyPr/>
          <a:lstStyle/>
          <a:p>
            <a:fld id="{75AD155E-7EA3-EA46-B9DC-061AAF62E150}" type="slidenum">
              <a:rPr lang="en-US" smtClean="0"/>
              <a:pPr/>
              <a:t>140</a:t>
            </a:fld>
            <a:endParaRPr lang="en-US" dirty="0"/>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a:extLst>
              <a:ext uri="{FF2B5EF4-FFF2-40B4-BE49-F238E27FC236}">
                <a16:creationId xmlns:a16="http://schemas.microsoft.com/office/drawing/2014/main" id="{CF38138F-FAB9-4A22-8627-673B28B5CB51}"/>
              </a:ext>
            </a:extLst>
          </p:cNvPr>
          <p:cNvSpPr>
            <a:spLocks noGrp="1" noChangeArrowheads="1"/>
          </p:cNvSpPr>
          <p:nvPr>
            <p:ph type="title"/>
          </p:nvPr>
        </p:nvSpPr>
        <p:spPr/>
        <p:txBody>
          <a:bodyPr/>
          <a:lstStyle/>
          <a:p>
            <a:r>
              <a:rPr lang="en-US" altLang="vi-VN"/>
              <a:t>3.7.5 Kiểm soát dữ liệu</a:t>
            </a:r>
          </a:p>
        </p:txBody>
      </p:sp>
      <p:sp>
        <p:nvSpPr>
          <p:cNvPr id="210947" name="Content Placeholder 2">
            <a:extLst>
              <a:ext uri="{FF2B5EF4-FFF2-40B4-BE49-F238E27FC236}">
                <a16:creationId xmlns:a16="http://schemas.microsoft.com/office/drawing/2014/main" id="{52D16D7E-BF3A-4BB1-97BF-5ABE3EC0131C}"/>
              </a:ext>
            </a:extLst>
          </p:cNvPr>
          <p:cNvSpPr>
            <a:spLocks noGrp="1" noChangeArrowheads="1"/>
          </p:cNvSpPr>
          <p:nvPr>
            <p:ph idx="1"/>
          </p:nvPr>
        </p:nvSpPr>
        <p:spPr/>
        <p:txBody>
          <a:bodyPr/>
          <a:lstStyle/>
          <a:p>
            <a:r>
              <a:rPr lang="en-US" altLang="vi-VN"/>
              <a:t>Đảm bảo DB lưu trữ đúng đắn, hoàn chỉnh, và an toàn.</a:t>
            </a:r>
          </a:p>
          <a:p>
            <a:r>
              <a:rPr lang="en-US" altLang="vi-VN"/>
              <a:t>Các biện pháp bảo mật và kiểm soát như: Subschema, password, encryption, audit trail file, back up and recovery procedures.</a:t>
            </a:r>
          </a:p>
        </p:txBody>
      </p:sp>
      <p:sp>
        <p:nvSpPr>
          <p:cNvPr id="2" name="Slide Number Placeholder 1">
            <a:extLst>
              <a:ext uri="{FF2B5EF4-FFF2-40B4-BE49-F238E27FC236}">
                <a16:creationId xmlns:a16="http://schemas.microsoft.com/office/drawing/2014/main" id="{D4252C11-A7C5-43F3-8EA6-89E44F853FB9}"/>
              </a:ext>
            </a:extLst>
          </p:cNvPr>
          <p:cNvSpPr>
            <a:spLocks noGrp="1"/>
          </p:cNvSpPr>
          <p:nvPr>
            <p:ph type="sldNum" sz="quarter" idx="12"/>
          </p:nvPr>
        </p:nvSpPr>
        <p:spPr/>
        <p:txBody>
          <a:bodyPr/>
          <a:lstStyle/>
          <a:p>
            <a:fld id="{75AD155E-7EA3-EA46-B9DC-061AAF62E150}" type="slidenum">
              <a:rPr lang="en-US" smtClean="0"/>
              <a:pPr/>
              <a:t>141</a:t>
            </a:fld>
            <a:endParaRPr lang="en-US" dirty="0"/>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670EFE39-B6AF-47D4-AC6C-D8118636C48D}"/>
              </a:ext>
            </a:extLst>
          </p:cNvPr>
          <p:cNvSpPr>
            <a:spLocks noGrp="1" noChangeArrowheads="1"/>
          </p:cNvSpPr>
          <p:nvPr>
            <p:ph type="title"/>
          </p:nvPr>
        </p:nvSpPr>
        <p:spPr>
          <a:xfrm>
            <a:off x="457200" y="533400"/>
            <a:ext cx="8229600" cy="609600"/>
          </a:xfrm>
        </p:spPr>
        <p:txBody>
          <a:bodyPr>
            <a:normAutofit/>
          </a:bodyPr>
          <a:lstStyle/>
          <a:p>
            <a:pPr eaLnBrk="1" hangingPunct="1"/>
            <a:r>
              <a:rPr lang="en-US" altLang="zh-CN" dirty="0" err="1">
                <a:ea typeface="SimSun" panose="02010600030101010101" pitchFamily="2" charset="-122"/>
              </a:rPr>
              <a:t>Tần</a:t>
            </a:r>
            <a:r>
              <a:rPr lang="en-US" altLang="zh-CN" dirty="0">
                <a:ea typeface="SimSun" panose="02010600030101010101" pitchFamily="2" charset="-122"/>
              </a:rPr>
              <a:t> </a:t>
            </a:r>
            <a:r>
              <a:rPr lang="en-US" altLang="zh-CN" dirty="0" err="1">
                <a:ea typeface="SimSun" panose="02010600030101010101" pitchFamily="2" charset="-122"/>
              </a:rPr>
              <a:t>suất</a:t>
            </a:r>
            <a:r>
              <a:rPr lang="en-US" altLang="zh-CN" dirty="0">
                <a:ea typeface="SimSun" panose="02010600030101010101" pitchFamily="2" charset="-122"/>
              </a:rPr>
              <a:t> </a:t>
            </a:r>
            <a:r>
              <a:rPr lang="en-US" altLang="zh-CN" dirty="0" err="1">
                <a:ea typeface="SimSun" panose="02010600030101010101" pitchFamily="2" charset="-122"/>
              </a:rPr>
              <a:t>truy</a:t>
            </a:r>
            <a:r>
              <a:rPr lang="en-US" altLang="zh-CN" dirty="0">
                <a:ea typeface="SimSun" panose="02010600030101010101" pitchFamily="2" charset="-122"/>
              </a:rPr>
              <a:t> </a:t>
            </a:r>
            <a:r>
              <a:rPr lang="en-US" altLang="zh-CN" dirty="0" err="1">
                <a:ea typeface="SimSun" panose="02010600030101010101" pitchFamily="2" charset="-122"/>
              </a:rPr>
              <a:t>nhập</a:t>
            </a:r>
            <a:endParaRPr lang="en-US" altLang="zh-CN" dirty="0">
              <a:ea typeface="SimSun" panose="02010600030101010101" pitchFamily="2" charset="-122"/>
            </a:endParaRPr>
          </a:p>
        </p:txBody>
      </p:sp>
      <p:sp>
        <p:nvSpPr>
          <p:cNvPr id="211971" name="Rectangle 3">
            <a:extLst>
              <a:ext uri="{FF2B5EF4-FFF2-40B4-BE49-F238E27FC236}">
                <a16:creationId xmlns:a16="http://schemas.microsoft.com/office/drawing/2014/main" id="{FF6603C6-5933-4AA2-A808-AB282D72CCA3}"/>
              </a:ext>
            </a:extLst>
          </p:cNvPr>
          <p:cNvSpPr>
            <a:spLocks noGrp="1" noChangeArrowheads="1"/>
          </p:cNvSpPr>
          <p:nvPr>
            <p:ph idx="1"/>
          </p:nvPr>
        </p:nvSpPr>
        <p:spPr>
          <a:xfrm>
            <a:off x="457200" y="1602557"/>
            <a:ext cx="8229600" cy="4523606"/>
          </a:xfrm>
        </p:spPr>
        <p:txBody>
          <a:bodyPr>
            <a:normAutofit/>
          </a:bodyPr>
          <a:lstStyle/>
          <a:p>
            <a:pPr eaLnBrk="1" hangingPunct="1">
              <a:lnSpc>
                <a:spcPct val="90000"/>
              </a:lnSpc>
            </a:pPr>
            <a:r>
              <a:rPr lang="en-US" altLang="zh-CN" sz="2200" dirty="0">
                <a:ea typeface="SimSun" panose="02010600030101010101" pitchFamily="2" charset="-122"/>
              </a:rPr>
              <a:t>Ý </a:t>
            </a:r>
            <a:r>
              <a:rPr lang="en-US" altLang="zh-CN" sz="2200" dirty="0" err="1">
                <a:ea typeface="SimSun" panose="02010600030101010101" pitchFamily="2" charset="-122"/>
              </a:rPr>
              <a:t>nghĩa</a:t>
            </a:r>
            <a:r>
              <a:rPr lang="en-US" altLang="zh-CN" sz="2200" dirty="0">
                <a:ea typeface="SimSun" panose="02010600030101010101" pitchFamily="2" charset="-122"/>
              </a:rPr>
              <a:t> </a:t>
            </a:r>
            <a:r>
              <a:rPr lang="en-US" altLang="zh-CN" sz="2200" dirty="0" err="1">
                <a:ea typeface="SimSun" panose="02010600030101010101" pitchFamily="2" charset="-122"/>
              </a:rPr>
              <a:t>tìm</a:t>
            </a:r>
            <a:r>
              <a:rPr lang="en-US" altLang="zh-CN" sz="2200" dirty="0">
                <a:ea typeface="SimSun" panose="02010600030101010101" pitchFamily="2" charset="-122"/>
              </a:rPr>
              <a:t> ra:</a:t>
            </a:r>
          </a:p>
          <a:p>
            <a:pPr lvl="1" eaLnBrk="1" hangingPunct="1">
              <a:lnSpc>
                <a:spcPct val="90000"/>
              </a:lnSpc>
            </a:pPr>
            <a:r>
              <a:rPr lang="en-US" altLang="zh-CN" sz="2200" dirty="0" err="1">
                <a:ea typeface="SimSun" panose="02010600030101010101" pitchFamily="2" charset="-122"/>
              </a:rPr>
              <a:t>Bảng</a:t>
            </a:r>
            <a:r>
              <a:rPr lang="en-US" altLang="zh-CN" sz="2200" dirty="0">
                <a:ea typeface="SimSun" panose="02010600030101010101" pitchFamily="2" charset="-122"/>
              </a:rPr>
              <a:t> </a:t>
            </a:r>
            <a:r>
              <a:rPr lang="en-US" altLang="zh-CN" sz="2200" dirty="0" err="1">
                <a:ea typeface="SimSun" panose="02010600030101010101" pitchFamily="2" charset="-122"/>
              </a:rPr>
              <a:t>có</a:t>
            </a:r>
            <a:r>
              <a:rPr lang="en-US" altLang="zh-CN" sz="2200" dirty="0">
                <a:ea typeface="SimSun" panose="02010600030101010101" pitchFamily="2" charset="-122"/>
              </a:rPr>
              <a:t> </a:t>
            </a:r>
            <a:r>
              <a:rPr lang="en-US" altLang="zh-CN" sz="2200" dirty="0" err="1">
                <a:ea typeface="SimSun" panose="02010600030101010101" pitchFamily="2" charset="-122"/>
              </a:rPr>
              <a:t>nhu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a:t>
            </a:r>
            <a:r>
              <a:rPr lang="en-US" altLang="zh-CN" sz="2200" dirty="0" err="1">
                <a:ea typeface="SimSun" panose="02010600030101010101" pitchFamily="2" charset="-122"/>
              </a:rPr>
              <a:t>truy</a:t>
            </a:r>
            <a:r>
              <a:rPr lang="en-US" altLang="zh-CN" sz="2200" dirty="0">
                <a:ea typeface="SimSun" panose="02010600030101010101" pitchFamily="2" charset="-122"/>
              </a:rPr>
              <a:t> </a:t>
            </a:r>
            <a:r>
              <a:rPr lang="en-US" altLang="zh-CN" sz="2200" dirty="0" err="1">
                <a:ea typeface="SimSun" panose="02010600030101010101" pitchFamily="2" charset="-122"/>
              </a:rPr>
              <a:t>cập</a:t>
            </a:r>
            <a:r>
              <a:rPr lang="en-US" altLang="zh-CN" sz="2200" dirty="0">
                <a:ea typeface="SimSun" panose="02010600030101010101" pitchFamily="2" charset="-122"/>
              </a:rPr>
              <a:t> </a:t>
            </a:r>
            <a:r>
              <a:rPr lang="en-US" altLang="zh-CN" sz="2200" dirty="0" err="1">
                <a:ea typeface="SimSun" panose="02010600030101010101" pitchFamily="2" charset="-122"/>
              </a:rPr>
              <a:t>cao</a:t>
            </a:r>
            <a:endParaRPr lang="en-US" altLang="zh-CN" sz="2200" dirty="0">
              <a:ea typeface="SimSun" panose="02010600030101010101" pitchFamily="2" charset="-122"/>
            </a:endParaRPr>
          </a:p>
          <a:p>
            <a:pPr lvl="1" eaLnBrk="1" hangingPunct="1">
              <a:lnSpc>
                <a:spcPct val="90000"/>
              </a:lnSpc>
            </a:pPr>
            <a:r>
              <a:rPr lang="en-US" altLang="zh-CN" sz="2200" dirty="0" err="1">
                <a:ea typeface="SimSun" panose="02010600030101010101" pitchFamily="2" charset="-122"/>
              </a:rPr>
              <a:t>Khóa</a:t>
            </a:r>
            <a:r>
              <a:rPr lang="en-US" altLang="zh-CN" sz="2200" dirty="0">
                <a:ea typeface="SimSun" panose="02010600030101010101" pitchFamily="2" charset="-122"/>
              </a:rPr>
              <a:t> </a:t>
            </a:r>
            <a:r>
              <a:rPr lang="en-US" altLang="zh-CN" sz="2200" dirty="0" err="1">
                <a:ea typeface="SimSun" panose="02010600030101010101" pitchFamily="2" charset="-122"/>
              </a:rPr>
              <a:t>tìm</a:t>
            </a:r>
            <a:r>
              <a:rPr lang="en-US" altLang="zh-CN" sz="2200" dirty="0">
                <a:ea typeface="SimSun" panose="02010600030101010101" pitchFamily="2" charset="-122"/>
              </a:rPr>
              <a:t> </a:t>
            </a:r>
            <a:r>
              <a:rPr lang="en-US" altLang="zh-CN" sz="2200" dirty="0" err="1">
                <a:ea typeface="SimSun" panose="02010600030101010101" pitchFamily="2" charset="-122"/>
              </a:rPr>
              <a:t>kiếm</a:t>
            </a:r>
            <a:r>
              <a:rPr lang="en-US" altLang="zh-CN" sz="2200" dirty="0">
                <a:ea typeface="SimSun" panose="02010600030101010101" pitchFamily="2" charset="-122"/>
              </a:rPr>
              <a:t> </a:t>
            </a:r>
            <a:r>
              <a:rPr lang="en-US" altLang="zh-CN" sz="2200" dirty="0" err="1">
                <a:ea typeface="SimSun" panose="02010600030101010101" pitchFamily="2" charset="-122"/>
              </a:rPr>
              <a:t>nào</a:t>
            </a:r>
            <a:r>
              <a:rPr lang="en-US" altLang="zh-CN" sz="2200" dirty="0">
                <a:ea typeface="SimSun" panose="02010600030101010101" pitchFamily="2" charset="-122"/>
              </a:rPr>
              <a:t> </a:t>
            </a:r>
            <a:r>
              <a:rPr lang="en-US" altLang="zh-CN" sz="2200" dirty="0" err="1">
                <a:ea typeface="SimSun" panose="02010600030101010101" pitchFamily="2" charset="-122"/>
              </a:rPr>
              <a:t>được</a:t>
            </a:r>
            <a:r>
              <a:rPr lang="en-US" altLang="zh-CN" sz="2200" dirty="0">
                <a:ea typeface="SimSun" panose="02010600030101010101" pitchFamily="2" charset="-122"/>
              </a:rPr>
              <a:t> </a:t>
            </a: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nhiều</a:t>
            </a:r>
            <a:endParaRPr lang="en-US" altLang="zh-CN" sz="2200" dirty="0">
              <a:ea typeface="SimSun" panose="02010600030101010101" pitchFamily="2" charset="-122"/>
            </a:endParaRPr>
          </a:p>
          <a:p>
            <a:pPr lvl="1" eaLnBrk="1" hangingPunct="1">
              <a:lnSpc>
                <a:spcPct val="90000"/>
              </a:lnSpc>
            </a:pPr>
            <a:r>
              <a:rPr lang="en-US" altLang="zh-CN" sz="2200" dirty="0" err="1">
                <a:ea typeface="SimSun" panose="02010600030101010101" pitchFamily="2" charset="-122"/>
              </a:rPr>
              <a:t>Cụm</a:t>
            </a:r>
            <a:r>
              <a:rPr lang="en-US" altLang="zh-CN" sz="2200" dirty="0">
                <a:ea typeface="SimSun" panose="02010600030101010101" pitchFamily="2" charset="-122"/>
              </a:rPr>
              <a:t> </a:t>
            </a:r>
            <a:r>
              <a:rPr lang="en-US" altLang="zh-CN" sz="2200" dirty="0" err="1">
                <a:ea typeface="SimSun" panose="02010600030101010101" pitchFamily="2" charset="-122"/>
              </a:rPr>
              <a:t>trường</a:t>
            </a:r>
            <a:r>
              <a:rPr lang="en-US" altLang="zh-CN" sz="2200" dirty="0">
                <a:ea typeface="SimSun" panose="02010600030101010101" pitchFamily="2" charset="-122"/>
              </a:rPr>
              <a:t> </a:t>
            </a:r>
            <a:r>
              <a:rPr lang="en-US" altLang="zh-CN" sz="2200" dirty="0" err="1">
                <a:ea typeface="SimSun" panose="02010600030101010101" pitchFamily="2" charset="-122"/>
              </a:rPr>
              <a:t>nào</a:t>
            </a:r>
            <a:r>
              <a:rPr lang="en-US" altLang="zh-CN" sz="2200" dirty="0">
                <a:ea typeface="SimSun" panose="02010600030101010101" pitchFamily="2" charset="-122"/>
              </a:rPr>
              <a:t> </a:t>
            </a:r>
            <a:r>
              <a:rPr lang="en-US" altLang="zh-CN" sz="2200" dirty="0" err="1">
                <a:ea typeface="SimSun" panose="02010600030101010101" pitchFamily="2" charset="-122"/>
              </a:rPr>
              <a:t>được</a:t>
            </a:r>
            <a:r>
              <a:rPr lang="en-US" altLang="zh-CN" sz="2200" dirty="0">
                <a:ea typeface="SimSun" panose="02010600030101010101" pitchFamily="2" charset="-122"/>
              </a:rPr>
              <a:t> </a:t>
            </a:r>
            <a:r>
              <a:rPr lang="en-US" altLang="zh-CN" sz="2200" dirty="0" err="1">
                <a:ea typeface="SimSun" panose="02010600030101010101" pitchFamily="2" charset="-122"/>
              </a:rPr>
              <a:t>tra</a:t>
            </a:r>
            <a:r>
              <a:rPr lang="en-US" altLang="zh-CN" sz="2200" dirty="0">
                <a:ea typeface="SimSun" panose="02010600030101010101" pitchFamily="2" charset="-122"/>
              </a:rPr>
              <a:t> </a:t>
            </a:r>
            <a:r>
              <a:rPr lang="en-US" altLang="zh-CN" sz="2200" dirty="0" err="1">
                <a:ea typeface="SimSun" panose="02010600030101010101" pitchFamily="2" charset="-122"/>
              </a:rPr>
              <a:t>cứu</a:t>
            </a:r>
            <a:r>
              <a:rPr lang="en-US" altLang="zh-CN" sz="2200" dirty="0">
                <a:ea typeface="SimSun" panose="02010600030101010101" pitchFamily="2" charset="-122"/>
              </a:rPr>
              <a:t> </a:t>
            </a:r>
            <a:r>
              <a:rPr lang="en-US" altLang="zh-CN" sz="2200" dirty="0" err="1">
                <a:ea typeface="SimSun" panose="02010600030101010101" pitchFamily="2" charset="-122"/>
              </a:rPr>
              <a:t>cùng</a:t>
            </a:r>
            <a:r>
              <a:rPr lang="en-US" altLang="zh-CN" sz="2200" dirty="0">
                <a:ea typeface="SimSun" panose="02010600030101010101" pitchFamily="2" charset="-122"/>
              </a:rPr>
              <a:t> </a:t>
            </a:r>
            <a:r>
              <a:rPr lang="en-US" altLang="zh-CN" sz="2200" dirty="0" err="1">
                <a:ea typeface="SimSun" panose="02010600030101010101" pitchFamily="2" charset="-122"/>
              </a:rPr>
              <a:t>nhau</a:t>
            </a:r>
            <a:endParaRPr lang="en-US" altLang="zh-CN" sz="2200" dirty="0">
              <a:ea typeface="SimSun" panose="02010600030101010101" pitchFamily="2" charset="-122"/>
            </a:endParaRPr>
          </a:p>
          <a:p>
            <a:pPr marL="0" indent="0" eaLnBrk="1" hangingPunct="1">
              <a:lnSpc>
                <a:spcPct val="90000"/>
              </a:lnSpc>
              <a:buNone/>
            </a:pPr>
            <a:r>
              <a:rPr lang="en-US" altLang="zh-CN" sz="2200" dirty="0">
                <a:ea typeface="SimSun" panose="02010600030101010101" pitchFamily="2" charset="-122"/>
                <a:sym typeface="Wingdings" panose="05000000000000000000" pitchFamily="2" charset="2"/>
              </a:rPr>
              <a:t> Chia </a:t>
            </a:r>
            <a:r>
              <a:rPr lang="en-US" altLang="zh-CN" sz="2200" dirty="0" err="1">
                <a:ea typeface="SimSun" panose="02010600030101010101" pitchFamily="2" charset="-122"/>
                <a:sym typeface="Wingdings" panose="05000000000000000000" pitchFamily="2" charset="2"/>
              </a:rPr>
              <a:t>cắt</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lại</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cấu</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trúc</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bản</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ghi</a:t>
            </a:r>
            <a:endParaRPr lang="en-US" altLang="zh-CN" sz="2200" dirty="0">
              <a:ea typeface="SimSun" panose="02010600030101010101" pitchFamily="2" charset="-122"/>
              <a:sym typeface="Wingdings" panose="05000000000000000000" pitchFamily="2" charset="2"/>
            </a:endParaRPr>
          </a:p>
          <a:p>
            <a:pPr lvl="1" eaLnBrk="1" hangingPunct="1">
              <a:lnSpc>
                <a:spcPct val="90000"/>
              </a:lnSpc>
            </a:pPr>
            <a:r>
              <a:rPr lang="en-US" altLang="zh-CN" sz="2200" dirty="0" err="1">
                <a:ea typeface="SimSun" panose="02010600030101010101" pitchFamily="2" charset="-122"/>
                <a:sym typeface="Wingdings" panose="05000000000000000000" pitchFamily="2" charset="2"/>
              </a:rPr>
              <a:t>Kết</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nối</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không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được</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sử</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dụng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sẽ</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bị</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dỡ</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bỏ</a:t>
            </a:r>
            <a:endParaRPr lang="en-US" altLang="zh-CN" sz="2200" dirty="0">
              <a:ea typeface="SimSun" panose="02010600030101010101" pitchFamily="2" charset="-122"/>
              <a:sym typeface="Wingdings" panose="05000000000000000000" pitchFamily="2" charset="2"/>
            </a:endParaRPr>
          </a:p>
          <a:p>
            <a:pPr lvl="1" eaLnBrk="1" hangingPunct="1">
              <a:lnSpc>
                <a:spcPct val="90000"/>
              </a:lnSpc>
            </a:pPr>
            <a:r>
              <a:rPr lang="en-US" altLang="zh-CN" sz="2200" dirty="0" err="1">
                <a:ea typeface="SimSun" panose="02010600030101010101" pitchFamily="2" charset="-122"/>
                <a:sym typeface="Wingdings" panose="05000000000000000000" pitchFamily="2" charset="2"/>
              </a:rPr>
              <a:t>Cụm</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trường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có</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thể</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gộp</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lại</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cùng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bảng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hoặc</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tách</a:t>
            </a:r>
            <a:r>
              <a:rPr lang="en-US" altLang="zh-CN" sz="2200" dirty="0">
                <a:ea typeface="SimSun" panose="02010600030101010101" pitchFamily="2" charset="-122"/>
                <a:sym typeface="Wingdings" panose="05000000000000000000" pitchFamily="2" charset="2"/>
              </a:rPr>
              <a:t> ra, </a:t>
            </a:r>
            <a:r>
              <a:rPr lang="en-US" altLang="zh-CN" sz="2200" dirty="0" err="1">
                <a:ea typeface="SimSun" panose="02010600030101010101" pitchFamily="2" charset="-122"/>
                <a:sym typeface="Wingdings" panose="05000000000000000000" pitchFamily="2" charset="2"/>
              </a:rPr>
              <a:t>hoặc</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có</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thể</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lặp</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lại</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để</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tiện</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tra</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cứu</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hơn</a:t>
            </a:r>
            <a:endParaRPr lang="en-US" altLang="zh-CN" sz="2200" dirty="0">
              <a:ea typeface="SimSun" panose="02010600030101010101" pitchFamily="2" charset="-122"/>
              <a:sym typeface="Wingdings" panose="05000000000000000000" pitchFamily="2" charset="2"/>
            </a:endParaRPr>
          </a:p>
          <a:p>
            <a:pPr lvl="1" eaLnBrk="1" hangingPunct="1">
              <a:lnSpc>
                <a:spcPct val="90000"/>
              </a:lnSpc>
            </a:pPr>
            <a:r>
              <a:rPr lang="en-US" altLang="zh-CN" sz="2200" dirty="0" err="1">
                <a:ea typeface="SimSun" panose="02010600030101010101" pitchFamily="2" charset="-122"/>
                <a:sym typeface="Wingdings" panose="05000000000000000000" pitchFamily="2" charset="2"/>
              </a:rPr>
              <a:t>Nếu</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thấy</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bảng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nào</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có</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truy</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cập</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nhiều</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theo</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một</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khóa</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tìm</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kiếm</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nào</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đó</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thì</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có</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thể</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thiết</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lập</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cho</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nó</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một</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đường</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truy</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cập</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đặc</a:t>
            </a:r>
            <a:r>
              <a:rPr lang="en-US" altLang="zh-CN" sz="2200" dirty="0">
                <a:ea typeface="SimSun" panose="02010600030101010101" pitchFamily="2" charset="-122"/>
                <a:sym typeface="Wingdings" panose="05000000000000000000" pitchFamily="2" charset="2"/>
              </a:rPr>
              <a:t> </a:t>
            </a:r>
            <a:r>
              <a:rPr lang="en-US" altLang="zh-CN" sz="2200" dirty="0" err="1">
                <a:ea typeface="SimSun" panose="02010600030101010101" pitchFamily="2" charset="-122"/>
                <a:sym typeface="Wingdings" panose="05000000000000000000" pitchFamily="2" charset="2"/>
              </a:rPr>
              <a:t>biệt</a:t>
            </a:r>
            <a:endParaRPr lang="en-US" altLang="zh-CN" sz="2200" dirty="0">
              <a:ea typeface="SimSun" panose="02010600030101010101" pitchFamily="2" charset="-122"/>
              <a:sym typeface="Wingdings" panose="05000000000000000000" pitchFamily="2" charset="2"/>
            </a:endParaRPr>
          </a:p>
          <a:p>
            <a:pPr lvl="1" eaLnBrk="1" hangingPunct="1">
              <a:lnSpc>
                <a:spcPct val="90000"/>
              </a:lnSpc>
              <a:buFont typeface="Wingdings" panose="05000000000000000000" pitchFamily="2" charset="2"/>
              <a:buNone/>
            </a:pPr>
            <a:endParaRPr lang="en-US" altLang="zh-CN" sz="2200" dirty="0">
              <a:ea typeface="SimSun" panose="02010600030101010101" pitchFamily="2" charset="-122"/>
            </a:endParaRPr>
          </a:p>
        </p:txBody>
      </p:sp>
      <p:sp>
        <p:nvSpPr>
          <p:cNvPr id="3" name="Slide Number Placeholder 2">
            <a:extLst>
              <a:ext uri="{FF2B5EF4-FFF2-40B4-BE49-F238E27FC236}">
                <a16:creationId xmlns:a16="http://schemas.microsoft.com/office/drawing/2014/main" id="{E4497EC2-100A-4093-8847-22F0106B3885}"/>
              </a:ext>
            </a:extLst>
          </p:cNvPr>
          <p:cNvSpPr>
            <a:spLocks noGrp="1"/>
          </p:cNvSpPr>
          <p:nvPr>
            <p:ph type="sldNum" sz="quarter" idx="12"/>
          </p:nvPr>
        </p:nvSpPr>
        <p:spPr/>
        <p:txBody>
          <a:bodyPr/>
          <a:lstStyle/>
          <a:p>
            <a:fld id="{75AD155E-7EA3-EA46-B9DC-061AAF62E150}" type="slidenum">
              <a:rPr lang="en-US" smtClean="0"/>
              <a:pPr/>
              <a:t>142</a:t>
            </a:fld>
            <a:endParaRPr lang="en-US" dirty="0"/>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1CD9F0B5-18E4-4962-9D60-98E65B0B295C}"/>
              </a:ext>
            </a:extLst>
          </p:cNvPr>
          <p:cNvSpPr>
            <a:spLocks noGrp="1" noChangeArrowheads="1"/>
          </p:cNvSpPr>
          <p:nvPr>
            <p:ph type="title"/>
          </p:nvPr>
        </p:nvSpPr>
        <p:spPr/>
        <p:txBody>
          <a:bodyPr/>
          <a:lstStyle/>
          <a:p>
            <a:pPr eaLnBrk="1" hangingPunct="1"/>
            <a:r>
              <a:rPr lang="en-US" altLang="vi-VN"/>
              <a:t>Tính tần suất truy nhập</a:t>
            </a:r>
          </a:p>
        </p:txBody>
      </p:sp>
      <p:sp>
        <p:nvSpPr>
          <p:cNvPr id="212995" name="Rectangle 3">
            <a:extLst>
              <a:ext uri="{FF2B5EF4-FFF2-40B4-BE49-F238E27FC236}">
                <a16:creationId xmlns:a16="http://schemas.microsoft.com/office/drawing/2014/main" id="{E248DEAB-B640-4D07-ADBE-42F8EABD1CCB}"/>
              </a:ext>
            </a:extLst>
          </p:cNvPr>
          <p:cNvSpPr>
            <a:spLocks noGrp="1" noChangeArrowheads="1"/>
          </p:cNvSpPr>
          <p:nvPr>
            <p:ph idx="1"/>
          </p:nvPr>
        </p:nvSpPr>
        <p:spPr>
          <a:xfrm>
            <a:off x="228600" y="1624553"/>
            <a:ext cx="8686800" cy="4906963"/>
          </a:xfrm>
        </p:spPr>
        <p:txBody>
          <a:bodyPr/>
          <a:lstStyle/>
          <a:p>
            <a:pPr marL="457200" indent="-457200" eaLnBrk="1" hangingPunct="1"/>
            <a:r>
              <a:rPr lang="en-US" altLang="vi-VN" dirty="0" err="1"/>
              <a:t>Bước</a:t>
            </a:r>
            <a:r>
              <a:rPr lang="en-US" altLang="vi-VN" dirty="0"/>
              <a:t> 1: </a:t>
            </a:r>
          </a:p>
          <a:p>
            <a:pPr marL="457200" indent="-457200" eaLnBrk="1" hangingPunct="1">
              <a:buFontTx/>
              <a:buNone/>
            </a:pPr>
            <a:r>
              <a:rPr lang="en-US" altLang="vi-VN" dirty="0"/>
              <a:t>			</a:t>
            </a:r>
            <a:r>
              <a:rPr lang="en-US" altLang="vi-VN" dirty="0" err="1"/>
              <a:t>Tần</a:t>
            </a:r>
            <a:r>
              <a:rPr lang="en-US" altLang="vi-VN" dirty="0"/>
              <a:t> </a:t>
            </a:r>
            <a:r>
              <a:rPr lang="en-US" altLang="vi-VN" dirty="0" err="1"/>
              <a:t>suất</a:t>
            </a:r>
            <a:r>
              <a:rPr lang="en-US" altLang="vi-VN" dirty="0"/>
              <a:t> = </a:t>
            </a:r>
            <a:r>
              <a:rPr lang="en-US" altLang="vi-VN" dirty="0" err="1"/>
              <a:t>số</a:t>
            </a:r>
            <a:r>
              <a:rPr lang="en-US" altLang="vi-VN" dirty="0"/>
              <a:t> </a:t>
            </a:r>
            <a:r>
              <a:rPr lang="en-US" altLang="vi-VN" dirty="0" err="1"/>
              <a:t>yêu</a:t>
            </a:r>
            <a:r>
              <a:rPr lang="en-US" altLang="vi-VN" dirty="0"/>
              <a:t> </a:t>
            </a:r>
            <a:r>
              <a:rPr lang="en-US" altLang="vi-VN" dirty="0" err="1"/>
              <a:t>cầu</a:t>
            </a:r>
            <a:r>
              <a:rPr lang="en-US" altLang="vi-VN" dirty="0"/>
              <a:t> </a:t>
            </a:r>
            <a:r>
              <a:rPr lang="en-US" altLang="vi-VN" dirty="0" err="1"/>
              <a:t>truy</a:t>
            </a:r>
            <a:r>
              <a:rPr lang="en-US" altLang="vi-VN" dirty="0"/>
              <a:t> </a:t>
            </a:r>
            <a:r>
              <a:rPr lang="en-US" altLang="vi-VN" dirty="0" err="1"/>
              <a:t>nhập</a:t>
            </a:r>
            <a:endParaRPr lang="en-US" altLang="vi-VN" dirty="0"/>
          </a:p>
          <a:p>
            <a:pPr marL="457200" indent="-457200" eaLnBrk="1" hangingPunct="1"/>
            <a:r>
              <a:rPr lang="en-US" altLang="vi-VN" dirty="0" err="1"/>
              <a:t>Bước</a:t>
            </a:r>
            <a:r>
              <a:rPr lang="en-US" altLang="vi-VN" dirty="0"/>
              <a:t> K:</a:t>
            </a:r>
          </a:p>
          <a:p>
            <a:pPr marL="457200" indent="-457200" algn="ctr" eaLnBrk="1" hangingPunct="1">
              <a:buFontTx/>
              <a:buNone/>
            </a:pPr>
            <a:r>
              <a:rPr lang="en-US" altLang="vi-VN" sz="2000" dirty="0" err="1"/>
              <a:t>Tần</a:t>
            </a:r>
            <a:r>
              <a:rPr lang="en-US" altLang="vi-VN" sz="2000" dirty="0"/>
              <a:t> </a:t>
            </a:r>
            <a:r>
              <a:rPr lang="en-US" altLang="vi-VN" sz="2000" dirty="0" err="1"/>
              <a:t>suất</a:t>
            </a:r>
            <a:r>
              <a:rPr lang="en-US" altLang="vi-VN" sz="2000" dirty="0"/>
              <a:t> = </a:t>
            </a:r>
            <a:r>
              <a:rPr lang="en-US" altLang="vi-VN" sz="2000" dirty="0" err="1"/>
              <a:t>tuần</a:t>
            </a:r>
            <a:r>
              <a:rPr lang="en-US" altLang="vi-VN" sz="2000" dirty="0"/>
              <a:t> </a:t>
            </a:r>
            <a:r>
              <a:rPr lang="en-US" altLang="vi-VN" sz="2000" dirty="0" err="1"/>
              <a:t>suất</a:t>
            </a:r>
            <a:r>
              <a:rPr lang="en-US" altLang="vi-VN" sz="2000" dirty="0"/>
              <a:t> (k-1) * </a:t>
            </a:r>
            <a:r>
              <a:rPr lang="en-US" altLang="vi-VN" sz="2000" dirty="0" err="1"/>
              <a:t>số</a:t>
            </a:r>
            <a:r>
              <a:rPr lang="en-US" altLang="vi-VN" sz="2000" dirty="0"/>
              <a:t> </a:t>
            </a:r>
            <a:r>
              <a:rPr lang="en-US" altLang="vi-VN" sz="2000" dirty="0" err="1"/>
              <a:t>bản</a:t>
            </a:r>
            <a:r>
              <a:rPr lang="en-US" altLang="vi-VN" sz="2000" dirty="0"/>
              <a:t> </a:t>
            </a:r>
            <a:r>
              <a:rPr lang="en-US" altLang="vi-VN" sz="2000" dirty="0" err="1"/>
              <a:t>ghi</a:t>
            </a:r>
            <a:r>
              <a:rPr lang="en-US" altLang="vi-VN" sz="2000" dirty="0"/>
              <a:t> </a:t>
            </a:r>
            <a:r>
              <a:rPr lang="en-US" altLang="vi-VN" sz="2000" dirty="0" err="1"/>
              <a:t>trung</a:t>
            </a:r>
            <a:r>
              <a:rPr lang="en-US" altLang="vi-VN" sz="2000" dirty="0"/>
              <a:t> </a:t>
            </a:r>
            <a:r>
              <a:rPr lang="en-US" altLang="vi-VN" sz="2000" dirty="0" err="1"/>
              <a:t>bình</a:t>
            </a:r>
            <a:r>
              <a:rPr lang="en-US" altLang="vi-VN" sz="2000" dirty="0"/>
              <a:t> </a:t>
            </a:r>
            <a:r>
              <a:rPr lang="en-US" altLang="vi-VN" sz="2000" dirty="0" err="1"/>
              <a:t>tìm</a:t>
            </a:r>
            <a:r>
              <a:rPr lang="en-US" altLang="vi-VN" sz="2000" dirty="0"/>
              <a:t> </a:t>
            </a:r>
            <a:r>
              <a:rPr lang="en-US" altLang="vi-VN" sz="2000" dirty="0" err="1"/>
              <a:t>được</a:t>
            </a:r>
            <a:r>
              <a:rPr lang="en-US" altLang="vi-VN" sz="2000" dirty="0"/>
              <a:t> </a:t>
            </a:r>
            <a:r>
              <a:rPr lang="en-US" altLang="vi-VN" sz="2000" dirty="0" err="1"/>
              <a:t>bước</a:t>
            </a:r>
            <a:r>
              <a:rPr lang="en-US" altLang="vi-VN" sz="2000" dirty="0"/>
              <a:t> (k-1)</a:t>
            </a:r>
            <a:r>
              <a:rPr lang="en-US" altLang="vi-VN" dirty="0"/>
              <a:t> </a:t>
            </a:r>
          </a:p>
          <a:p>
            <a:pPr marL="457200" indent="-457200" eaLnBrk="1" hangingPunct="1"/>
            <a:endParaRPr lang="en-US" altLang="vi-VN" sz="1200" dirty="0"/>
          </a:p>
          <a:p>
            <a:pPr marL="457200" indent="-457200" eaLnBrk="1" hangingPunct="1"/>
            <a:r>
              <a:rPr lang="en-US" altLang="vi-VN" dirty="0" err="1"/>
              <a:t>Ví</a:t>
            </a:r>
            <a:r>
              <a:rPr lang="en-US" altLang="vi-VN" dirty="0"/>
              <a:t> </a:t>
            </a:r>
            <a:r>
              <a:rPr lang="en-US" altLang="vi-VN" dirty="0" err="1"/>
              <a:t>dụ</a:t>
            </a:r>
            <a:r>
              <a:rPr lang="en-US" altLang="vi-VN" dirty="0"/>
              <a:t>: Cho HT </a:t>
            </a:r>
            <a:r>
              <a:rPr lang="en-US" altLang="vi-VN" dirty="0" err="1"/>
              <a:t>Quản</a:t>
            </a:r>
            <a:r>
              <a:rPr lang="en-US" altLang="vi-VN" dirty="0"/>
              <a:t> </a:t>
            </a:r>
            <a:r>
              <a:rPr lang="en-US" altLang="vi-VN" dirty="0" err="1"/>
              <a:t>lý</a:t>
            </a:r>
            <a:r>
              <a:rPr lang="en-US" altLang="vi-VN" dirty="0"/>
              <a:t> </a:t>
            </a:r>
            <a:r>
              <a:rPr lang="en-US" altLang="vi-VN" dirty="0" err="1"/>
              <a:t>bán</a:t>
            </a:r>
            <a:r>
              <a:rPr lang="en-US" altLang="vi-VN" dirty="0"/>
              <a:t> </a:t>
            </a:r>
            <a:r>
              <a:rPr lang="en-US" altLang="vi-VN" dirty="0" err="1"/>
              <a:t>hàng</a:t>
            </a:r>
            <a:r>
              <a:rPr lang="en-US" altLang="vi-VN" dirty="0"/>
              <a:t> </a:t>
            </a:r>
            <a:r>
              <a:rPr lang="en-US" altLang="vi-VN" dirty="0" err="1"/>
              <a:t>Tính</a:t>
            </a:r>
            <a:r>
              <a:rPr lang="en-US" altLang="vi-VN" dirty="0"/>
              <a:t> </a:t>
            </a:r>
            <a:r>
              <a:rPr lang="en-US" altLang="vi-VN" dirty="0" err="1"/>
              <a:t>tuần</a:t>
            </a:r>
            <a:r>
              <a:rPr lang="en-US" altLang="vi-VN" dirty="0"/>
              <a:t> </a:t>
            </a:r>
            <a:r>
              <a:rPr lang="en-US" altLang="vi-VN" dirty="0" err="1"/>
              <a:t>suất</a:t>
            </a:r>
            <a:r>
              <a:rPr lang="en-US" altLang="vi-VN" dirty="0"/>
              <a:t> </a:t>
            </a:r>
            <a:r>
              <a:rPr lang="en-US" altLang="vi-VN" dirty="0" err="1"/>
              <a:t>truy</a:t>
            </a:r>
            <a:r>
              <a:rPr lang="en-US" altLang="vi-VN" dirty="0"/>
              <a:t> </a:t>
            </a:r>
            <a:r>
              <a:rPr lang="en-US" altLang="vi-VN" dirty="0" err="1"/>
              <a:t>nhập</a:t>
            </a:r>
            <a:r>
              <a:rPr lang="en-US" altLang="vi-VN" dirty="0"/>
              <a:t> </a:t>
            </a:r>
            <a:r>
              <a:rPr lang="en-US" altLang="vi-VN" dirty="0" err="1"/>
              <a:t>cuối</a:t>
            </a:r>
            <a:r>
              <a:rPr lang="en-US" altLang="vi-VN" dirty="0"/>
              <a:t> </a:t>
            </a:r>
            <a:r>
              <a:rPr lang="en-US" altLang="vi-VN" dirty="0" err="1"/>
              <a:t>cùng</a:t>
            </a:r>
            <a:r>
              <a:rPr lang="en-US" altLang="vi-VN" dirty="0"/>
              <a:t> </a:t>
            </a:r>
            <a:r>
              <a:rPr lang="en-US" altLang="vi-VN" dirty="0" err="1"/>
              <a:t>của</a:t>
            </a:r>
            <a:r>
              <a:rPr lang="en-US" altLang="vi-VN" dirty="0"/>
              <a:t> </a:t>
            </a:r>
            <a:r>
              <a:rPr lang="en-US" altLang="vi-VN" dirty="0" err="1"/>
              <a:t>bước</a:t>
            </a:r>
            <a:r>
              <a:rPr lang="en-US" altLang="vi-VN" dirty="0"/>
              <a:t> </a:t>
            </a:r>
            <a:r>
              <a:rPr lang="en-US" altLang="vi-VN" dirty="0" err="1"/>
              <a:t>tìm</a:t>
            </a:r>
            <a:r>
              <a:rPr lang="en-US" altLang="vi-VN" dirty="0"/>
              <a:t> </a:t>
            </a:r>
            <a:r>
              <a:rPr lang="en-US" altLang="vi-VN" dirty="0" err="1"/>
              <a:t>kiếm</a:t>
            </a:r>
            <a:r>
              <a:rPr lang="en-US" altLang="vi-VN" dirty="0"/>
              <a:t> </a:t>
            </a:r>
            <a:r>
              <a:rPr lang="en-US" altLang="vi-VN" dirty="0" err="1"/>
              <a:t>sau</a:t>
            </a:r>
            <a:r>
              <a:rPr lang="en-US" altLang="vi-VN" dirty="0"/>
              <a:t>:</a:t>
            </a:r>
          </a:p>
          <a:p>
            <a:pPr marL="914400" lvl="1" indent="-457200" eaLnBrk="1" hangingPunct="1">
              <a:buFontTx/>
              <a:buAutoNum type="arabicPeriod"/>
            </a:pPr>
            <a:r>
              <a:rPr lang="en-US" altLang="vi-VN" dirty="0" err="1"/>
              <a:t>Biết</a:t>
            </a:r>
            <a:r>
              <a:rPr lang="en-US" altLang="vi-VN" dirty="0"/>
              <a:t> 50 </a:t>
            </a:r>
            <a:r>
              <a:rPr lang="en-US" altLang="vi-VN" dirty="0" err="1"/>
              <a:t>mã</a:t>
            </a:r>
            <a:r>
              <a:rPr lang="en-US" altLang="vi-VN" dirty="0"/>
              <a:t> </a:t>
            </a:r>
            <a:r>
              <a:rPr lang="en-US" altLang="vi-VN" dirty="0" err="1"/>
              <a:t>khách</a:t>
            </a:r>
            <a:r>
              <a:rPr lang="en-US" altLang="vi-VN" dirty="0"/>
              <a:t> </a:t>
            </a:r>
            <a:r>
              <a:rPr lang="en-US" altLang="vi-VN" dirty="0" err="1"/>
              <a:t>tìm</a:t>
            </a:r>
            <a:r>
              <a:rPr lang="en-US" altLang="vi-VN" dirty="0"/>
              <a:t> </a:t>
            </a:r>
            <a:r>
              <a:rPr lang="en-US" altLang="vi-VN" dirty="0" err="1"/>
              <a:t>tên</a:t>
            </a:r>
            <a:r>
              <a:rPr lang="en-US" altLang="vi-VN" dirty="0"/>
              <a:t> </a:t>
            </a:r>
            <a:r>
              <a:rPr lang="en-US" altLang="vi-VN" dirty="0" err="1"/>
              <a:t>hàng</a:t>
            </a:r>
            <a:r>
              <a:rPr lang="en-US" altLang="vi-VN" dirty="0"/>
              <a:t> </a:t>
            </a:r>
            <a:r>
              <a:rPr lang="en-US" altLang="vi-VN" dirty="0" err="1"/>
              <a:t>các</a:t>
            </a:r>
            <a:r>
              <a:rPr lang="en-US" altLang="vi-VN" dirty="0"/>
              <a:t> </a:t>
            </a:r>
            <a:r>
              <a:rPr lang="en-US" altLang="vi-VN" dirty="0" err="1"/>
              <a:t>khách</a:t>
            </a:r>
            <a:r>
              <a:rPr lang="en-US" altLang="vi-VN" dirty="0"/>
              <a:t> </a:t>
            </a:r>
            <a:r>
              <a:rPr lang="en-US" altLang="vi-VN" dirty="0" err="1"/>
              <a:t>đó</a:t>
            </a:r>
            <a:r>
              <a:rPr lang="en-US" altLang="vi-VN" dirty="0"/>
              <a:t> </a:t>
            </a:r>
            <a:r>
              <a:rPr lang="en-US" altLang="vi-VN" dirty="0" err="1"/>
              <a:t>đã</a:t>
            </a:r>
            <a:r>
              <a:rPr lang="en-US" altLang="vi-VN" dirty="0"/>
              <a:t> </a:t>
            </a:r>
            <a:r>
              <a:rPr lang="en-US" altLang="vi-VN" dirty="0" err="1"/>
              <a:t>mua</a:t>
            </a:r>
            <a:endParaRPr lang="en-US" altLang="vi-VN" dirty="0"/>
          </a:p>
          <a:p>
            <a:pPr marL="914400" lvl="1" indent="-457200" eaLnBrk="1" hangingPunct="1">
              <a:buFontTx/>
              <a:buAutoNum type="arabicPeriod"/>
            </a:pPr>
            <a:r>
              <a:rPr lang="en-US" altLang="vi-VN" dirty="0" err="1"/>
              <a:t>Biết</a:t>
            </a:r>
            <a:r>
              <a:rPr lang="en-US" altLang="vi-VN" dirty="0"/>
              <a:t> 30 </a:t>
            </a:r>
            <a:r>
              <a:rPr lang="en-US" altLang="vi-VN" dirty="0" err="1"/>
              <a:t>mã</a:t>
            </a:r>
            <a:r>
              <a:rPr lang="en-US" altLang="vi-VN" dirty="0"/>
              <a:t> </a:t>
            </a:r>
            <a:r>
              <a:rPr lang="en-US" altLang="vi-VN" dirty="0" err="1"/>
              <a:t>hàng</a:t>
            </a:r>
            <a:r>
              <a:rPr lang="en-US" altLang="vi-VN" dirty="0"/>
              <a:t> </a:t>
            </a:r>
            <a:r>
              <a:rPr lang="en-US" altLang="vi-VN" dirty="0" err="1"/>
              <a:t>tìm</a:t>
            </a:r>
            <a:r>
              <a:rPr lang="en-US" altLang="vi-VN" dirty="0"/>
              <a:t> ra </a:t>
            </a:r>
            <a:r>
              <a:rPr lang="en-US" altLang="vi-VN" dirty="0" err="1"/>
              <a:t>họ</a:t>
            </a:r>
            <a:r>
              <a:rPr lang="en-US" altLang="vi-VN" dirty="0"/>
              <a:t> </a:t>
            </a:r>
            <a:r>
              <a:rPr lang="en-US" altLang="vi-VN" dirty="0" err="1"/>
              <a:t>tên</a:t>
            </a:r>
            <a:r>
              <a:rPr lang="en-US" altLang="vi-VN" dirty="0"/>
              <a:t> </a:t>
            </a:r>
            <a:r>
              <a:rPr lang="en-US" altLang="vi-VN" dirty="0" err="1"/>
              <a:t>khách</a:t>
            </a:r>
            <a:r>
              <a:rPr lang="en-US" altLang="vi-VN" dirty="0"/>
              <a:t> </a:t>
            </a:r>
            <a:r>
              <a:rPr lang="en-US" altLang="vi-VN" dirty="0" err="1"/>
              <a:t>đã</a:t>
            </a:r>
            <a:r>
              <a:rPr lang="en-US" altLang="vi-VN" dirty="0"/>
              <a:t> </a:t>
            </a:r>
            <a:r>
              <a:rPr lang="en-US" altLang="vi-VN" dirty="0" err="1"/>
              <a:t>mua</a:t>
            </a:r>
            <a:r>
              <a:rPr lang="en-US" altLang="vi-VN" dirty="0"/>
              <a:t> </a:t>
            </a:r>
            <a:r>
              <a:rPr lang="en-US" altLang="vi-VN" dirty="0" err="1"/>
              <a:t>hàng</a:t>
            </a:r>
            <a:r>
              <a:rPr lang="en-US" altLang="vi-VN" dirty="0"/>
              <a:t> </a:t>
            </a:r>
            <a:r>
              <a:rPr lang="en-US" altLang="vi-VN" dirty="0" err="1"/>
              <a:t>đó</a:t>
            </a:r>
            <a:endParaRPr lang="en-US" altLang="vi-VN" dirty="0"/>
          </a:p>
          <a:p>
            <a:pPr marL="457200" indent="-457200" eaLnBrk="1" hangingPunct="1">
              <a:buFontTx/>
              <a:buNone/>
            </a:pPr>
            <a:endParaRPr lang="en-US" altLang="vi-VN" dirty="0"/>
          </a:p>
        </p:txBody>
      </p:sp>
      <p:sp>
        <p:nvSpPr>
          <p:cNvPr id="3" name="Slide Number Placeholder 2">
            <a:extLst>
              <a:ext uri="{FF2B5EF4-FFF2-40B4-BE49-F238E27FC236}">
                <a16:creationId xmlns:a16="http://schemas.microsoft.com/office/drawing/2014/main" id="{199CD0C5-0D28-4ED7-BCED-52DEC81A8932}"/>
              </a:ext>
            </a:extLst>
          </p:cNvPr>
          <p:cNvSpPr>
            <a:spLocks noGrp="1"/>
          </p:cNvSpPr>
          <p:nvPr>
            <p:ph type="sldNum" sz="quarter" idx="12"/>
          </p:nvPr>
        </p:nvSpPr>
        <p:spPr/>
        <p:txBody>
          <a:bodyPr/>
          <a:lstStyle/>
          <a:p>
            <a:fld id="{75AD155E-7EA3-EA46-B9DC-061AAF62E150}" type="slidenum">
              <a:rPr lang="en-US" smtClean="0"/>
              <a:pPr/>
              <a:t>143</a:t>
            </a:fld>
            <a:endParaRPr lang="en-US" dirty="0"/>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900304D9-5440-4A45-A1AA-9E1E1279C0AD}"/>
              </a:ext>
            </a:extLst>
          </p:cNvPr>
          <p:cNvSpPr>
            <a:spLocks noGrp="1" noChangeArrowheads="1"/>
          </p:cNvSpPr>
          <p:nvPr>
            <p:ph type="title"/>
          </p:nvPr>
        </p:nvSpPr>
        <p:spPr/>
        <p:txBody>
          <a:bodyPr/>
          <a:lstStyle/>
          <a:p>
            <a:pPr eaLnBrk="1" hangingPunct="1"/>
            <a:r>
              <a:rPr lang="en-US" altLang="vi-VN"/>
              <a:t>Ví dụ Tính tần suất QL bán hàng </a:t>
            </a:r>
          </a:p>
        </p:txBody>
      </p:sp>
      <p:pic>
        <p:nvPicPr>
          <p:cNvPr id="214019" name="Picture 4">
            <a:extLst>
              <a:ext uri="{FF2B5EF4-FFF2-40B4-BE49-F238E27FC236}">
                <a16:creationId xmlns:a16="http://schemas.microsoft.com/office/drawing/2014/main" id="{F52756A1-ECD4-465B-81BC-3867B46931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7412" y="1773812"/>
            <a:ext cx="8253165" cy="3209925"/>
          </a:xfrm>
        </p:spPr>
      </p:pic>
      <p:sp>
        <p:nvSpPr>
          <p:cNvPr id="214020" name="Text Box 5">
            <a:extLst>
              <a:ext uri="{FF2B5EF4-FFF2-40B4-BE49-F238E27FC236}">
                <a16:creationId xmlns:a16="http://schemas.microsoft.com/office/drawing/2014/main" id="{2485AD9B-F8D4-4646-9B0F-BF2F6B2C6F49}"/>
              </a:ext>
            </a:extLst>
          </p:cNvPr>
          <p:cNvSpPr txBox="1">
            <a:spLocks noChangeArrowheads="1"/>
          </p:cNvSpPr>
          <p:nvPr/>
        </p:nvSpPr>
        <p:spPr bwMode="auto">
          <a:xfrm>
            <a:off x="866775" y="43576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endParaRPr lang="vi-VN" altLang="vi-VN" sz="2400">
              <a:latin typeface="Arial" panose="020B0604020202020204" pitchFamily="34" charset="0"/>
            </a:endParaRPr>
          </a:p>
        </p:txBody>
      </p:sp>
      <p:sp>
        <p:nvSpPr>
          <p:cNvPr id="214021" name="Text Box 6">
            <a:extLst>
              <a:ext uri="{FF2B5EF4-FFF2-40B4-BE49-F238E27FC236}">
                <a16:creationId xmlns:a16="http://schemas.microsoft.com/office/drawing/2014/main" id="{60530B45-8BFE-4574-87E4-884B2652A538}"/>
              </a:ext>
            </a:extLst>
          </p:cNvPr>
          <p:cNvSpPr txBox="1">
            <a:spLocks noChangeArrowheads="1"/>
          </p:cNvSpPr>
          <p:nvPr/>
        </p:nvSpPr>
        <p:spPr bwMode="auto">
          <a:xfrm>
            <a:off x="695226" y="5274791"/>
            <a:ext cx="17431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KL: 10000</a:t>
            </a:r>
          </a:p>
        </p:txBody>
      </p:sp>
      <p:sp>
        <p:nvSpPr>
          <p:cNvPr id="214022" name="Text Box 7">
            <a:extLst>
              <a:ext uri="{FF2B5EF4-FFF2-40B4-BE49-F238E27FC236}">
                <a16:creationId xmlns:a16="http://schemas.microsoft.com/office/drawing/2014/main" id="{891117AA-E299-4823-B33A-0A219267994B}"/>
              </a:ext>
            </a:extLst>
          </p:cNvPr>
          <p:cNvSpPr txBox="1">
            <a:spLocks noChangeArrowheads="1"/>
          </p:cNvSpPr>
          <p:nvPr/>
        </p:nvSpPr>
        <p:spPr bwMode="auto">
          <a:xfrm>
            <a:off x="2828826" y="5277147"/>
            <a:ext cx="17431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KL: 30000</a:t>
            </a:r>
          </a:p>
        </p:txBody>
      </p:sp>
      <p:sp>
        <p:nvSpPr>
          <p:cNvPr id="214023" name="Text Box 8">
            <a:extLst>
              <a:ext uri="{FF2B5EF4-FFF2-40B4-BE49-F238E27FC236}">
                <a16:creationId xmlns:a16="http://schemas.microsoft.com/office/drawing/2014/main" id="{5C174375-B584-4C7A-AE3F-6230098928F9}"/>
              </a:ext>
            </a:extLst>
          </p:cNvPr>
          <p:cNvSpPr txBox="1">
            <a:spLocks noChangeArrowheads="1"/>
          </p:cNvSpPr>
          <p:nvPr/>
        </p:nvSpPr>
        <p:spPr bwMode="auto">
          <a:xfrm>
            <a:off x="5030772" y="5277147"/>
            <a:ext cx="17431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KL: 90000</a:t>
            </a:r>
          </a:p>
        </p:txBody>
      </p:sp>
      <p:sp>
        <p:nvSpPr>
          <p:cNvPr id="214024" name="Text Box 9">
            <a:extLst>
              <a:ext uri="{FF2B5EF4-FFF2-40B4-BE49-F238E27FC236}">
                <a16:creationId xmlns:a16="http://schemas.microsoft.com/office/drawing/2014/main" id="{DBE4062D-9089-4951-98A2-A555FC8944F8}"/>
              </a:ext>
            </a:extLst>
          </p:cNvPr>
          <p:cNvSpPr txBox="1">
            <a:spLocks noChangeArrowheads="1"/>
          </p:cNvSpPr>
          <p:nvPr/>
        </p:nvSpPr>
        <p:spPr bwMode="auto">
          <a:xfrm>
            <a:off x="7010400" y="5277147"/>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a:latin typeface="Arial" panose="020B0604020202020204" pitchFamily="34" charset="0"/>
              </a:rPr>
              <a:t>KL: 2000</a:t>
            </a:r>
          </a:p>
        </p:txBody>
      </p:sp>
      <p:sp>
        <p:nvSpPr>
          <p:cNvPr id="3" name="Slide Number Placeholder 2">
            <a:extLst>
              <a:ext uri="{FF2B5EF4-FFF2-40B4-BE49-F238E27FC236}">
                <a16:creationId xmlns:a16="http://schemas.microsoft.com/office/drawing/2014/main" id="{29D90FE5-CDFF-4DBE-AD06-C6EDE338813D}"/>
              </a:ext>
            </a:extLst>
          </p:cNvPr>
          <p:cNvSpPr>
            <a:spLocks noGrp="1"/>
          </p:cNvSpPr>
          <p:nvPr>
            <p:ph type="sldNum" sz="quarter" idx="12"/>
          </p:nvPr>
        </p:nvSpPr>
        <p:spPr/>
        <p:txBody>
          <a:bodyPr/>
          <a:lstStyle/>
          <a:p>
            <a:fld id="{75AD155E-7EA3-EA46-B9DC-061AAF62E150}" type="slidenum">
              <a:rPr lang="en-US" smtClean="0"/>
              <a:pPr/>
              <a:t>144</a:t>
            </a:fld>
            <a:endParaRPr lang="en-US" dirty="0"/>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Content Placeholder 2">
            <a:extLst>
              <a:ext uri="{FF2B5EF4-FFF2-40B4-BE49-F238E27FC236}">
                <a16:creationId xmlns:a16="http://schemas.microsoft.com/office/drawing/2014/main" id="{D5555E08-5A6D-442B-81FC-B260EF48155C}"/>
              </a:ext>
            </a:extLst>
          </p:cNvPr>
          <p:cNvSpPr>
            <a:spLocks noGrp="1" noChangeArrowheads="1"/>
          </p:cNvSpPr>
          <p:nvPr>
            <p:ph idx="1"/>
          </p:nvPr>
        </p:nvSpPr>
        <p:spPr/>
        <p:txBody>
          <a:bodyPr/>
          <a:lstStyle/>
          <a:p>
            <a:pPr>
              <a:buFont typeface="Wingdings" panose="05000000000000000000" pitchFamily="2" charset="2"/>
              <a:buNone/>
            </a:pPr>
            <a:r>
              <a:rPr lang="en-US" altLang="vi-VN" dirty="0"/>
              <a:t>	</a:t>
            </a:r>
            <a:r>
              <a:rPr lang="en-US" altLang="vi-VN" dirty="0" err="1"/>
              <a:t>Dựa</a:t>
            </a:r>
            <a:r>
              <a:rPr lang="en-US" altLang="vi-VN" dirty="0"/>
              <a:t> </a:t>
            </a:r>
            <a:r>
              <a:rPr lang="en-US" altLang="vi-VN" dirty="0" err="1"/>
              <a:t>vào</a:t>
            </a:r>
            <a:r>
              <a:rPr lang="en-US" altLang="vi-VN" dirty="0"/>
              <a:t> </a:t>
            </a:r>
            <a:r>
              <a:rPr lang="en-US" altLang="vi-VN" dirty="0" err="1"/>
              <a:t>các</a:t>
            </a:r>
            <a:r>
              <a:rPr lang="en-US" altLang="vi-VN" dirty="0"/>
              <a:t> </a:t>
            </a:r>
            <a:r>
              <a:rPr lang="en-US" altLang="vi-VN" dirty="0" err="1"/>
              <a:t>quy</a:t>
            </a:r>
            <a:r>
              <a:rPr lang="en-US" altLang="vi-VN" dirty="0"/>
              <a:t> </a:t>
            </a:r>
            <a:r>
              <a:rPr lang="en-US" altLang="vi-VN" dirty="0" err="1"/>
              <a:t>tắc</a:t>
            </a:r>
            <a:r>
              <a:rPr lang="en-US" altLang="vi-VN" dirty="0"/>
              <a:t> </a:t>
            </a:r>
            <a:r>
              <a:rPr lang="en-US" altLang="vi-VN" dirty="0" err="1"/>
              <a:t>và</a:t>
            </a:r>
            <a:r>
              <a:rPr lang="en-US" altLang="vi-VN" dirty="0"/>
              <a:t> </a:t>
            </a:r>
            <a:r>
              <a:rPr lang="en-US" altLang="vi-VN" dirty="0" err="1"/>
              <a:t>yêu</a:t>
            </a:r>
            <a:r>
              <a:rPr lang="en-US" altLang="vi-VN" dirty="0"/>
              <a:t> </a:t>
            </a:r>
            <a:r>
              <a:rPr lang="en-US" altLang="vi-VN" dirty="0" err="1"/>
              <a:t>cầu</a:t>
            </a:r>
            <a:r>
              <a:rPr lang="en-US" altLang="vi-VN" dirty="0"/>
              <a:t> </a:t>
            </a:r>
            <a:r>
              <a:rPr lang="en-US" altLang="vi-VN" dirty="0" err="1"/>
              <a:t>khi</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giao</a:t>
            </a:r>
            <a:r>
              <a:rPr lang="en-US" altLang="vi-VN" dirty="0"/>
              <a:t> </a:t>
            </a:r>
            <a:r>
              <a:rPr lang="en-US" altLang="vi-VN" dirty="0" err="1"/>
              <a:t>diện</a:t>
            </a:r>
            <a:r>
              <a:rPr lang="en-US" altLang="vi-VN" dirty="0"/>
              <a:t> </a:t>
            </a:r>
            <a:r>
              <a:rPr lang="en-US" altLang="vi-VN" dirty="0" err="1"/>
              <a:t>và</a:t>
            </a:r>
            <a:r>
              <a:rPr lang="en-US" altLang="vi-VN" dirty="0"/>
              <a:t> c</a:t>
            </a:r>
            <a:r>
              <a:rPr lang="vi-VN" altLang="vi-VN" dirty="0"/>
              <a:t>ơ</a:t>
            </a:r>
            <a:r>
              <a:rPr lang="en-GB" altLang="vi-VN" dirty="0"/>
              <a:t> </a:t>
            </a:r>
            <a:r>
              <a:rPr lang="en-GB" altLang="vi-VN" dirty="0" err="1"/>
              <a:t>sở</a:t>
            </a:r>
            <a:r>
              <a:rPr lang="en-GB" altLang="vi-VN" dirty="0"/>
              <a:t> </a:t>
            </a:r>
            <a:r>
              <a:rPr lang="en-GB" altLang="vi-VN" dirty="0" err="1"/>
              <a:t>dữ</a:t>
            </a:r>
            <a:r>
              <a:rPr lang="en-GB" altLang="vi-VN" dirty="0"/>
              <a:t> </a:t>
            </a:r>
            <a:r>
              <a:rPr lang="en-GB" altLang="vi-VN" dirty="0" err="1"/>
              <a:t>liệu</a:t>
            </a:r>
            <a:r>
              <a:rPr lang="en-GB" altLang="vi-VN" dirty="0"/>
              <a:t> </a:t>
            </a:r>
            <a:r>
              <a:rPr lang="en-GB" altLang="vi-VN" dirty="0" err="1"/>
              <a:t>của</a:t>
            </a:r>
            <a:r>
              <a:rPr lang="en-GB" altLang="vi-VN" dirty="0"/>
              <a:t> </a:t>
            </a:r>
            <a:r>
              <a:rPr lang="en-GB" altLang="vi-VN" dirty="0" err="1"/>
              <a:t>bài</a:t>
            </a:r>
            <a:r>
              <a:rPr lang="en-GB" altLang="vi-VN" dirty="0"/>
              <a:t> </a:t>
            </a:r>
            <a:r>
              <a:rPr lang="en-GB" altLang="vi-VN" dirty="0" err="1"/>
              <a:t>toán</a:t>
            </a:r>
            <a:r>
              <a:rPr lang="en-GB" altLang="vi-VN" dirty="0"/>
              <a:t> </a:t>
            </a:r>
            <a:r>
              <a:rPr lang="en-GB" altLang="vi-VN" dirty="0" err="1"/>
              <a:t>quản</a:t>
            </a:r>
            <a:r>
              <a:rPr lang="en-GB" altLang="vi-VN" dirty="0"/>
              <a:t> </a:t>
            </a:r>
            <a:r>
              <a:rPr lang="en-GB" altLang="vi-VN" dirty="0" err="1"/>
              <a:t>lí</a:t>
            </a:r>
            <a:r>
              <a:rPr lang="en-GB" altLang="vi-VN" dirty="0"/>
              <a:t> </a:t>
            </a:r>
            <a:r>
              <a:rPr lang="en-GB" altLang="vi-VN" dirty="0" err="1"/>
              <a:t>cung</a:t>
            </a:r>
            <a:r>
              <a:rPr lang="en-GB" altLang="vi-VN" dirty="0"/>
              <a:t> </a:t>
            </a:r>
            <a:r>
              <a:rPr lang="en-GB" altLang="vi-VN" dirty="0" err="1"/>
              <a:t>ứng</a:t>
            </a:r>
            <a:r>
              <a:rPr lang="en-GB" altLang="vi-VN" dirty="0"/>
              <a:t> </a:t>
            </a:r>
            <a:r>
              <a:rPr lang="en-GB" altLang="vi-VN" dirty="0" err="1"/>
              <a:t>vật</a:t>
            </a:r>
            <a:r>
              <a:rPr lang="en-GB" altLang="vi-VN" dirty="0"/>
              <a:t> t</a:t>
            </a:r>
            <a:r>
              <a:rPr lang="vi-VN" altLang="vi-VN" dirty="0"/>
              <a:t>ư</a:t>
            </a:r>
            <a:r>
              <a:rPr lang="en-GB" altLang="vi-VN" dirty="0"/>
              <a:t>.</a:t>
            </a:r>
            <a:endParaRPr lang="en-US" altLang="vi-VN" dirty="0"/>
          </a:p>
        </p:txBody>
      </p:sp>
      <p:sp>
        <p:nvSpPr>
          <p:cNvPr id="215045" name="Title 6">
            <a:extLst>
              <a:ext uri="{FF2B5EF4-FFF2-40B4-BE49-F238E27FC236}">
                <a16:creationId xmlns:a16="http://schemas.microsoft.com/office/drawing/2014/main" id="{0008C91D-B9AC-4E0B-B685-40584CA6E87C}"/>
              </a:ext>
            </a:extLst>
          </p:cNvPr>
          <p:cNvSpPr>
            <a:spLocks noGrp="1" noChangeArrowheads="1"/>
          </p:cNvSpPr>
          <p:nvPr>
            <p:ph type="title"/>
          </p:nvPr>
        </p:nvSpPr>
        <p:spPr/>
        <p:txBody>
          <a:bodyPr/>
          <a:lstStyle/>
          <a:p>
            <a:r>
              <a:rPr lang="en-US" altLang="vi-VN"/>
              <a:t>Bài tập</a:t>
            </a:r>
          </a:p>
        </p:txBody>
      </p:sp>
      <p:sp>
        <p:nvSpPr>
          <p:cNvPr id="2" name="Slide Number Placeholder 1">
            <a:extLst>
              <a:ext uri="{FF2B5EF4-FFF2-40B4-BE49-F238E27FC236}">
                <a16:creationId xmlns:a16="http://schemas.microsoft.com/office/drawing/2014/main" id="{97FF030D-14A5-4CCB-811D-A8C8537550C6}"/>
              </a:ext>
            </a:extLst>
          </p:cNvPr>
          <p:cNvSpPr>
            <a:spLocks noGrp="1"/>
          </p:cNvSpPr>
          <p:nvPr>
            <p:ph type="sldNum" sz="quarter" idx="12"/>
          </p:nvPr>
        </p:nvSpPr>
        <p:spPr/>
        <p:txBody>
          <a:bodyPr/>
          <a:lstStyle/>
          <a:p>
            <a:fld id="{75AD155E-7EA3-EA46-B9DC-061AAF62E150}" type="slidenum">
              <a:rPr lang="en-US" smtClean="0"/>
              <a:pPr/>
              <a:t>145</a:t>
            </a:fld>
            <a:endParaRPr lang="en-US" dirty="0"/>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Tóm</a:t>
            </a:r>
            <a:r>
              <a:rPr lang="en-US" dirty="0"/>
              <a:t> </a:t>
            </a:r>
            <a:r>
              <a:rPr lang="en-US" dirty="0" err="1"/>
              <a:t>tắt</a:t>
            </a:r>
            <a:r>
              <a:rPr lang="en-US" dirty="0"/>
              <a:t> </a:t>
            </a:r>
            <a:r>
              <a:rPr lang="en-US" dirty="0" err="1"/>
              <a:t>ch</a:t>
            </a:r>
            <a:r>
              <a:rPr lang="en-GB" dirty="0" err="1"/>
              <a:t>ương</a:t>
            </a:r>
            <a:r>
              <a:rPr lang="en-GB" dirty="0"/>
              <a:t> III</a:t>
            </a:r>
            <a:endParaRPr lang="en-US" dirty="0"/>
          </a:p>
        </p:txBody>
      </p:sp>
      <p:sp>
        <p:nvSpPr>
          <p:cNvPr id="3" name="Content Placeholder 2"/>
          <p:cNvSpPr>
            <a:spLocks noGrp="1"/>
          </p:cNvSpPr>
          <p:nvPr>
            <p:ph idx="1"/>
          </p:nvPr>
        </p:nvSpPr>
        <p:spPr/>
        <p:txBody>
          <a:bodyPr/>
          <a:lstStyle/>
          <a:p>
            <a:r>
              <a:rPr lang="en-GB" dirty="0" err="1"/>
              <a:t>Trình</a:t>
            </a:r>
            <a:r>
              <a:rPr lang="en-GB" dirty="0"/>
              <a:t> </a:t>
            </a:r>
            <a:r>
              <a:rPr lang="en-GB" dirty="0" err="1"/>
              <a:t>bày</a:t>
            </a:r>
            <a:r>
              <a:rPr lang="en-GB" dirty="0"/>
              <a:t> </a:t>
            </a:r>
            <a:r>
              <a:rPr lang="en-GB" dirty="0" err="1"/>
              <a:t>ph</a:t>
            </a:r>
            <a:r>
              <a:rPr lang="vi-VN" dirty="0"/>
              <a:t>ư</a:t>
            </a:r>
            <a:r>
              <a:rPr lang="en-GB" dirty="0" err="1"/>
              <a:t>ơng</a:t>
            </a:r>
            <a:r>
              <a:rPr lang="en-GB" dirty="0"/>
              <a:t> </a:t>
            </a:r>
            <a:r>
              <a:rPr lang="en-GB" dirty="0" err="1"/>
              <a:t>pháp</a:t>
            </a:r>
            <a:r>
              <a:rPr lang="en-GB" dirty="0"/>
              <a:t> </a:t>
            </a:r>
            <a:r>
              <a:rPr lang="en-GB" dirty="0" err="1"/>
              <a:t>phân</a:t>
            </a:r>
            <a:r>
              <a:rPr lang="en-GB" dirty="0"/>
              <a:t> </a:t>
            </a:r>
            <a:r>
              <a:rPr lang="en-GB" dirty="0" err="1"/>
              <a:t>tích</a:t>
            </a:r>
            <a:r>
              <a:rPr lang="en-GB" dirty="0"/>
              <a:t> </a:t>
            </a:r>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r>
              <a:rPr lang="en-GB" dirty="0"/>
              <a:t>:</a:t>
            </a:r>
          </a:p>
          <a:p>
            <a:pPr lvl="1"/>
            <a:r>
              <a:rPr lang="en-GB" dirty="0" err="1"/>
              <a:t>Phân</a:t>
            </a:r>
            <a:r>
              <a:rPr lang="en-GB" dirty="0"/>
              <a:t> </a:t>
            </a:r>
            <a:r>
              <a:rPr lang="en-GB" dirty="0" err="1"/>
              <a:t>tích</a:t>
            </a:r>
            <a:r>
              <a:rPr lang="en-GB" dirty="0"/>
              <a:t> </a:t>
            </a:r>
            <a:r>
              <a:rPr lang="en-GB" dirty="0" err="1"/>
              <a:t>có</a:t>
            </a:r>
            <a:r>
              <a:rPr lang="en-GB" dirty="0"/>
              <a:t> </a:t>
            </a:r>
            <a:r>
              <a:rPr lang="en-GB" dirty="0" err="1"/>
              <a:t>cấu</a:t>
            </a:r>
            <a:r>
              <a:rPr lang="en-GB" dirty="0"/>
              <a:t> </a:t>
            </a:r>
            <a:r>
              <a:rPr lang="en-GB" dirty="0" err="1"/>
              <a:t>trúc</a:t>
            </a:r>
            <a:r>
              <a:rPr lang="en-GB" dirty="0"/>
              <a:t> </a:t>
            </a:r>
            <a:r>
              <a:rPr lang="en-GB" dirty="0" err="1"/>
              <a:t>dựa</a:t>
            </a:r>
            <a:r>
              <a:rPr lang="en-GB" dirty="0"/>
              <a:t> </a:t>
            </a:r>
            <a:r>
              <a:rPr lang="en-GB" dirty="0" err="1"/>
              <a:t>với</a:t>
            </a:r>
            <a:r>
              <a:rPr lang="en-GB" dirty="0"/>
              <a:t> </a:t>
            </a:r>
            <a:r>
              <a:rPr lang="en-GB" dirty="0" err="1"/>
              <a:t>các</a:t>
            </a:r>
            <a:r>
              <a:rPr lang="en-GB" dirty="0"/>
              <a:t> </a:t>
            </a:r>
            <a:r>
              <a:rPr lang="en-GB" dirty="0" err="1"/>
              <a:t>công</a:t>
            </a:r>
            <a:r>
              <a:rPr lang="en-GB" dirty="0"/>
              <a:t> </a:t>
            </a:r>
            <a:r>
              <a:rPr lang="en-GB" dirty="0" err="1"/>
              <a:t>cụ</a:t>
            </a:r>
            <a:r>
              <a:rPr lang="en-GB" dirty="0"/>
              <a:t> </a:t>
            </a:r>
            <a:r>
              <a:rPr lang="en-GB" dirty="0" err="1"/>
              <a:t>phân</a:t>
            </a:r>
            <a:r>
              <a:rPr lang="en-GB" dirty="0"/>
              <a:t> </a:t>
            </a:r>
            <a:r>
              <a:rPr lang="en-GB" dirty="0" err="1"/>
              <a:t>tích</a:t>
            </a:r>
            <a:r>
              <a:rPr lang="en-GB" dirty="0"/>
              <a:t> </a:t>
            </a:r>
            <a:r>
              <a:rPr lang="en-GB" dirty="0" err="1"/>
              <a:t>chức</a:t>
            </a:r>
            <a:r>
              <a:rPr lang="en-GB" dirty="0"/>
              <a:t> </a:t>
            </a:r>
            <a:r>
              <a:rPr lang="en-GB" dirty="0" err="1"/>
              <a:t>năng</a:t>
            </a:r>
            <a:r>
              <a:rPr lang="en-GB" dirty="0"/>
              <a:t> </a:t>
            </a:r>
            <a:r>
              <a:rPr lang="en-GB" dirty="0" err="1"/>
              <a:t>là</a:t>
            </a:r>
            <a:r>
              <a:rPr lang="en-GB" dirty="0"/>
              <a:t> </a:t>
            </a:r>
            <a:r>
              <a:rPr lang="en-GB" dirty="0" err="1"/>
              <a:t>biểu</a:t>
            </a:r>
            <a:r>
              <a:rPr lang="en-GB" dirty="0"/>
              <a:t> </a:t>
            </a:r>
            <a:r>
              <a:rPr lang="en-GB" dirty="0" err="1"/>
              <a:t>đồ</a:t>
            </a:r>
            <a:r>
              <a:rPr lang="en-GB" dirty="0"/>
              <a:t> </a:t>
            </a:r>
            <a:r>
              <a:rPr lang="en-GB" dirty="0" err="1"/>
              <a:t>phân</a:t>
            </a:r>
            <a:r>
              <a:rPr lang="en-GB" dirty="0"/>
              <a:t> </a:t>
            </a:r>
            <a:r>
              <a:rPr lang="en-GB" dirty="0" err="1"/>
              <a:t>cấp</a:t>
            </a:r>
            <a:r>
              <a:rPr lang="en-GB" dirty="0"/>
              <a:t> </a:t>
            </a:r>
            <a:r>
              <a:rPr lang="en-GB" dirty="0" err="1"/>
              <a:t>chức</a:t>
            </a:r>
            <a:r>
              <a:rPr lang="en-GB" dirty="0"/>
              <a:t> </a:t>
            </a:r>
            <a:r>
              <a:rPr lang="en-GB" dirty="0" err="1"/>
              <a:t>năng</a:t>
            </a:r>
            <a:r>
              <a:rPr lang="en-GB" dirty="0"/>
              <a:t>, </a:t>
            </a:r>
            <a:r>
              <a:rPr lang="en-GB" dirty="0" err="1"/>
              <a:t>biểu</a:t>
            </a:r>
            <a:r>
              <a:rPr lang="en-GB" dirty="0"/>
              <a:t> </a:t>
            </a:r>
            <a:r>
              <a:rPr lang="en-GB" dirty="0" err="1"/>
              <a:t>đồ</a:t>
            </a:r>
            <a:r>
              <a:rPr lang="en-GB" dirty="0"/>
              <a:t> </a:t>
            </a:r>
            <a:r>
              <a:rPr lang="en-GB" dirty="0" err="1"/>
              <a:t>luồng</a:t>
            </a:r>
            <a:r>
              <a:rPr lang="en-GB" dirty="0"/>
              <a:t> </a:t>
            </a:r>
            <a:r>
              <a:rPr lang="en-GB" dirty="0" err="1"/>
              <a:t>dữ</a:t>
            </a:r>
            <a:r>
              <a:rPr lang="en-GB" dirty="0"/>
              <a:t> </a:t>
            </a:r>
            <a:r>
              <a:rPr lang="en-GB" dirty="0" err="1"/>
              <a:t>liệu</a:t>
            </a:r>
            <a:r>
              <a:rPr lang="en-GB" dirty="0"/>
              <a:t> </a:t>
            </a:r>
            <a:r>
              <a:rPr lang="en-GB" dirty="0" err="1"/>
              <a:t>và</a:t>
            </a:r>
            <a:r>
              <a:rPr lang="en-GB" dirty="0"/>
              <a:t> </a:t>
            </a:r>
            <a:r>
              <a:rPr lang="en-GB" dirty="0" err="1"/>
              <a:t>công</a:t>
            </a:r>
            <a:r>
              <a:rPr lang="en-GB" dirty="0"/>
              <a:t> </a:t>
            </a:r>
            <a:r>
              <a:rPr lang="en-GB" dirty="0" err="1"/>
              <a:t>cụ</a:t>
            </a:r>
            <a:r>
              <a:rPr lang="en-GB" dirty="0"/>
              <a:t> </a:t>
            </a:r>
            <a:r>
              <a:rPr lang="en-GB" dirty="0" err="1"/>
              <a:t>phân</a:t>
            </a:r>
            <a:r>
              <a:rPr lang="en-GB" dirty="0"/>
              <a:t> </a:t>
            </a:r>
            <a:r>
              <a:rPr lang="en-GB" dirty="0" err="1"/>
              <a:t>tích</a:t>
            </a:r>
            <a:r>
              <a:rPr lang="en-GB" dirty="0"/>
              <a:t> </a:t>
            </a:r>
            <a:r>
              <a:rPr lang="en-GB" dirty="0" err="1"/>
              <a:t>dữ</a:t>
            </a:r>
            <a:r>
              <a:rPr lang="en-GB" dirty="0"/>
              <a:t> </a:t>
            </a:r>
            <a:r>
              <a:rPr lang="en-GB" dirty="0" err="1"/>
              <a:t>liệu</a:t>
            </a:r>
            <a:r>
              <a:rPr lang="en-GB" dirty="0"/>
              <a:t> </a:t>
            </a:r>
            <a:r>
              <a:rPr lang="en-GB" dirty="0" err="1"/>
              <a:t>là</a:t>
            </a:r>
            <a:r>
              <a:rPr lang="en-GB" dirty="0"/>
              <a:t> </a:t>
            </a:r>
            <a:r>
              <a:rPr lang="en-GB" dirty="0" err="1"/>
              <a:t>mô</a:t>
            </a:r>
            <a:r>
              <a:rPr lang="en-GB" dirty="0"/>
              <a:t> </a:t>
            </a:r>
            <a:r>
              <a:rPr lang="en-GB" dirty="0" err="1"/>
              <a:t>hình</a:t>
            </a:r>
            <a:r>
              <a:rPr lang="en-GB" dirty="0"/>
              <a:t> </a:t>
            </a:r>
            <a:r>
              <a:rPr lang="en-GB" dirty="0" err="1"/>
              <a:t>thực</a:t>
            </a:r>
            <a:r>
              <a:rPr lang="en-GB" dirty="0"/>
              <a:t> </a:t>
            </a:r>
            <a:r>
              <a:rPr lang="en-GB" dirty="0" err="1"/>
              <a:t>thể</a:t>
            </a:r>
            <a:r>
              <a:rPr lang="en-GB" dirty="0"/>
              <a:t> </a:t>
            </a:r>
            <a:r>
              <a:rPr lang="en-GB" dirty="0" err="1"/>
              <a:t>liên</a:t>
            </a:r>
            <a:r>
              <a:rPr lang="en-GB" dirty="0"/>
              <a:t> </a:t>
            </a:r>
            <a:r>
              <a:rPr lang="en-GB" dirty="0" err="1"/>
              <a:t>kết</a:t>
            </a:r>
            <a:r>
              <a:rPr lang="en-GB" dirty="0"/>
              <a:t> </a:t>
            </a:r>
            <a:r>
              <a:rPr lang="en-GB" dirty="0" err="1"/>
              <a:t>và</a:t>
            </a:r>
            <a:r>
              <a:rPr lang="en-GB" dirty="0"/>
              <a:t> </a:t>
            </a:r>
            <a:r>
              <a:rPr lang="en-GB" dirty="0" err="1"/>
              <a:t>mô</a:t>
            </a:r>
            <a:r>
              <a:rPr lang="en-GB" dirty="0"/>
              <a:t> </a:t>
            </a:r>
            <a:r>
              <a:rPr lang="en-GB" dirty="0" err="1"/>
              <a:t>hình</a:t>
            </a:r>
            <a:r>
              <a:rPr lang="en-GB" dirty="0"/>
              <a:t> </a:t>
            </a:r>
            <a:r>
              <a:rPr lang="en-GB" dirty="0" err="1"/>
              <a:t>quan</a:t>
            </a:r>
            <a:r>
              <a:rPr lang="en-GB" dirty="0"/>
              <a:t> </a:t>
            </a:r>
            <a:r>
              <a:rPr lang="en-GB" dirty="0" err="1"/>
              <a:t>hệ</a:t>
            </a:r>
            <a:endParaRPr lang="en-GB" dirty="0"/>
          </a:p>
          <a:p>
            <a:pPr lvl="1"/>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r>
              <a:rPr lang="en-GB" dirty="0"/>
              <a:t> </a:t>
            </a:r>
            <a:r>
              <a:rPr lang="en-GB" dirty="0" err="1"/>
              <a:t>với</a:t>
            </a:r>
            <a:r>
              <a:rPr lang="en-GB" dirty="0"/>
              <a:t> </a:t>
            </a:r>
            <a:r>
              <a:rPr lang="en-GB" dirty="0" err="1"/>
              <a:t>sự</a:t>
            </a:r>
            <a:r>
              <a:rPr lang="en-GB" dirty="0"/>
              <a:t> </a:t>
            </a:r>
            <a:r>
              <a:rPr lang="en-GB" dirty="0" err="1"/>
              <a:t>phân</a:t>
            </a:r>
            <a:r>
              <a:rPr lang="en-GB" dirty="0"/>
              <a:t> chia </a:t>
            </a:r>
            <a:r>
              <a:rPr lang="en-GB" dirty="0" err="1"/>
              <a:t>hệ</a:t>
            </a:r>
            <a:r>
              <a:rPr lang="en-GB" dirty="0"/>
              <a:t> </a:t>
            </a:r>
            <a:r>
              <a:rPr lang="en-GB" dirty="0" err="1"/>
              <a:t>thống</a:t>
            </a:r>
            <a:r>
              <a:rPr lang="en-GB" dirty="0"/>
              <a:t> </a:t>
            </a:r>
            <a:r>
              <a:rPr lang="en-GB" dirty="0" err="1"/>
              <a:t>thành</a:t>
            </a:r>
            <a:r>
              <a:rPr lang="en-GB" dirty="0"/>
              <a:t> </a:t>
            </a:r>
            <a:r>
              <a:rPr lang="en-GB" dirty="0" err="1"/>
              <a:t>các</a:t>
            </a:r>
            <a:r>
              <a:rPr lang="en-GB" dirty="0"/>
              <a:t> </a:t>
            </a:r>
            <a:r>
              <a:rPr lang="en-GB" dirty="0" err="1"/>
              <a:t>thống</a:t>
            </a:r>
            <a:r>
              <a:rPr lang="en-GB" dirty="0"/>
              <a:t> con, </a:t>
            </a:r>
            <a:r>
              <a:rPr lang="en-GB" dirty="0" err="1"/>
              <a:t>thiết</a:t>
            </a:r>
            <a:r>
              <a:rPr lang="en-GB" dirty="0"/>
              <a:t> </a:t>
            </a:r>
            <a:r>
              <a:rPr lang="en-GB" dirty="0" err="1"/>
              <a:t>kế</a:t>
            </a:r>
            <a:r>
              <a:rPr lang="en-GB" dirty="0"/>
              <a:t> </a:t>
            </a:r>
            <a:r>
              <a:rPr lang="en-GB" dirty="0" err="1"/>
              <a:t>các</a:t>
            </a:r>
            <a:r>
              <a:rPr lang="en-GB" dirty="0"/>
              <a:t> </a:t>
            </a:r>
            <a:r>
              <a:rPr lang="en-GB" dirty="0" err="1"/>
              <a:t>diện</a:t>
            </a:r>
            <a:r>
              <a:rPr lang="en-GB" dirty="0"/>
              <a:t> t</a:t>
            </a:r>
            <a:r>
              <a:rPr lang="vi-VN" dirty="0"/>
              <a:t>ư</a:t>
            </a:r>
            <a:r>
              <a:rPr lang="en-GB" dirty="0" err="1"/>
              <a:t>ơng</a:t>
            </a:r>
            <a:r>
              <a:rPr lang="en-GB" dirty="0"/>
              <a:t> </a:t>
            </a:r>
            <a:r>
              <a:rPr lang="en-GB" dirty="0" err="1"/>
              <a:t>tác</a:t>
            </a:r>
            <a:r>
              <a:rPr lang="en-GB" dirty="0"/>
              <a:t> ng</a:t>
            </a:r>
            <a:r>
              <a:rPr lang="vi-VN" dirty="0"/>
              <a:t>ư</a:t>
            </a:r>
            <a:r>
              <a:rPr lang="en-GB" dirty="0" err="1"/>
              <a:t>ời</a:t>
            </a:r>
            <a:r>
              <a:rPr lang="en-GB" dirty="0"/>
              <a:t> </a:t>
            </a:r>
            <a:r>
              <a:rPr lang="en-GB" dirty="0" err="1"/>
              <a:t>máy</a:t>
            </a:r>
            <a:r>
              <a:rPr lang="en-GB" dirty="0"/>
              <a:t> </a:t>
            </a:r>
            <a:r>
              <a:rPr lang="en-GB" dirty="0" err="1"/>
              <a:t>và</a:t>
            </a:r>
            <a:r>
              <a:rPr lang="en-GB" dirty="0"/>
              <a:t> c</a:t>
            </a:r>
            <a:r>
              <a:rPr lang="vi-VN" dirty="0"/>
              <a:t>ơ</a:t>
            </a:r>
            <a:r>
              <a:rPr lang="en-GB" dirty="0"/>
              <a:t> </a:t>
            </a:r>
            <a:r>
              <a:rPr lang="en-GB" dirty="0" err="1"/>
              <a:t>sở</a:t>
            </a:r>
            <a:r>
              <a:rPr lang="en-GB" dirty="0"/>
              <a:t> </a:t>
            </a:r>
            <a:r>
              <a:rPr lang="en-GB" dirty="0" err="1"/>
              <a:t>của</a:t>
            </a:r>
            <a:r>
              <a:rPr lang="en-GB" dirty="0"/>
              <a:t> </a:t>
            </a:r>
            <a:r>
              <a:rPr lang="en-GB" dirty="0" err="1"/>
              <a:t>hệ</a:t>
            </a:r>
            <a:r>
              <a:rPr lang="en-GB" dirty="0"/>
              <a:t> </a:t>
            </a:r>
            <a:r>
              <a:rPr lang="en-GB" dirty="0" err="1"/>
              <a:t>thống</a:t>
            </a:r>
            <a:endParaRPr lang="en-GB" dirty="0"/>
          </a:p>
          <a:p>
            <a:r>
              <a:rPr lang="en-GB" dirty="0" err="1"/>
              <a:t>Thực</a:t>
            </a:r>
            <a:r>
              <a:rPr lang="en-GB" dirty="0"/>
              <a:t> </a:t>
            </a:r>
            <a:r>
              <a:rPr lang="en-GB" dirty="0" err="1"/>
              <a:t>hành</a:t>
            </a:r>
            <a:r>
              <a:rPr lang="en-GB" dirty="0"/>
              <a:t> </a:t>
            </a:r>
            <a:r>
              <a:rPr lang="en-GB" dirty="0" err="1"/>
              <a:t>phân</a:t>
            </a:r>
            <a:r>
              <a:rPr lang="en-GB" dirty="0"/>
              <a:t> </a:t>
            </a:r>
            <a:r>
              <a:rPr lang="en-GB" dirty="0" err="1"/>
              <a:t>tích</a:t>
            </a:r>
            <a:r>
              <a:rPr lang="en-GB" dirty="0"/>
              <a:t> </a:t>
            </a:r>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r>
              <a:rPr lang="en-GB" dirty="0"/>
              <a:t> </a:t>
            </a:r>
            <a:r>
              <a:rPr lang="en-GB" dirty="0" err="1"/>
              <a:t>với</a:t>
            </a:r>
            <a:r>
              <a:rPr lang="en-GB" dirty="0"/>
              <a:t> </a:t>
            </a:r>
            <a:r>
              <a:rPr lang="en-GB" dirty="0" err="1"/>
              <a:t>một</a:t>
            </a:r>
            <a:r>
              <a:rPr lang="en-GB" dirty="0"/>
              <a:t> </a:t>
            </a:r>
            <a:r>
              <a:rPr lang="en-GB" dirty="0" err="1"/>
              <a:t>số</a:t>
            </a:r>
            <a:r>
              <a:rPr lang="en-GB" dirty="0"/>
              <a:t> </a:t>
            </a:r>
            <a:r>
              <a:rPr lang="en-GB" dirty="0" err="1"/>
              <a:t>bài</a:t>
            </a:r>
            <a:r>
              <a:rPr lang="en-GB" dirty="0"/>
              <a:t> </a:t>
            </a:r>
            <a:r>
              <a:rPr lang="en-GB" dirty="0" err="1"/>
              <a:t>toán</a:t>
            </a:r>
            <a:r>
              <a:rPr lang="en-GB" dirty="0"/>
              <a:t> </a:t>
            </a:r>
            <a:r>
              <a:rPr lang="en-GB" dirty="0" err="1"/>
              <a:t>nh</a:t>
            </a:r>
            <a:r>
              <a:rPr lang="vi-VN" dirty="0"/>
              <a:t>ư</a:t>
            </a:r>
            <a:r>
              <a:rPr lang="en-GB" dirty="0"/>
              <a:t>: </a:t>
            </a:r>
            <a:r>
              <a:rPr lang="en-GB" dirty="0" err="1"/>
              <a:t>Quản</a:t>
            </a:r>
            <a:r>
              <a:rPr lang="en-GB" dirty="0"/>
              <a:t> </a:t>
            </a:r>
            <a:r>
              <a:rPr lang="en-GB" dirty="0" err="1"/>
              <a:t>lí</a:t>
            </a:r>
            <a:r>
              <a:rPr lang="en-GB" dirty="0"/>
              <a:t> </a:t>
            </a:r>
            <a:r>
              <a:rPr lang="en-GB" dirty="0" err="1"/>
              <a:t>cung</a:t>
            </a:r>
            <a:r>
              <a:rPr lang="en-GB" dirty="0"/>
              <a:t> </a:t>
            </a:r>
            <a:r>
              <a:rPr lang="en-GB" dirty="0" err="1"/>
              <a:t>ứng</a:t>
            </a:r>
            <a:r>
              <a:rPr lang="en-GB" dirty="0"/>
              <a:t> </a:t>
            </a:r>
            <a:r>
              <a:rPr lang="en-GB" dirty="0" err="1"/>
              <a:t>vật</a:t>
            </a:r>
            <a:r>
              <a:rPr lang="en-GB" dirty="0"/>
              <a:t> t</a:t>
            </a:r>
            <a:r>
              <a:rPr lang="vi-VN" dirty="0"/>
              <a:t>ư</a:t>
            </a:r>
            <a:r>
              <a:rPr lang="en-GB" dirty="0"/>
              <a:t>, </a:t>
            </a:r>
            <a:r>
              <a:rPr lang="en-GB" dirty="0" err="1"/>
              <a:t>quản</a:t>
            </a:r>
            <a:r>
              <a:rPr lang="en-GB" dirty="0"/>
              <a:t> </a:t>
            </a:r>
            <a:r>
              <a:rPr lang="en-GB" dirty="0" err="1"/>
              <a:t>lí</a:t>
            </a:r>
            <a:r>
              <a:rPr lang="en-GB" dirty="0"/>
              <a:t> </a:t>
            </a:r>
            <a:r>
              <a:rPr lang="en-GB" dirty="0" err="1"/>
              <a:t>tín</a:t>
            </a:r>
            <a:r>
              <a:rPr lang="en-GB" dirty="0"/>
              <a:t> </a:t>
            </a:r>
            <a:r>
              <a:rPr lang="en-GB" dirty="0" err="1"/>
              <a:t>dụng</a:t>
            </a:r>
            <a:r>
              <a:rPr lang="en-GB" dirty="0"/>
              <a:t>, </a:t>
            </a:r>
            <a:r>
              <a:rPr lang="en-GB" dirty="0" err="1"/>
              <a:t>quản</a:t>
            </a:r>
            <a:r>
              <a:rPr lang="en-GB" dirty="0"/>
              <a:t> </a:t>
            </a:r>
            <a:r>
              <a:rPr lang="en-GB" dirty="0" err="1"/>
              <a:t>lí</a:t>
            </a:r>
            <a:r>
              <a:rPr lang="en-GB" dirty="0"/>
              <a:t> </a:t>
            </a:r>
            <a:r>
              <a:rPr lang="en-GB" dirty="0" err="1"/>
              <a:t>bán</a:t>
            </a:r>
            <a:r>
              <a:rPr lang="en-GB" dirty="0"/>
              <a:t> </a:t>
            </a:r>
            <a:r>
              <a:rPr lang="en-GB" dirty="0" err="1"/>
              <a:t>hàng</a:t>
            </a:r>
            <a:r>
              <a:rPr lang="en-GB" dirty="0"/>
              <a:t>,</a:t>
            </a:r>
            <a:endParaRPr lang="en-US" dirty="0"/>
          </a:p>
        </p:txBody>
      </p:sp>
      <p:sp>
        <p:nvSpPr>
          <p:cNvPr id="4" name="Slide Number Placeholder 3">
            <a:extLst>
              <a:ext uri="{FF2B5EF4-FFF2-40B4-BE49-F238E27FC236}">
                <a16:creationId xmlns:a16="http://schemas.microsoft.com/office/drawing/2014/main" id="{F75244F6-52F4-4646-BE20-E06AE30807AF}"/>
              </a:ext>
            </a:extLst>
          </p:cNvPr>
          <p:cNvSpPr>
            <a:spLocks noGrp="1"/>
          </p:cNvSpPr>
          <p:nvPr>
            <p:ph type="sldNum" sz="quarter" idx="12"/>
          </p:nvPr>
        </p:nvSpPr>
        <p:spPr/>
        <p:txBody>
          <a:bodyPr/>
          <a:lstStyle/>
          <a:p>
            <a:fld id="{75AD155E-7EA3-EA46-B9DC-061AAF62E150}" type="slidenum">
              <a:rPr lang="en-US" smtClean="0"/>
              <a:pPr/>
              <a:t>146</a:t>
            </a:fld>
            <a:endParaRPr lang="en-US" dirty="0"/>
          </a:p>
        </p:txBody>
      </p:sp>
    </p:spTree>
    <p:extLst>
      <p:ext uri="{BB962C8B-B14F-4D97-AF65-F5344CB8AC3E}">
        <p14:creationId xmlns:p14="http://schemas.microsoft.com/office/powerpoint/2010/main" val="46868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6E25923-68BD-4EBD-887C-9CCD9A83E1C5}"/>
              </a:ext>
            </a:extLst>
          </p:cNvPr>
          <p:cNvSpPr>
            <a:spLocks noGrp="1" noChangeArrowheads="1"/>
          </p:cNvSpPr>
          <p:nvPr>
            <p:ph type="title"/>
          </p:nvPr>
        </p:nvSpPr>
        <p:spPr/>
        <p:txBody>
          <a:bodyPr>
            <a:noAutofit/>
          </a:bodyPr>
          <a:lstStyle/>
          <a:p>
            <a:pPr algn="ctr" eaLnBrk="1" hangingPunct="1"/>
            <a:r>
              <a:rPr lang="en-US" altLang="vi-VN" sz="2200" dirty="0" err="1"/>
              <a:t>Nguyên</a:t>
            </a:r>
            <a:r>
              <a:rPr lang="en-US" altLang="vi-VN" sz="2200" dirty="0"/>
              <a:t> </a:t>
            </a:r>
            <a:r>
              <a:rPr lang="en-US" altLang="vi-VN" sz="2200" dirty="0" err="1"/>
              <a:t>tắc</a:t>
            </a:r>
            <a:r>
              <a:rPr lang="en-US" altLang="vi-VN" sz="2200" dirty="0"/>
              <a:t> </a:t>
            </a:r>
            <a:r>
              <a:rPr lang="en-US" altLang="vi-VN" sz="2200" dirty="0" err="1"/>
              <a:t>khởi</a:t>
            </a:r>
            <a:r>
              <a:rPr lang="en-US" altLang="vi-VN" sz="2200" dirty="0"/>
              <a:t> </a:t>
            </a:r>
            <a:r>
              <a:rPr lang="en-US" altLang="vi-VN" sz="2200" dirty="0" err="1"/>
              <a:t>động</a:t>
            </a:r>
            <a:r>
              <a:rPr lang="en-US" altLang="vi-VN" sz="2200" dirty="0"/>
              <a:t> </a:t>
            </a:r>
            <a:r>
              <a:rPr lang="en-US" altLang="vi-VN" sz="2200" dirty="0" err="1"/>
              <a:t>và</a:t>
            </a:r>
            <a:r>
              <a:rPr lang="en-US" altLang="vi-VN" sz="2200" dirty="0"/>
              <a:t> </a:t>
            </a:r>
            <a:r>
              <a:rPr lang="en-US" altLang="vi-VN" sz="2200" dirty="0" err="1"/>
              <a:t>thực</a:t>
            </a:r>
            <a:r>
              <a:rPr lang="en-US" altLang="vi-VN" sz="2200" dirty="0"/>
              <a:t> </a:t>
            </a:r>
            <a:r>
              <a:rPr lang="en-US" altLang="vi-VN" sz="2200" dirty="0" err="1"/>
              <a:t>hiện</a:t>
            </a:r>
            <a:r>
              <a:rPr lang="en-US" altLang="vi-VN" sz="2200" dirty="0"/>
              <a:t> </a:t>
            </a:r>
            <a:r>
              <a:rPr lang="en-US" altLang="vi-VN" sz="2200" dirty="0" err="1"/>
              <a:t>chức</a:t>
            </a:r>
            <a:r>
              <a:rPr lang="en-US" altLang="vi-VN" sz="2200" dirty="0"/>
              <a:t> </a:t>
            </a:r>
            <a:r>
              <a:rPr lang="en-US" altLang="vi-VN" sz="2200" dirty="0" err="1"/>
              <a:t>năng</a:t>
            </a:r>
            <a:endParaRPr lang="en-US" altLang="vi-VN" sz="2200" dirty="0"/>
          </a:p>
        </p:txBody>
      </p:sp>
      <p:sp>
        <p:nvSpPr>
          <p:cNvPr id="33795" name="Rectangle 3">
            <a:extLst>
              <a:ext uri="{FF2B5EF4-FFF2-40B4-BE49-F238E27FC236}">
                <a16:creationId xmlns:a16="http://schemas.microsoft.com/office/drawing/2014/main" id="{B1ECE167-83B5-4287-B3FC-0CF17902FC42}"/>
              </a:ext>
            </a:extLst>
          </p:cNvPr>
          <p:cNvSpPr>
            <a:spLocks noGrp="1" noChangeArrowheads="1"/>
          </p:cNvSpPr>
          <p:nvPr>
            <p:ph idx="1"/>
          </p:nvPr>
        </p:nvSpPr>
        <p:spPr/>
        <p:txBody>
          <a:bodyPr/>
          <a:lstStyle/>
          <a:p>
            <a:pPr eaLnBrk="1" hangingPunct="1"/>
            <a:r>
              <a:rPr lang="en-US" altLang="vi-VN" dirty="0" err="1"/>
              <a:t>Nguyên</a:t>
            </a:r>
            <a:r>
              <a:rPr lang="en-US" altLang="vi-VN" dirty="0"/>
              <a:t> </a:t>
            </a:r>
            <a:r>
              <a:rPr lang="en-US" altLang="vi-VN" dirty="0" err="1"/>
              <a:t>tắc</a:t>
            </a:r>
            <a:r>
              <a:rPr lang="en-US" altLang="vi-VN" dirty="0"/>
              <a:t> </a:t>
            </a:r>
            <a:r>
              <a:rPr lang="en-US" altLang="vi-VN" dirty="0" err="1"/>
              <a:t>kích</a:t>
            </a:r>
            <a:r>
              <a:rPr lang="en-US" altLang="vi-VN" dirty="0"/>
              <a:t> </a:t>
            </a:r>
            <a:r>
              <a:rPr lang="en-US" altLang="vi-VN" dirty="0" err="1"/>
              <a:t>hoạt</a:t>
            </a:r>
            <a:r>
              <a:rPr lang="en-US" altLang="vi-VN" dirty="0"/>
              <a:t> </a:t>
            </a:r>
            <a:r>
              <a:rPr lang="en-US" altLang="vi-VN" dirty="0" err="1"/>
              <a:t>bằng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các</a:t>
            </a:r>
            <a:r>
              <a:rPr lang="en-US" altLang="vi-VN" dirty="0"/>
              <a:t> </a:t>
            </a:r>
            <a:r>
              <a:rPr lang="en-US" altLang="vi-VN" dirty="0" err="1"/>
              <a:t>điều</a:t>
            </a:r>
            <a:r>
              <a:rPr lang="en-US" altLang="vi-VN" dirty="0"/>
              <a:t> </a:t>
            </a:r>
            <a:r>
              <a:rPr lang="en-US" altLang="vi-VN" dirty="0" err="1"/>
              <a:t>kiện</a:t>
            </a:r>
            <a:r>
              <a:rPr lang="en-US" altLang="vi-VN" dirty="0"/>
              <a:t> </a:t>
            </a:r>
            <a:r>
              <a:rPr lang="en-US" altLang="vi-VN" dirty="0" err="1"/>
              <a:t>về</a:t>
            </a:r>
            <a:r>
              <a:rPr lang="en-US" altLang="vi-VN" dirty="0"/>
              <a:t> </a:t>
            </a:r>
            <a:r>
              <a:rPr lang="en-US" altLang="vi-VN" dirty="0" err="1"/>
              <a:t>thời</a:t>
            </a:r>
            <a:r>
              <a:rPr lang="en-US" altLang="vi-VN" dirty="0"/>
              <a:t> </a:t>
            </a:r>
            <a:r>
              <a:rPr lang="en-US" altLang="vi-VN" dirty="0" err="1"/>
              <a:t>gian</a:t>
            </a:r>
            <a:r>
              <a:rPr lang="en-US" altLang="vi-VN" dirty="0"/>
              <a:t> </a:t>
            </a:r>
            <a:r>
              <a:rPr lang="en-US" altLang="vi-VN" dirty="0" err="1"/>
              <a:t>và</a:t>
            </a:r>
            <a:r>
              <a:rPr lang="en-US" altLang="vi-VN" dirty="0"/>
              <a:t> </a:t>
            </a:r>
            <a:r>
              <a:rPr lang="en-US" altLang="vi-VN" dirty="0" err="1"/>
              <a:t>điều</a:t>
            </a:r>
            <a:r>
              <a:rPr lang="en-US" altLang="vi-VN" dirty="0"/>
              <a:t> </a:t>
            </a:r>
            <a:r>
              <a:rPr lang="en-US" altLang="vi-VN" dirty="0" err="1"/>
              <a:t>khiển</a:t>
            </a:r>
            <a:r>
              <a:rPr lang="en-US" altLang="vi-VN" dirty="0"/>
              <a:t> </a:t>
            </a:r>
            <a:r>
              <a:rPr lang="en-US" altLang="vi-VN" dirty="0" err="1"/>
              <a:t>bị</a:t>
            </a:r>
            <a:r>
              <a:rPr lang="en-US" altLang="vi-VN" dirty="0"/>
              <a:t> </a:t>
            </a:r>
            <a:r>
              <a:rPr lang="en-US" altLang="vi-VN" dirty="0" err="1"/>
              <a:t>bỏ</a:t>
            </a:r>
            <a:r>
              <a:rPr lang="en-US" altLang="vi-VN" dirty="0"/>
              <a:t> qua</a:t>
            </a:r>
          </a:p>
          <a:p>
            <a:pPr lvl="1" eaLnBrk="1" hangingPunct="1"/>
            <a:r>
              <a:rPr lang="en-US" altLang="vi-VN" dirty="0" err="1"/>
              <a:t>Một</a:t>
            </a:r>
            <a:r>
              <a:rPr lang="en-US" altLang="vi-VN" dirty="0"/>
              <a:t> </a:t>
            </a:r>
            <a:r>
              <a:rPr lang="en-US" altLang="vi-VN" dirty="0" err="1"/>
              <a:t>chức</a:t>
            </a:r>
            <a:r>
              <a:rPr lang="en-US" altLang="vi-VN" dirty="0"/>
              <a:t> BLD </a:t>
            </a:r>
            <a:r>
              <a:rPr lang="en-US" altLang="vi-VN" dirty="0" err="1"/>
              <a:t>được</a:t>
            </a:r>
            <a:r>
              <a:rPr lang="en-US" altLang="vi-VN" dirty="0"/>
              <a:t> </a:t>
            </a:r>
            <a:r>
              <a:rPr lang="en-US" altLang="vi-VN" dirty="0" err="1"/>
              <a:t>khởi</a:t>
            </a:r>
            <a:r>
              <a:rPr lang="en-US" altLang="vi-VN" dirty="0"/>
              <a:t> </a:t>
            </a:r>
            <a:r>
              <a:rPr lang="en-US" altLang="vi-VN" dirty="0" err="1"/>
              <a:t>động</a:t>
            </a:r>
            <a:r>
              <a:rPr lang="en-US" altLang="vi-VN" dirty="0"/>
              <a:t> </a:t>
            </a:r>
            <a:r>
              <a:rPr lang="en-US" altLang="vi-VN" dirty="0" err="1"/>
              <a:t>khi</a:t>
            </a:r>
            <a:r>
              <a:rPr lang="en-US" altLang="vi-VN" dirty="0"/>
              <a:t> </a:t>
            </a:r>
            <a:r>
              <a:rPr lang="en-US" altLang="vi-VN" dirty="0" err="1"/>
              <a:t>nó</a:t>
            </a:r>
            <a:r>
              <a:rPr lang="en-US" altLang="vi-VN" dirty="0"/>
              <a:t> </a:t>
            </a:r>
            <a:r>
              <a:rPr lang="en-US" altLang="vi-VN" dirty="0" err="1"/>
              <a:t>hội</a:t>
            </a:r>
            <a:r>
              <a:rPr lang="en-US" altLang="vi-VN" dirty="0"/>
              <a:t> </a:t>
            </a:r>
            <a:r>
              <a:rPr lang="en-US" altLang="vi-VN" dirty="0" err="1"/>
              <a:t>đủ</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cần</a:t>
            </a:r>
            <a:r>
              <a:rPr lang="en-US" altLang="vi-VN" dirty="0"/>
              <a:t> </a:t>
            </a:r>
            <a:r>
              <a:rPr lang="en-US" altLang="vi-VN" dirty="0" err="1"/>
              <a:t>thiết</a:t>
            </a:r>
            <a:endParaRPr lang="en-US" altLang="vi-VN" dirty="0"/>
          </a:p>
          <a:p>
            <a:pPr lvl="1" eaLnBrk="1" hangingPunct="1"/>
            <a:r>
              <a:rPr lang="en-US" altLang="vi-VN" dirty="0" err="1"/>
              <a:t>Khi</a:t>
            </a:r>
            <a:r>
              <a:rPr lang="en-US" altLang="vi-VN" dirty="0"/>
              <a:t> </a:t>
            </a:r>
            <a:r>
              <a:rPr lang="en-US" altLang="vi-VN" dirty="0" err="1"/>
              <a:t>được</a:t>
            </a:r>
            <a:r>
              <a:rPr lang="en-US" altLang="vi-VN" dirty="0"/>
              <a:t> </a:t>
            </a:r>
            <a:r>
              <a:rPr lang="en-US" altLang="vi-VN" dirty="0" err="1"/>
              <a:t>khởi</a:t>
            </a:r>
            <a:r>
              <a:rPr lang="en-US" altLang="vi-VN" dirty="0"/>
              <a:t> </a:t>
            </a:r>
            <a:r>
              <a:rPr lang="en-US" altLang="vi-VN" dirty="0" err="1"/>
              <a:t>động</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được</a:t>
            </a:r>
            <a:r>
              <a:rPr lang="en-US" altLang="vi-VN" dirty="0"/>
              <a:t> </a:t>
            </a:r>
            <a:r>
              <a:rPr lang="en-US" altLang="vi-VN" dirty="0" err="1"/>
              <a:t>xem</a:t>
            </a:r>
            <a:r>
              <a:rPr lang="en-US" altLang="vi-VN" dirty="0"/>
              <a:t> </a:t>
            </a:r>
            <a:r>
              <a:rPr lang="en-US" altLang="vi-VN" dirty="0" err="1"/>
              <a:t>là</a:t>
            </a:r>
            <a:r>
              <a:rPr lang="en-US" altLang="vi-VN" dirty="0"/>
              <a:t> </a:t>
            </a:r>
            <a:r>
              <a:rPr lang="en-US" altLang="vi-VN" dirty="0" err="1"/>
              <a:t>thực</a:t>
            </a:r>
            <a:r>
              <a:rPr lang="en-US" altLang="vi-VN" dirty="0"/>
              <a:t> </a:t>
            </a:r>
            <a:r>
              <a:rPr lang="en-US" altLang="vi-VN" dirty="0" err="1"/>
              <a:t>hiện</a:t>
            </a:r>
            <a:r>
              <a:rPr lang="en-US" altLang="vi-VN" dirty="0"/>
              <a:t> </a:t>
            </a:r>
            <a:r>
              <a:rPr lang="en-US" altLang="vi-VN" dirty="0" err="1"/>
              <a:t>vô</a:t>
            </a:r>
            <a:r>
              <a:rPr lang="en-US" altLang="vi-VN" dirty="0"/>
              <a:t> </a:t>
            </a:r>
            <a:r>
              <a:rPr lang="en-US" altLang="vi-VN" dirty="0" err="1"/>
              <a:t>cùng</a:t>
            </a:r>
            <a:r>
              <a:rPr lang="en-US" altLang="vi-VN" dirty="0"/>
              <a:t> </a:t>
            </a:r>
            <a:r>
              <a:rPr lang="en-US" altLang="vi-VN" dirty="0" err="1"/>
              <a:t>nhanh</a:t>
            </a:r>
            <a:r>
              <a:rPr lang="en-US" altLang="vi-VN" dirty="0"/>
              <a:t> (</a:t>
            </a:r>
            <a:r>
              <a:rPr lang="en-US" altLang="vi-VN" dirty="0" err="1"/>
              <a:t>có</a:t>
            </a:r>
            <a:r>
              <a:rPr lang="en-US" altLang="vi-VN" dirty="0"/>
              <a:t> </a:t>
            </a:r>
            <a:r>
              <a:rPr lang="en-US" altLang="vi-VN" dirty="0" err="1"/>
              <a:t>dữ</a:t>
            </a:r>
            <a:r>
              <a:rPr lang="en-US" altLang="vi-VN" dirty="0"/>
              <a:t> </a:t>
            </a:r>
            <a:r>
              <a:rPr lang="en-US" altLang="vi-VN" dirty="0" err="1"/>
              <a:t>liệu</a:t>
            </a:r>
            <a:r>
              <a:rPr lang="en-US" altLang="vi-VN" dirty="0"/>
              <a:t> ở </a:t>
            </a:r>
            <a:r>
              <a:rPr lang="en-US" altLang="vi-VN" dirty="0" err="1"/>
              <a:t>đầu</a:t>
            </a:r>
            <a:r>
              <a:rPr lang="en-US" altLang="vi-VN" dirty="0"/>
              <a:t> ra </a:t>
            </a:r>
            <a:r>
              <a:rPr lang="en-US" altLang="vi-VN" dirty="0" err="1"/>
              <a:t>ngay</a:t>
            </a:r>
            <a:r>
              <a:rPr lang="en-US" altLang="vi-VN" dirty="0"/>
              <a:t> </a:t>
            </a:r>
            <a:r>
              <a:rPr lang="en-US" altLang="vi-VN" dirty="0" err="1"/>
              <a:t>lập</a:t>
            </a:r>
            <a:r>
              <a:rPr lang="en-US" altLang="vi-VN" dirty="0"/>
              <a:t> </a:t>
            </a:r>
            <a:r>
              <a:rPr lang="en-US" altLang="vi-VN" dirty="0" err="1"/>
              <a:t>tức</a:t>
            </a:r>
            <a:r>
              <a:rPr lang="en-US" altLang="vi-VN" dirty="0"/>
              <a:t>)</a:t>
            </a:r>
          </a:p>
        </p:txBody>
      </p:sp>
      <p:sp>
        <p:nvSpPr>
          <p:cNvPr id="2" name="Slide Number Placeholder 1">
            <a:extLst>
              <a:ext uri="{FF2B5EF4-FFF2-40B4-BE49-F238E27FC236}">
                <a16:creationId xmlns:a16="http://schemas.microsoft.com/office/drawing/2014/main" id="{7795FD5C-4453-43D4-BE9B-E367ECDB5B2B}"/>
              </a:ext>
            </a:extLst>
          </p:cNvPr>
          <p:cNvSpPr>
            <a:spLocks noGrp="1"/>
          </p:cNvSpPr>
          <p:nvPr>
            <p:ph type="sldNum" sz="quarter" idx="12"/>
          </p:nvPr>
        </p:nvSpPr>
        <p:spPr/>
        <p:txBody>
          <a:bodyPr/>
          <a:lstStyle/>
          <a:p>
            <a:fld id="{75AD155E-7EA3-EA46-B9DC-061AAF62E150}"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C479334-9181-4AA7-8DFB-FBED9D67CDC0}"/>
              </a:ext>
            </a:extLst>
          </p:cNvPr>
          <p:cNvSpPr>
            <a:spLocks noGrp="1" noChangeArrowheads="1"/>
          </p:cNvSpPr>
          <p:nvPr>
            <p:ph type="title"/>
          </p:nvPr>
        </p:nvSpPr>
        <p:spPr>
          <a:xfrm>
            <a:off x="472965" y="365125"/>
            <a:ext cx="8105607" cy="914400"/>
          </a:xfrm>
        </p:spPr>
        <p:txBody>
          <a:bodyPr>
            <a:noAutofit/>
          </a:bodyPr>
          <a:lstStyle/>
          <a:p>
            <a:pPr algn="ctr" eaLnBrk="1" hangingPunct="1"/>
            <a:r>
              <a:rPr lang="en-US" altLang="vi-VN" sz="2200" dirty="0"/>
              <a:t>L</a:t>
            </a:r>
            <a:r>
              <a:rPr lang="vi-VN" altLang="vi-VN" sz="2200" dirty="0"/>
              <a:t>ư</a:t>
            </a:r>
            <a:r>
              <a:rPr lang="en-GB" altLang="vi-VN" sz="2200" dirty="0"/>
              <a:t>u Ý:</a:t>
            </a:r>
            <a:br>
              <a:rPr lang="en-US" altLang="vi-VN" sz="2200" dirty="0"/>
            </a:br>
            <a:r>
              <a:rPr lang="en-US" altLang="vi-VN" sz="2200" dirty="0" err="1"/>
              <a:t>Xây</a:t>
            </a:r>
            <a:r>
              <a:rPr lang="en-US" altLang="vi-VN" sz="2200" dirty="0"/>
              <a:t> </a:t>
            </a:r>
            <a:r>
              <a:rPr lang="en-US" altLang="vi-VN" sz="2200" dirty="0" err="1"/>
              <a:t>dựng</a:t>
            </a:r>
            <a:r>
              <a:rPr lang="en-US" altLang="vi-VN" sz="2200" dirty="0"/>
              <a:t> </a:t>
            </a:r>
            <a:r>
              <a:rPr lang="en-US" altLang="vi-VN" sz="2200" dirty="0" err="1"/>
              <a:t>biểu</a:t>
            </a:r>
            <a:r>
              <a:rPr lang="en-US" altLang="vi-VN" sz="2200" dirty="0"/>
              <a:t> </a:t>
            </a:r>
            <a:r>
              <a:rPr lang="en-US" altLang="vi-VN" sz="2200" dirty="0" err="1"/>
              <a:t>đồ</a:t>
            </a:r>
            <a:r>
              <a:rPr lang="en-US" altLang="vi-VN" sz="2200" dirty="0"/>
              <a:t> </a:t>
            </a:r>
            <a:r>
              <a:rPr lang="en-US" altLang="vi-VN" sz="2200" dirty="0" err="1"/>
              <a:t>luồng</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mức</a:t>
            </a:r>
            <a:r>
              <a:rPr lang="en-US" altLang="vi-VN" sz="2200" dirty="0"/>
              <a:t> </a:t>
            </a:r>
            <a:r>
              <a:rPr lang="en-US" altLang="vi-VN" sz="2200" dirty="0" err="1"/>
              <a:t>ngữ</a:t>
            </a:r>
            <a:r>
              <a:rPr lang="en-US" altLang="vi-VN" sz="2200" dirty="0"/>
              <a:t> </a:t>
            </a:r>
            <a:r>
              <a:rPr lang="en-US" altLang="vi-VN" sz="2200" dirty="0" err="1"/>
              <a:t>cảnh</a:t>
            </a:r>
            <a:endParaRPr lang="en-US" altLang="vi-VN" sz="2200" dirty="0"/>
          </a:p>
        </p:txBody>
      </p:sp>
      <p:sp>
        <p:nvSpPr>
          <p:cNvPr id="34819" name="Rectangle 3">
            <a:extLst>
              <a:ext uri="{FF2B5EF4-FFF2-40B4-BE49-F238E27FC236}">
                <a16:creationId xmlns:a16="http://schemas.microsoft.com/office/drawing/2014/main" id="{6FAD0C5C-C3FD-4A0F-B715-D9FCF293D01E}"/>
              </a:ext>
            </a:extLst>
          </p:cNvPr>
          <p:cNvSpPr>
            <a:spLocks noGrp="1" noChangeArrowheads="1"/>
          </p:cNvSpPr>
          <p:nvPr>
            <p:ph idx="1"/>
          </p:nvPr>
        </p:nvSpPr>
        <p:spPr/>
        <p:txBody>
          <a:bodyPr/>
          <a:lstStyle/>
          <a:p>
            <a:pPr eaLnBrk="1" hangingPunct="1">
              <a:lnSpc>
                <a:spcPct val="90000"/>
              </a:lnSpc>
            </a:pPr>
            <a:r>
              <a:rPr lang="en-US" altLang="vi-VN" dirty="0" err="1"/>
              <a:t>Xác</a:t>
            </a:r>
            <a:r>
              <a:rPr lang="en-US" altLang="vi-VN" dirty="0"/>
              <a:t> </a:t>
            </a:r>
            <a:r>
              <a:rPr lang="en-US" altLang="vi-VN" dirty="0" err="1"/>
              <a:t>định</a:t>
            </a:r>
            <a:r>
              <a:rPr lang="en-US" altLang="vi-VN" dirty="0"/>
              <a:t> </a:t>
            </a:r>
            <a:r>
              <a:rPr lang="en-US" altLang="vi-VN" dirty="0" err="1"/>
              <a:t>tác</a:t>
            </a:r>
            <a:r>
              <a:rPr lang="en-US" altLang="vi-VN" dirty="0"/>
              <a:t> </a:t>
            </a:r>
            <a:r>
              <a:rPr lang="en-US" altLang="vi-VN" dirty="0" err="1"/>
              <a:t>nhân</a:t>
            </a:r>
            <a:r>
              <a:rPr lang="en-US" altLang="vi-VN" dirty="0"/>
              <a:t> </a:t>
            </a:r>
            <a:r>
              <a:rPr lang="en-US" altLang="vi-VN" dirty="0" err="1"/>
              <a:t>ngoài</a:t>
            </a:r>
            <a:r>
              <a:rPr lang="en-US" altLang="vi-VN" dirty="0"/>
              <a:t>: </a:t>
            </a:r>
            <a:r>
              <a:rPr lang="en-US" altLang="vi-VN" dirty="0" err="1"/>
              <a:t>xem</a:t>
            </a:r>
            <a:r>
              <a:rPr lang="en-US" altLang="vi-VN" dirty="0"/>
              <a:t> </a:t>
            </a:r>
            <a:r>
              <a:rPr lang="en-US" altLang="vi-VN" dirty="0" err="1"/>
              <a:t>xét</a:t>
            </a:r>
            <a:r>
              <a:rPr lang="en-US" altLang="vi-VN" dirty="0"/>
              <a:t> </a:t>
            </a:r>
            <a:r>
              <a:rPr lang="en-US" altLang="vi-VN" dirty="0" err="1"/>
              <a:t>các</a:t>
            </a:r>
            <a:r>
              <a:rPr lang="en-US" altLang="vi-VN" dirty="0"/>
              <a:t> </a:t>
            </a:r>
            <a:r>
              <a:rPr lang="en-US" altLang="vi-VN" dirty="0" err="1"/>
              <a:t>giao</a:t>
            </a:r>
            <a:r>
              <a:rPr lang="en-US" altLang="vi-VN" dirty="0"/>
              <a:t> </a:t>
            </a:r>
            <a:r>
              <a:rPr lang="en-US" altLang="vi-VN" dirty="0" err="1"/>
              <a:t>dịch</a:t>
            </a:r>
            <a:r>
              <a:rPr lang="en-US" altLang="vi-VN" dirty="0"/>
              <a:t> </a:t>
            </a:r>
            <a:r>
              <a:rPr lang="en-US" altLang="vi-VN" dirty="0" err="1"/>
              <a:t>bắt</a:t>
            </a:r>
            <a:r>
              <a:rPr lang="en-US" altLang="vi-VN" dirty="0"/>
              <a:t> </a:t>
            </a:r>
            <a:r>
              <a:rPr lang="en-US" altLang="vi-VN" dirty="0" err="1"/>
              <a:t>đầu</a:t>
            </a:r>
            <a:r>
              <a:rPr lang="en-US" altLang="vi-VN" dirty="0"/>
              <a:t> </a:t>
            </a:r>
            <a:r>
              <a:rPr lang="en-US" altLang="vi-VN" dirty="0" err="1"/>
              <a:t>hoặc</a:t>
            </a:r>
            <a:r>
              <a:rPr lang="en-US" altLang="vi-VN" dirty="0"/>
              <a:t> </a:t>
            </a:r>
            <a:r>
              <a:rPr lang="en-US" altLang="vi-VN" dirty="0" err="1"/>
              <a:t>kết</a:t>
            </a:r>
            <a:r>
              <a:rPr lang="en-US" altLang="vi-VN" dirty="0"/>
              <a:t> </a:t>
            </a:r>
            <a:r>
              <a:rPr lang="en-US" altLang="vi-VN" dirty="0" err="1"/>
              <a:t>thúc</a:t>
            </a:r>
            <a:r>
              <a:rPr lang="en-US" altLang="vi-VN" dirty="0"/>
              <a:t> </a:t>
            </a:r>
            <a:r>
              <a:rPr lang="en-US" altLang="vi-VN" dirty="0" err="1"/>
              <a:t>là</a:t>
            </a:r>
            <a:r>
              <a:rPr lang="en-US" altLang="vi-VN" dirty="0"/>
              <a:t> </a:t>
            </a:r>
            <a:r>
              <a:rPr lang="en-US" altLang="vi-VN" dirty="0" err="1"/>
              <a:t>các</a:t>
            </a:r>
            <a:r>
              <a:rPr lang="en-US" altLang="vi-VN" dirty="0"/>
              <a:t> </a:t>
            </a:r>
            <a:r>
              <a:rPr lang="en-US" altLang="vi-VN" dirty="0" err="1"/>
              <a:t>tác</a:t>
            </a:r>
            <a:r>
              <a:rPr lang="en-US" altLang="vi-VN" dirty="0"/>
              <a:t> </a:t>
            </a:r>
            <a:r>
              <a:rPr lang="en-US" altLang="vi-VN" dirty="0" err="1"/>
              <a:t>nhân</a:t>
            </a:r>
            <a:r>
              <a:rPr lang="en-US" altLang="vi-VN" dirty="0"/>
              <a:t> </a:t>
            </a:r>
            <a:r>
              <a:rPr lang="en-US" altLang="vi-VN" dirty="0" err="1"/>
              <a:t>ngoài</a:t>
            </a:r>
            <a:r>
              <a:rPr lang="en-US" altLang="vi-VN" dirty="0"/>
              <a:t> </a:t>
            </a:r>
            <a:r>
              <a:rPr lang="en-US" altLang="vi-VN" dirty="0" err="1"/>
              <a:t>đang</a:t>
            </a:r>
            <a:r>
              <a:rPr lang="en-US" altLang="vi-VN" dirty="0"/>
              <a:t> </a:t>
            </a:r>
            <a:r>
              <a:rPr lang="en-US" altLang="vi-VN" dirty="0" err="1"/>
              <a:t>xét</a:t>
            </a:r>
            <a:r>
              <a:rPr lang="en-US" altLang="vi-VN" dirty="0"/>
              <a:t>, </a:t>
            </a:r>
            <a:r>
              <a:rPr lang="en-US" altLang="vi-VN" dirty="0" err="1"/>
              <a:t>giữ</a:t>
            </a:r>
            <a:r>
              <a:rPr lang="en-US" altLang="vi-VN" dirty="0"/>
              <a:t> </a:t>
            </a:r>
            <a:r>
              <a:rPr lang="en-US" altLang="vi-VN" dirty="0" err="1"/>
              <a:t>lại</a:t>
            </a:r>
            <a:r>
              <a:rPr lang="en-US" altLang="vi-VN" dirty="0"/>
              <a:t> </a:t>
            </a:r>
            <a:r>
              <a:rPr lang="en-US" altLang="vi-VN" dirty="0" err="1"/>
              <a:t>các</a:t>
            </a:r>
            <a:r>
              <a:rPr lang="en-US" altLang="vi-VN" dirty="0"/>
              <a:t> </a:t>
            </a:r>
            <a:r>
              <a:rPr lang="en-US" altLang="vi-VN" dirty="0" err="1"/>
              <a:t>luồng</a:t>
            </a:r>
            <a:r>
              <a:rPr lang="en-US" altLang="vi-VN" dirty="0"/>
              <a:t> </a:t>
            </a:r>
            <a:r>
              <a:rPr lang="en-US" altLang="vi-VN" dirty="0" err="1"/>
              <a:t>thông</a:t>
            </a:r>
            <a:r>
              <a:rPr lang="en-US" altLang="vi-VN" dirty="0"/>
              <a:t> tin </a:t>
            </a:r>
            <a:r>
              <a:rPr lang="en-US" altLang="vi-VN" dirty="0" err="1"/>
              <a:t>vào</a:t>
            </a:r>
            <a:r>
              <a:rPr lang="en-US" altLang="vi-VN" dirty="0"/>
              <a:t> ra </a:t>
            </a:r>
            <a:r>
              <a:rPr lang="en-US" altLang="vi-VN" dirty="0" err="1"/>
              <a:t>trực</a:t>
            </a:r>
            <a:r>
              <a:rPr lang="en-US" altLang="vi-VN" dirty="0"/>
              <a:t> </a:t>
            </a:r>
            <a:r>
              <a:rPr lang="en-US" altLang="vi-VN" dirty="0" err="1"/>
              <a:t>tiếp</a:t>
            </a:r>
            <a:r>
              <a:rPr lang="en-US" altLang="vi-VN" dirty="0"/>
              <a:t> </a:t>
            </a:r>
            <a:r>
              <a:rPr lang="en-US" altLang="vi-VN" dirty="0" err="1"/>
              <a:t>với</a:t>
            </a:r>
            <a:r>
              <a:rPr lang="en-US" altLang="vi-VN" dirty="0"/>
              <a:t> </a:t>
            </a:r>
            <a:r>
              <a:rPr lang="en-US" altLang="vi-VN" dirty="0" err="1"/>
              <a:t>tác</a:t>
            </a:r>
            <a:r>
              <a:rPr lang="en-US" altLang="vi-VN" dirty="0"/>
              <a:t> </a:t>
            </a:r>
            <a:r>
              <a:rPr lang="en-US" altLang="vi-VN" dirty="0" err="1"/>
              <a:t>nhân</a:t>
            </a:r>
            <a:r>
              <a:rPr lang="en-US" altLang="vi-VN" dirty="0"/>
              <a:t> </a:t>
            </a:r>
            <a:r>
              <a:rPr lang="en-US" altLang="vi-VN" dirty="0" err="1"/>
              <a:t>ngoài</a:t>
            </a:r>
            <a:r>
              <a:rPr lang="en-US" altLang="vi-VN" dirty="0"/>
              <a:t> </a:t>
            </a:r>
            <a:r>
              <a:rPr lang="en-US" altLang="vi-VN" dirty="0" err="1"/>
              <a:t>trong</a:t>
            </a:r>
            <a:r>
              <a:rPr lang="en-US" altLang="vi-VN" dirty="0"/>
              <a:t> </a:t>
            </a:r>
            <a:r>
              <a:rPr lang="en-US" altLang="vi-VN" dirty="0" err="1"/>
              <a:t>giao</a:t>
            </a:r>
            <a:r>
              <a:rPr lang="en-US" altLang="vi-VN" dirty="0"/>
              <a:t> </a:t>
            </a:r>
            <a:r>
              <a:rPr lang="en-US" altLang="vi-VN" dirty="0" err="1"/>
              <a:t>dịch</a:t>
            </a:r>
            <a:endParaRPr lang="en-US" altLang="vi-VN" dirty="0"/>
          </a:p>
          <a:p>
            <a:pPr eaLnBrk="1" hangingPunct="1">
              <a:lnSpc>
                <a:spcPct val="90000"/>
              </a:lnSpc>
            </a:pPr>
            <a:r>
              <a:rPr lang="en-US" altLang="vi-VN" dirty="0" err="1"/>
              <a:t>Để</a:t>
            </a:r>
            <a:r>
              <a:rPr lang="en-US" altLang="vi-VN" dirty="0"/>
              <a:t> </a:t>
            </a:r>
            <a:r>
              <a:rPr lang="en-US" altLang="vi-VN" dirty="0" err="1"/>
              <a:t>tránh</a:t>
            </a:r>
            <a:r>
              <a:rPr lang="en-US" altLang="vi-VN" dirty="0"/>
              <a:t> </a:t>
            </a:r>
            <a:r>
              <a:rPr lang="en-US" altLang="vi-VN" dirty="0" err="1"/>
              <a:t>sơ</a:t>
            </a:r>
            <a:r>
              <a:rPr lang="en-US" altLang="vi-VN" dirty="0"/>
              <a:t> </a:t>
            </a:r>
            <a:r>
              <a:rPr lang="en-US" altLang="vi-VN" dirty="0" err="1"/>
              <a:t>đồ</a:t>
            </a:r>
            <a:r>
              <a:rPr lang="en-US" altLang="vi-VN" dirty="0"/>
              <a:t> </a:t>
            </a:r>
            <a:r>
              <a:rPr lang="en-US" altLang="vi-VN" dirty="0" err="1"/>
              <a:t>quá</a:t>
            </a:r>
            <a:r>
              <a:rPr lang="en-US" altLang="vi-VN" dirty="0"/>
              <a:t> </a:t>
            </a:r>
            <a:r>
              <a:rPr lang="en-US" altLang="vi-VN" dirty="0" err="1"/>
              <a:t>công</a:t>
            </a:r>
            <a:r>
              <a:rPr lang="en-US" altLang="vi-VN" dirty="0"/>
              <a:t> </a:t>
            </a:r>
            <a:r>
              <a:rPr lang="en-US" altLang="vi-VN" dirty="0" err="1"/>
              <a:t>kềnh</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gộp</a:t>
            </a:r>
            <a:r>
              <a:rPr lang="en-US" altLang="vi-VN" dirty="0"/>
              <a:t> </a:t>
            </a:r>
            <a:r>
              <a:rPr lang="en-US" altLang="vi-VN" dirty="0" err="1"/>
              <a:t>các</a:t>
            </a:r>
            <a:r>
              <a:rPr lang="en-US" altLang="vi-VN" dirty="0"/>
              <a:t> </a:t>
            </a:r>
            <a:r>
              <a:rPr lang="en-US" altLang="vi-VN" dirty="0" err="1"/>
              <a:t>luồng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cùng</a:t>
            </a:r>
            <a:r>
              <a:rPr lang="en-US" altLang="vi-VN" dirty="0"/>
              <a:t> </a:t>
            </a:r>
            <a:r>
              <a:rPr lang="en-US" altLang="vi-VN" dirty="0" err="1"/>
              <a:t>chiều</a:t>
            </a:r>
            <a:r>
              <a:rPr lang="en-US" altLang="vi-VN" dirty="0"/>
              <a:t> </a:t>
            </a:r>
            <a:r>
              <a:rPr lang="en-US" altLang="vi-VN" dirty="0" err="1"/>
              <a:t>thành</a:t>
            </a:r>
            <a:r>
              <a:rPr lang="en-US" altLang="vi-VN" dirty="0"/>
              <a:t> </a:t>
            </a:r>
            <a:r>
              <a:rPr lang="en-US" altLang="vi-VN" dirty="0" err="1"/>
              <a:t>một</a:t>
            </a:r>
            <a:r>
              <a:rPr lang="en-US" altLang="vi-VN" dirty="0"/>
              <a:t> </a:t>
            </a:r>
            <a:r>
              <a:rPr lang="en-US" altLang="vi-VN" dirty="0" err="1"/>
              <a:t>luồng</a:t>
            </a:r>
            <a:r>
              <a:rPr lang="en-US" altLang="vi-VN" dirty="0"/>
              <a:t> </a:t>
            </a:r>
            <a:r>
              <a:rPr lang="en-US" altLang="vi-VN" dirty="0" err="1"/>
              <a:t>chung</a:t>
            </a:r>
            <a:endParaRPr lang="en-US" altLang="vi-VN" dirty="0"/>
          </a:p>
          <a:p>
            <a:pPr eaLnBrk="1" hangingPunct="1">
              <a:lnSpc>
                <a:spcPct val="90000"/>
              </a:lnSpc>
            </a:pPr>
            <a:r>
              <a:rPr lang="en-US" altLang="vi-VN" dirty="0" err="1"/>
              <a:t>Tên</a:t>
            </a:r>
            <a:r>
              <a:rPr lang="en-US" altLang="vi-VN" dirty="0"/>
              <a:t> </a:t>
            </a:r>
            <a:r>
              <a:rPr lang="en-US" altLang="vi-VN" dirty="0" err="1"/>
              <a:t>luồng</a:t>
            </a:r>
            <a:r>
              <a:rPr lang="en-US" altLang="vi-VN" dirty="0"/>
              <a:t> </a:t>
            </a:r>
            <a:r>
              <a:rPr lang="en-US" altLang="vi-VN" dirty="0" err="1"/>
              <a:t>gộp</a:t>
            </a:r>
            <a:r>
              <a:rPr lang="en-US" altLang="vi-VN" dirty="0"/>
              <a:t> </a:t>
            </a:r>
            <a:r>
              <a:rPr lang="en-US" altLang="vi-VN" dirty="0" err="1"/>
              <a:t>là</a:t>
            </a:r>
            <a:r>
              <a:rPr lang="en-US" altLang="vi-VN" dirty="0"/>
              <a:t> </a:t>
            </a:r>
            <a:r>
              <a:rPr lang="en-US" altLang="vi-VN" dirty="0" err="1"/>
              <a:t>danh</a:t>
            </a:r>
            <a:r>
              <a:rPr lang="en-US" altLang="vi-VN" dirty="0"/>
              <a:t> </a:t>
            </a:r>
            <a:r>
              <a:rPr lang="en-US" altLang="vi-VN" dirty="0" err="1"/>
              <a:t>sách</a:t>
            </a:r>
            <a:r>
              <a:rPr lang="en-US" altLang="vi-VN" dirty="0"/>
              <a:t> </a:t>
            </a:r>
            <a:r>
              <a:rPr lang="en-US" altLang="vi-VN" dirty="0" err="1"/>
              <a:t>các</a:t>
            </a:r>
            <a:r>
              <a:rPr lang="en-US" altLang="vi-VN" dirty="0"/>
              <a:t> </a:t>
            </a:r>
            <a:r>
              <a:rPr lang="en-US" altLang="vi-VN" dirty="0" err="1"/>
              <a:t>luồng</a:t>
            </a:r>
            <a:r>
              <a:rPr lang="en-US" altLang="vi-VN" dirty="0"/>
              <a:t> </a:t>
            </a:r>
            <a:r>
              <a:rPr lang="en-US" altLang="vi-VN" dirty="0" err="1"/>
              <a:t>hoặc</a:t>
            </a:r>
            <a:r>
              <a:rPr lang="en-US" altLang="vi-VN" dirty="0"/>
              <a:t> </a:t>
            </a:r>
            <a:r>
              <a:rPr lang="en-US" altLang="vi-VN" dirty="0" err="1"/>
              <a:t>một</a:t>
            </a:r>
            <a:r>
              <a:rPr lang="en-US" altLang="vi-VN" dirty="0"/>
              <a:t> </a:t>
            </a:r>
            <a:r>
              <a:rPr lang="en-US" altLang="vi-VN" dirty="0" err="1"/>
              <a:t>luồng</a:t>
            </a:r>
            <a:r>
              <a:rPr lang="en-US" altLang="vi-VN" dirty="0"/>
              <a:t> </a:t>
            </a:r>
            <a:r>
              <a:rPr lang="en-US" altLang="vi-VN" dirty="0" err="1"/>
              <a:t>đại</a:t>
            </a:r>
            <a:r>
              <a:rPr lang="en-US" altLang="vi-VN" dirty="0"/>
              <a:t> </a:t>
            </a:r>
            <a:r>
              <a:rPr lang="en-US" altLang="vi-VN" dirty="0" err="1"/>
              <a:t>diện</a:t>
            </a:r>
            <a:r>
              <a:rPr lang="en-US" altLang="vi-VN" dirty="0"/>
              <a:t> (</a:t>
            </a:r>
            <a:r>
              <a:rPr lang="en-US" altLang="vi-VN" dirty="0" err="1"/>
              <a:t>phải</a:t>
            </a:r>
            <a:r>
              <a:rPr lang="en-US" altLang="vi-VN" dirty="0"/>
              <a:t> </a:t>
            </a:r>
            <a:r>
              <a:rPr lang="en-US" altLang="vi-VN" dirty="0" err="1"/>
              <a:t>có</a:t>
            </a:r>
            <a:r>
              <a:rPr lang="en-US" altLang="vi-VN" dirty="0"/>
              <a:t> </a:t>
            </a:r>
            <a:r>
              <a:rPr lang="en-US" altLang="vi-VN" dirty="0" err="1"/>
              <a:t>chú</a:t>
            </a:r>
            <a:r>
              <a:rPr lang="en-US" altLang="vi-VN" dirty="0"/>
              <a:t> </a:t>
            </a:r>
            <a:r>
              <a:rPr lang="en-US" altLang="vi-VN" dirty="0" err="1"/>
              <a:t>thích</a:t>
            </a:r>
            <a:r>
              <a:rPr lang="en-US" altLang="vi-VN" dirty="0"/>
              <a:t> </a:t>
            </a:r>
            <a:r>
              <a:rPr lang="en-US" altLang="vi-VN" dirty="0" err="1"/>
              <a:t>cho</a:t>
            </a:r>
            <a:r>
              <a:rPr lang="en-US" altLang="vi-VN" dirty="0"/>
              <a:t> </a:t>
            </a:r>
            <a:r>
              <a:rPr lang="en-US" altLang="vi-VN" dirty="0" err="1"/>
              <a:t>tên</a:t>
            </a:r>
            <a:r>
              <a:rPr lang="en-US" altLang="vi-VN" dirty="0"/>
              <a:t> </a:t>
            </a:r>
            <a:r>
              <a:rPr lang="en-US" altLang="vi-VN" dirty="0" err="1"/>
              <a:t>luồng</a:t>
            </a:r>
            <a:r>
              <a:rPr lang="en-US" altLang="vi-VN" dirty="0"/>
              <a:t> </a:t>
            </a:r>
            <a:r>
              <a:rPr lang="en-US" altLang="vi-VN" dirty="0" err="1"/>
              <a:t>đại</a:t>
            </a:r>
            <a:r>
              <a:rPr lang="en-US" altLang="vi-VN" dirty="0"/>
              <a:t> </a:t>
            </a:r>
            <a:r>
              <a:rPr lang="en-US" altLang="vi-VN" dirty="0" err="1"/>
              <a:t>điện</a:t>
            </a:r>
            <a:r>
              <a:rPr lang="en-US" altLang="vi-VN" dirty="0"/>
              <a:t>)</a:t>
            </a:r>
          </a:p>
          <a:p>
            <a:pPr eaLnBrk="1" hangingPunct="1">
              <a:lnSpc>
                <a:spcPct val="90000"/>
              </a:lnSpc>
            </a:pPr>
            <a:endParaRPr lang="en-US" altLang="vi-VN" dirty="0"/>
          </a:p>
        </p:txBody>
      </p:sp>
      <p:sp>
        <p:nvSpPr>
          <p:cNvPr id="2" name="Slide Number Placeholder 1">
            <a:extLst>
              <a:ext uri="{FF2B5EF4-FFF2-40B4-BE49-F238E27FC236}">
                <a16:creationId xmlns:a16="http://schemas.microsoft.com/office/drawing/2014/main" id="{0CA7ABE5-23C7-420A-AA78-5BBCC160B6C3}"/>
              </a:ext>
            </a:extLst>
          </p:cNvPr>
          <p:cNvSpPr>
            <a:spLocks noGrp="1"/>
          </p:cNvSpPr>
          <p:nvPr>
            <p:ph type="sldNum" sz="quarter" idx="12"/>
          </p:nvPr>
        </p:nvSpPr>
        <p:spPr/>
        <p:txBody>
          <a:bodyPr/>
          <a:lstStyle/>
          <a:p>
            <a:fld id="{75AD155E-7EA3-EA46-B9DC-061AAF62E150}"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020CD5D-BE64-4ECF-B41B-03B7137CC101}"/>
              </a:ext>
            </a:extLst>
          </p:cNvPr>
          <p:cNvSpPr>
            <a:spLocks noGrp="1" noChangeArrowheads="1"/>
          </p:cNvSpPr>
          <p:nvPr>
            <p:ph type="title"/>
          </p:nvPr>
        </p:nvSpPr>
        <p:spPr>
          <a:xfrm>
            <a:off x="533400" y="603682"/>
            <a:ext cx="8077200" cy="767918"/>
          </a:xfrm>
        </p:spPr>
        <p:txBody>
          <a:bodyPr>
            <a:noAutofit/>
          </a:bodyPr>
          <a:lstStyle/>
          <a:p>
            <a:r>
              <a:rPr lang="en-US" altLang="vi-VN" sz="2200" dirty="0"/>
              <a:t>L</a:t>
            </a:r>
            <a:r>
              <a:rPr lang="vi-VN" altLang="vi-VN" sz="2200" dirty="0"/>
              <a:t>ư</a:t>
            </a:r>
            <a:r>
              <a:rPr lang="en-GB" altLang="vi-VN" sz="2200" dirty="0"/>
              <a:t>u Ý</a:t>
            </a:r>
            <a:br>
              <a:rPr lang="en-US" altLang="vi-VN" sz="2200" dirty="0"/>
            </a:br>
            <a:r>
              <a:rPr lang="en-US" altLang="vi-VN" sz="2200" dirty="0" err="1"/>
              <a:t>Xây</a:t>
            </a:r>
            <a:r>
              <a:rPr lang="en-US" altLang="vi-VN" sz="2200" dirty="0"/>
              <a:t> </a:t>
            </a:r>
            <a:r>
              <a:rPr lang="en-US" altLang="vi-VN" sz="2200" dirty="0" err="1"/>
              <a:t>dựng</a:t>
            </a:r>
            <a:r>
              <a:rPr lang="en-US" altLang="vi-VN" sz="2200" dirty="0"/>
              <a:t> </a:t>
            </a:r>
            <a:r>
              <a:rPr lang="en-US" altLang="vi-VN" sz="2200" dirty="0" err="1"/>
              <a:t>biểu</a:t>
            </a:r>
            <a:r>
              <a:rPr lang="en-US" altLang="vi-VN" sz="2200" dirty="0"/>
              <a:t> </a:t>
            </a:r>
            <a:r>
              <a:rPr lang="en-US" altLang="vi-VN" sz="2200" dirty="0" err="1"/>
              <a:t>đồ</a:t>
            </a:r>
            <a:r>
              <a:rPr lang="en-US" altLang="vi-VN" sz="2200" dirty="0"/>
              <a:t> </a:t>
            </a:r>
            <a:r>
              <a:rPr lang="en-US" altLang="vi-VN" sz="2200" dirty="0" err="1"/>
              <a:t>luồng</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mức</a:t>
            </a:r>
            <a:r>
              <a:rPr lang="en-US" altLang="vi-VN" sz="2200" dirty="0"/>
              <a:t> </a:t>
            </a:r>
            <a:r>
              <a:rPr lang="en-US" altLang="vi-VN" sz="2200" dirty="0" err="1"/>
              <a:t>đỉnh</a:t>
            </a:r>
            <a:endParaRPr lang="en-US" altLang="vi-VN" sz="2200" dirty="0"/>
          </a:p>
        </p:txBody>
      </p:sp>
      <p:sp>
        <p:nvSpPr>
          <p:cNvPr id="35843" name="Rectangle 3">
            <a:extLst>
              <a:ext uri="{FF2B5EF4-FFF2-40B4-BE49-F238E27FC236}">
                <a16:creationId xmlns:a16="http://schemas.microsoft.com/office/drawing/2014/main" id="{8E1F1F17-F125-4FBB-807E-135C6DA3761E}"/>
              </a:ext>
            </a:extLst>
          </p:cNvPr>
          <p:cNvSpPr>
            <a:spLocks noGrp="1" noChangeArrowheads="1"/>
          </p:cNvSpPr>
          <p:nvPr>
            <p:ph idx="1"/>
          </p:nvPr>
        </p:nvSpPr>
        <p:spPr>
          <a:xfrm>
            <a:off x="533400" y="1371600"/>
            <a:ext cx="8229600" cy="5257800"/>
          </a:xfrm>
        </p:spPr>
        <p:txBody>
          <a:bodyPr>
            <a:normAutofit fontScale="92500"/>
          </a:bodyPr>
          <a:lstStyle/>
          <a:p>
            <a:pPr eaLnBrk="1" hangingPunct="1"/>
            <a:r>
              <a:rPr lang="en-US" altLang="vi-VN" sz="2600" dirty="0" err="1"/>
              <a:t>Đây</a:t>
            </a:r>
            <a:r>
              <a:rPr lang="en-US" altLang="vi-VN" sz="2600" dirty="0"/>
              <a:t> </a:t>
            </a:r>
            <a:r>
              <a:rPr lang="en-US" altLang="vi-VN" sz="2600" dirty="0" err="1"/>
              <a:t>là</a:t>
            </a:r>
            <a:r>
              <a:rPr lang="en-US" altLang="vi-VN" sz="2600" dirty="0"/>
              <a:t> </a:t>
            </a:r>
            <a:r>
              <a:rPr lang="en-US" altLang="vi-VN" sz="2600" dirty="0" err="1"/>
              <a:t>biểu</a:t>
            </a:r>
            <a:r>
              <a:rPr lang="en-US" altLang="vi-VN" sz="2600" dirty="0"/>
              <a:t> </a:t>
            </a:r>
            <a:r>
              <a:rPr lang="en-US" altLang="vi-VN" sz="2600" dirty="0" err="1"/>
              <a:t>đồ</a:t>
            </a:r>
            <a:r>
              <a:rPr lang="en-US" altLang="vi-VN" sz="2600" dirty="0"/>
              <a:t> </a:t>
            </a:r>
            <a:r>
              <a:rPr lang="en-US" altLang="vi-VN" sz="2600" dirty="0" err="1"/>
              <a:t>phân</a:t>
            </a:r>
            <a:r>
              <a:rPr lang="en-US" altLang="vi-VN" sz="2600" dirty="0"/>
              <a:t> </a:t>
            </a:r>
            <a:r>
              <a:rPr lang="en-US" altLang="vi-VN" sz="2600" dirty="0" err="1"/>
              <a:t>rã</a:t>
            </a:r>
            <a:r>
              <a:rPr lang="en-US" altLang="vi-VN" sz="2600" dirty="0"/>
              <a:t> </a:t>
            </a:r>
            <a:r>
              <a:rPr lang="en-US" altLang="vi-VN" sz="2600" dirty="0" err="1"/>
              <a:t>của</a:t>
            </a:r>
            <a:r>
              <a:rPr lang="en-US" altLang="vi-VN" sz="2600" dirty="0"/>
              <a:t> </a:t>
            </a:r>
            <a:r>
              <a:rPr lang="en-US" altLang="vi-VN" sz="2600" dirty="0" err="1"/>
              <a:t>biểu</a:t>
            </a:r>
            <a:r>
              <a:rPr lang="en-US" altLang="vi-VN" sz="2600" dirty="0"/>
              <a:t> </a:t>
            </a:r>
            <a:r>
              <a:rPr lang="en-US" altLang="vi-VN" sz="2600" dirty="0" err="1"/>
              <a:t>đồ</a:t>
            </a:r>
            <a:r>
              <a:rPr lang="en-US" altLang="vi-VN" sz="2600" dirty="0"/>
              <a:t> </a:t>
            </a:r>
            <a:r>
              <a:rPr lang="en-US" altLang="vi-VN" sz="2600" dirty="0" err="1"/>
              <a:t>mức</a:t>
            </a:r>
            <a:r>
              <a:rPr lang="en-US" altLang="vi-VN" sz="2600" dirty="0"/>
              <a:t> </a:t>
            </a:r>
            <a:r>
              <a:rPr lang="en-US" altLang="vi-VN" sz="2600" dirty="0" err="1"/>
              <a:t>ngữ</a:t>
            </a:r>
            <a:r>
              <a:rPr lang="en-US" altLang="vi-VN" sz="2600" dirty="0"/>
              <a:t> </a:t>
            </a:r>
            <a:r>
              <a:rPr lang="en-US" altLang="vi-VN" sz="2600" dirty="0" err="1"/>
              <a:t>cảnh</a:t>
            </a:r>
            <a:r>
              <a:rPr lang="en-US" altLang="vi-VN" sz="2600" dirty="0"/>
              <a:t>, </a:t>
            </a:r>
            <a:r>
              <a:rPr lang="en-US" altLang="vi-VN" sz="2600" dirty="0" err="1"/>
              <a:t>một</a:t>
            </a:r>
            <a:r>
              <a:rPr lang="en-US" altLang="vi-VN" sz="2600" dirty="0"/>
              <a:t> </a:t>
            </a:r>
            <a:r>
              <a:rPr lang="en-US" altLang="vi-VN" sz="2600" dirty="0" err="1"/>
              <a:t>chức</a:t>
            </a:r>
            <a:r>
              <a:rPr lang="en-US" altLang="vi-VN" sz="2600" dirty="0"/>
              <a:t> </a:t>
            </a:r>
            <a:r>
              <a:rPr lang="en-US" altLang="vi-VN" sz="2600" dirty="0" err="1"/>
              <a:t>năng</a:t>
            </a:r>
            <a:r>
              <a:rPr lang="en-US" altLang="vi-VN" sz="2600" dirty="0"/>
              <a:t> ở </a:t>
            </a:r>
            <a:r>
              <a:rPr lang="en-US" altLang="vi-VN" sz="2600" dirty="0" err="1"/>
              <a:t>biểu</a:t>
            </a:r>
            <a:r>
              <a:rPr lang="en-US" altLang="vi-VN" sz="2600" dirty="0"/>
              <a:t> </a:t>
            </a:r>
            <a:r>
              <a:rPr lang="en-US" altLang="vi-VN" sz="2600" dirty="0" err="1"/>
              <a:t>đồ</a:t>
            </a:r>
            <a:r>
              <a:rPr lang="en-US" altLang="vi-VN" sz="2600" dirty="0"/>
              <a:t> </a:t>
            </a:r>
            <a:r>
              <a:rPr lang="en-US" altLang="vi-VN" sz="2600" dirty="0" err="1"/>
              <a:t>ngữ</a:t>
            </a:r>
            <a:r>
              <a:rPr lang="en-US" altLang="vi-VN" sz="2600" dirty="0"/>
              <a:t> </a:t>
            </a:r>
            <a:r>
              <a:rPr lang="en-US" altLang="vi-VN" sz="2600" dirty="0" err="1"/>
              <a:t>cảnh</a:t>
            </a:r>
            <a:r>
              <a:rPr lang="en-US" altLang="vi-VN" sz="2600" dirty="0"/>
              <a:t> </a:t>
            </a:r>
            <a:r>
              <a:rPr lang="en-US" altLang="vi-VN" sz="2600" dirty="0" err="1"/>
              <a:t>được</a:t>
            </a:r>
            <a:r>
              <a:rPr lang="en-US" altLang="vi-VN" sz="2600" dirty="0"/>
              <a:t> </a:t>
            </a:r>
            <a:r>
              <a:rPr lang="en-US" altLang="vi-VN" sz="2600" dirty="0" err="1"/>
              <a:t>phân</a:t>
            </a:r>
            <a:r>
              <a:rPr lang="en-US" altLang="vi-VN" sz="2600" dirty="0"/>
              <a:t> </a:t>
            </a:r>
            <a:r>
              <a:rPr lang="en-US" altLang="vi-VN" sz="2600" dirty="0" err="1"/>
              <a:t>rã</a:t>
            </a:r>
            <a:r>
              <a:rPr lang="en-US" altLang="vi-VN" sz="2600" dirty="0"/>
              <a:t> ra </a:t>
            </a:r>
            <a:r>
              <a:rPr lang="en-US" altLang="vi-VN" sz="2600" dirty="0" err="1"/>
              <a:t>thành</a:t>
            </a:r>
            <a:r>
              <a:rPr lang="en-US" altLang="vi-VN" sz="2600" dirty="0"/>
              <a:t> </a:t>
            </a:r>
            <a:r>
              <a:rPr lang="en-US" altLang="vi-VN" sz="2600" dirty="0" err="1"/>
              <a:t>nhiều</a:t>
            </a:r>
            <a:r>
              <a:rPr lang="en-US" altLang="vi-VN" sz="2600" dirty="0"/>
              <a:t> </a:t>
            </a:r>
            <a:r>
              <a:rPr lang="en-US" altLang="vi-VN" sz="2600" dirty="0" err="1"/>
              <a:t>chức</a:t>
            </a:r>
            <a:r>
              <a:rPr lang="en-US" altLang="vi-VN" sz="2600" dirty="0"/>
              <a:t> </a:t>
            </a:r>
            <a:r>
              <a:rPr lang="en-US" altLang="vi-VN" sz="2600" dirty="0" err="1"/>
              <a:t>năng</a:t>
            </a:r>
            <a:r>
              <a:rPr lang="en-US" altLang="vi-VN" sz="2600" dirty="0"/>
              <a:t>, </a:t>
            </a:r>
            <a:r>
              <a:rPr lang="en-US" altLang="vi-VN" sz="2600" dirty="0" err="1"/>
              <a:t>có</a:t>
            </a:r>
            <a:r>
              <a:rPr lang="en-US" altLang="vi-VN" sz="2600" dirty="0"/>
              <a:t> </a:t>
            </a:r>
            <a:r>
              <a:rPr lang="en-US" altLang="vi-VN" sz="2600" dirty="0" err="1"/>
              <a:t>thể</a:t>
            </a:r>
            <a:r>
              <a:rPr lang="en-US" altLang="vi-VN" sz="2600" dirty="0"/>
              <a:t> </a:t>
            </a:r>
            <a:r>
              <a:rPr lang="en-US" altLang="vi-VN" sz="2600" dirty="0" err="1"/>
              <a:t>đánh</a:t>
            </a:r>
            <a:r>
              <a:rPr lang="en-US" altLang="vi-VN" sz="2600" dirty="0"/>
              <a:t> </a:t>
            </a:r>
            <a:r>
              <a:rPr lang="en-US" altLang="vi-VN" sz="2600" dirty="0" err="1"/>
              <a:t>chức</a:t>
            </a:r>
            <a:r>
              <a:rPr lang="en-US" altLang="vi-VN" sz="2600" dirty="0"/>
              <a:t> </a:t>
            </a:r>
            <a:r>
              <a:rPr lang="en-US" altLang="vi-VN" sz="2600" dirty="0" err="1"/>
              <a:t>năng</a:t>
            </a:r>
            <a:r>
              <a:rPr lang="en-US" altLang="vi-VN" sz="2600" dirty="0"/>
              <a:t> </a:t>
            </a:r>
            <a:r>
              <a:rPr lang="en-US" altLang="vi-VN" sz="2600" dirty="0" err="1"/>
              <a:t>theo</a:t>
            </a:r>
            <a:r>
              <a:rPr lang="en-US" altLang="vi-VN" sz="2600" dirty="0"/>
              <a:t> </a:t>
            </a:r>
            <a:r>
              <a:rPr lang="en-US" altLang="vi-VN" sz="2600" dirty="0" err="1"/>
              <a:t>kiểu</a:t>
            </a:r>
            <a:r>
              <a:rPr lang="en-US" altLang="vi-VN" sz="2600" dirty="0"/>
              <a:t> </a:t>
            </a:r>
            <a:r>
              <a:rPr lang="en-US" altLang="vi-VN" sz="2600" dirty="0" err="1"/>
              <a:t>chương</a:t>
            </a:r>
            <a:r>
              <a:rPr lang="en-US" altLang="vi-VN" sz="2600" dirty="0"/>
              <a:t> </a:t>
            </a:r>
            <a:r>
              <a:rPr lang="en-US" altLang="vi-VN" sz="2600" dirty="0" err="1"/>
              <a:t>mục</a:t>
            </a:r>
            <a:r>
              <a:rPr lang="en-US" altLang="vi-VN" sz="2600" dirty="0"/>
              <a:t> </a:t>
            </a:r>
            <a:r>
              <a:rPr lang="en-US" altLang="vi-VN" sz="2600" dirty="0" err="1"/>
              <a:t>để</a:t>
            </a:r>
            <a:r>
              <a:rPr lang="en-US" altLang="vi-VN" sz="2600" dirty="0"/>
              <a:t> </a:t>
            </a:r>
            <a:r>
              <a:rPr lang="en-US" altLang="vi-VN" sz="2600" dirty="0" err="1"/>
              <a:t>dễ</a:t>
            </a:r>
            <a:r>
              <a:rPr lang="en-US" altLang="vi-VN" sz="2600" dirty="0"/>
              <a:t> </a:t>
            </a:r>
            <a:r>
              <a:rPr lang="en-US" altLang="vi-VN" sz="2600" dirty="0" err="1"/>
              <a:t>theo</a:t>
            </a:r>
            <a:r>
              <a:rPr lang="en-US" altLang="vi-VN" sz="2600" dirty="0"/>
              <a:t> </a:t>
            </a:r>
            <a:r>
              <a:rPr lang="en-US" altLang="vi-VN" sz="2600" dirty="0" err="1"/>
              <a:t>dõi</a:t>
            </a:r>
            <a:endParaRPr lang="en-US" altLang="vi-VN" sz="2600" dirty="0"/>
          </a:p>
          <a:p>
            <a:pPr eaLnBrk="1" hangingPunct="1"/>
            <a:r>
              <a:rPr lang="en-US" altLang="vi-VN" sz="2600" dirty="0" err="1"/>
              <a:t>Được</a:t>
            </a:r>
            <a:r>
              <a:rPr lang="en-US" altLang="vi-VN" sz="2600" dirty="0"/>
              <a:t> </a:t>
            </a:r>
            <a:r>
              <a:rPr lang="en-US" altLang="vi-VN" sz="2600" dirty="0" err="1"/>
              <a:t>xem</a:t>
            </a:r>
            <a:r>
              <a:rPr lang="en-US" altLang="vi-VN" sz="2600" dirty="0"/>
              <a:t> </a:t>
            </a:r>
            <a:r>
              <a:rPr lang="en-US" altLang="vi-VN" sz="2600" dirty="0" err="1"/>
              <a:t>là</a:t>
            </a:r>
            <a:r>
              <a:rPr lang="en-US" altLang="vi-VN" sz="2600" dirty="0"/>
              <a:t> </a:t>
            </a:r>
            <a:r>
              <a:rPr lang="en-US" altLang="vi-VN" sz="2600" dirty="0" err="1"/>
              <a:t>tưng</a:t>
            </a:r>
            <a:r>
              <a:rPr lang="en-US" altLang="vi-VN" sz="2600" dirty="0"/>
              <a:t> </a:t>
            </a:r>
            <a:r>
              <a:rPr lang="en-US" altLang="vi-VN" sz="2600" dirty="0" err="1"/>
              <a:t>ứng</a:t>
            </a:r>
            <a:r>
              <a:rPr lang="en-US" altLang="vi-VN" sz="2600" dirty="0"/>
              <a:t> </a:t>
            </a:r>
            <a:r>
              <a:rPr lang="en-US" altLang="vi-VN" sz="2600" dirty="0" err="1"/>
              <a:t>với</a:t>
            </a:r>
            <a:r>
              <a:rPr lang="en-US" altLang="vi-VN" sz="2600" dirty="0"/>
              <a:t> </a:t>
            </a:r>
            <a:r>
              <a:rPr lang="en-US" altLang="vi-VN" sz="2600" dirty="0" err="1"/>
              <a:t>tầng</a:t>
            </a:r>
            <a:r>
              <a:rPr lang="en-US" altLang="vi-VN" sz="2600" dirty="0"/>
              <a:t> 1 </a:t>
            </a:r>
            <a:r>
              <a:rPr lang="en-US" altLang="vi-VN" sz="2600" dirty="0" err="1"/>
              <a:t>của</a:t>
            </a:r>
            <a:r>
              <a:rPr lang="en-US" altLang="vi-VN" sz="2600" dirty="0"/>
              <a:t> BPC</a:t>
            </a:r>
          </a:p>
          <a:p>
            <a:pPr eaLnBrk="1" hangingPunct="1"/>
            <a:r>
              <a:rPr lang="en-US" altLang="vi-VN" sz="2600" dirty="0" err="1"/>
              <a:t>Cách</a:t>
            </a:r>
            <a:r>
              <a:rPr lang="en-US" altLang="vi-VN" sz="2600" dirty="0"/>
              <a:t> </a:t>
            </a:r>
            <a:r>
              <a:rPr lang="en-US" altLang="vi-VN" sz="2600" dirty="0" err="1"/>
              <a:t>xây</a:t>
            </a:r>
            <a:r>
              <a:rPr lang="en-US" altLang="vi-VN" sz="2600" dirty="0"/>
              <a:t> </a:t>
            </a:r>
            <a:r>
              <a:rPr lang="en-US" altLang="vi-VN" sz="2600" dirty="0" err="1"/>
              <a:t>dựng</a:t>
            </a:r>
            <a:r>
              <a:rPr lang="en-US" altLang="vi-VN" sz="2600" dirty="0"/>
              <a:t>:</a:t>
            </a:r>
          </a:p>
          <a:p>
            <a:pPr lvl="1" eaLnBrk="1" hangingPunct="1"/>
            <a:r>
              <a:rPr lang="en-US" altLang="vi-VN" sz="2400" dirty="0" err="1"/>
              <a:t>Số</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 </a:t>
            </a:r>
            <a:r>
              <a:rPr lang="en-US" altLang="vi-VN" sz="2400" dirty="0" err="1"/>
              <a:t>bằng</a:t>
            </a:r>
            <a:r>
              <a:rPr lang="en-US" altLang="vi-VN" sz="2400" dirty="0"/>
              <a:t> </a:t>
            </a:r>
            <a:r>
              <a:rPr lang="en-US" altLang="vi-VN" sz="2400" dirty="0" err="1"/>
              <a:t>số</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trong</a:t>
            </a:r>
            <a:r>
              <a:rPr lang="en-US" altLang="vi-VN" sz="2400" dirty="0"/>
              <a:t> BPC </a:t>
            </a:r>
            <a:r>
              <a:rPr lang="en-US" altLang="vi-VN" sz="2400" dirty="0" err="1"/>
              <a:t>mức</a:t>
            </a:r>
            <a:r>
              <a:rPr lang="en-US" altLang="vi-VN" sz="2400" dirty="0"/>
              <a:t> 1</a:t>
            </a:r>
          </a:p>
          <a:p>
            <a:pPr lvl="1" eaLnBrk="1" hangingPunct="1"/>
            <a:r>
              <a:rPr lang="en-US" altLang="vi-VN" sz="2400" dirty="0" err="1"/>
              <a:t>Luồng</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liên</a:t>
            </a:r>
            <a:r>
              <a:rPr lang="en-US" altLang="vi-VN" sz="2400" dirty="0"/>
              <a:t> </a:t>
            </a:r>
            <a:r>
              <a:rPr lang="en-US" altLang="vi-VN" sz="2400" dirty="0" err="1"/>
              <a:t>kết</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dựa</a:t>
            </a:r>
            <a:r>
              <a:rPr lang="en-US" altLang="vi-VN" sz="2400" dirty="0"/>
              <a:t> </a:t>
            </a:r>
            <a:r>
              <a:rPr lang="en-US" altLang="vi-VN" sz="2400" dirty="0" err="1"/>
              <a:t>vào</a:t>
            </a:r>
            <a:r>
              <a:rPr lang="en-US" altLang="vi-VN" sz="2400" dirty="0"/>
              <a:t> </a:t>
            </a:r>
            <a:r>
              <a:rPr lang="en-US" altLang="vi-VN" sz="2400" dirty="0" err="1"/>
              <a:t>Biểu</a:t>
            </a:r>
            <a:r>
              <a:rPr lang="en-US" altLang="vi-VN" sz="2400" dirty="0"/>
              <a:t> </a:t>
            </a:r>
            <a:r>
              <a:rPr lang="en-US" altLang="vi-VN" sz="2400" dirty="0" err="1"/>
              <a:t>đồ</a:t>
            </a:r>
            <a:r>
              <a:rPr lang="en-US" altLang="vi-VN" sz="2400" dirty="0"/>
              <a:t> </a:t>
            </a:r>
            <a:r>
              <a:rPr lang="en-US" altLang="vi-VN" sz="2400" dirty="0" err="1"/>
              <a:t>luồng</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mức</a:t>
            </a:r>
            <a:r>
              <a:rPr lang="en-US" altLang="vi-VN" sz="2400" dirty="0"/>
              <a:t> </a:t>
            </a:r>
            <a:r>
              <a:rPr lang="en-US" altLang="vi-VN" sz="2400" dirty="0" err="1"/>
              <a:t>vật</a:t>
            </a:r>
            <a:r>
              <a:rPr lang="en-US" altLang="vi-VN" sz="2400" dirty="0"/>
              <a:t> </a:t>
            </a:r>
            <a:r>
              <a:rPr lang="en-US" altLang="vi-VN" sz="2400" dirty="0" err="1"/>
              <a:t>lý</a:t>
            </a:r>
            <a:r>
              <a:rPr lang="en-US" altLang="vi-VN" sz="2400" dirty="0"/>
              <a:t>, </a:t>
            </a:r>
            <a:r>
              <a:rPr lang="en-US" altLang="vi-VN" sz="2400" dirty="0" err="1"/>
              <a:t>hoặc</a:t>
            </a:r>
            <a:r>
              <a:rPr lang="en-US" altLang="vi-VN" sz="2400" dirty="0"/>
              <a:t> </a:t>
            </a:r>
            <a:r>
              <a:rPr lang="en-US" altLang="vi-VN" sz="2400" dirty="0" err="1"/>
              <a:t>dựa</a:t>
            </a:r>
            <a:r>
              <a:rPr lang="en-US" altLang="vi-VN" sz="2400" dirty="0"/>
              <a:t> </a:t>
            </a:r>
            <a:r>
              <a:rPr lang="en-US" altLang="vi-VN" sz="2400" dirty="0" err="1"/>
              <a:t>trực</a:t>
            </a:r>
            <a:r>
              <a:rPr lang="en-US" altLang="vi-VN" sz="2400" dirty="0"/>
              <a:t> </a:t>
            </a:r>
            <a:r>
              <a:rPr lang="en-US" altLang="vi-VN" sz="2400" dirty="0" err="1"/>
              <a:t>tiếp</a:t>
            </a:r>
            <a:r>
              <a:rPr lang="en-US" altLang="vi-VN" sz="2400" dirty="0"/>
              <a:t> </a:t>
            </a:r>
            <a:r>
              <a:rPr lang="en-US" altLang="vi-VN" sz="2400" dirty="0" err="1"/>
              <a:t>vào</a:t>
            </a:r>
            <a:r>
              <a:rPr lang="en-US" altLang="vi-VN" sz="2400" dirty="0"/>
              <a:t> </a:t>
            </a:r>
            <a:r>
              <a:rPr lang="en-US" altLang="vi-VN" sz="2400" dirty="0" err="1"/>
              <a:t>kết</a:t>
            </a:r>
            <a:r>
              <a:rPr lang="en-US" altLang="vi-VN" sz="2400" dirty="0"/>
              <a:t> </a:t>
            </a:r>
            <a:r>
              <a:rPr lang="en-US" altLang="vi-VN" sz="2400" dirty="0" err="1"/>
              <a:t>quả</a:t>
            </a:r>
            <a:r>
              <a:rPr lang="en-US" altLang="vi-VN" sz="2400" dirty="0"/>
              <a:t> </a:t>
            </a:r>
            <a:r>
              <a:rPr lang="en-US" altLang="vi-VN" sz="2400" dirty="0" err="1"/>
              <a:t>khảo</a:t>
            </a:r>
            <a:r>
              <a:rPr lang="en-US" altLang="vi-VN" sz="2400" dirty="0"/>
              <a:t> </a:t>
            </a:r>
            <a:r>
              <a:rPr lang="en-US" altLang="vi-VN" sz="2400" dirty="0" err="1"/>
              <a:t>sát</a:t>
            </a:r>
            <a:r>
              <a:rPr lang="en-US" altLang="vi-VN" sz="2400" dirty="0"/>
              <a:t>. </a:t>
            </a:r>
            <a:r>
              <a:rPr lang="en-US" altLang="vi-VN" sz="2400" dirty="0" err="1"/>
              <a:t>Khi</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phải</a:t>
            </a:r>
            <a:r>
              <a:rPr lang="en-US" altLang="vi-VN" sz="2400" dirty="0"/>
              <a:t> </a:t>
            </a:r>
            <a:r>
              <a:rPr lang="en-US" altLang="vi-VN" sz="2400" dirty="0" err="1"/>
              <a:t>bảo</a:t>
            </a:r>
            <a:r>
              <a:rPr lang="en-US" altLang="vi-VN" sz="2400" dirty="0"/>
              <a:t> </a:t>
            </a:r>
            <a:r>
              <a:rPr lang="en-US" altLang="vi-VN" sz="2400" dirty="0" err="1"/>
              <a:t>toàn</a:t>
            </a:r>
            <a:r>
              <a:rPr lang="en-US" altLang="vi-VN" sz="2400" dirty="0"/>
              <a:t> </a:t>
            </a:r>
            <a:r>
              <a:rPr lang="en-US" altLang="vi-VN" sz="2400" dirty="0" err="1"/>
              <a:t>tác</a:t>
            </a:r>
            <a:r>
              <a:rPr lang="en-US" altLang="vi-VN" sz="2400" dirty="0"/>
              <a:t> </a:t>
            </a:r>
            <a:r>
              <a:rPr lang="en-US" altLang="vi-VN" sz="2400" dirty="0" err="1"/>
              <a:t>nhân</a:t>
            </a:r>
            <a:r>
              <a:rPr lang="en-US" altLang="vi-VN" sz="2400" dirty="0"/>
              <a:t> </a:t>
            </a:r>
            <a:r>
              <a:rPr lang="en-US" altLang="vi-VN" sz="2400" dirty="0" err="1"/>
              <a:t>ngoài</a:t>
            </a:r>
            <a:r>
              <a:rPr lang="en-US" altLang="vi-VN" sz="2400" dirty="0"/>
              <a:t> </a:t>
            </a:r>
            <a:r>
              <a:rPr lang="en-US" altLang="vi-VN" sz="2400" dirty="0" err="1"/>
              <a:t>cùng</a:t>
            </a:r>
            <a:r>
              <a:rPr lang="en-US" altLang="vi-VN" sz="2400" dirty="0"/>
              <a:t> </a:t>
            </a:r>
            <a:r>
              <a:rPr lang="en-US" altLang="vi-VN" sz="2400" dirty="0" err="1"/>
              <a:t>luồng</a:t>
            </a:r>
            <a:r>
              <a:rPr lang="en-US" altLang="vi-VN" sz="2400" dirty="0"/>
              <a:t> </a:t>
            </a:r>
            <a:r>
              <a:rPr lang="en-US" altLang="vi-VN" sz="2400" dirty="0" err="1"/>
              <a:t>thông</a:t>
            </a:r>
            <a:r>
              <a:rPr lang="en-US" altLang="vi-VN" sz="2400" dirty="0"/>
              <a:t> tin </a:t>
            </a:r>
            <a:r>
              <a:rPr lang="en-US" altLang="vi-VN" sz="2400" dirty="0" err="1"/>
              <a:t>vào</a:t>
            </a:r>
            <a:r>
              <a:rPr lang="en-US" altLang="vi-VN" sz="2400" dirty="0"/>
              <a:t> ra </a:t>
            </a:r>
            <a:r>
              <a:rPr lang="en-US" altLang="vi-VN" sz="2400" dirty="0" err="1"/>
              <a:t>mức</a:t>
            </a:r>
            <a:r>
              <a:rPr lang="en-US" altLang="vi-VN" sz="2400" dirty="0"/>
              <a:t> </a:t>
            </a:r>
            <a:r>
              <a:rPr lang="en-US" altLang="vi-VN" sz="2400" dirty="0" err="1"/>
              <a:t>ngữ</a:t>
            </a:r>
            <a:r>
              <a:rPr lang="en-US" altLang="vi-VN" sz="2400" dirty="0"/>
              <a:t> </a:t>
            </a:r>
            <a:r>
              <a:rPr lang="en-US" altLang="vi-VN" sz="2400" dirty="0" err="1"/>
              <a:t>cảnh</a:t>
            </a:r>
            <a:r>
              <a:rPr lang="en-US" altLang="vi-VN" sz="2400" dirty="0"/>
              <a:t>, </a:t>
            </a:r>
            <a:r>
              <a:rPr lang="en-US" altLang="vi-VN" sz="2400" dirty="0" err="1"/>
              <a:t>phát</a:t>
            </a:r>
            <a:r>
              <a:rPr lang="en-US" altLang="vi-VN" sz="2400" dirty="0"/>
              <a:t> </a:t>
            </a:r>
            <a:r>
              <a:rPr lang="en-US" altLang="vi-VN" sz="2400" dirty="0" err="1"/>
              <a:t>sinh</a:t>
            </a:r>
            <a:r>
              <a:rPr lang="en-US" altLang="vi-VN" sz="2400" dirty="0"/>
              <a:t> ra </a:t>
            </a:r>
            <a:r>
              <a:rPr lang="en-US" altLang="vi-VN" sz="2400" dirty="0" err="1"/>
              <a:t>các</a:t>
            </a:r>
            <a:r>
              <a:rPr lang="en-US" altLang="vi-VN" sz="2400" dirty="0"/>
              <a:t> </a:t>
            </a:r>
            <a:r>
              <a:rPr lang="en-US" altLang="vi-VN" sz="2400" dirty="0" err="1"/>
              <a:t>kho</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có</a:t>
            </a:r>
            <a:r>
              <a:rPr lang="en-US" altLang="vi-VN" sz="2400" dirty="0"/>
              <a:t> </a:t>
            </a:r>
            <a:r>
              <a:rPr lang="en-US" altLang="vi-VN" sz="2400" dirty="0" err="1"/>
              <a:t>các</a:t>
            </a:r>
            <a:r>
              <a:rPr lang="en-US" altLang="vi-VN" sz="2400" dirty="0"/>
              <a:t> </a:t>
            </a:r>
            <a:r>
              <a:rPr lang="en-US" altLang="vi-VN" sz="2400" dirty="0" err="1"/>
              <a:t>kho</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nội</a:t>
            </a:r>
            <a:r>
              <a:rPr lang="en-US" altLang="vi-VN" sz="2400" dirty="0"/>
              <a:t> </a:t>
            </a:r>
            <a:r>
              <a:rPr lang="en-US" altLang="vi-VN" sz="2400" dirty="0" err="1"/>
              <a:t>bộ</a:t>
            </a:r>
            <a:endParaRPr lang="en-US" altLang="vi-VN" sz="2400" dirty="0"/>
          </a:p>
        </p:txBody>
      </p:sp>
      <p:sp>
        <p:nvSpPr>
          <p:cNvPr id="2" name="Slide Number Placeholder 1">
            <a:extLst>
              <a:ext uri="{FF2B5EF4-FFF2-40B4-BE49-F238E27FC236}">
                <a16:creationId xmlns:a16="http://schemas.microsoft.com/office/drawing/2014/main" id="{2F3C23EC-72B5-4E32-B415-CCC5EDCEDBCA}"/>
              </a:ext>
            </a:extLst>
          </p:cNvPr>
          <p:cNvSpPr>
            <a:spLocks noGrp="1"/>
          </p:cNvSpPr>
          <p:nvPr>
            <p:ph type="sldNum" sz="quarter" idx="12"/>
          </p:nvPr>
        </p:nvSpPr>
        <p:spPr/>
        <p:txBody>
          <a:bodyPr/>
          <a:lstStyle/>
          <a:p>
            <a:fld id="{75AD155E-7EA3-EA46-B9DC-061AAF62E150}"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F89C18F-227E-42B0-94D7-B0E74C92772F}"/>
              </a:ext>
            </a:extLst>
          </p:cNvPr>
          <p:cNvSpPr>
            <a:spLocks noGrp="1" noChangeArrowheads="1"/>
          </p:cNvSpPr>
          <p:nvPr>
            <p:ph type="title"/>
          </p:nvPr>
        </p:nvSpPr>
        <p:spPr>
          <a:xfrm>
            <a:off x="493986" y="394717"/>
            <a:ext cx="8105606" cy="914400"/>
          </a:xfrm>
        </p:spPr>
        <p:txBody>
          <a:bodyPr>
            <a:noAutofit/>
          </a:bodyPr>
          <a:lstStyle/>
          <a:p>
            <a:r>
              <a:rPr lang="en-US" altLang="vi-VN" sz="2200" dirty="0"/>
              <a:t>L</a:t>
            </a:r>
            <a:r>
              <a:rPr lang="vi-VN" altLang="vi-VN" sz="2200" dirty="0"/>
              <a:t>ư</a:t>
            </a:r>
            <a:r>
              <a:rPr lang="en-GB" altLang="vi-VN" sz="2200" dirty="0"/>
              <a:t>u Ý </a:t>
            </a:r>
            <a:br>
              <a:rPr lang="en-GB" altLang="vi-VN" sz="2200" dirty="0"/>
            </a:br>
            <a:r>
              <a:rPr lang="en-US" altLang="vi-VN" sz="2200" dirty="0" err="1"/>
              <a:t>Xây</a:t>
            </a:r>
            <a:r>
              <a:rPr lang="en-US" altLang="vi-VN" sz="2200" dirty="0"/>
              <a:t> </a:t>
            </a:r>
            <a:r>
              <a:rPr lang="en-US" altLang="vi-VN" sz="2200" dirty="0" err="1"/>
              <a:t>dựng</a:t>
            </a:r>
            <a:r>
              <a:rPr lang="en-US" altLang="vi-VN" sz="2200" dirty="0"/>
              <a:t> </a:t>
            </a:r>
            <a:r>
              <a:rPr lang="en-US" altLang="vi-VN" sz="2200" dirty="0" err="1"/>
              <a:t>biểu</a:t>
            </a:r>
            <a:r>
              <a:rPr lang="en-US" altLang="vi-VN" sz="2200" dirty="0"/>
              <a:t> </a:t>
            </a:r>
            <a:r>
              <a:rPr lang="en-US" altLang="vi-VN" sz="2200" dirty="0" err="1"/>
              <a:t>đồ</a:t>
            </a:r>
            <a:r>
              <a:rPr lang="en-US" altLang="vi-VN" sz="2200" dirty="0"/>
              <a:t> </a:t>
            </a:r>
            <a:r>
              <a:rPr lang="en-US" altLang="vi-VN" sz="2200" dirty="0" err="1"/>
              <a:t>luồng</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mức</a:t>
            </a:r>
            <a:r>
              <a:rPr lang="en-US" altLang="vi-VN" sz="2200" dirty="0"/>
              <a:t> </a:t>
            </a:r>
            <a:r>
              <a:rPr lang="en-US" altLang="vi-VN" sz="2200" dirty="0" err="1"/>
              <a:t>dưới</a:t>
            </a:r>
            <a:r>
              <a:rPr lang="en-US" altLang="vi-VN" sz="2200" dirty="0"/>
              <a:t> </a:t>
            </a:r>
            <a:r>
              <a:rPr lang="en-US" altLang="vi-VN" sz="2200" dirty="0" err="1"/>
              <a:t>đỉnh</a:t>
            </a:r>
            <a:endParaRPr lang="en-US" altLang="vi-VN" sz="2200" dirty="0"/>
          </a:p>
        </p:txBody>
      </p:sp>
      <p:sp>
        <p:nvSpPr>
          <p:cNvPr id="36867" name="Rectangle 3">
            <a:extLst>
              <a:ext uri="{FF2B5EF4-FFF2-40B4-BE49-F238E27FC236}">
                <a16:creationId xmlns:a16="http://schemas.microsoft.com/office/drawing/2014/main" id="{FD39BF89-719F-4F0C-B05B-9709939EB34D}"/>
              </a:ext>
            </a:extLst>
          </p:cNvPr>
          <p:cNvSpPr>
            <a:spLocks noGrp="1" noChangeArrowheads="1"/>
          </p:cNvSpPr>
          <p:nvPr>
            <p:ph idx="1"/>
          </p:nvPr>
        </p:nvSpPr>
        <p:spPr/>
        <p:txBody>
          <a:bodyPr>
            <a:normAutofit lnSpcReduction="10000"/>
          </a:bodyPr>
          <a:lstStyle/>
          <a:p>
            <a:pPr eaLnBrk="1" hangingPunct="1"/>
            <a:r>
              <a:rPr lang="en-US" altLang="vi-VN" sz="2800" dirty="0" err="1"/>
              <a:t>Biểu</a:t>
            </a:r>
            <a:r>
              <a:rPr lang="en-US" altLang="vi-VN" sz="2800" dirty="0"/>
              <a:t> </a:t>
            </a:r>
            <a:r>
              <a:rPr lang="en-US" altLang="vi-VN" sz="2800" dirty="0" err="1"/>
              <a:t>đồ</a:t>
            </a:r>
            <a:r>
              <a:rPr lang="en-US" altLang="vi-VN" sz="2800" dirty="0"/>
              <a:t> </a:t>
            </a:r>
            <a:r>
              <a:rPr lang="en-US" altLang="vi-VN" sz="2800" dirty="0" err="1"/>
              <a:t>luồng</a:t>
            </a:r>
            <a:r>
              <a:rPr lang="en-US" altLang="vi-VN" sz="2800" dirty="0"/>
              <a:t> </a:t>
            </a:r>
            <a:r>
              <a:rPr lang="en-US" altLang="vi-VN" sz="2800" dirty="0" err="1"/>
              <a:t>dữ</a:t>
            </a:r>
            <a:r>
              <a:rPr lang="en-US" altLang="vi-VN" sz="2800" dirty="0"/>
              <a:t> </a:t>
            </a:r>
            <a:r>
              <a:rPr lang="en-US" altLang="vi-VN" sz="2800" dirty="0" err="1"/>
              <a:t>liệu</a:t>
            </a:r>
            <a:r>
              <a:rPr lang="en-US" altLang="vi-VN" sz="2800" dirty="0"/>
              <a:t> </a:t>
            </a:r>
            <a:r>
              <a:rPr lang="en-US" altLang="vi-VN" sz="2800" dirty="0" err="1"/>
              <a:t>mức</a:t>
            </a:r>
            <a:r>
              <a:rPr lang="en-US" altLang="vi-VN" sz="2800" dirty="0"/>
              <a:t> </a:t>
            </a:r>
            <a:r>
              <a:rPr lang="en-US" altLang="vi-VN" sz="2800" dirty="0" err="1"/>
              <a:t>dưới</a:t>
            </a:r>
            <a:r>
              <a:rPr lang="en-US" altLang="vi-VN" sz="2800" dirty="0"/>
              <a:t> </a:t>
            </a:r>
            <a:r>
              <a:rPr lang="en-US" altLang="vi-VN" sz="2800" dirty="0" err="1"/>
              <a:t>đỉnh</a:t>
            </a:r>
            <a:r>
              <a:rPr lang="en-US" altLang="vi-VN" sz="2800" dirty="0"/>
              <a:t> </a:t>
            </a:r>
            <a:r>
              <a:rPr lang="en-US" altLang="vi-VN" sz="2800" dirty="0" err="1"/>
              <a:t>là</a:t>
            </a:r>
            <a:r>
              <a:rPr lang="en-US" altLang="vi-VN" sz="2800" dirty="0"/>
              <a:t> </a:t>
            </a:r>
            <a:r>
              <a:rPr lang="en-US" altLang="vi-VN" sz="2800" dirty="0" err="1"/>
              <a:t>biểu</a:t>
            </a:r>
            <a:r>
              <a:rPr lang="en-US" altLang="vi-VN" sz="2800" dirty="0"/>
              <a:t> </a:t>
            </a:r>
            <a:r>
              <a:rPr lang="en-US" altLang="vi-VN" sz="2800" dirty="0" err="1"/>
              <a:t>đồ</a:t>
            </a:r>
            <a:r>
              <a:rPr lang="en-US" altLang="vi-VN" sz="2800" dirty="0"/>
              <a:t> DL </a:t>
            </a:r>
            <a:r>
              <a:rPr lang="en-US" altLang="vi-VN" sz="2800" dirty="0" err="1"/>
              <a:t>phân</a:t>
            </a:r>
            <a:r>
              <a:rPr lang="en-US" altLang="vi-VN" sz="2800" dirty="0"/>
              <a:t> </a:t>
            </a:r>
            <a:r>
              <a:rPr lang="en-US" altLang="vi-VN" sz="2800" dirty="0" err="1"/>
              <a:t>rã</a:t>
            </a:r>
            <a:r>
              <a:rPr lang="en-US" altLang="vi-VN" sz="2800" dirty="0"/>
              <a:t> </a:t>
            </a:r>
            <a:r>
              <a:rPr lang="en-US" altLang="vi-VN" sz="2800" dirty="0" err="1"/>
              <a:t>của</a:t>
            </a:r>
            <a:r>
              <a:rPr lang="en-US" altLang="vi-VN" sz="2800" dirty="0"/>
              <a:t> </a:t>
            </a:r>
            <a:r>
              <a:rPr lang="en-US" altLang="vi-VN" sz="2800" dirty="0" err="1"/>
              <a:t>mức</a:t>
            </a:r>
            <a:r>
              <a:rPr lang="en-US" altLang="vi-VN" sz="2800" dirty="0"/>
              <a:t> </a:t>
            </a:r>
            <a:r>
              <a:rPr lang="en-US" altLang="vi-VN" sz="2800" dirty="0" err="1"/>
              <a:t>đỉnh</a:t>
            </a:r>
            <a:endParaRPr lang="en-US" altLang="vi-VN" sz="2800" dirty="0"/>
          </a:p>
          <a:p>
            <a:pPr eaLnBrk="1" hangingPunct="1"/>
            <a:r>
              <a:rPr lang="en-US" altLang="vi-VN" sz="2800" dirty="0" err="1"/>
              <a:t>Nguyên</a:t>
            </a:r>
            <a:r>
              <a:rPr lang="en-US" altLang="vi-VN" sz="2800" dirty="0"/>
              <a:t> </a:t>
            </a:r>
            <a:r>
              <a:rPr lang="en-US" altLang="vi-VN" sz="2800" dirty="0" err="1"/>
              <a:t>tắc</a:t>
            </a:r>
            <a:r>
              <a:rPr lang="en-US" altLang="vi-VN" sz="2800" dirty="0"/>
              <a:t> </a:t>
            </a:r>
            <a:r>
              <a:rPr lang="en-US" altLang="vi-VN" sz="2800" dirty="0" err="1"/>
              <a:t>xây</a:t>
            </a:r>
            <a:r>
              <a:rPr lang="en-US" altLang="vi-VN" sz="2800" dirty="0"/>
              <a:t> </a:t>
            </a:r>
            <a:r>
              <a:rPr lang="en-US" altLang="vi-VN" sz="2800" dirty="0" err="1"/>
              <a:t>dựng</a:t>
            </a:r>
            <a:r>
              <a:rPr lang="en-US" altLang="vi-VN" sz="2800" dirty="0"/>
              <a:t>:</a:t>
            </a:r>
          </a:p>
          <a:p>
            <a:pPr lvl="1" eaLnBrk="1" hangingPunct="1"/>
            <a:r>
              <a:rPr lang="en-US" altLang="vi-VN" sz="2400" dirty="0"/>
              <a:t>Chia </a:t>
            </a:r>
            <a:r>
              <a:rPr lang="en-US" altLang="vi-VN" sz="2400" dirty="0" err="1"/>
              <a:t>nhỏ</a:t>
            </a:r>
            <a:r>
              <a:rPr lang="en-US" altLang="vi-VN" sz="2400" dirty="0"/>
              <a:t> </a:t>
            </a:r>
            <a:r>
              <a:rPr lang="en-US" altLang="vi-VN" sz="2400" dirty="0" err="1"/>
              <a:t>mỗi</a:t>
            </a:r>
            <a:r>
              <a:rPr lang="en-US" altLang="vi-VN" sz="2400" dirty="0"/>
              <a:t> </a:t>
            </a:r>
            <a:r>
              <a:rPr lang="en-US" altLang="vi-VN" sz="2400" dirty="0" err="1"/>
              <a:t>chức</a:t>
            </a:r>
            <a:r>
              <a:rPr lang="en-US" altLang="vi-VN" sz="2400" dirty="0"/>
              <a:t> </a:t>
            </a:r>
            <a:r>
              <a:rPr lang="en-US" altLang="vi-VN" sz="2400" dirty="0" err="1"/>
              <a:t>năng</a:t>
            </a:r>
            <a:r>
              <a:rPr lang="en-US" altLang="vi-VN" sz="2400" dirty="0"/>
              <a:t> ở BLD </a:t>
            </a:r>
            <a:r>
              <a:rPr lang="en-US" altLang="vi-VN" sz="2400" dirty="0" err="1"/>
              <a:t>mức</a:t>
            </a:r>
            <a:r>
              <a:rPr lang="en-US" altLang="vi-VN" sz="2400" dirty="0"/>
              <a:t> </a:t>
            </a:r>
            <a:r>
              <a:rPr lang="en-US" altLang="vi-VN" sz="2400" dirty="0" err="1"/>
              <a:t>đỉnh</a:t>
            </a:r>
            <a:r>
              <a:rPr lang="en-US" altLang="vi-VN" sz="2400" dirty="0"/>
              <a:t> </a:t>
            </a:r>
            <a:r>
              <a:rPr lang="en-US" altLang="vi-VN" sz="2400" dirty="0" err="1"/>
              <a:t>thành</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a:t>
            </a:r>
          </a:p>
          <a:p>
            <a:pPr lvl="1" eaLnBrk="1" hangingPunct="1"/>
            <a:r>
              <a:rPr lang="en-US" altLang="vi-VN" sz="2400" dirty="0" err="1"/>
              <a:t>Khi</a:t>
            </a:r>
            <a:r>
              <a:rPr lang="en-US" altLang="vi-VN" sz="2400" dirty="0"/>
              <a:t> chia </a:t>
            </a:r>
            <a:r>
              <a:rPr lang="en-US" altLang="vi-VN" sz="2400" dirty="0" err="1"/>
              <a:t>nhỏ</a:t>
            </a:r>
            <a:r>
              <a:rPr lang="en-US" altLang="vi-VN" sz="2400" dirty="0"/>
              <a:t> </a:t>
            </a:r>
            <a:r>
              <a:rPr lang="en-US" altLang="vi-VN" sz="2400" dirty="0" err="1"/>
              <a:t>phải</a:t>
            </a:r>
            <a:r>
              <a:rPr lang="en-US" altLang="vi-VN" sz="2400" dirty="0"/>
              <a:t> </a:t>
            </a:r>
            <a:r>
              <a:rPr lang="en-US" altLang="vi-VN" sz="2400" dirty="0" err="1"/>
              <a:t>bảo</a:t>
            </a:r>
            <a:r>
              <a:rPr lang="en-US" altLang="vi-VN" sz="2400" dirty="0"/>
              <a:t> </a:t>
            </a:r>
            <a:r>
              <a:rPr lang="en-US" altLang="vi-VN" sz="2400" dirty="0" err="1"/>
              <a:t>toàn</a:t>
            </a:r>
            <a:r>
              <a:rPr lang="en-US" altLang="vi-VN" sz="2400" dirty="0"/>
              <a:t> </a:t>
            </a:r>
            <a:r>
              <a:rPr lang="en-US" altLang="vi-VN" sz="2400" dirty="0" err="1"/>
              <a:t>luồng</a:t>
            </a:r>
            <a:r>
              <a:rPr lang="en-US" altLang="vi-VN" sz="2400" dirty="0"/>
              <a:t> </a:t>
            </a:r>
            <a:r>
              <a:rPr lang="en-US" altLang="vi-VN" sz="2400" dirty="0" err="1"/>
              <a:t>thông</a:t>
            </a:r>
            <a:r>
              <a:rPr lang="en-US" altLang="vi-VN" sz="2400" dirty="0"/>
              <a:t> tin </a:t>
            </a:r>
            <a:r>
              <a:rPr lang="en-US" altLang="vi-VN" sz="2400" dirty="0" err="1"/>
              <a:t>vào</a:t>
            </a:r>
            <a:r>
              <a:rPr lang="en-US" altLang="vi-VN" sz="2400" dirty="0"/>
              <a:t> ra </a:t>
            </a:r>
            <a:r>
              <a:rPr lang="en-US" altLang="vi-VN" sz="2400" dirty="0" err="1"/>
              <a:t>của</a:t>
            </a:r>
            <a:r>
              <a:rPr lang="en-US" altLang="vi-VN" sz="2400" dirty="0"/>
              <a:t> </a:t>
            </a:r>
            <a:r>
              <a:rPr lang="en-US" altLang="vi-VN" sz="2400" dirty="0" err="1"/>
              <a:t>mỗi</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phân</a:t>
            </a:r>
            <a:r>
              <a:rPr lang="en-US" altLang="vi-VN" sz="2400" dirty="0"/>
              <a:t> </a:t>
            </a:r>
            <a:r>
              <a:rPr lang="en-US" altLang="vi-VN" sz="2400" dirty="0" err="1"/>
              <a:t>rã</a:t>
            </a:r>
            <a:endParaRPr lang="en-US" altLang="vi-VN" sz="2400" dirty="0"/>
          </a:p>
          <a:p>
            <a:pPr lvl="1" eaLnBrk="1" hangingPunct="1"/>
            <a:r>
              <a:rPr lang="en-US" altLang="vi-VN" sz="2400" dirty="0" err="1"/>
              <a:t>Có</a:t>
            </a:r>
            <a:r>
              <a:rPr lang="en-US" altLang="vi-VN" sz="2400" dirty="0"/>
              <a:t> </a:t>
            </a:r>
            <a:r>
              <a:rPr lang="en-US" altLang="vi-VN" sz="2400" dirty="0" err="1"/>
              <a:t>thể</a:t>
            </a:r>
            <a:r>
              <a:rPr lang="en-US" altLang="vi-VN" sz="2400" dirty="0"/>
              <a:t> </a:t>
            </a:r>
            <a:r>
              <a:rPr lang="en-US" altLang="vi-VN" sz="2400" dirty="0" err="1"/>
              <a:t>phát</a:t>
            </a:r>
            <a:r>
              <a:rPr lang="en-US" altLang="vi-VN" sz="2400" dirty="0"/>
              <a:t> </a:t>
            </a:r>
            <a:r>
              <a:rPr lang="en-US" altLang="vi-VN" sz="2400" dirty="0" err="1"/>
              <a:t>sinh</a:t>
            </a:r>
            <a:r>
              <a:rPr lang="en-US" altLang="vi-VN" sz="2400" dirty="0"/>
              <a:t> </a:t>
            </a:r>
            <a:r>
              <a:rPr lang="en-US" altLang="vi-VN" sz="2400" dirty="0" err="1"/>
              <a:t>thêm</a:t>
            </a:r>
            <a:r>
              <a:rPr lang="en-US" altLang="vi-VN" sz="2400" dirty="0"/>
              <a:t> </a:t>
            </a:r>
            <a:r>
              <a:rPr lang="en-US" altLang="vi-VN" sz="2400" dirty="0" err="1"/>
              <a:t>kho</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nội</a:t>
            </a:r>
            <a:r>
              <a:rPr lang="en-US" altLang="vi-VN" sz="2400" dirty="0"/>
              <a:t> </a:t>
            </a:r>
            <a:r>
              <a:rPr lang="en-US" altLang="vi-VN" sz="2400" dirty="0" err="1"/>
              <a:t>bộ</a:t>
            </a:r>
            <a:r>
              <a:rPr lang="en-US" altLang="vi-VN" sz="2400" dirty="0"/>
              <a:t> </a:t>
            </a:r>
            <a:r>
              <a:rPr lang="en-US" altLang="vi-VN" sz="2400" dirty="0" err="1"/>
              <a:t>và</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 </a:t>
            </a:r>
            <a:r>
              <a:rPr lang="en-US" altLang="vi-VN" sz="2400" dirty="0" err="1"/>
              <a:t>được</a:t>
            </a:r>
            <a:r>
              <a:rPr lang="en-US" altLang="vi-VN" sz="2400" dirty="0"/>
              <a:t> </a:t>
            </a:r>
            <a:r>
              <a:rPr lang="en-US" altLang="vi-VN" sz="2400" dirty="0" err="1"/>
              <a:t>phân</a:t>
            </a:r>
            <a:r>
              <a:rPr lang="en-US" altLang="vi-VN" sz="2400" dirty="0"/>
              <a:t> </a:t>
            </a:r>
            <a:r>
              <a:rPr lang="en-US" altLang="vi-VN" sz="2400" dirty="0" err="1"/>
              <a:t>rã</a:t>
            </a:r>
            <a:endParaRPr lang="en-US" altLang="vi-VN" sz="2400" dirty="0"/>
          </a:p>
          <a:p>
            <a:pPr lvl="1" eaLnBrk="1" hangingPunct="1"/>
            <a:r>
              <a:rPr lang="en-US" altLang="vi-VN" sz="2400" dirty="0"/>
              <a:t>ở </a:t>
            </a:r>
            <a:r>
              <a:rPr lang="en-US" altLang="vi-VN" sz="2400" dirty="0" err="1"/>
              <a:t>các</a:t>
            </a:r>
            <a:r>
              <a:rPr lang="en-US" altLang="vi-VN" sz="2400" dirty="0"/>
              <a:t> </a:t>
            </a:r>
            <a:r>
              <a:rPr lang="en-US" altLang="vi-VN" sz="2400" dirty="0" err="1"/>
              <a:t>biểu</a:t>
            </a:r>
            <a:r>
              <a:rPr lang="en-US" altLang="vi-VN" sz="2400" dirty="0"/>
              <a:t> </a:t>
            </a:r>
            <a:r>
              <a:rPr lang="en-US" altLang="vi-VN" sz="2400" dirty="0" err="1"/>
              <a:t>đồ</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chưa</a:t>
            </a:r>
            <a:r>
              <a:rPr lang="en-US" altLang="vi-VN" sz="2400" dirty="0"/>
              <a:t> </a:t>
            </a:r>
            <a:r>
              <a:rPr lang="en-US" altLang="vi-VN" sz="2400" dirty="0" err="1"/>
              <a:t>được</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phải</a:t>
            </a:r>
            <a:r>
              <a:rPr lang="en-US" altLang="vi-VN" sz="2400" dirty="0"/>
              <a:t> </a:t>
            </a:r>
            <a:r>
              <a:rPr lang="en-US" altLang="vi-VN" sz="2400" dirty="0" err="1"/>
              <a:t>dùng</a:t>
            </a:r>
            <a:r>
              <a:rPr lang="en-US" altLang="vi-VN" sz="2400" dirty="0"/>
              <a:t> </a:t>
            </a:r>
            <a:r>
              <a:rPr lang="en-US" altLang="vi-VN" sz="2400" dirty="0" err="1"/>
              <a:t>ký</a:t>
            </a:r>
            <a:r>
              <a:rPr lang="en-US" altLang="vi-VN" sz="2400" dirty="0"/>
              <a:t> </a:t>
            </a:r>
            <a:r>
              <a:rPr lang="en-US" altLang="vi-VN" sz="2400" dirty="0" err="1"/>
              <a:t>hiện</a:t>
            </a:r>
            <a:r>
              <a:rPr lang="en-US" altLang="vi-VN" sz="2400" dirty="0"/>
              <a:t> HT con</a:t>
            </a:r>
          </a:p>
        </p:txBody>
      </p:sp>
      <p:sp>
        <p:nvSpPr>
          <p:cNvPr id="2" name="Slide Number Placeholder 1">
            <a:extLst>
              <a:ext uri="{FF2B5EF4-FFF2-40B4-BE49-F238E27FC236}">
                <a16:creationId xmlns:a16="http://schemas.microsoft.com/office/drawing/2014/main" id="{41B6C18B-3132-4E64-B182-A73BDC8E355C}"/>
              </a:ext>
            </a:extLst>
          </p:cNvPr>
          <p:cNvSpPr>
            <a:spLocks noGrp="1"/>
          </p:cNvSpPr>
          <p:nvPr>
            <p:ph type="sldNum" sz="quarter" idx="12"/>
          </p:nvPr>
        </p:nvSpPr>
        <p:spPr/>
        <p:txBody>
          <a:bodyPr/>
          <a:lstStyle/>
          <a:p>
            <a:fld id="{75AD155E-7EA3-EA46-B9DC-061AAF62E150}"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A229AD2-2F4A-4664-A635-E6E70570858E}"/>
              </a:ext>
            </a:extLst>
          </p:cNvPr>
          <p:cNvSpPr>
            <a:spLocks noGrp="1" noChangeArrowheads="1"/>
          </p:cNvSpPr>
          <p:nvPr>
            <p:ph type="title"/>
          </p:nvPr>
        </p:nvSpPr>
        <p:spPr>
          <a:xfrm>
            <a:off x="762000" y="841498"/>
            <a:ext cx="7543800" cy="428008"/>
          </a:xfrm>
        </p:spPr>
        <p:txBody>
          <a:bodyPr>
            <a:normAutofit fontScale="90000"/>
          </a:bodyPr>
          <a:lstStyle/>
          <a:p>
            <a:pPr algn="ctr" eaLnBrk="1" hangingPunct="1"/>
            <a:r>
              <a:rPr lang="en-US" altLang="vi-VN" sz="3200" dirty="0"/>
              <a:t>3.2.3 </a:t>
            </a:r>
            <a:r>
              <a:rPr lang="en-US" altLang="vi-VN" sz="3200" dirty="0" err="1"/>
              <a:t>Đặc</a:t>
            </a:r>
            <a:r>
              <a:rPr lang="en-US" altLang="vi-VN" sz="3200" dirty="0"/>
              <a:t> </a:t>
            </a:r>
            <a:r>
              <a:rPr lang="en-US" altLang="vi-VN" sz="3200" dirty="0" err="1"/>
              <a:t>tả</a:t>
            </a:r>
            <a:r>
              <a:rPr lang="en-US" altLang="vi-VN" sz="3200" dirty="0"/>
              <a:t> </a:t>
            </a:r>
            <a:r>
              <a:rPr lang="en-US" altLang="vi-VN" sz="3200" dirty="0" err="1"/>
              <a:t>chức</a:t>
            </a:r>
            <a:r>
              <a:rPr lang="en-US" altLang="vi-VN" sz="3200" dirty="0"/>
              <a:t> </a:t>
            </a:r>
            <a:r>
              <a:rPr lang="en-US" altLang="vi-VN" sz="3200" dirty="0" err="1"/>
              <a:t>năng</a:t>
            </a:r>
            <a:endParaRPr lang="en-US" altLang="vi-VN" sz="3200" dirty="0"/>
          </a:p>
        </p:txBody>
      </p:sp>
      <p:sp>
        <p:nvSpPr>
          <p:cNvPr id="37891" name="Rectangle 3">
            <a:extLst>
              <a:ext uri="{FF2B5EF4-FFF2-40B4-BE49-F238E27FC236}">
                <a16:creationId xmlns:a16="http://schemas.microsoft.com/office/drawing/2014/main" id="{2FDCA7C1-CBAA-40F3-AC7C-D64913B4FCC1}"/>
              </a:ext>
            </a:extLst>
          </p:cNvPr>
          <p:cNvSpPr>
            <a:spLocks noGrp="1" noChangeArrowheads="1"/>
          </p:cNvSpPr>
          <p:nvPr>
            <p:ph idx="1"/>
          </p:nvPr>
        </p:nvSpPr>
        <p:spPr>
          <a:xfrm>
            <a:off x="457198" y="1384917"/>
            <a:ext cx="8229600" cy="5362112"/>
          </a:xfrm>
        </p:spPr>
        <p:txBody>
          <a:bodyPr>
            <a:normAutofit fontScale="77500" lnSpcReduction="20000"/>
          </a:bodyPr>
          <a:lstStyle/>
          <a:p>
            <a:pPr eaLnBrk="1" hangingPunct="1">
              <a:lnSpc>
                <a:spcPct val="120000"/>
              </a:lnSpc>
              <a:spcBef>
                <a:spcPts val="0"/>
              </a:spcBef>
            </a:pPr>
            <a:r>
              <a:rPr lang="en-US" altLang="vi-VN" b="1" dirty="0"/>
              <a:t>P-Spec (Process Specification)</a:t>
            </a:r>
          </a:p>
          <a:p>
            <a:pPr eaLnBrk="1" hangingPunct="1">
              <a:lnSpc>
                <a:spcPct val="120000"/>
              </a:lnSpc>
              <a:spcBef>
                <a:spcPts val="0"/>
              </a:spcBef>
              <a:buFont typeface="Wingdings" panose="05000000000000000000" pitchFamily="2" charset="2"/>
              <a:buNone/>
            </a:pPr>
            <a:r>
              <a:rPr lang="en-US" altLang="vi-VN" sz="2400" dirty="0"/>
              <a:t>	Trong </a:t>
            </a:r>
            <a:r>
              <a:rPr lang="en-US" altLang="vi-VN" sz="2400" dirty="0" err="1"/>
              <a:t>việc</a:t>
            </a:r>
            <a:r>
              <a:rPr lang="en-US" altLang="vi-VN" sz="2400" dirty="0"/>
              <a:t> </a:t>
            </a:r>
            <a:r>
              <a:rPr lang="en-US" altLang="vi-VN" sz="2400" dirty="0" err="1"/>
              <a:t>sử</a:t>
            </a:r>
            <a:r>
              <a:rPr lang="en-US" altLang="vi-VN" sz="2400" dirty="0"/>
              <a:t> </a:t>
            </a:r>
            <a:r>
              <a:rPr lang="en-US" altLang="vi-VN" sz="2400" dirty="0" err="1"/>
              <a:t>dụng</a:t>
            </a:r>
            <a:r>
              <a:rPr lang="en-US" altLang="vi-VN" sz="2400" dirty="0"/>
              <a:t> BPC </a:t>
            </a:r>
            <a:r>
              <a:rPr lang="en-US" altLang="vi-VN" sz="2400" dirty="0" err="1"/>
              <a:t>và</a:t>
            </a:r>
            <a:r>
              <a:rPr lang="en-US" altLang="vi-VN" sz="2400" dirty="0"/>
              <a:t> BLD </a:t>
            </a:r>
            <a:r>
              <a:rPr lang="en-US" altLang="vi-VN" sz="2400" dirty="0" err="1"/>
              <a:t>đều</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phức</a:t>
            </a:r>
            <a:r>
              <a:rPr lang="en-US" altLang="vi-VN" sz="2400" dirty="0"/>
              <a:t> </a:t>
            </a:r>
            <a:r>
              <a:rPr lang="en-US" altLang="vi-VN" sz="2400" dirty="0" err="1"/>
              <a:t>tạp</a:t>
            </a:r>
            <a:r>
              <a:rPr lang="en-US" altLang="vi-VN" sz="2400" dirty="0"/>
              <a:t> </a:t>
            </a:r>
            <a:r>
              <a:rPr lang="en-US" altLang="vi-VN" sz="2400" dirty="0" err="1"/>
              <a:t>thành</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 </a:t>
            </a:r>
            <a:r>
              <a:rPr lang="en-US" altLang="vi-VN" sz="2400" dirty="0" err="1"/>
              <a:t>đơn</a:t>
            </a:r>
            <a:r>
              <a:rPr lang="en-US" altLang="vi-VN" sz="2400" dirty="0"/>
              <a:t> </a:t>
            </a:r>
            <a:r>
              <a:rPr lang="en-US" altLang="vi-VN" sz="2400" dirty="0" err="1"/>
              <a:t>giản</a:t>
            </a:r>
            <a:r>
              <a:rPr lang="en-US" altLang="vi-VN" sz="2400" dirty="0"/>
              <a:t> </a:t>
            </a:r>
            <a:r>
              <a:rPr lang="en-US" altLang="vi-VN" sz="2400" dirty="0" err="1"/>
              <a:t>hơn</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 ở </a:t>
            </a:r>
            <a:r>
              <a:rPr lang="en-US" altLang="vi-VN" sz="2400" dirty="0" err="1"/>
              <a:t>mức</a:t>
            </a:r>
            <a:r>
              <a:rPr lang="en-US" altLang="vi-VN" sz="2400" dirty="0"/>
              <a:t> </a:t>
            </a:r>
            <a:r>
              <a:rPr lang="en-US" altLang="vi-VN" sz="2400" dirty="0" err="1"/>
              <a:t>cuối</a:t>
            </a:r>
            <a:r>
              <a:rPr lang="en-US" altLang="vi-VN" sz="2400" dirty="0"/>
              <a:t> </a:t>
            </a:r>
            <a:r>
              <a:rPr lang="en-US" altLang="vi-VN" sz="2400" dirty="0" err="1"/>
              <a:t>cùng</a:t>
            </a:r>
            <a:r>
              <a:rPr lang="en-US" altLang="vi-VN" sz="2400" dirty="0"/>
              <a:t> </a:t>
            </a:r>
            <a:r>
              <a:rPr lang="en-US" altLang="vi-VN" sz="2400" dirty="0" err="1"/>
              <a:t>đã</a:t>
            </a:r>
            <a:r>
              <a:rPr lang="en-US" altLang="vi-VN" sz="2400" dirty="0"/>
              <a:t> </a:t>
            </a:r>
            <a:r>
              <a:rPr lang="en-US" altLang="vi-VN" sz="2400" dirty="0" err="1"/>
              <a:t>đơn</a:t>
            </a:r>
            <a:r>
              <a:rPr lang="en-US" altLang="vi-VN" sz="2400" dirty="0"/>
              <a:t> </a:t>
            </a:r>
            <a:r>
              <a:rPr lang="en-US" altLang="vi-VN" sz="2400" dirty="0" err="1"/>
              <a:t>giản</a:t>
            </a:r>
            <a:r>
              <a:rPr lang="en-US" altLang="vi-VN" sz="2400" dirty="0"/>
              <a:t> </a:t>
            </a:r>
            <a:r>
              <a:rPr lang="en-US" altLang="vi-VN" sz="2400" dirty="0" err="1"/>
              <a:t>nhưng</a:t>
            </a:r>
            <a:r>
              <a:rPr lang="en-US" altLang="vi-VN" sz="2400" dirty="0"/>
              <a:t> </a:t>
            </a:r>
            <a:r>
              <a:rPr lang="en-US" altLang="vi-VN" sz="2400" dirty="0" err="1"/>
              <a:t>vẫn</a:t>
            </a:r>
            <a:r>
              <a:rPr lang="en-US" altLang="vi-VN" sz="2400" dirty="0"/>
              <a:t> </a:t>
            </a:r>
            <a:r>
              <a:rPr lang="en-US" altLang="vi-VN" sz="2400" dirty="0" err="1"/>
              <a:t>cần</a:t>
            </a:r>
            <a:r>
              <a:rPr lang="en-US" altLang="vi-VN" sz="2400" dirty="0"/>
              <a:t> </a:t>
            </a:r>
            <a:r>
              <a:rPr lang="en-US" altLang="vi-VN" sz="2400" dirty="0" err="1"/>
              <a:t>được</a:t>
            </a:r>
            <a:r>
              <a:rPr lang="en-US" altLang="vi-VN" sz="2400" dirty="0"/>
              <a:t> </a:t>
            </a:r>
            <a:r>
              <a:rPr lang="en-US" altLang="vi-VN" sz="2400" dirty="0" err="1"/>
              <a:t>giải</a:t>
            </a:r>
            <a:r>
              <a:rPr lang="en-US" altLang="vi-VN" sz="2400" dirty="0"/>
              <a:t> </a:t>
            </a:r>
            <a:r>
              <a:rPr lang="en-US" altLang="vi-VN" sz="2400" dirty="0" err="1"/>
              <a:t>thích</a:t>
            </a:r>
            <a:r>
              <a:rPr lang="en-US" altLang="vi-VN" sz="2400" dirty="0"/>
              <a:t> </a:t>
            </a:r>
            <a:r>
              <a:rPr lang="en-US" altLang="vi-VN" sz="2400" dirty="0" err="1"/>
              <a:t>bởi</a:t>
            </a:r>
            <a:r>
              <a:rPr lang="en-US" altLang="vi-VN" sz="2400" dirty="0"/>
              <a:t> </a:t>
            </a:r>
            <a:r>
              <a:rPr lang="en-US" altLang="vi-VN" sz="2400" dirty="0" err="1"/>
              <a:t>phương</a:t>
            </a:r>
            <a:r>
              <a:rPr lang="en-US" altLang="vi-VN" sz="2400" dirty="0"/>
              <a:t> </a:t>
            </a:r>
            <a:r>
              <a:rPr lang="en-US" altLang="vi-VN" sz="2400" dirty="0" err="1"/>
              <a:t>tiện</a:t>
            </a:r>
            <a:r>
              <a:rPr lang="en-US" altLang="vi-VN" sz="2400" dirty="0"/>
              <a:t> </a:t>
            </a:r>
            <a:r>
              <a:rPr lang="en-US" altLang="vi-VN" sz="2400" dirty="0" err="1"/>
              <a:t>diễn</a:t>
            </a:r>
            <a:r>
              <a:rPr lang="en-US" altLang="vi-VN" sz="2400" dirty="0"/>
              <a:t> </a:t>
            </a:r>
            <a:r>
              <a:rPr lang="en-US" altLang="vi-VN" sz="2400" dirty="0" err="1"/>
              <a:t>tả</a:t>
            </a:r>
            <a:r>
              <a:rPr lang="en-US" altLang="vi-VN" sz="2400" dirty="0"/>
              <a:t> </a:t>
            </a:r>
            <a:r>
              <a:rPr lang="en-US" altLang="vi-VN" sz="2400" dirty="0" err="1"/>
              <a:t>trực</a:t>
            </a:r>
            <a:r>
              <a:rPr lang="en-US" altLang="vi-VN" sz="2400" dirty="0"/>
              <a:t> </a:t>
            </a:r>
            <a:r>
              <a:rPr lang="en-US" altLang="vi-VN" sz="2400" dirty="0" err="1"/>
              <a:t>tiếp</a:t>
            </a:r>
            <a:r>
              <a:rPr lang="en-US" altLang="vi-VN" sz="2400" dirty="0"/>
              <a:t> </a:t>
            </a:r>
            <a:r>
              <a:rPr lang="en-US" altLang="vi-VN" sz="2400" dirty="0" err="1"/>
              <a:t>đó</a:t>
            </a:r>
            <a:r>
              <a:rPr lang="en-US" altLang="vi-VN" sz="2400" dirty="0"/>
              <a:t> </a:t>
            </a:r>
            <a:r>
              <a:rPr lang="en-US" altLang="vi-VN" sz="2400" dirty="0" err="1"/>
              <a:t>gọi</a:t>
            </a:r>
            <a:r>
              <a:rPr lang="en-US" altLang="vi-VN" sz="2400" dirty="0"/>
              <a:t> </a:t>
            </a:r>
            <a:r>
              <a:rPr lang="en-US" altLang="vi-VN" sz="2400" dirty="0" err="1"/>
              <a:t>là</a:t>
            </a:r>
            <a:r>
              <a:rPr lang="en-US" altLang="vi-VN" sz="2400" dirty="0"/>
              <a:t> </a:t>
            </a:r>
            <a:r>
              <a:rPr lang="en-US" altLang="vi-VN" sz="2400" dirty="0" err="1"/>
              <a:t>sự</a:t>
            </a:r>
            <a:r>
              <a:rPr lang="en-US" altLang="vi-VN" sz="2400" dirty="0"/>
              <a:t> </a:t>
            </a:r>
            <a:r>
              <a:rPr lang="en-US" altLang="vi-VN" sz="2400" dirty="0" err="1"/>
              <a:t>đặc</a:t>
            </a:r>
            <a:r>
              <a:rPr lang="en-US" altLang="vi-VN" sz="2400" dirty="0"/>
              <a:t> </a:t>
            </a:r>
            <a:r>
              <a:rPr lang="en-US" altLang="vi-VN" sz="2400" dirty="0" err="1"/>
              <a:t>tả</a:t>
            </a:r>
            <a:r>
              <a:rPr lang="en-US" altLang="vi-VN" sz="2400" dirty="0"/>
              <a:t> </a:t>
            </a:r>
            <a:r>
              <a:rPr lang="en-US" altLang="vi-VN" sz="2400" dirty="0" err="1"/>
              <a:t>chức</a:t>
            </a:r>
            <a:r>
              <a:rPr lang="en-US" altLang="vi-VN" sz="2400" dirty="0"/>
              <a:t> </a:t>
            </a:r>
            <a:r>
              <a:rPr lang="en-US" altLang="vi-VN" sz="2400" dirty="0" err="1"/>
              <a:t>năng</a:t>
            </a:r>
            <a:r>
              <a:rPr lang="en-US" altLang="vi-VN" sz="2400" dirty="0"/>
              <a:t>.</a:t>
            </a:r>
          </a:p>
          <a:p>
            <a:pPr eaLnBrk="1" hangingPunct="1">
              <a:lnSpc>
                <a:spcPct val="120000"/>
              </a:lnSpc>
              <a:spcBef>
                <a:spcPts val="0"/>
              </a:spcBef>
              <a:buFont typeface="Wingdings" panose="05000000000000000000" pitchFamily="2" charset="2"/>
              <a:buNone/>
            </a:pPr>
            <a:r>
              <a:rPr lang="en-US" altLang="vi-VN" sz="2400" dirty="0"/>
              <a:t>	</a:t>
            </a:r>
            <a:r>
              <a:rPr lang="en-US" altLang="vi-VN" sz="2400" dirty="0" err="1"/>
              <a:t>Đặc</a:t>
            </a:r>
            <a:r>
              <a:rPr lang="en-US" altLang="vi-VN" sz="2400" dirty="0"/>
              <a:t> </a:t>
            </a:r>
            <a:r>
              <a:rPr lang="en-US" altLang="vi-VN" sz="2400" dirty="0" err="1"/>
              <a:t>tả</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gồm</a:t>
            </a:r>
            <a:r>
              <a:rPr lang="en-US" altLang="vi-VN" sz="2400" dirty="0"/>
              <a:t> 2 </a:t>
            </a:r>
            <a:r>
              <a:rPr lang="en-US" altLang="vi-VN" sz="2400" dirty="0" err="1"/>
              <a:t>phần</a:t>
            </a:r>
            <a:endParaRPr lang="en-US" altLang="vi-VN" sz="2400" dirty="0"/>
          </a:p>
          <a:p>
            <a:pPr lvl="1" eaLnBrk="1" hangingPunct="1">
              <a:lnSpc>
                <a:spcPct val="120000"/>
              </a:lnSpc>
              <a:spcBef>
                <a:spcPts val="0"/>
              </a:spcBef>
            </a:pPr>
            <a:r>
              <a:rPr lang="en-US" altLang="vi-VN" sz="2000" dirty="0" err="1"/>
              <a:t>Phần</a:t>
            </a:r>
            <a:r>
              <a:rPr lang="en-US" altLang="vi-VN" sz="2000" dirty="0"/>
              <a:t> </a:t>
            </a:r>
            <a:r>
              <a:rPr lang="en-US" altLang="vi-VN" sz="2000" dirty="0" err="1"/>
              <a:t>đầu</a:t>
            </a:r>
            <a:r>
              <a:rPr lang="en-US" altLang="vi-VN" sz="2000" dirty="0"/>
              <a:t> </a:t>
            </a:r>
            <a:r>
              <a:rPr lang="en-US" altLang="vi-VN" sz="2000" dirty="0" err="1"/>
              <a:t>đề</a:t>
            </a:r>
            <a:endParaRPr lang="en-US" altLang="vi-VN" sz="2000" dirty="0"/>
          </a:p>
          <a:p>
            <a:pPr lvl="2" eaLnBrk="1" hangingPunct="1">
              <a:lnSpc>
                <a:spcPct val="120000"/>
              </a:lnSpc>
              <a:spcBef>
                <a:spcPts val="0"/>
              </a:spcBef>
            </a:pPr>
            <a:r>
              <a:rPr lang="en-US" altLang="vi-VN" sz="1800" dirty="0" err="1"/>
              <a:t>Tên</a:t>
            </a:r>
            <a:r>
              <a:rPr lang="en-US" altLang="vi-VN" sz="1800" dirty="0"/>
              <a:t> </a:t>
            </a:r>
            <a:r>
              <a:rPr lang="en-US" altLang="vi-VN" sz="1800" dirty="0" err="1"/>
              <a:t>chức</a:t>
            </a:r>
            <a:r>
              <a:rPr lang="en-US" altLang="vi-VN" sz="1800" dirty="0"/>
              <a:t> </a:t>
            </a:r>
            <a:r>
              <a:rPr lang="en-US" altLang="vi-VN" sz="1800" dirty="0" err="1"/>
              <a:t>năng</a:t>
            </a:r>
            <a:endParaRPr lang="en-US" altLang="vi-VN" sz="1800" dirty="0"/>
          </a:p>
          <a:p>
            <a:pPr lvl="2" eaLnBrk="1" hangingPunct="1">
              <a:lnSpc>
                <a:spcPct val="120000"/>
              </a:lnSpc>
              <a:spcBef>
                <a:spcPts val="0"/>
              </a:spcBef>
            </a:pPr>
            <a:r>
              <a:rPr lang="en-US" altLang="vi-VN" sz="1800" dirty="0" err="1"/>
              <a:t>Các</a:t>
            </a:r>
            <a:r>
              <a:rPr lang="en-US" altLang="vi-VN" sz="1800" dirty="0"/>
              <a:t> </a:t>
            </a:r>
            <a:r>
              <a:rPr lang="en-US" altLang="vi-VN" sz="1800" dirty="0" err="1"/>
              <a:t>thông</a:t>
            </a:r>
            <a:r>
              <a:rPr lang="en-US" altLang="vi-VN" sz="1800" dirty="0"/>
              <a:t> tin </a:t>
            </a:r>
            <a:r>
              <a:rPr lang="en-US" altLang="vi-VN" sz="1800" dirty="0" err="1"/>
              <a:t>vào</a:t>
            </a:r>
            <a:endParaRPr lang="en-US" altLang="vi-VN" sz="1800" dirty="0"/>
          </a:p>
          <a:p>
            <a:pPr lvl="2" eaLnBrk="1" hangingPunct="1">
              <a:lnSpc>
                <a:spcPct val="120000"/>
              </a:lnSpc>
              <a:spcBef>
                <a:spcPts val="0"/>
              </a:spcBef>
            </a:pPr>
            <a:r>
              <a:rPr lang="en-US" altLang="vi-VN" sz="1800" dirty="0" err="1"/>
              <a:t>Các</a:t>
            </a:r>
            <a:r>
              <a:rPr lang="en-US" altLang="vi-VN" sz="1800" dirty="0"/>
              <a:t> </a:t>
            </a:r>
            <a:r>
              <a:rPr lang="en-US" altLang="vi-VN" sz="1800" dirty="0" err="1"/>
              <a:t>thông</a:t>
            </a:r>
            <a:r>
              <a:rPr lang="en-US" altLang="vi-VN" sz="1800" dirty="0"/>
              <a:t> tin ra</a:t>
            </a:r>
          </a:p>
          <a:p>
            <a:pPr lvl="1" eaLnBrk="1" hangingPunct="1">
              <a:lnSpc>
                <a:spcPct val="120000"/>
              </a:lnSpc>
              <a:spcBef>
                <a:spcPts val="0"/>
              </a:spcBef>
            </a:pPr>
            <a:r>
              <a:rPr lang="en-US" altLang="vi-VN" sz="2000" dirty="0" err="1"/>
              <a:t>Phần</a:t>
            </a:r>
            <a:r>
              <a:rPr lang="en-US" altLang="vi-VN" sz="2000" dirty="0"/>
              <a:t> </a:t>
            </a:r>
            <a:r>
              <a:rPr lang="en-US" altLang="vi-VN" sz="2000" dirty="0" err="1"/>
              <a:t>thân</a:t>
            </a:r>
            <a:r>
              <a:rPr lang="en-US" altLang="vi-VN" sz="2000" dirty="0"/>
              <a:t>: </a:t>
            </a:r>
            <a:r>
              <a:rPr lang="en-US" altLang="vi-VN" sz="2000" dirty="0" err="1"/>
              <a:t>mô</a:t>
            </a:r>
            <a:r>
              <a:rPr lang="en-US" altLang="vi-VN" sz="2000" dirty="0"/>
              <a:t> </a:t>
            </a:r>
            <a:r>
              <a:rPr lang="en-US" altLang="vi-VN" sz="2000" dirty="0" err="1"/>
              <a:t>tả</a:t>
            </a:r>
            <a:r>
              <a:rPr lang="en-US" altLang="vi-VN" sz="2000" dirty="0"/>
              <a:t> </a:t>
            </a:r>
            <a:r>
              <a:rPr lang="en-US" altLang="vi-VN" sz="2000" dirty="0" err="1"/>
              <a:t>nôi</a:t>
            </a:r>
            <a:r>
              <a:rPr lang="en-US" altLang="vi-VN" sz="2000" dirty="0"/>
              <a:t> dung </a:t>
            </a:r>
            <a:r>
              <a:rPr lang="en-US" altLang="vi-VN" sz="2000" dirty="0" err="1"/>
              <a:t>xử</a:t>
            </a:r>
            <a:r>
              <a:rPr lang="en-US" altLang="vi-VN" sz="2000" dirty="0"/>
              <a:t> </a:t>
            </a:r>
            <a:r>
              <a:rPr lang="en-US" altLang="vi-VN" sz="2000" dirty="0" err="1"/>
              <a:t>lý</a:t>
            </a:r>
            <a:r>
              <a:rPr lang="en-US" altLang="vi-VN" sz="2000" dirty="0"/>
              <a:t> </a:t>
            </a:r>
            <a:r>
              <a:rPr lang="en-US" altLang="vi-VN" sz="2000" dirty="0" err="1"/>
              <a:t>bằng</a:t>
            </a:r>
            <a:r>
              <a:rPr lang="en-US" altLang="vi-VN" sz="2000" dirty="0"/>
              <a:t> </a:t>
            </a:r>
            <a:r>
              <a:rPr lang="en-US" altLang="vi-VN" sz="2000" dirty="0" err="1"/>
              <a:t>các</a:t>
            </a:r>
            <a:r>
              <a:rPr lang="en-US" altLang="vi-VN" sz="2000" dirty="0"/>
              <a:t> </a:t>
            </a:r>
            <a:r>
              <a:rPr lang="en-US" altLang="vi-VN" sz="2000" dirty="0" err="1"/>
              <a:t>phương</a:t>
            </a:r>
            <a:r>
              <a:rPr lang="en-US" altLang="vi-VN" sz="2000" dirty="0"/>
              <a:t> </a:t>
            </a:r>
            <a:r>
              <a:rPr lang="en-US" altLang="vi-VN" sz="2000" dirty="0" err="1"/>
              <a:t>tiện</a:t>
            </a:r>
            <a:r>
              <a:rPr lang="en-US" altLang="vi-VN" sz="2000" dirty="0"/>
              <a:t> </a:t>
            </a:r>
            <a:r>
              <a:rPr lang="en-US" altLang="vi-VN" sz="2000" dirty="0" err="1"/>
              <a:t>như</a:t>
            </a:r>
            <a:r>
              <a:rPr lang="en-US" altLang="vi-VN" sz="2000" dirty="0"/>
              <a:t>:</a:t>
            </a:r>
          </a:p>
          <a:p>
            <a:pPr lvl="2" eaLnBrk="1" hangingPunct="1">
              <a:lnSpc>
                <a:spcPct val="120000"/>
              </a:lnSpc>
              <a:spcBef>
                <a:spcPts val="0"/>
              </a:spcBef>
            </a:pPr>
            <a:r>
              <a:rPr lang="en-US" altLang="vi-VN" sz="1800" dirty="0" err="1"/>
              <a:t>Các</a:t>
            </a:r>
            <a:r>
              <a:rPr lang="en-US" altLang="vi-VN" sz="1800" dirty="0"/>
              <a:t> </a:t>
            </a:r>
            <a:r>
              <a:rPr lang="en-US" altLang="vi-VN" sz="1800" dirty="0" err="1"/>
              <a:t>phương</a:t>
            </a:r>
            <a:r>
              <a:rPr lang="en-US" altLang="vi-VN" sz="1800" dirty="0"/>
              <a:t> </a:t>
            </a:r>
            <a:r>
              <a:rPr lang="en-US" altLang="vi-VN" sz="1800" dirty="0" err="1"/>
              <a:t>trình</a:t>
            </a:r>
            <a:r>
              <a:rPr lang="en-US" altLang="vi-VN" sz="1800" dirty="0"/>
              <a:t> </a:t>
            </a:r>
            <a:r>
              <a:rPr lang="en-US" altLang="vi-VN" sz="1800" dirty="0" err="1"/>
              <a:t>toán</a:t>
            </a:r>
            <a:r>
              <a:rPr lang="en-US" altLang="vi-VN" sz="1800" dirty="0"/>
              <a:t> </a:t>
            </a:r>
            <a:r>
              <a:rPr lang="en-US" altLang="vi-VN" sz="1800" dirty="0" err="1"/>
              <a:t>học</a:t>
            </a:r>
            <a:endParaRPr lang="en-US" altLang="vi-VN" sz="1800" dirty="0"/>
          </a:p>
          <a:p>
            <a:pPr lvl="2" eaLnBrk="1" hangingPunct="1">
              <a:lnSpc>
                <a:spcPct val="120000"/>
              </a:lnSpc>
              <a:spcBef>
                <a:spcPts val="0"/>
              </a:spcBef>
            </a:pPr>
            <a:r>
              <a:rPr lang="en-US" altLang="vi-VN" sz="1800" dirty="0" err="1"/>
              <a:t>Bảng</a:t>
            </a:r>
            <a:r>
              <a:rPr lang="en-US" altLang="vi-VN" sz="1800" dirty="0"/>
              <a:t> </a:t>
            </a:r>
            <a:r>
              <a:rPr lang="en-US" altLang="vi-VN" sz="1800" dirty="0" err="1"/>
              <a:t>quyết</a:t>
            </a:r>
            <a:r>
              <a:rPr lang="en-US" altLang="vi-VN" sz="1800" dirty="0"/>
              <a:t> </a:t>
            </a:r>
            <a:r>
              <a:rPr lang="en-US" altLang="vi-VN" sz="1800" dirty="0" err="1"/>
              <a:t>định</a:t>
            </a:r>
            <a:r>
              <a:rPr lang="en-US" altLang="vi-VN" sz="1800" dirty="0"/>
              <a:t>, </a:t>
            </a:r>
            <a:r>
              <a:rPr lang="en-US" altLang="vi-VN" sz="1800" dirty="0" err="1"/>
              <a:t>cây</a:t>
            </a:r>
            <a:r>
              <a:rPr lang="en-US" altLang="vi-VN" sz="1800" dirty="0"/>
              <a:t> </a:t>
            </a:r>
            <a:r>
              <a:rPr lang="en-US" altLang="vi-VN" sz="1800" dirty="0" err="1"/>
              <a:t>quyết</a:t>
            </a:r>
            <a:r>
              <a:rPr lang="en-US" altLang="vi-VN" sz="1800" dirty="0"/>
              <a:t> </a:t>
            </a:r>
            <a:r>
              <a:rPr lang="en-US" altLang="vi-VN" sz="1800" dirty="0" err="1"/>
              <a:t>định</a:t>
            </a:r>
            <a:endParaRPr lang="en-US" altLang="vi-VN" sz="1800" dirty="0"/>
          </a:p>
          <a:p>
            <a:pPr lvl="2" eaLnBrk="1" hangingPunct="1">
              <a:lnSpc>
                <a:spcPct val="120000"/>
              </a:lnSpc>
              <a:spcBef>
                <a:spcPts val="0"/>
              </a:spcBef>
            </a:pPr>
            <a:r>
              <a:rPr lang="en-US" altLang="vi-VN" sz="1800" dirty="0" err="1"/>
              <a:t>Các</a:t>
            </a:r>
            <a:r>
              <a:rPr lang="en-US" altLang="vi-VN" sz="1800" dirty="0"/>
              <a:t> </a:t>
            </a:r>
            <a:r>
              <a:rPr lang="en-US" altLang="vi-VN" sz="1800" dirty="0" err="1"/>
              <a:t>sơ</a:t>
            </a:r>
            <a:r>
              <a:rPr lang="en-US" altLang="vi-VN" sz="1800" dirty="0"/>
              <a:t> </a:t>
            </a:r>
            <a:r>
              <a:rPr lang="en-US" altLang="vi-VN" sz="1800" dirty="0" err="1"/>
              <a:t>đồ</a:t>
            </a:r>
            <a:r>
              <a:rPr lang="en-US" altLang="vi-VN" sz="1800" dirty="0"/>
              <a:t> </a:t>
            </a:r>
            <a:r>
              <a:rPr lang="en-US" altLang="vi-VN" sz="1800" dirty="0" err="1"/>
              <a:t>khối</a:t>
            </a:r>
            <a:endParaRPr lang="en-US" altLang="vi-VN" sz="1800" dirty="0"/>
          </a:p>
          <a:p>
            <a:pPr lvl="2" eaLnBrk="1" hangingPunct="1">
              <a:lnSpc>
                <a:spcPct val="120000"/>
              </a:lnSpc>
              <a:spcBef>
                <a:spcPts val="0"/>
              </a:spcBef>
            </a:pPr>
            <a:r>
              <a:rPr lang="en-US" altLang="vi-VN" sz="1800" dirty="0" err="1"/>
              <a:t>Các</a:t>
            </a:r>
            <a:r>
              <a:rPr lang="en-US" altLang="vi-VN" sz="1800" dirty="0"/>
              <a:t> </a:t>
            </a:r>
            <a:r>
              <a:rPr lang="en-US" altLang="vi-VN" sz="1800" dirty="0" err="1"/>
              <a:t>ngôn</a:t>
            </a:r>
            <a:r>
              <a:rPr lang="en-US" altLang="vi-VN" sz="1800" dirty="0"/>
              <a:t> </a:t>
            </a:r>
            <a:r>
              <a:rPr lang="en-US" altLang="vi-VN" sz="1800" dirty="0" err="1"/>
              <a:t>ngữ</a:t>
            </a:r>
            <a:r>
              <a:rPr lang="en-US" altLang="vi-VN" sz="1800" dirty="0"/>
              <a:t> </a:t>
            </a:r>
            <a:r>
              <a:rPr lang="en-US" altLang="vi-VN" sz="1800" dirty="0" err="1"/>
              <a:t>tự</a:t>
            </a:r>
            <a:r>
              <a:rPr lang="en-US" altLang="vi-VN" sz="1800" dirty="0"/>
              <a:t> </a:t>
            </a:r>
            <a:r>
              <a:rPr lang="en-US" altLang="vi-VN" sz="1800" dirty="0" err="1"/>
              <a:t>nhiên</a:t>
            </a:r>
            <a:r>
              <a:rPr lang="en-US" altLang="vi-VN" sz="1800" dirty="0"/>
              <a:t> </a:t>
            </a:r>
            <a:r>
              <a:rPr lang="en-US" altLang="vi-VN" sz="1800" dirty="0" err="1"/>
              <a:t>cấu</a:t>
            </a:r>
            <a:r>
              <a:rPr lang="en-US" altLang="vi-VN" sz="1800" dirty="0"/>
              <a:t> </a:t>
            </a:r>
            <a:r>
              <a:rPr lang="en-US" altLang="vi-VN" sz="1800" dirty="0" err="1"/>
              <a:t>trúc</a:t>
            </a:r>
            <a:r>
              <a:rPr lang="en-US" altLang="vi-VN" sz="1800" dirty="0"/>
              <a:t> </a:t>
            </a:r>
            <a:r>
              <a:rPr lang="en-US" altLang="vi-VN" sz="1800" dirty="0" err="1"/>
              <a:t>hóa</a:t>
            </a:r>
            <a:r>
              <a:rPr lang="en-US" altLang="vi-VN" sz="1800" dirty="0"/>
              <a:t>.</a:t>
            </a:r>
          </a:p>
          <a:p>
            <a:pPr marL="360000" lvl="1" indent="0">
              <a:lnSpc>
                <a:spcPct val="120000"/>
              </a:lnSpc>
              <a:spcBef>
                <a:spcPts val="0"/>
              </a:spcBef>
              <a:buNone/>
            </a:pPr>
            <a:r>
              <a:rPr lang="en-US" altLang="vi-VN" sz="2200" dirty="0" err="1"/>
              <a:t>Ví</a:t>
            </a:r>
            <a:r>
              <a:rPr lang="en-US" altLang="vi-VN" sz="2200" dirty="0"/>
              <a:t> </a:t>
            </a:r>
            <a:r>
              <a:rPr lang="en-US" altLang="vi-VN" sz="2200" dirty="0" err="1"/>
              <a:t>dụ</a:t>
            </a:r>
            <a:r>
              <a:rPr lang="en-US" altLang="vi-VN" sz="2200" dirty="0"/>
              <a:t>: </a:t>
            </a:r>
            <a:r>
              <a:rPr lang="en-US" altLang="vi-VN" sz="2200" dirty="0" err="1"/>
              <a:t>lập</a:t>
            </a:r>
            <a:r>
              <a:rPr lang="en-US" altLang="vi-VN" sz="2200" dirty="0"/>
              <a:t> </a:t>
            </a:r>
            <a:r>
              <a:rPr lang="en-US" altLang="vi-VN" sz="2200" dirty="0" err="1"/>
              <a:t>hóa</a:t>
            </a:r>
            <a:r>
              <a:rPr lang="en-US" altLang="vi-VN" sz="2200" dirty="0"/>
              <a:t> </a:t>
            </a:r>
            <a:r>
              <a:rPr lang="en-US" altLang="vi-VN" sz="2200" dirty="0" err="1"/>
              <a:t>đơn</a:t>
            </a:r>
            <a:r>
              <a:rPr lang="en-US" altLang="vi-VN" sz="2200" dirty="0"/>
              <a:t> </a:t>
            </a:r>
            <a:r>
              <a:rPr lang="en-US" altLang="vi-VN" sz="2200" dirty="0" err="1"/>
              <a:t>mua</a:t>
            </a:r>
            <a:r>
              <a:rPr lang="en-US" altLang="vi-VN" sz="2200" dirty="0"/>
              <a:t> </a:t>
            </a:r>
            <a:r>
              <a:rPr lang="en-US" altLang="vi-VN" sz="2200" dirty="0" err="1"/>
              <a:t>hàng</a:t>
            </a:r>
            <a:r>
              <a:rPr lang="en-US" altLang="vi-VN" sz="2200" dirty="0"/>
              <a:t>, </a:t>
            </a:r>
            <a:r>
              <a:rPr lang="en-US" altLang="vi-VN" sz="2200" dirty="0" err="1"/>
              <a:t>tính</a:t>
            </a:r>
            <a:r>
              <a:rPr lang="en-US" altLang="vi-VN" sz="2200" dirty="0"/>
              <a:t> </a:t>
            </a:r>
            <a:r>
              <a:rPr lang="en-US" altLang="vi-VN" sz="2200" dirty="0" err="1"/>
              <a:t>điểm</a:t>
            </a:r>
            <a:r>
              <a:rPr lang="en-US" altLang="vi-VN" sz="2200" dirty="0"/>
              <a:t> </a:t>
            </a:r>
            <a:r>
              <a:rPr lang="en-US" altLang="vi-VN" sz="2200" dirty="0" err="1"/>
              <a:t>cho</a:t>
            </a:r>
            <a:r>
              <a:rPr lang="en-US" altLang="vi-VN" sz="2200" dirty="0"/>
              <a:t> </a:t>
            </a:r>
            <a:r>
              <a:rPr lang="en-US" altLang="vi-VN" sz="2200" dirty="0" err="1"/>
              <a:t>thí</a:t>
            </a:r>
            <a:r>
              <a:rPr lang="en-US" altLang="vi-VN" sz="2200" dirty="0"/>
              <a:t> </a:t>
            </a:r>
            <a:r>
              <a:rPr lang="en-US" altLang="vi-VN" sz="2200" dirty="0" err="1"/>
              <a:t>sinh</a:t>
            </a:r>
            <a:r>
              <a:rPr lang="en-US" altLang="vi-VN" sz="2200" dirty="0"/>
              <a:t> </a:t>
            </a:r>
            <a:r>
              <a:rPr lang="en-US" altLang="vi-VN" sz="2200" dirty="0" err="1"/>
              <a:t>dự</a:t>
            </a:r>
            <a:r>
              <a:rPr lang="en-US" altLang="vi-VN" sz="2200" dirty="0"/>
              <a:t> </a:t>
            </a:r>
            <a:r>
              <a:rPr lang="en-US" altLang="vi-VN" sz="2200" dirty="0" err="1"/>
              <a:t>thi</a:t>
            </a:r>
            <a:r>
              <a:rPr lang="en-US" altLang="vi-VN" sz="2200" dirty="0"/>
              <a:t> </a:t>
            </a:r>
            <a:r>
              <a:rPr lang="en-US" altLang="vi-VN" sz="2200" dirty="0" err="1"/>
              <a:t>đại</a:t>
            </a:r>
            <a:r>
              <a:rPr lang="en-US" altLang="vi-VN" sz="2200" dirty="0"/>
              <a:t> </a:t>
            </a:r>
            <a:r>
              <a:rPr lang="en-US" altLang="vi-VN" sz="2200" dirty="0" err="1"/>
              <a:t>học</a:t>
            </a:r>
            <a:r>
              <a:rPr lang="en-US" altLang="vi-VN" sz="2200" dirty="0"/>
              <a:t>/ </a:t>
            </a:r>
            <a:r>
              <a:rPr lang="en-US" altLang="vi-VN" sz="2200" dirty="0" err="1"/>
              <a:t>Tính</a:t>
            </a:r>
            <a:r>
              <a:rPr lang="en-US" altLang="vi-VN" sz="2200" dirty="0"/>
              <a:t> </a:t>
            </a:r>
            <a:r>
              <a:rPr lang="en-US" altLang="vi-VN" sz="2200" dirty="0" err="1"/>
              <a:t>lương</a:t>
            </a:r>
            <a:r>
              <a:rPr lang="en-US" altLang="vi-VN" sz="2200" dirty="0"/>
              <a:t> </a:t>
            </a:r>
            <a:r>
              <a:rPr lang="en-US" altLang="vi-VN" sz="2200" dirty="0" err="1"/>
              <a:t>cho</a:t>
            </a:r>
            <a:r>
              <a:rPr lang="en-US" altLang="vi-VN" sz="2200" dirty="0"/>
              <a:t> </a:t>
            </a:r>
            <a:r>
              <a:rPr lang="en-US" altLang="vi-VN" sz="2200" dirty="0" err="1"/>
              <a:t>nhân</a:t>
            </a:r>
            <a:r>
              <a:rPr lang="en-US" altLang="vi-VN" sz="2200" dirty="0"/>
              <a:t> </a:t>
            </a:r>
            <a:r>
              <a:rPr lang="en-US" altLang="vi-VN" sz="2200" dirty="0" err="1"/>
              <a:t>viên</a:t>
            </a:r>
            <a:endParaRPr lang="en-US" altLang="vi-VN" sz="2200" dirty="0"/>
          </a:p>
        </p:txBody>
      </p:sp>
      <p:sp>
        <p:nvSpPr>
          <p:cNvPr id="2" name="Slide Number Placeholder 1">
            <a:extLst>
              <a:ext uri="{FF2B5EF4-FFF2-40B4-BE49-F238E27FC236}">
                <a16:creationId xmlns:a16="http://schemas.microsoft.com/office/drawing/2014/main" id="{8A71DC27-573D-488B-86E7-8DC376BDDD73}"/>
              </a:ext>
            </a:extLst>
          </p:cNvPr>
          <p:cNvSpPr>
            <a:spLocks noGrp="1"/>
          </p:cNvSpPr>
          <p:nvPr>
            <p:ph type="sldNum" sz="quarter" idx="12"/>
          </p:nvPr>
        </p:nvSpPr>
        <p:spPr/>
        <p:txBody>
          <a:bodyPr/>
          <a:lstStyle/>
          <a:p>
            <a:fld id="{75AD155E-7EA3-EA46-B9DC-061AAF62E150}"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4E07-FAF2-F943-97AF-4457B045010D}"/>
              </a:ext>
            </a:extLst>
          </p:cNvPr>
          <p:cNvSpPr>
            <a:spLocks noGrp="1"/>
          </p:cNvSpPr>
          <p:nvPr>
            <p:ph type="title"/>
          </p:nvPr>
        </p:nvSpPr>
        <p:spPr/>
        <p:txBody>
          <a:bodyPr/>
          <a:lstStyle/>
          <a:p>
            <a:r>
              <a:rPr lang="en-US"/>
              <a:t>Mục tiêu</a:t>
            </a:r>
          </a:p>
        </p:txBody>
      </p:sp>
      <p:sp>
        <p:nvSpPr>
          <p:cNvPr id="3" name="Content Placeholder 2">
            <a:extLst>
              <a:ext uri="{FF2B5EF4-FFF2-40B4-BE49-F238E27FC236}">
                <a16:creationId xmlns:a16="http://schemas.microsoft.com/office/drawing/2014/main" id="{A4797CD3-1CA3-354D-BC3C-D07FB1DB687E}"/>
              </a:ext>
            </a:extLst>
          </p:cNvPr>
          <p:cNvSpPr>
            <a:spLocks noGrp="1"/>
          </p:cNvSpPr>
          <p:nvPr>
            <p:ph idx="1"/>
          </p:nvPr>
        </p:nvSpPr>
        <p:spPr/>
        <p:txBody>
          <a:bodyPr anchor="t" anchorCtr="0">
            <a:normAutofit/>
          </a:bodyPr>
          <a:lstStyle/>
          <a:p>
            <a:r>
              <a:rPr lang="en-GB" dirty="0" err="1"/>
              <a:t>Hiểu</a:t>
            </a:r>
            <a:r>
              <a:rPr lang="en-GB" dirty="0"/>
              <a:t> </a:t>
            </a:r>
            <a:r>
              <a:rPr lang="en-GB" dirty="0" err="1"/>
              <a:t>quy</a:t>
            </a:r>
            <a:r>
              <a:rPr lang="en-GB" dirty="0"/>
              <a:t> </a:t>
            </a:r>
            <a:r>
              <a:rPr lang="en-GB" dirty="0" err="1"/>
              <a:t>trình</a:t>
            </a:r>
            <a:r>
              <a:rPr lang="en-GB" dirty="0"/>
              <a:t> </a:t>
            </a:r>
            <a:r>
              <a:rPr lang="en-GB" dirty="0" err="1"/>
              <a:t>phân</a:t>
            </a:r>
            <a:r>
              <a:rPr lang="en-GB" dirty="0"/>
              <a:t> </a:t>
            </a:r>
            <a:r>
              <a:rPr lang="en-GB" dirty="0" err="1"/>
              <a:t>tích</a:t>
            </a:r>
            <a:r>
              <a:rPr lang="en-GB" dirty="0"/>
              <a:t> </a:t>
            </a:r>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endParaRPr lang="en-GB" dirty="0"/>
          </a:p>
          <a:p>
            <a:pPr lvl="1"/>
            <a:r>
              <a:rPr lang="en-GB" dirty="0" err="1"/>
              <a:t>Phân</a:t>
            </a:r>
            <a:r>
              <a:rPr lang="en-GB" dirty="0"/>
              <a:t> </a:t>
            </a:r>
            <a:r>
              <a:rPr lang="en-GB" dirty="0" err="1"/>
              <a:t>tích</a:t>
            </a:r>
            <a:r>
              <a:rPr lang="en-GB" dirty="0"/>
              <a:t> </a:t>
            </a:r>
            <a:r>
              <a:rPr lang="en-GB" dirty="0" err="1"/>
              <a:t>có</a:t>
            </a:r>
            <a:r>
              <a:rPr lang="en-GB" dirty="0"/>
              <a:t> </a:t>
            </a:r>
            <a:r>
              <a:rPr lang="en-GB" dirty="0" err="1"/>
              <a:t>cấu</a:t>
            </a:r>
            <a:r>
              <a:rPr lang="en-GB" dirty="0"/>
              <a:t> </a:t>
            </a:r>
            <a:r>
              <a:rPr lang="en-GB" dirty="0" err="1"/>
              <a:t>trúc</a:t>
            </a:r>
            <a:endParaRPr lang="en-GB" dirty="0"/>
          </a:p>
          <a:p>
            <a:pPr lvl="1"/>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endParaRPr lang="en-GB" dirty="0"/>
          </a:p>
          <a:p>
            <a:r>
              <a:rPr lang="en-GB" dirty="0" err="1"/>
              <a:t>Hiểu</a:t>
            </a:r>
            <a:r>
              <a:rPr lang="en-GB" dirty="0"/>
              <a:t> </a:t>
            </a:r>
            <a:r>
              <a:rPr lang="en-GB" dirty="0" err="1"/>
              <a:t>và</a:t>
            </a:r>
            <a:r>
              <a:rPr lang="en-GB" dirty="0"/>
              <a:t> </a:t>
            </a:r>
            <a:r>
              <a:rPr lang="en-GB" dirty="0" err="1"/>
              <a:t>vận</a:t>
            </a:r>
            <a:r>
              <a:rPr lang="en-GB" dirty="0"/>
              <a:t> </a:t>
            </a:r>
            <a:r>
              <a:rPr lang="en-GB" dirty="0" err="1"/>
              <a:t>dụng</a:t>
            </a:r>
            <a:r>
              <a:rPr lang="en-GB" dirty="0"/>
              <a:t> </a:t>
            </a:r>
            <a:r>
              <a:rPr lang="en-GB" dirty="0" err="1"/>
              <a:t>các</a:t>
            </a:r>
            <a:r>
              <a:rPr lang="en-GB" dirty="0"/>
              <a:t> </a:t>
            </a:r>
            <a:r>
              <a:rPr lang="en-GB" dirty="0" err="1"/>
              <a:t>công</a:t>
            </a:r>
            <a:r>
              <a:rPr lang="en-GB" dirty="0"/>
              <a:t> </a:t>
            </a:r>
            <a:r>
              <a:rPr lang="en-GB" dirty="0" err="1"/>
              <a:t>cụ</a:t>
            </a:r>
            <a:r>
              <a:rPr lang="en-GB" dirty="0"/>
              <a:t> </a:t>
            </a:r>
            <a:r>
              <a:rPr lang="en-GB" dirty="0" err="1"/>
              <a:t>phân</a:t>
            </a:r>
            <a:r>
              <a:rPr lang="en-GB" dirty="0"/>
              <a:t> </a:t>
            </a:r>
            <a:r>
              <a:rPr lang="en-GB" dirty="0" err="1"/>
              <a:t>tích</a:t>
            </a:r>
            <a:r>
              <a:rPr lang="en-GB" dirty="0"/>
              <a:t> </a:t>
            </a:r>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r>
              <a:rPr lang="en-GB" dirty="0"/>
              <a:t> </a:t>
            </a:r>
            <a:r>
              <a:rPr lang="en-GB" dirty="0" err="1"/>
              <a:t>để</a:t>
            </a:r>
            <a:r>
              <a:rPr lang="en-GB" dirty="0"/>
              <a:t> </a:t>
            </a:r>
            <a:r>
              <a:rPr lang="en-GB" dirty="0" err="1"/>
              <a:t>giải</a:t>
            </a:r>
            <a:r>
              <a:rPr lang="en-GB" dirty="0"/>
              <a:t> </a:t>
            </a:r>
            <a:r>
              <a:rPr lang="en-GB" dirty="0" err="1"/>
              <a:t>quyết</a:t>
            </a:r>
            <a:r>
              <a:rPr lang="en-GB" dirty="0"/>
              <a:t> </a:t>
            </a:r>
            <a:r>
              <a:rPr lang="en-GB" dirty="0" err="1"/>
              <a:t>bài</a:t>
            </a:r>
            <a:r>
              <a:rPr lang="en-GB" dirty="0"/>
              <a:t> </a:t>
            </a:r>
            <a:r>
              <a:rPr lang="en-GB" dirty="0" err="1"/>
              <a:t>toán</a:t>
            </a:r>
            <a:r>
              <a:rPr lang="en-GB" dirty="0"/>
              <a:t> </a:t>
            </a:r>
            <a:r>
              <a:rPr lang="en-GB" dirty="0" err="1"/>
              <a:t>thực</a:t>
            </a:r>
            <a:r>
              <a:rPr lang="en-GB" dirty="0"/>
              <a:t> </a:t>
            </a:r>
            <a:r>
              <a:rPr lang="en-GB" dirty="0" err="1"/>
              <a:t>tế</a:t>
            </a:r>
            <a:endParaRPr lang="en-GB" dirty="0"/>
          </a:p>
          <a:p>
            <a:r>
              <a:rPr lang="en-GB" dirty="0" err="1"/>
              <a:t>Nêu</a:t>
            </a:r>
            <a:r>
              <a:rPr lang="en-GB" dirty="0"/>
              <a:t> </a:t>
            </a:r>
            <a:r>
              <a:rPr lang="en-GB" dirty="0" err="1"/>
              <a:t>và</a:t>
            </a:r>
            <a:r>
              <a:rPr lang="en-GB" dirty="0"/>
              <a:t> </a:t>
            </a:r>
            <a:r>
              <a:rPr lang="en-GB" dirty="0" err="1"/>
              <a:t>phân</a:t>
            </a:r>
            <a:r>
              <a:rPr lang="en-GB" dirty="0"/>
              <a:t> </a:t>
            </a:r>
            <a:r>
              <a:rPr lang="en-GB" dirty="0" err="1"/>
              <a:t>tích</a:t>
            </a:r>
            <a:r>
              <a:rPr lang="en-GB" dirty="0"/>
              <a:t> </a:t>
            </a:r>
            <a:r>
              <a:rPr lang="en-GB" dirty="0" err="1"/>
              <a:t>thiết</a:t>
            </a:r>
            <a:r>
              <a:rPr lang="en-GB" dirty="0"/>
              <a:t> </a:t>
            </a:r>
            <a:r>
              <a:rPr lang="en-GB" dirty="0" err="1"/>
              <a:t>kế</a:t>
            </a:r>
            <a:r>
              <a:rPr lang="en-GB" dirty="0"/>
              <a:t> </a:t>
            </a:r>
            <a:r>
              <a:rPr lang="en-GB" dirty="0" err="1"/>
              <a:t>có</a:t>
            </a:r>
            <a:r>
              <a:rPr lang="en-GB" dirty="0"/>
              <a:t> </a:t>
            </a:r>
            <a:r>
              <a:rPr lang="en-GB" dirty="0" err="1"/>
              <a:t>cấu</a:t>
            </a:r>
            <a:r>
              <a:rPr lang="en-GB" dirty="0"/>
              <a:t> </a:t>
            </a:r>
            <a:r>
              <a:rPr lang="en-GB" dirty="0" err="1"/>
              <a:t>trúc</a:t>
            </a:r>
            <a:r>
              <a:rPr lang="en-GB" dirty="0"/>
              <a:t> </a:t>
            </a:r>
            <a:r>
              <a:rPr lang="en-GB" dirty="0" err="1"/>
              <a:t>với</a:t>
            </a:r>
            <a:r>
              <a:rPr lang="en-GB" dirty="0"/>
              <a:t> </a:t>
            </a:r>
            <a:r>
              <a:rPr lang="en-GB" dirty="0" err="1"/>
              <a:t>các</a:t>
            </a:r>
            <a:r>
              <a:rPr lang="en-GB" dirty="0"/>
              <a:t> </a:t>
            </a:r>
            <a:r>
              <a:rPr lang="en-GB" dirty="0" err="1"/>
              <a:t>bài</a:t>
            </a:r>
            <a:r>
              <a:rPr lang="en-GB" dirty="0"/>
              <a:t> </a:t>
            </a:r>
            <a:r>
              <a:rPr lang="en-GB" dirty="0" err="1"/>
              <a:t>toán</a:t>
            </a:r>
            <a:r>
              <a:rPr lang="en-GB" dirty="0"/>
              <a:t> </a:t>
            </a:r>
            <a:r>
              <a:rPr lang="en-GB" dirty="0" err="1"/>
              <a:t>thực</a:t>
            </a:r>
            <a:r>
              <a:rPr lang="en-GB" dirty="0"/>
              <a:t> </a:t>
            </a:r>
            <a:r>
              <a:rPr lang="en-GB" dirty="0" err="1"/>
              <a:t>tế</a:t>
            </a:r>
            <a:r>
              <a:rPr lang="en-GB" dirty="0"/>
              <a:t> </a:t>
            </a:r>
            <a:r>
              <a:rPr lang="en-GB" dirty="0" err="1"/>
              <a:t>của</a:t>
            </a:r>
            <a:r>
              <a:rPr lang="en-GB" dirty="0"/>
              <a:t> </a:t>
            </a:r>
            <a:r>
              <a:rPr lang="en-GB" dirty="0" err="1"/>
              <a:t>chính</a:t>
            </a:r>
            <a:r>
              <a:rPr lang="en-GB" dirty="0"/>
              <a:t> </a:t>
            </a:r>
            <a:r>
              <a:rPr lang="en-GB" dirty="0" err="1"/>
              <a:t>nhóm</a:t>
            </a:r>
            <a:r>
              <a:rPr lang="en-GB" dirty="0"/>
              <a:t> hay </a:t>
            </a:r>
            <a:r>
              <a:rPr lang="en-GB" dirty="0" err="1"/>
              <a:t>nhóm</a:t>
            </a:r>
            <a:r>
              <a:rPr lang="en-GB" dirty="0"/>
              <a:t> </a:t>
            </a:r>
            <a:r>
              <a:rPr lang="en-GB" dirty="0" err="1"/>
              <a:t>mình</a:t>
            </a:r>
            <a:endParaRPr lang="en-GB" dirty="0"/>
          </a:p>
        </p:txBody>
      </p:sp>
      <p:sp>
        <p:nvSpPr>
          <p:cNvPr id="5" name="Slide Number Placeholder 4">
            <a:extLst>
              <a:ext uri="{FF2B5EF4-FFF2-40B4-BE49-F238E27FC236}">
                <a16:creationId xmlns:a16="http://schemas.microsoft.com/office/drawing/2014/main" id="{978E6698-1583-499F-992D-EFC55DBD65D8}"/>
              </a:ext>
            </a:extLst>
          </p:cNvPr>
          <p:cNvSpPr>
            <a:spLocks noGrp="1"/>
          </p:cNvSpPr>
          <p:nvPr>
            <p:ph type="sldNum" sz="quarter" idx="12"/>
          </p:nvPr>
        </p:nvSpPr>
        <p:spPr/>
        <p:txBody>
          <a:bodyPr/>
          <a:lstStyle/>
          <a:p>
            <a:fld id="{75AD155E-7EA3-EA46-B9DC-061AAF62E150}" type="slidenum">
              <a:rPr lang="en-US" smtClean="0"/>
              <a:pPr/>
              <a:t>2</a:t>
            </a:fld>
            <a:endParaRPr lang="en-US" dirty="0"/>
          </a:p>
        </p:txBody>
      </p:sp>
    </p:spTree>
    <p:extLst>
      <p:ext uri="{BB962C8B-B14F-4D97-AF65-F5344CB8AC3E}">
        <p14:creationId xmlns:p14="http://schemas.microsoft.com/office/powerpoint/2010/main" val="11986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A6FAE2C-67F5-416D-B5A1-A61C90A7B7CD}"/>
              </a:ext>
            </a:extLst>
          </p:cNvPr>
          <p:cNvSpPr>
            <a:spLocks noGrp="1" noChangeArrowheads="1"/>
          </p:cNvSpPr>
          <p:nvPr>
            <p:ph type="title"/>
          </p:nvPr>
        </p:nvSpPr>
        <p:spPr/>
        <p:txBody>
          <a:bodyPr>
            <a:normAutofit/>
          </a:bodyPr>
          <a:lstStyle/>
          <a:p>
            <a:pPr eaLnBrk="1" hangingPunct="1"/>
            <a:r>
              <a:rPr lang="en-US" altLang="vi-VN" sz="2400" dirty="0" err="1"/>
              <a:t>Bảng</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 </a:t>
            </a:r>
            <a:r>
              <a:rPr lang="en-US" altLang="vi-VN" sz="2400" dirty="0" err="1"/>
              <a:t>và</a:t>
            </a:r>
            <a:r>
              <a:rPr lang="en-US" altLang="vi-VN" sz="2400" dirty="0"/>
              <a:t> </a:t>
            </a:r>
            <a:r>
              <a:rPr lang="en-US" altLang="vi-VN" sz="2400" dirty="0" err="1"/>
              <a:t>cây</a:t>
            </a:r>
            <a:r>
              <a:rPr lang="en-US" altLang="vi-VN" sz="2400" dirty="0"/>
              <a:t> </a:t>
            </a:r>
            <a:r>
              <a:rPr lang="en-US" altLang="vi-VN" sz="2400" dirty="0" err="1"/>
              <a:t>quyết</a:t>
            </a:r>
            <a:r>
              <a:rPr lang="en-US" altLang="vi-VN" sz="2400" dirty="0"/>
              <a:t> </a:t>
            </a:r>
            <a:r>
              <a:rPr lang="en-US" altLang="vi-VN" sz="2400" dirty="0" err="1"/>
              <a:t>định</a:t>
            </a:r>
            <a:endParaRPr lang="en-US" altLang="vi-VN" sz="2400" dirty="0"/>
          </a:p>
        </p:txBody>
      </p:sp>
      <p:sp>
        <p:nvSpPr>
          <p:cNvPr id="39939" name="Rectangle 3">
            <a:extLst>
              <a:ext uri="{FF2B5EF4-FFF2-40B4-BE49-F238E27FC236}">
                <a16:creationId xmlns:a16="http://schemas.microsoft.com/office/drawing/2014/main" id="{DEC4DFA8-9693-4EB7-91B0-F4E2ECDCF287}"/>
              </a:ext>
            </a:extLst>
          </p:cNvPr>
          <p:cNvSpPr>
            <a:spLocks noGrp="1" noChangeArrowheads="1"/>
          </p:cNvSpPr>
          <p:nvPr>
            <p:ph idx="1"/>
          </p:nvPr>
        </p:nvSpPr>
        <p:spPr/>
        <p:txBody>
          <a:bodyPr/>
          <a:lstStyle/>
          <a:p>
            <a:pPr eaLnBrk="1" hangingPunct="1">
              <a:lnSpc>
                <a:spcPct val="90000"/>
              </a:lnSpc>
            </a:pPr>
            <a:r>
              <a:rPr lang="en-US" altLang="vi-VN" sz="2400" dirty="0" err="1"/>
              <a:t>Được</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khi</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được</a:t>
            </a:r>
            <a:r>
              <a:rPr lang="en-US" altLang="vi-VN" sz="2400" dirty="0"/>
              <a:t> </a:t>
            </a:r>
            <a:r>
              <a:rPr lang="en-US" altLang="vi-VN" sz="2400" dirty="0" err="1"/>
              <a:t>đặc</a:t>
            </a:r>
            <a:r>
              <a:rPr lang="en-US" altLang="vi-VN" sz="2400" dirty="0"/>
              <a:t> </a:t>
            </a:r>
            <a:r>
              <a:rPr lang="en-US" altLang="vi-VN" sz="2400" dirty="0" err="1"/>
              <a:t>tả</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sự</a:t>
            </a:r>
            <a:r>
              <a:rPr lang="en-US" altLang="vi-VN" sz="2400" dirty="0"/>
              <a:t> </a:t>
            </a:r>
            <a:r>
              <a:rPr lang="en-US" altLang="vi-VN" sz="2400" dirty="0" err="1"/>
              <a:t>phân</a:t>
            </a:r>
            <a:r>
              <a:rPr lang="en-US" altLang="vi-VN" sz="2400" dirty="0"/>
              <a:t> chia </a:t>
            </a:r>
            <a:r>
              <a:rPr lang="en-US" altLang="vi-VN" sz="2400" dirty="0" err="1"/>
              <a:t>các</a:t>
            </a:r>
            <a:r>
              <a:rPr lang="en-US" altLang="vi-VN" sz="2400" dirty="0"/>
              <a:t> </a:t>
            </a:r>
            <a:r>
              <a:rPr lang="en-US" altLang="vi-VN" sz="2400" dirty="0" err="1"/>
              <a:t>trường</a:t>
            </a:r>
            <a:r>
              <a:rPr lang="en-US" altLang="vi-VN" sz="2400" dirty="0"/>
              <a:t> </a:t>
            </a:r>
            <a:r>
              <a:rPr lang="en-US" altLang="vi-VN" sz="2400" dirty="0" err="1"/>
              <a:t>hợp</a:t>
            </a:r>
            <a:r>
              <a:rPr lang="en-US" altLang="vi-VN" sz="2400" dirty="0"/>
              <a:t> </a:t>
            </a:r>
            <a:r>
              <a:rPr lang="en-US" altLang="vi-VN" sz="2400" dirty="0" err="1"/>
              <a:t>tùy</a:t>
            </a:r>
            <a:r>
              <a:rPr lang="en-US" altLang="vi-VN" sz="2400" dirty="0"/>
              <a:t> </a:t>
            </a:r>
            <a:r>
              <a:rPr lang="en-US" altLang="vi-VN" sz="2400" dirty="0" err="1"/>
              <a:t>thuộc</a:t>
            </a:r>
            <a:r>
              <a:rPr lang="en-US" altLang="vi-VN" sz="2400" dirty="0"/>
              <a:t> </a:t>
            </a:r>
            <a:r>
              <a:rPr lang="en-US" altLang="vi-VN" sz="2400" dirty="0" err="1"/>
              <a:t>một</a:t>
            </a:r>
            <a:r>
              <a:rPr lang="en-US" altLang="vi-VN" sz="2400" dirty="0"/>
              <a:t>  </a:t>
            </a:r>
            <a:r>
              <a:rPr lang="en-US" altLang="vi-VN" sz="2400" dirty="0" err="1"/>
              <a:t>số</a:t>
            </a:r>
            <a:r>
              <a:rPr lang="en-US" altLang="vi-VN" sz="2400" dirty="0"/>
              <a:t> </a:t>
            </a:r>
            <a:r>
              <a:rPr lang="en-US" altLang="vi-VN" sz="2400" dirty="0" err="1"/>
              <a:t>điều</a:t>
            </a:r>
            <a:r>
              <a:rPr lang="en-US" altLang="vi-VN" sz="2400" dirty="0"/>
              <a:t> </a:t>
            </a:r>
            <a:r>
              <a:rPr lang="en-US" altLang="vi-VN" sz="2400" dirty="0" err="1"/>
              <a:t>kiện</a:t>
            </a:r>
            <a:r>
              <a:rPr lang="en-US" altLang="vi-VN" sz="2400" dirty="0"/>
              <a:t> </a:t>
            </a:r>
            <a:r>
              <a:rPr lang="en-US" altLang="vi-VN" sz="2400" dirty="0" err="1"/>
              <a:t>nào</a:t>
            </a:r>
            <a:r>
              <a:rPr lang="en-US" altLang="vi-VN" sz="2400" dirty="0"/>
              <a:t> </a:t>
            </a:r>
            <a:r>
              <a:rPr lang="en-US" altLang="vi-VN" sz="2400" dirty="0" err="1"/>
              <a:t>đó</a:t>
            </a:r>
            <a:r>
              <a:rPr lang="en-US" altLang="vi-VN" sz="2400" dirty="0"/>
              <a:t> </a:t>
            </a:r>
            <a:r>
              <a:rPr lang="en-US" altLang="vi-VN" sz="2400" dirty="0" err="1"/>
              <a:t>mà</a:t>
            </a:r>
            <a:r>
              <a:rPr lang="en-US" altLang="vi-VN" sz="2400" dirty="0"/>
              <a:t> </a:t>
            </a:r>
            <a:r>
              <a:rPr lang="en-US" altLang="vi-VN" sz="2400" dirty="0" err="1"/>
              <a:t>không</a:t>
            </a:r>
            <a:r>
              <a:rPr lang="en-US" altLang="vi-VN" sz="2400" dirty="0"/>
              <a:t> </a:t>
            </a:r>
            <a:r>
              <a:rPr lang="en-US" altLang="vi-VN" sz="2400" dirty="0" err="1"/>
              <a:t>bỏ</a:t>
            </a:r>
            <a:r>
              <a:rPr lang="en-US" altLang="vi-VN" sz="2400" dirty="0"/>
              <a:t> </a:t>
            </a:r>
            <a:r>
              <a:rPr lang="en-US" altLang="vi-VN" sz="2400" dirty="0" err="1"/>
              <a:t>sót</a:t>
            </a:r>
            <a:r>
              <a:rPr lang="en-US" altLang="vi-VN" sz="2400" dirty="0"/>
              <a:t> </a:t>
            </a:r>
            <a:r>
              <a:rPr lang="en-US" altLang="vi-VN" sz="2400" dirty="0" err="1"/>
              <a:t>các</a:t>
            </a:r>
            <a:r>
              <a:rPr lang="en-US" altLang="vi-VN" sz="2400" dirty="0"/>
              <a:t> </a:t>
            </a:r>
            <a:r>
              <a:rPr lang="en-US" altLang="vi-VN" sz="2400" dirty="0" err="1"/>
              <a:t>trường</a:t>
            </a:r>
            <a:r>
              <a:rPr lang="en-US" altLang="vi-VN" sz="2400" dirty="0"/>
              <a:t> </a:t>
            </a:r>
            <a:r>
              <a:rPr lang="en-US" altLang="vi-VN" sz="2400" dirty="0" err="1"/>
              <a:t>hợp</a:t>
            </a:r>
            <a:r>
              <a:rPr lang="en-US" altLang="vi-VN" sz="2400" dirty="0"/>
              <a:t> . </a:t>
            </a:r>
            <a:r>
              <a:rPr lang="en-US" altLang="vi-VN" sz="2400" dirty="0" err="1"/>
              <a:t>Ví</a:t>
            </a:r>
            <a:r>
              <a:rPr lang="en-US" altLang="vi-VN" sz="2400" dirty="0"/>
              <a:t> </a:t>
            </a:r>
            <a:r>
              <a:rPr lang="en-US" altLang="vi-VN" sz="2400" dirty="0" err="1"/>
              <a:t>dụ</a:t>
            </a:r>
            <a:r>
              <a:rPr lang="en-US" altLang="vi-VN" sz="2400" dirty="0"/>
              <a:t> </a:t>
            </a:r>
            <a:r>
              <a:rPr lang="en-US" altLang="vi-VN" sz="2400" dirty="0" err="1"/>
              <a:t>xếp</a:t>
            </a:r>
            <a:r>
              <a:rPr lang="en-US" altLang="vi-VN" sz="2400" dirty="0"/>
              <a:t> </a:t>
            </a:r>
            <a:r>
              <a:rPr lang="en-US" altLang="vi-VN" sz="2400" dirty="0" err="1"/>
              <a:t>loại</a:t>
            </a:r>
            <a:r>
              <a:rPr lang="en-US" altLang="vi-VN" sz="2400" dirty="0"/>
              <a:t> </a:t>
            </a:r>
            <a:r>
              <a:rPr lang="en-US" altLang="vi-VN" sz="2400" dirty="0" err="1"/>
              <a:t>học</a:t>
            </a:r>
            <a:r>
              <a:rPr lang="en-US" altLang="vi-VN" sz="2400" dirty="0"/>
              <a:t> </a:t>
            </a:r>
            <a:r>
              <a:rPr lang="en-US" altLang="vi-VN" sz="2400" dirty="0" err="1"/>
              <a:t>lực</a:t>
            </a:r>
            <a:endParaRPr lang="en-US" altLang="vi-VN" sz="2400" dirty="0"/>
          </a:p>
          <a:p>
            <a:pPr eaLnBrk="1" hangingPunct="1">
              <a:lnSpc>
                <a:spcPct val="90000"/>
              </a:lnSpc>
            </a:pPr>
            <a:r>
              <a:rPr lang="en-US" altLang="vi-VN" sz="2400" dirty="0" err="1"/>
              <a:t>Bảng</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a:t>
            </a:r>
          </a:p>
          <a:p>
            <a:pPr lvl="1" eaLnBrk="1" hangingPunct="1">
              <a:lnSpc>
                <a:spcPct val="90000"/>
              </a:lnSpc>
            </a:pPr>
            <a:r>
              <a:rPr lang="en-US" altLang="vi-VN" sz="2000" dirty="0" err="1"/>
              <a:t>Là</a:t>
            </a:r>
            <a:r>
              <a:rPr lang="en-US" altLang="vi-VN" sz="2000" dirty="0"/>
              <a:t> </a:t>
            </a:r>
            <a:r>
              <a:rPr lang="en-US" altLang="vi-VN" sz="2000" dirty="0" err="1"/>
              <a:t>bảng</a:t>
            </a:r>
            <a:r>
              <a:rPr lang="en-US" altLang="vi-VN" sz="2000" dirty="0"/>
              <a:t> 2 </a:t>
            </a:r>
            <a:r>
              <a:rPr lang="en-US" altLang="vi-VN" sz="2000" dirty="0" err="1"/>
              <a:t>chiều</a:t>
            </a:r>
            <a:r>
              <a:rPr lang="en-US" altLang="vi-VN" sz="2000" dirty="0"/>
              <a:t> </a:t>
            </a:r>
            <a:r>
              <a:rPr lang="en-US" altLang="vi-VN" sz="2000" dirty="0" err="1"/>
              <a:t>trong</a:t>
            </a:r>
            <a:r>
              <a:rPr lang="en-US" altLang="vi-VN" sz="2000" dirty="0"/>
              <a:t> </a:t>
            </a:r>
            <a:r>
              <a:rPr lang="en-US" altLang="vi-VN" sz="2000" dirty="0" err="1"/>
              <a:t>đó</a:t>
            </a:r>
            <a:r>
              <a:rPr lang="en-US" altLang="vi-VN" sz="2000" dirty="0"/>
              <a:t> </a:t>
            </a:r>
            <a:r>
              <a:rPr lang="en-US" altLang="vi-VN" sz="2000" dirty="0" err="1"/>
              <a:t>một</a:t>
            </a:r>
            <a:r>
              <a:rPr lang="en-US" altLang="vi-VN" sz="2000" dirty="0"/>
              <a:t> </a:t>
            </a:r>
            <a:r>
              <a:rPr lang="en-US" altLang="vi-VN" sz="2000" dirty="0" err="1"/>
              <a:t>chiều</a:t>
            </a:r>
            <a:r>
              <a:rPr lang="en-US" altLang="vi-VN" sz="2000" dirty="0"/>
              <a:t> </a:t>
            </a:r>
            <a:r>
              <a:rPr lang="en-US" altLang="vi-VN" sz="2000" dirty="0" err="1"/>
              <a:t>được</a:t>
            </a:r>
            <a:r>
              <a:rPr lang="en-US" altLang="vi-VN" sz="2000" dirty="0"/>
              <a:t> </a:t>
            </a:r>
            <a:r>
              <a:rPr lang="en-US" altLang="vi-VN" sz="2000" dirty="0" err="1"/>
              <a:t>tách</a:t>
            </a:r>
            <a:r>
              <a:rPr lang="en-US" altLang="vi-VN" sz="2000" dirty="0"/>
              <a:t> </a:t>
            </a:r>
            <a:r>
              <a:rPr lang="en-US" altLang="vi-VN" sz="2000" dirty="0" err="1"/>
              <a:t>làm</a:t>
            </a:r>
            <a:r>
              <a:rPr lang="en-US" altLang="vi-VN" sz="2000" dirty="0"/>
              <a:t> 2 </a:t>
            </a:r>
            <a:r>
              <a:rPr lang="en-US" altLang="vi-VN" sz="2000" dirty="0" err="1"/>
              <a:t>phần</a:t>
            </a:r>
            <a:r>
              <a:rPr lang="en-US" altLang="vi-VN" sz="2000" dirty="0"/>
              <a:t>: 1 </a:t>
            </a:r>
            <a:r>
              <a:rPr lang="en-US" altLang="vi-VN" sz="2000" dirty="0" err="1"/>
              <a:t>phần</a:t>
            </a:r>
            <a:r>
              <a:rPr lang="en-US" altLang="vi-VN" sz="2000" dirty="0"/>
              <a:t> </a:t>
            </a:r>
            <a:r>
              <a:rPr lang="en-US" altLang="vi-VN" sz="2000" dirty="0" err="1"/>
              <a:t>cho</a:t>
            </a:r>
            <a:r>
              <a:rPr lang="en-US" altLang="vi-VN" sz="2000" dirty="0"/>
              <a:t> </a:t>
            </a:r>
            <a:r>
              <a:rPr lang="en-US" altLang="vi-VN" sz="2000" dirty="0" err="1"/>
              <a:t>điều</a:t>
            </a:r>
            <a:r>
              <a:rPr lang="en-US" altLang="vi-VN" sz="2000" dirty="0"/>
              <a:t> </a:t>
            </a:r>
            <a:r>
              <a:rPr lang="en-US" altLang="vi-VN" sz="2000" dirty="0" err="1"/>
              <a:t>kiện</a:t>
            </a:r>
            <a:r>
              <a:rPr lang="en-US" altLang="vi-VN" sz="2000" dirty="0"/>
              <a:t> </a:t>
            </a:r>
            <a:r>
              <a:rPr lang="en-US" altLang="vi-VN" sz="2000" dirty="0" err="1"/>
              <a:t>vào</a:t>
            </a:r>
            <a:r>
              <a:rPr lang="en-US" altLang="vi-VN" sz="2000" dirty="0"/>
              <a:t> </a:t>
            </a:r>
            <a:r>
              <a:rPr lang="en-US" altLang="vi-VN" sz="2000" dirty="0" err="1"/>
              <a:t>và</a:t>
            </a:r>
            <a:r>
              <a:rPr lang="en-US" altLang="vi-VN" sz="2000" dirty="0"/>
              <a:t> 1 </a:t>
            </a:r>
            <a:r>
              <a:rPr lang="en-US" altLang="vi-VN" sz="2000" dirty="0" err="1"/>
              <a:t>phần</a:t>
            </a:r>
            <a:r>
              <a:rPr lang="en-US" altLang="vi-VN" sz="2000" dirty="0"/>
              <a:t> </a:t>
            </a:r>
            <a:r>
              <a:rPr lang="en-US" altLang="vi-VN" sz="2000" dirty="0" err="1"/>
              <a:t>cho</a:t>
            </a:r>
            <a:r>
              <a:rPr lang="en-US" altLang="vi-VN" sz="2000" dirty="0"/>
              <a:t> </a:t>
            </a:r>
            <a:r>
              <a:rPr lang="en-US" altLang="vi-VN" sz="2000" dirty="0" err="1"/>
              <a:t>hành</a:t>
            </a:r>
            <a:r>
              <a:rPr lang="en-US" altLang="vi-VN" sz="2000" dirty="0"/>
              <a:t> </a:t>
            </a:r>
            <a:r>
              <a:rPr lang="en-US" altLang="vi-VN" sz="2000" dirty="0" err="1"/>
              <a:t>động</a:t>
            </a:r>
            <a:r>
              <a:rPr lang="en-US" altLang="vi-VN" sz="2000" dirty="0"/>
              <a:t> ra. </a:t>
            </a:r>
            <a:r>
              <a:rPr lang="en-US" altLang="vi-VN" sz="2000" dirty="0" err="1"/>
              <a:t>Tương</a:t>
            </a:r>
            <a:r>
              <a:rPr lang="en-US" altLang="vi-VN" sz="2000" dirty="0"/>
              <a:t> </a:t>
            </a:r>
            <a:r>
              <a:rPr lang="en-US" altLang="vi-VN" sz="2000" dirty="0" err="1"/>
              <a:t>ứng</a:t>
            </a:r>
            <a:r>
              <a:rPr lang="en-US" altLang="vi-VN" sz="2000" dirty="0"/>
              <a:t> </a:t>
            </a:r>
            <a:r>
              <a:rPr lang="en-US" altLang="vi-VN" sz="2000" dirty="0" err="1"/>
              <a:t>với</a:t>
            </a:r>
            <a:r>
              <a:rPr lang="en-US" altLang="vi-VN" sz="2000" dirty="0"/>
              <a:t> </a:t>
            </a:r>
            <a:r>
              <a:rPr lang="en-US" altLang="vi-VN" sz="2000" dirty="0" err="1"/>
              <a:t>điều</a:t>
            </a:r>
            <a:r>
              <a:rPr lang="en-US" altLang="vi-VN" sz="2000" dirty="0"/>
              <a:t> </a:t>
            </a:r>
            <a:r>
              <a:rPr lang="en-US" altLang="vi-VN" sz="2000" dirty="0" err="1"/>
              <a:t>kiện</a:t>
            </a:r>
            <a:r>
              <a:rPr lang="en-US" altLang="vi-VN" sz="2000" dirty="0"/>
              <a:t> </a:t>
            </a:r>
            <a:r>
              <a:rPr lang="en-US" altLang="vi-VN" sz="2000" dirty="0" err="1"/>
              <a:t>các</a:t>
            </a:r>
            <a:r>
              <a:rPr lang="en-US" altLang="vi-VN" sz="2000" dirty="0"/>
              <a:t> </a:t>
            </a:r>
            <a:r>
              <a:rPr lang="en-US" altLang="vi-VN" sz="2000" dirty="0" err="1"/>
              <a:t>biến</a:t>
            </a:r>
            <a:r>
              <a:rPr lang="en-US" altLang="vi-VN" sz="2000" dirty="0"/>
              <a:t> </a:t>
            </a:r>
            <a:r>
              <a:rPr lang="en-US" altLang="vi-VN" sz="2000" dirty="0" err="1"/>
              <a:t>nếu</a:t>
            </a:r>
            <a:r>
              <a:rPr lang="en-US" altLang="vi-VN" sz="2000" dirty="0"/>
              <a:t> </a:t>
            </a:r>
            <a:r>
              <a:rPr lang="en-US" altLang="vi-VN" sz="2000" dirty="0" err="1"/>
              <a:t>xảy</a:t>
            </a:r>
            <a:r>
              <a:rPr lang="en-US" altLang="vi-VN" sz="2000" dirty="0"/>
              <a:t> ra </a:t>
            </a:r>
            <a:r>
              <a:rPr lang="en-US" altLang="vi-VN" sz="2000" dirty="0" err="1"/>
              <a:t>hành</a:t>
            </a:r>
            <a:r>
              <a:rPr lang="en-US" altLang="vi-VN" sz="2000" dirty="0"/>
              <a:t> </a:t>
            </a:r>
            <a:r>
              <a:rPr lang="en-US" altLang="vi-VN" sz="2000" dirty="0" err="1"/>
              <a:t>động</a:t>
            </a:r>
            <a:r>
              <a:rPr lang="en-US" altLang="vi-VN" sz="2000" dirty="0"/>
              <a:t> </a:t>
            </a:r>
            <a:r>
              <a:rPr lang="en-US" altLang="vi-VN" sz="2000" dirty="0" err="1"/>
              <a:t>đánh</a:t>
            </a:r>
            <a:r>
              <a:rPr lang="en-US" altLang="vi-VN" sz="2000" dirty="0"/>
              <a:t> </a:t>
            </a:r>
            <a:r>
              <a:rPr lang="en-US" altLang="vi-VN" sz="2000" dirty="0" err="1"/>
              <a:t>dấu</a:t>
            </a:r>
            <a:r>
              <a:rPr lang="en-US" altLang="vi-VN" sz="2000" dirty="0"/>
              <a:t> X. </a:t>
            </a:r>
          </a:p>
          <a:p>
            <a:pPr lvl="1" eaLnBrk="1" hangingPunct="1">
              <a:lnSpc>
                <a:spcPct val="90000"/>
              </a:lnSpc>
            </a:pPr>
            <a:r>
              <a:rPr lang="en-US" altLang="vi-VN" sz="2000" dirty="0" err="1"/>
              <a:t>Ví</a:t>
            </a:r>
            <a:r>
              <a:rPr lang="en-US" altLang="vi-VN" sz="2000" dirty="0"/>
              <a:t> </a:t>
            </a:r>
            <a:r>
              <a:rPr lang="en-US" altLang="vi-VN" sz="2000" dirty="0" err="1"/>
              <a:t>dụ</a:t>
            </a:r>
            <a:r>
              <a:rPr lang="en-US" altLang="vi-VN" sz="2000" dirty="0"/>
              <a:t> </a:t>
            </a:r>
            <a:r>
              <a:rPr lang="en-US" altLang="vi-VN" sz="2000" dirty="0" err="1"/>
              <a:t>cộng</a:t>
            </a:r>
            <a:r>
              <a:rPr lang="en-US" altLang="vi-VN" sz="2000" dirty="0"/>
              <a:t> </a:t>
            </a:r>
            <a:r>
              <a:rPr lang="en-US" altLang="vi-VN" sz="2000" dirty="0" err="1"/>
              <a:t>điểm</a:t>
            </a:r>
            <a:r>
              <a:rPr lang="en-US" altLang="vi-VN" sz="2000" dirty="0"/>
              <a:t> </a:t>
            </a:r>
            <a:r>
              <a:rPr lang="en-US" altLang="vi-VN" sz="2000" dirty="0" err="1"/>
              <a:t>với</a:t>
            </a:r>
            <a:r>
              <a:rPr lang="en-US" altLang="vi-VN" sz="2000" dirty="0"/>
              <a:t> </a:t>
            </a:r>
            <a:r>
              <a:rPr lang="en-US" altLang="vi-VN" sz="2000" dirty="0" err="1"/>
              <a:t>từng</a:t>
            </a:r>
            <a:r>
              <a:rPr lang="en-US" altLang="vi-VN" sz="2000" dirty="0"/>
              <a:t> </a:t>
            </a:r>
            <a:r>
              <a:rPr lang="en-US" altLang="vi-VN" sz="2000" dirty="0" err="1"/>
              <a:t>đối</a:t>
            </a:r>
            <a:r>
              <a:rPr lang="en-US" altLang="vi-VN" sz="2000" dirty="0"/>
              <a:t> </a:t>
            </a:r>
            <a:r>
              <a:rPr lang="en-US" altLang="vi-VN" sz="2000" dirty="0" err="1"/>
              <a:t>tương</a:t>
            </a:r>
            <a:r>
              <a:rPr lang="en-US" altLang="vi-VN" sz="2000" dirty="0"/>
              <a:t> </a:t>
            </a:r>
            <a:r>
              <a:rPr lang="en-US" altLang="vi-VN" sz="2000" dirty="0" err="1"/>
              <a:t>thí</a:t>
            </a:r>
            <a:r>
              <a:rPr lang="en-US" altLang="vi-VN" sz="2000" dirty="0"/>
              <a:t> </a:t>
            </a:r>
            <a:r>
              <a:rPr lang="en-US" altLang="vi-VN" sz="2000" dirty="0" err="1"/>
              <a:t>sinh</a:t>
            </a:r>
            <a:r>
              <a:rPr lang="en-US" altLang="vi-VN" sz="2000" dirty="0"/>
              <a:t> </a:t>
            </a:r>
            <a:r>
              <a:rPr lang="en-US" altLang="vi-VN" sz="2000" dirty="0" err="1"/>
              <a:t>dự</a:t>
            </a:r>
            <a:r>
              <a:rPr lang="en-US" altLang="vi-VN" sz="2000" dirty="0"/>
              <a:t> </a:t>
            </a:r>
            <a:r>
              <a:rPr lang="en-US" altLang="vi-VN" sz="2000" dirty="0" err="1"/>
              <a:t>thi</a:t>
            </a:r>
            <a:endParaRPr lang="en-US" altLang="vi-VN" sz="2000" dirty="0"/>
          </a:p>
          <a:p>
            <a:pPr eaLnBrk="1" hangingPunct="1">
              <a:lnSpc>
                <a:spcPct val="90000"/>
              </a:lnSpc>
            </a:pPr>
            <a:r>
              <a:rPr lang="en-US" altLang="vi-VN" sz="2400" dirty="0" err="1"/>
              <a:t>Cây</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 : </a:t>
            </a:r>
            <a:r>
              <a:rPr lang="en-US" altLang="vi-VN" sz="2400" dirty="0" err="1"/>
              <a:t>giống</a:t>
            </a:r>
            <a:r>
              <a:rPr lang="en-US" altLang="vi-VN" sz="2400" dirty="0"/>
              <a:t> </a:t>
            </a:r>
            <a:r>
              <a:rPr lang="en-US" altLang="vi-VN" sz="2400" dirty="0" err="1"/>
              <a:t>như</a:t>
            </a:r>
            <a:r>
              <a:rPr lang="en-US" altLang="vi-VN" sz="2400" dirty="0"/>
              <a:t> </a:t>
            </a:r>
            <a:r>
              <a:rPr lang="en-US" altLang="vi-VN" sz="2400" dirty="0" err="1"/>
              <a:t>bảng</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 </a:t>
            </a:r>
            <a:r>
              <a:rPr lang="en-US" altLang="vi-VN" sz="2400" dirty="0" err="1"/>
              <a:t>nhưng</a:t>
            </a:r>
            <a:r>
              <a:rPr lang="en-US" altLang="vi-VN" sz="2400" dirty="0"/>
              <a:t> </a:t>
            </a:r>
            <a:r>
              <a:rPr lang="en-US" altLang="vi-VN" sz="2400" dirty="0" err="1"/>
              <a:t>phân</a:t>
            </a:r>
            <a:r>
              <a:rPr lang="en-US" altLang="vi-VN" sz="2400" dirty="0"/>
              <a:t> chia </a:t>
            </a:r>
            <a:r>
              <a:rPr lang="en-US" altLang="vi-VN" sz="2400" dirty="0" err="1"/>
              <a:t>trường</a:t>
            </a:r>
            <a:r>
              <a:rPr lang="en-US" altLang="vi-VN" sz="2400" dirty="0"/>
              <a:t> </a:t>
            </a:r>
            <a:r>
              <a:rPr lang="en-US" altLang="vi-VN" sz="2400" dirty="0" err="1"/>
              <a:t>hợp</a:t>
            </a:r>
            <a:r>
              <a:rPr lang="en-US" altLang="vi-VN" sz="2400" dirty="0"/>
              <a:t> </a:t>
            </a:r>
            <a:r>
              <a:rPr lang="en-US" altLang="vi-VN" sz="2400" dirty="0" err="1"/>
              <a:t>theo</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cây</a:t>
            </a:r>
            <a:r>
              <a:rPr lang="en-US" altLang="vi-VN" sz="2400" dirty="0"/>
              <a:t>.</a:t>
            </a:r>
          </a:p>
          <a:p>
            <a:pPr eaLnBrk="1" hangingPunct="1">
              <a:lnSpc>
                <a:spcPct val="90000"/>
              </a:lnSpc>
            </a:pPr>
            <a:r>
              <a:rPr lang="en-US" altLang="vi-VN" sz="2400" dirty="0" err="1"/>
              <a:t>Ví</a:t>
            </a:r>
            <a:r>
              <a:rPr lang="en-US" altLang="vi-VN" sz="2400" dirty="0"/>
              <a:t> </a:t>
            </a:r>
            <a:r>
              <a:rPr lang="en-US" altLang="vi-VN" sz="2400" dirty="0" err="1"/>
              <a:t>dụ</a:t>
            </a:r>
            <a:r>
              <a:rPr lang="en-US" altLang="vi-VN" sz="2400" dirty="0"/>
              <a:t>: </a:t>
            </a:r>
            <a:r>
              <a:rPr lang="en-US" altLang="vi-VN" sz="2400" dirty="0" err="1"/>
              <a:t>Lập</a:t>
            </a:r>
            <a:r>
              <a:rPr lang="en-US" altLang="vi-VN" sz="2400" dirty="0"/>
              <a:t> </a:t>
            </a:r>
            <a:r>
              <a:rPr lang="en-US" altLang="vi-VN" sz="2400" dirty="0" err="1"/>
              <a:t>bảng</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a:t>
            </a:r>
            <a:r>
              <a:rPr lang="en-US" altLang="vi-VN" sz="2400" dirty="0" err="1"/>
              <a:t>cây</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 </a:t>
            </a:r>
            <a:r>
              <a:rPr lang="en-US" altLang="vi-VN" sz="2400" dirty="0" err="1"/>
              <a:t>cho</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tính</a:t>
            </a:r>
            <a:r>
              <a:rPr lang="en-US" altLang="vi-VN" sz="2400" dirty="0"/>
              <a:t> </a:t>
            </a:r>
            <a:r>
              <a:rPr lang="en-US" altLang="vi-VN" sz="2400" dirty="0" err="1"/>
              <a:t>điểm</a:t>
            </a:r>
            <a:r>
              <a:rPr lang="en-US" altLang="vi-VN" sz="2400" dirty="0"/>
              <a:t> </a:t>
            </a:r>
            <a:r>
              <a:rPr lang="en-US" altLang="vi-VN" sz="2400" dirty="0" err="1"/>
              <a:t>cộng</a:t>
            </a:r>
            <a:r>
              <a:rPr lang="en-US" altLang="vi-VN" sz="2400" dirty="0"/>
              <a:t> </a:t>
            </a:r>
            <a:r>
              <a:rPr lang="en-US" altLang="vi-VN" sz="2400" dirty="0" err="1"/>
              <a:t>thí</a:t>
            </a:r>
            <a:r>
              <a:rPr lang="en-US" altLang="vi-VN" sz="2400" dirty="0"/>
              <a:t> </a:t>
            </a:r>
            <a:r>
              <a:rPr lang="en-US" altLang="vi-VN" sz="2400" dirty="0" err="1"/>
              <a:t>sinh</a:t>
            </a:r>
            <a:r>
              <a:rPr lang="en-US" altLang="vi-VN" sz="2400" dirty="0"/>
              <a:t> </a:t>
            </a:r>
            <a:r>
              <a:rPr lang="en-US" altLang="vi-VN" sz="2400" dirty="0" err="1"/>
              <a:t>dự</a:t>
            </a:r>
            <a:r>
              <a:rPr lang="en-US" altLang="vi-VN" sz="2400" dirty="0"/>
              <a:t> </a:t>
            </a:r>
            <a:r>
              <a:rPr lang="en-US" altLang="vi-VN" sz="2400" dirty="0" err="1"/>
              <a:t>thi</a:t>
            </a:r>
            <a:r>
              <a:rPr lang="en-US" altLang="vi-VN" sz="2400" dirty="0"/>
              <a:t> </a:t>
            </a:r>
            <a:r>
              <a:rPr lang="en-US" altLang="vi-VN" sz="2400" dirty="0" err="1"/>
              <a:t>đại</a:t>
            </a:r>
            <a:r>
              <a:rPr lang="en-US" altLang="vi-VN" sz="2400" dirty="0"/>
              <a:t> </a:t>
            </a:r>
            <a:r>
              <a:rPr lang="en-US" altLang="vi-VN" sz="2400" dirty="0" err="1"/>
              <a:t>học</a:t>
            </a:r>
            <a:endParaRPr lang="en-US" altLang="vi-VN" sz="2400" dirty="0"/>
          </a:p>
        </p:txBody>
      </p:sp>
      <p:sp>
        <p:nvSpPr>
          <p:cNvPr id="2" name="Slide Number Placeholder 1">
            <a:extLst>
              <a:ext uri="{FF2B5EF4-FFF2-40B4-BE49-F238E27FC236}">
                <a16:creationId xmlns:a16="http://schemas.microsoft.com/office/drawing/2014/main" id="{52E1A0F3-DE3A-413F-891C-4413966E7D31}"/>
              </a:ext>
            </a:extLst>
          </p:cNvPr>
          <p:cNvSpPr>
            <a:spLocks noGrp="1"/>
          </p:cNvSpPr>
          <p:nvPr>
            <p:ph type="sldNum" sz="quarter" idx="12"/>
          </p:nvPr>
        </p:nvSpPr>
        <p:spPr/>
        <p:txBody>
          <a:bodyPr/>
          <a:lstStyle/>
          <a:p>
            <a:fld id="{75AD155E-7EA3-EA46-B9DC-061AAF62E150}"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3EFEEDC-C483-4CFC-8AC3-2A326EAA8670}"/>
              </a:ext>
            </a:extLst>
          </p:cNvPr>
          <p:cNvSpPr>
            <a:spLocks noGrp="1" noChangeArrowheads="1"/>
          </p:cNvSpPr>
          <p:nvPr>
            <p:ph type="title"/>
          </p:nvPr>
        </p:nvSpPr>
        <p:spPr/>
        <p:txBody>
          <a:bodyPr>
            <a:normAutofit/>
          </a:bodyPr>
          <a:lstStyle/>
          <a:p>
            <a:pPr eaLnBrk="1" hangingPunct="1"/>
            <a:r>
              <a:rPr lang="en-US" altLang="vi-VN" sz="2400" dirty="0" err="1"/>
              <a:t>Sơ</a:t>
            </a:r>
            <a:r>
              <a:rPr lang="en-US" altLang="vi-VN" sz="2400" dirty="0"/>
              <a:t> </a:t>
            </a:r>
            <a:r>
              <a:rPr lang="en-US" altLang="vi-VN" sz="2400" dirty="0" err="1"/>
              <a:t>đồ</a:t>
            </a:r>
            <a:r>
              <a:rPr lang="en-US" altLang="vi-VN" sz="2400" dirty="0"/>
              <a:t> </a:t>
            </a:r>
            <a:r>
              <a:rPr lang="en-US" altLang="vi-VN" sz="2400" dirty="0" err="1"/>
              <a:t>khối</a:t>
            </a:r>
            <a:endParaRPr lang="en-US" altLang="vi-VN" sz="2400" dirty="0"/>
          </a:p>
        </p:txBody>
      </p:sp>
      <p:sp>
        <p:nvSpPr>
          <p:cNvPr id="41987" name="Rectangle 3">
            <a:extLst>
              <a:ext uri="{FF2B5EF4-FFF2-40B4-BE49-F238E27FC236}">
                <a16:creationId xmlns:a16="http://schemas.microsoft.com/office/drawing/2014/main" id="{79D75B45-190C-4903-BCD0-73E24DFC5FCC}"/>
              </a:ext>
            </a:extLst>
          </p:cNvPr>
          <p:cNvSpPr>
            <a:spLocks noGrp="1" noChangeArrowheads="1"/>
          </p:cNvSpPr>
          <p:nvPr>
            <p:ph idx="1"/>
          </p:nvPr>
        </p:nvSpPr>
        <p:spPr/>
        <p:txBody>
          <a:bodyPr/>
          <a:lstStyle/>
          <a:p>
            <a:pPr eaLnBrk="1" hangingPunct="1"/>
            <a:r>
              <a:rPr lang="en-US" altLang="vi-VN" dirty="0" err="1"/>
              <a:t>Là</a:t>
            </a:r>
            <a:r>
              <a:rPr lang="en-US" altLang="vi-VN" dirty="0"/>
              <a:t> </a:t>
            </a:r>
            <a:r>
              <a:rPr lang="en-US" altLang="vi-VN" dirty="0" err="1"/>
              <a:t>loại</a:t>
            </a:r>
            <a:r>
              <a:rPr lang="en-US" altLang="vi-VN" dirty="0"/>
              <a:t> </a:t>
            </a:r>
            <a:r>
              <a:rPr lang="en-US" altLang="vi-VN" dirty="0" err="1"/>
              <a:t>biểu</a:t>
            </a:r>
            <a:r>
              <a:rPr lang="en-US" altLang="vi-VN" dirty="0"/>
              <a:t> </a:t>
            </a:r>
            <a:r>
              <a:rPr lang="en-US" altLang="vi-VN" dirty="0" err="1"/>
              <a:t>đồ</a:t>
            </a:r>
            <a:r>
              <a:rPr lang="en-US" altLang="vi-VN" dirty="0"/>
              <a:t> </a:t>
            </a:r>
            <a:r>
              <a:rPr lang="en-US" altLang="vi-VN" dirty="0" err="1"/>
              <a:t>diễn</a:t>
            </a:r>
            <a:r>
              <a:rPr lang="en-US" altLang="vi-VN" dirty="0"/>
              <a:t> </a:t>
            </a:r>
            <a:r>
              <a:rPr lang="en-US" altLang="vi-VN" dirty="0" err="1"/>
              <a:t>tả</a:t>
            </a:r>
            <a:r>
              <a:rPr lang="en-US" altLang="vi-VN" dirty="0"/>
              <a:t> </a:t>
            </a:r>
            <a:r>
              <a:rPr lang="en-US" altLang="vi-VN" dirty="0" err="1"/>
              <a:t>giải</a:t>
            </a:r>
            <a:r>
              <a:rPr lang="en-US" altLang="vi-VN" dirty="0"/>
              <a:t> </a:t>
            </a:r>
            <a:r>
              <a:rPr lang="en-US" altLang="vi-VN" dirty="0" err="1"/>
              <a:t>thuật</a:t>
            </a:r>
            <a:endParaRPr lang="en-US" altLang="vi-VN" dirty="0"/>
          </a:p>
          <a:p>
            <a:pPr eaLnBrk="1" hangingPunct="1"/>
            <a:r>
              <a:rPr lang="en-US" altLang="vi-VN" dirty="0" err="1"/>
              <a:t>Gồm</a:t>
            </a:r>
            <a:r>
              <a:rPr lang="en-US" altLang="vi-VN" dirty="0"/>
              <a:t>:</a:t>
            </a:r>
          </a:p>
          <a:p>
            <a:pPr lvl="1" eaLnBrk="1" hangingPunct="1"/>
            <a:r>
              <a:rPr lang="en-US" altLang="vi-VN" dirty="0" err="1"/>
              <a:t>Nút</a:t>
            </a:r>
            <a:r>
              <a:rPr lang="en-US" altLang="vi-VN" dirty="0"/>
              <a:t> </a:t>
            </a:r>
            <a:r>
              <a:rPr lang="en-US" altLang="vi-VN" dirty="0" err="1"/>
              <a:t>hành</a:t>
            </a:r>
            <a:r>
              <a:rPr lang="en-US" altLang="vi-VN" dirty="0"/>
              <a:t> </a:t>
            </a:r>
            <a:r>
              <a:rPr lang="en-US" altLang="vi-VN" dirty="0" err="1"/>
              <a:t>động</a:t>
            </a:r>
            <a:r>
              <a:rPr lang="en-US" altLang="vi-VN" dirty="0"/>
              <a:t> </a:t>
            </a:r>
            <a:r>
              <a:rPr lang="en-US" altLang="vi-VN" dirty="0" err="1"/>
              <a:t>xử</a:t>
            </a:r>
            <a:r>
              <a:rPr lang="en-US" altLang="vi-VN" dirty="0"/>
              <a:t> </a:t>
            </a:r>
            <a:r>
              <a:rPr lang="en-US" altLang="vi-VN" dirty="0" err="1"/>
              <a:t>lý</a:t>
            </a:r>
            <a:r>
              <a:rPr lang="en-US" altLang="vi-VN" dirty="0"/>
              <a:t>: </a:t>
            </a:r>
            <a:r>
              <a:rPr lang="en-US" altLang="vi-VN" dirty="0" err="1"/>
              <a:t>hình</a:t>
            </a:r>
            <a:r>
              <a:rPr lang="en-US" altLang="vi-VN" dirty="0"/>
              <a:t> </a:t>
            </a:r>
            <a:r>
              <a:rPr lang="en-US" altLang="vi-VN" dirty="0" err="1"/>
              <a:t>chữ</a:t>
            </a:r>
            <a:r>
              <a:rPr lang="en-US" altLang="vi-VN" dirty="0"/>
              <a:t> </a:t>
            </a:r>
            <a:r>
              <a:rPr lang="en-US" altLang="vi-VN" dirty="0" err="1"/>
              <a:t>nhật</a:t>
            </a:r>
            <a:endParaRPr lang="en-US" altLang="vi-VN" dirty="0"/>
          </a:p>
          <a:p>
            <a:pPr lvl="1" eaLnBrk="1" hangingPunct="1"/>
            <a:r>
              <a:rPr lang="en-US" altLang="vi-VN" dirty="0" err="1"/>
              <a:t>Nút</a:t>
            </a:r>
            <a:r>
              <a:rPr lang="en-US" altLang="vi-VN" dirty="0"/>
              <a:t> </a:t>
            </a:r>
            <a:r>
              <a:rPr lang="en-US" altLang="vi-VN" dirty="0" err="1"/>
              <a:t>kiểm</a:t>
            </a:r>
            <a:r>
              <a:rPr lang="en-US" altLang="vi-VN" dirty="0"/>
              <a:t> </a:t>
            </a:r>
            <a:r>
              <a:rPr lang="en-US" altLang="vi-VN" dirty="0" err="1"/>
              <a:t>tra</a:t>
            </a:r>
            <a:r>
              <a:rPr lang="en-US" altLang="vi-VN" dirty="0"/>
              <a:t> </a:t>
            </a:r>
            <a:r>
              <a:rPr lang="en-US" altLang="vi-VN" dirty="0" err="1"/>
              <a:t>điều</a:t>
            </a:r>
            <a:r>
              <a:rPr lang="en-US" altLang="vi-VN" dirty="0"/>
              <a:t> </a:t>
            </a:r>
            <a:r>
              <a:rPr lang="en-US" altLang="vi-VN" dirty="0" err="1"/>
              <a:t>kiện</a:t>
            </a:r>
            <a:r>
              <a:rPr lang="en-US" altLang="vi-VN" dirty="0"/>
              <a:t>: </a:t>
            </a:r>
            <a:r>
              <a:rPr lang="en-US" altLang="vi-VN" dirty="0" err="1"/>
              <a:t>hình</a:t>
            </a:r>
            <a:r>
              <a:rPr lang="en-US" altLang="vi-VN" dirty="0"/>
              <a:t> </a:t>
            </a:r>
            <a:r>
              <a:rPr lang="en-US" altLang="vi-VN" dirty="0" err="1"/>
              <a:t>thoi</a:t>
            </a:r>
            <a:endParaRPr lang="en-US" altLang="vi-VN" dirty="0"/>
          </a:p>
          <a:p>
            <a:pPr lvl="1" eaLnBrk="1" hangingPunct="1"/>
            <a:r>
              <a:rPr lang="en-US" altLang="vi-VN" dirty="0" err="1"/>
              <a:t>Cung</a:t>
            </a:r>
            <a:r>
              <a:rPr lang="en-US" altLang="vi-VN" dirty="0"/>
              <a:t>: </a:t>
            </a:r>
            <a:r>
              <a:rPr lang="en-US" altLang="vi-VN" dirty="0" err="1"/>
              <a:t>tuyến</a:t>
            </a:r>
            <a:r>
              <a:rPr lang="en-US" altLang="vi-VN" dirty="0"/>
              <a:t> </a:t>
            </a:r>
            <a:r>
              <a:rPr lang="en-US" altLang="vi-VN" dirty="0" err="1"/>
              <a:t>chuyển</a:t>
            </a:r>
            <a:r>
              <a:rPr lang="en-US" altLang="vi-VN" dirty="0"/>
              <a:t> </a:t>
            </a:r>
            <a:r>
              <a:rPr lang="en-US" altLang="vi-VN" dirty="0" err="1"/>
              <a:t>giao</a:t>
            </a:r>
            <a:r>
              <a:rPr lang="en-US" altLang="vi-VN" dirty="0"/>
              <a:t> </a:t>
            </a:r>
            <a:r>
              <a:rPr lang="en-US" altLang="vi-VN" dirty="0" err="1"/>
              <a:t>điều</a:t>
            </a:r>
            <a:r>
              <a:rPr lang="en-US" altLang="vi-VN" dirty="0"/>
              <a:t> </a:t>
            </a:r>
            <a:r>
              <a:rPr lang="en-US" altLang="vi-VN" dirty="0" err="1"/>
              <a:t>khiển</a:t>
            </a:r>
            <a:endParaRPr lang="en-US" altLang="vi-VN" dirty="0"/>
          </a:p>
          <a:p>
            <a:pPr eaLnBrk="1" hangingPunct="1"/>
            <a:r>
              <a:rPr lang="en-US" altLang="vi-VN" dirty="0" err="1"/>
              <a:t>Ví</a:t>
            </a:r>
            <a:r>
              <a:rPr lang="en-US" altLang="vi-VN" dirty="0"/>
              <a:t> </a:t>
            </a:r>
            <a:r>
              <a:rPr lang="en-US" altLang="vi-VN" dirty="0" err="1"/>
              <a:t>dụ</a:t>
            </a:r>
            <a:r>
              <a:rPr lang="en-US" altLang="vi-VN" dirty="0"/>
              <a:t>: </a:t>
            </a:r>
            <a:r>
              <a:rPr lang="en-US" altLang="vi-VN" dirty="0" err="1"/>
              <a:t>Tìm</a:t>
            </a:r>
            <a:r>
              <a:rPr lang="en-US" altLang="vi-VN" dirty="0"/>
              <a:t> </a:t>
            </a:r>
            <a:r>
              <a:rPr lang="en-US" altLang="vi-VN" dirty="0" err="1"/>
              <a:t>thông</a:t>
            </a:r>
            <a:r>
              <a:rPr lang="en-US" altLang="vi-VN" dirty="0"/>
              <a:t> tin </a:t>
            </a:r>
            <a:r>
              <a:rPr lang="en-US" altLang="vi-VN" dirty="0" err="1"/>
              <a:t>học</a:t>
            </a:r>
            <a:r>
              <a:rPr lang="en-US" altLang="vi-VN" dirty="0"/>
              <a:t> </a:t>
            </a:r>
            <a:r>
              <a:rPr lang="en-US" altLang="vi-VN" dirty="0" err="1"/>
              <a:t>phần</a:t>
            </a:r>
            <a:r>
              <a:rPr lang="en-US" altLang="vi-VN" dirty="0"/>
              <a:t> </a:t>
            </a:r>
            <a:r>
              <a:rPr lang="en-US" altLang="vi-VN" dirty="0" err="1"/>
              <a:t>sinh</a:t>
            </a:r>
            <a:r>
              <a:rPr lang="en-US" altLang="vi-VN" dirty="0"/>
              <a:t> </a:t>
            </a:r>
            <a:r>
              <a:rPr lang="en-US" altLang="vi-VN" dirty="0" err="1"/>
              <a:t>viên</a:t>
            </a:r>
            <a:r>
              <a:rPr lang="en-US" altLang="vi-VN" dirty="0"/>
              <a:t> </a:t>
            </a:r>
            <a:r>
              <a:rPr lang="en-US" altLang="vi-VN" dirty="0" err="1"/>
              <a:t>đã</a:t>
            </a:r>
            <a:r>
              <a:rPr lang="en-US" altLang="vi-VN" dirty="0"/>
              <a:t> </a:t>
            </a:r>
            <a:r>
              <a:rPr lang="en-US" altLang="vi-VN" dirty="0" err="1"/>
              <a:t>học</a:t>
            </a:r>
            <a:r>
              <a:rPr lang="en-US" altLang="vi-VN" dirty="0"/>
              <a:t> </a:t>
            </a:r>
            <a:r>
              <a:rPr lang="en-US" altLang="vi-VN" dirty="0" err="1"/>
              <a:t>dựa</a:t>
            </a:r>
            <a:r>
              <a:rPr lang="en-US" altLang="vi-VN" dirty="0"/>
              <a:t> </a:t>
            </a:r>
            <a:r>
              <a:rPr lang="en-US" altLang="vi-VN" dirty="0" err="1"/>
              <a:t>vào</a:t>
            </a:r>
            <a:r>
              <a:rPr lang="en-US" altLang="vi-VN" dirty="0"/>
              <a:t> </a:t>
            </a:r>
            <a:r>
              <a:rPr lang="en-US" altLang="vi-VN" dirty="0" err="1"/>
              <a:t>mã</a:t>
            </a:r>
            <a:r>
              <a:rPr lang="en-US" altLang="vi-VN" dirty="0"/>
              <a:t> </a:t>
            </a:r>
            <a:r>
              <a:rPr lang="en-US" altLang="vi-VN" dirty="0" err="1"/>
              <a:t>sinh</a:t>
            </a:r>
            <a:r>
              <a:rPr lang="en-US" altLang="vi-VN" dirty="0"/>
              <a:t> </a:t>
            </a:r>
            <a:r>
              <a:rPr lang="en-US" altLang="vi-VN" dirty="0" err="1"/>
              <a:t>viên</a:t>
            </a:r>
            <a:r>
              <a:rPr lang="en-US" altLang="vi-VN" dirty="0"/>
              <a:t>.</a:t>
            </a:r>
          </a:p>
          <a:p>
            <a:pPr lvl="1" eaLnBrk="1" hangingPunct="1">
              <a:buFont typeface="Wingdings" panose="05000000000000000000" pitchFamily="2" charset="2"/>
              <a:buNone/>
            </a:pPr>
            <a:r>
              <a:rPr lang="en-US" altLang="vi-VN" dirty="0"/>
              <a:t> </a:t>
            </a:r>
          </a:p>
        </p:txBody>
      </p:sp>
      <p:sp>
        <p:nvSpPr>
          <p:cNvPr id="2" name="Slide Number Placeholder 1">
            <a:extLst>
              <a:ext uri="{FF2B5EF4-FFF2-40B4-BE49-F238E27FC236}">
                <a16:creationId xmlns:a16="http://schemas.microsoft.com/office/drawing/2014/main" id="{BC609937-13EC-4F07-8997-FC7518156D42}"/>
              </a:ext>
            </a:extLst>
          </p:cNvPr>
          <p:cNvSpPr>
            <a:spLocks noGrp="1"/>
          </p:cNvSpPr>
          <p:nvPr>
            <p:ph type="sldNum" sz="quarter" idx="12"/>
          </p:nvPr>
        </p:nvSpPr>
        <p:spPr/>
        <p:txBody>
          <a:bodyPr/>
          <a:lstStyle/>
          <a:p>
            <a:fld id="{75AD155E-7EA3-EA46-B9DC-061AAF62E150}"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9E5A53A-F01E-46DC-BD60-8B15D4EFAC4A}"/>
              </a:ext>
            </a:extLst>
          </p:cNvPr>
          <p:cNvSpPr>
            <a:spLocks noGrp="1" noChangeArrowheads="1"/>
          </p:cNvSpPr>
          <p:nvPr>
            <p:ph type="title"/>
          </p:nvPr>
        </p:nvSpPr>
        <p:spPr>
          <a:xfrm>
            <a:off x="1219200" y="665825"/>
            <a:ext cx="7086600" cy="629576"/>
          </a:xfrm>
        </p:spPr>
        <p:txBody>
          <a:bodyPr>
            <a:noAutofit/>
          </a:bodyPr>
          <a:lstStyle/>
          <a:p>
            <a:pPr eaLnBrk="1" hangingPunct="1"/>
            <a:r>
              <a:rPr lang="en-US" altLang="vi-VN" sz="2600" dirty="0"/>
              <a:t>3.2.4  </a:t>
            </a:r>
            <a:r>
              <a:rPr lang="en-US" altLang="vi-VN" sz="2600" dirty="0" err="1"/>
              <a:t>Kĩ</a:t>
            </a:r>
            <a:r>
              <a:rPr lang="en-US" altLang="vi-VN" sz="2600" dirty="0"/>
              <a:t> </a:t>
            </a:r>
            <a:r>
              <a:rPr lang="en-US" altLang="vi-VN" sz="2600" dirty="0" err="1"/>
              <a:t>thuật</a:t>
            </a:r>
            <a:r>
              <a:rPr lang="en-US" altLang="vi-VN" sz="2600" dirty="0"/>
              <a:t> </a:t>
            </a:r>
            <a:r>
              <a:rPr lang="en-US" altLang="vi-VN" sz="2600" dirty="0" err="1"/>
              <a:t>phân</a:t>
            </a:r>
            <a:r>
              <a:rPr lang="en-US" altLang="vi-VN" sz="2600" dirty="0"/>
              <a:t> </a:t>
            </a:r>
            <a:r>
              <a:rPr lang="en-US" altLang="vi-VN" sz="2600" dirty="0" err="1"/>
              <a:t>tích</a:t>
            </a:r>
            <a:r>
              <a:rPr lang="en-US" altLang="vi-VN" sz="2600" dirty="0"/>
              <a:t> </a:t>
            </a:r>
            <a:r>
              <a:rPr lang="en-US" altLang="vi-VN" sz="2600" dirty="0" err="1"/>
              <a:t>Có</a:t>
            </a:r>
            <a:r>
              <a:rPr lang="en-US" altLang="vi-VN" sz="2600" dirty="0"/>
              <a:t> </a:t>
            </a:r>
            <a:r>
              <a:rPr lang="en-US" altLang="vi-VN" sz="2600" dirty="0" err="1"/>
              <a:t>cấu</a:t>
            </a:r>
            <a:r>
              <a:rPr lang="en-US" altLang="vi-VN" sz="2600" dirty="0"/>
              <a:t> </a:t>
            </a:r>
            <a:r>
              <a:rPr lang="en-US" altLang="vi-VN" sz="2600" dirty="0" err="1"/>
              <a:t>trúc</a:t>
            </a:r>
            <a:endParaRPr lang="en-US" altLang="vi-VN" sz="2600" dirty="0"/>
          </a:p>
        </p:txBody>
      </p:sp>
      <p:sp>
        <p:nvSpPr>
          <p:cNvPr id="43011" name="Rectangle 3">
            <a:extLst>
              <a:ext uri="{FF2B5EF4-FFF2-40B4-BE49-F238E27FC236}">
                <a16:creationId xmlns:a16="http://schemas.microsoft.com/office/drawing/2014/main" id="{5BDF5D6C-7AE3-4685-8284-3F9AFA7EB42E}"/>
              </a:ext>
            </a:extLst>
          </p:cNvPr>
          <p:cNvSpPr>
            <a:spLocks noGrp="1" noChangeArrowheads="1"/>
          </p:cNvSpPr>
          <p:nvPr>
            <p:ph idx="1"/>
          </p:nvPr>
        </p:nvSpPr>
        <p:spPr>
          <a:xfrm>
            <a:off x="533400" y="1905000"/>
            <a:ext cx="8229600" cy="3733800"/>
          </a:xfrm>
        </p:spPr>
        <p:txBody>
          <a:bodyPr/>
          <a:lstStyle/>
          <a:p>
            <a:pPr marL="514350" indent="-514350" eaLnBrk="1" hangingPunct="1">
              <a:buSzPct val="100000"/>
              <a:buFont typeface="Times New Roman" panose="02020603050405020304" pitchFamily="18" charset="0"/>
              <a:buAutoNum type="alphaLcParenR"/>
            </a:pPr>
            <a:r>
              <a:rPr lang="en-US" altLang="vi-VN" sz="2800" dirty="0" err="1"/>
              <a:t>Kỹ</a:t>
            </a:r>
            <a:r>
              <a:rPr lang="en-US" altLang="vi-VN" sz="2800" dirty="0"/>
              <a:t> </a:t>
            </a:r>
            <a:r>
              <a:rPr lang="en-US" altLang="vi-VN" sz="2800" dirty="0" err="1"/>
              <a:t>thuật</a:t>
            </a:r>
            <a:r>
              <a:rPr lang="en-US" altLang="vi-VN" sz="2800" dirty="0"/>
              <a:t> </a:t>
            </a:r>
            <a:r>
              <a:rPr lang="en-US" altLang="vi-VN" sz="2800" dirty="0" err="1"/>
              <a:t>phân</a:t>
            </a:r>
            <a:r>
              <a:rPr lang="en-US" altLang="vi-VN" sz="2800" dirty="0"/>
              <a:t> </a:t>
            </a:r>
            <a:r>
              <a:rPr lang="en-US" altLang="vi-VN" sz="2800" dirty="0" err="1"/>
              <a:t>mức</a:t>
            </a:r>
            <a:endParaRPr lang="en-US" altLang="vi-VN" sz="2800" dirty="0"/>
          </a:p>
          <a:p>
            <a:pPr marL="514350" indent="-514350" eaLnBrk="1" hangingPunct="1">
              <a:buSzPct val="100000"/>
              <a:buFont typeface="Times New Roman" panose="02020603050405020304" pitchFamily="18" charset="0"/>
              <a:buAutoNum type="alphaLcParenR"/>
            </a:pPr>
            <a:r>
              <a:rPr lang="en-US" altLang="vi-VN" sz="2800" dirty="0" err="1"/>
              <a:t>Kỹ</a:t>
            </a:r>
            <a:r>
              <a:rPr lang="en-US" altLang="vi-VN" sz="2800" dirty="0"/>
              <a:t> </a:t>
            </a:r>
            <a:r>
              <a:rPr lang="en-US" altLang="vi-VN" sz="2800" dirty="0" err="1"/>
              <a:t>thuật</a:t>
            </a:r>
            <a:r>
              <a:rPr lang="en-US" altLang="vi-VN" sz="2800" dirty="0"/>
              <a:t> </a:t>
            </a:r>
            <a:r>
              <a:rPr lang="en-US" altLang="vi-VN" sz="2800" dirty="0" err="1"/>
              <a:t>chuyển</a:t>
            </a:r>
            <a:r>
              <a:rPr lang="en-US" altLang="vi-VN" sz="2800" dirty="0"/>
              <a:t> </a:t>
            </a:r>
            <a:r>
              <a:rPr lang="en-US" altLang="vi-VN" sz="2800" dirty="0" err="1"/>
              <a:t>đổi</a:t>
            </a:r>
            <a:r>
              <a:rPr lang="en-US" altLang="vi-VN" sz="2800" dirty="0"/>
              <a:t> BLD </a:t>
            </a:r>
            <a:r>
              <a:rPr lang="en-US" altLang="vi-VN" sz="2800" dirty="0" err="1"/>
              <a:t>vật</a:t>
            </a:r>
            <a:r>
              <a:rPr lang="en-US" altLang="vi-VN" sz="2800" dirty="0"/>
              <a:t> </a:t>
            </a:r>
            <a:r>
              <a:rPr lang="en-US" altLang="vi-VN" sz="2800" dirty="0" err="1"/>
              <a:t>lý</a:t>
            </a:r>
            <a:r>
              <a:rPr lang="en-US" altLang="vi-VN" sz="2800" dirty="0"/>
              <a:t> </a:t>
            </a:r>
            <a:r>
              <a:rPr lang="en-US" altLang="vi-VN" sz="2800" dirty="0" err="1"/>
              <a:t>thành</a:t>
            </a:r>
            <a:r>
              <a:rPr lang="en-US" altLang="vi-VN" sz="2800" dirty="0"/>
              <a:t> BLD logic</a:t>
            </a:r>
          </a:p>
          <a:p>
            <a:pPr marL="514350" indent="-514350" eaLnBrk="1" hangingPunct="1">
              <a:buSzPct val="100000"/>
              <a:buFont typeface="Times New Roman" panose="02020603050405020304" pitchFamily="18" charset="0"/>
              <a:buAutoNum type="alphaLcParenR"/>
            </a:pPr>
            <a:r>
              <a:rPr lang="en-US" altLang="vi-VN" sz="2800" dirty="0" err="1"/>
              <a:t>Kỹ</a:t>
            </a:r>
            <a:r>
              <a:rPr lang="en-US" altLang="vi-VN" sz="2800" dirty="0"/>
              <a:t> </a:t>
            </a:r>
            <a:r>
              <a:rPr lang="en-US" altLang="vi-VN" sz="2800" dirty="0" err="1"/>
              <a:t>thuật</a:t>
            </a:r>
            <a:r>
              <a:rPr lang="en-US" altLang="vi-VN" sz="2800" dirty="0"/>
              <a:t> </a:t>
            </a:r>
            <a:r>
              <a:rPr lang="en-US" altLang="vi-VN" sz="2800" dirty="0" err="1"/>
              <a:t>chuyển</a:t>
            </a:r>
            <a:r>
              <a:rPr lang="en-US" altLang="vi-VN" sz="2800" dirty="0"/>
              <a:t> BLD </a:t>
            </a:r>
            <a:r>
              <a:rPr lang="en-US" altLang="vi-VN" sz="2800" dirty="0" err="1"/>
              <a:t>của</a:t>
            </a:r>
            <a:r>
              <a:rPr lang="en-US" altLang="vi-VN" sz="2800" dirty="0"/>
              <a:t> HT </a:t>
            </a:r>
            <a:r>
              <a:rPr lang="en-US" altLang="vi-VN" sz="2800" dirty="0" err="1"/>
              <a:t>cũ</a:t>
            </a:r>
            <a:r>
              <a:rPr lang="en-US" altLang="vi-VN" sz="2800" dirty="0"/>
              <a:t> sang BLD </a:t>
            </a:r>
            <a:r>
              <a:rPr lang="en-US" altLang="vi-VN" sz="2800" dirty="0" err="1"/>
              <a:t>của</a:t>
            </a:r>
            <a:r>
              <a:rPr lang="en-US" altLang="vi-VN" sz="2800" dirty="0"/>
              <a:t> HT </a:t>
            </a:r>
            <a:r>
              <a:rPr lang="en-US" altLang="vi-VN" sz="2800" dirty="0" err="1"/>
              <a:t>mới</a:t>
            </a:r>
            <a:endParaRPr lang="en-US" altLang="vi-VN" sz="2800" dirty="0"/>
          </a:p>
        </p:txBody>
      </p:sp>
      <p:sp>
        <p:nvSpPr>
          <p:cNvPr id="2" name="Slide Number Placeholder 1">
            <a:extLst>
              <a:ext uri="{FF2B5EF4-FFF2-40B4-BE49-F238E27FC236}">
                <a16:creationId xmlns:a16="http://schemas.microsoft.com/office/drawing/2014/main" id="{A3B6226A-D61A-4E2B-8D78-BDB1BE07D4BB}"/>
              </a:ext>
            </a:extLst>
          </p:cNvPr>
          <p:cNvSpPr>
            <a:spLocks noGrp="1"/>
          </p:cNvSpPr>
          <p:nvPr>
            <p:ph type="sldNum" sz="quarter" idx="12"/>
          </p:nvPr>
        </p:nvSpPr>
        <p:spPr/>
        <p:txBody>
          <a:bodyPr/>
          <a:lstStyle/>
          <a:p>
            <a:fld id="{75AD155E-7EA3-EA46-B9DC-061AAF62E150}"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D2B4350-89E7-4164-80F4-687100D6BFD3}"/>
              </a:ext>
            </a:extLst>
          </p:cNvPr>
          <p:cNvSpPr>
            <a:spLocks noGrp="1" noChangeArrowheads="1"/>
          </p:cNvSpPr>
          <p:nvPr>
            <p:ph type="title"/>
          </p:nvPr>
        </p:nvSpPr>
        <p:spPr/>
        <p:txBody>
          <a:bodyPr/>
          <a:lstStyle/>
          <a:p>
            <a:pPr eaLnBrk="1" hangingPunct="1"/>
            <a:r>
              <a:rPr lang="en-US" altLang="vi-VN" dirty="0"/>
              <a:t>a</a:t>
            </a:r>
            <a:r>
              <a:rPr lang="en-US" altLang="vi-VN" dirty="0">
                <a:latin typeface="Arial" panose="020B0604020202020204" pitchFamily="34" charset="0"/>
              </a:rPr>
              <a:t>)</a:t>
            </a:r>
            <a:r>
              <a:rPr lang="vi-VN" altLang="vi-VN" dirty="0">
                <a:latin typeface="Arial" panose="020B0604020202020204" pitchFamily="34" charset="0"/>
              </a:rPr>
              <a:t> Kỹ thuật phân mức</a:t>
            </a:r>
            <a:endParaRPr lang="en-US" altLang="vi-VN" dirty="0">
              <a:latin typeface="Arial" panose="020B0604020202020204" pitchFamily="34" charset="0"/>
            </a:endParaRPr>
          </a:p>
        </p:txBody>
      </p:sp>
      <p:sp>
        <p:nvSpPr>
          <p:cNvPr id="44035" name="Rectangle 3">
            <a:extLst>
              <a:ext uri="{FF2B5EF4-FFF2-40B4-BE49-F238E27FC236}">
                <a16:creationId xmlns:a16="http://schemas.microsoft.com/office/drawing/2014/main" id="{E0E78558-0AF1-49D2-8BB8-69D92F2B8B15}"/>
              </a:ext>
            </a:extLst>
          </p:cNvPr>
          <p:cNvSpPr>
            <a:spLocks noGrp="1" noChangeArrowheads="1"/>
          </p:cNvSpPr>
          <p:nvPr>
            <p:ph idx="1"/>
          </p:nvPr>
        </p:nvSpPr>
        <p:spPr/>
        <p:txBody>
          <a:bodyPr>
            <a:normAutofit lnSpcReduction="10000"/>
          </a:bodyPr>
          <a:lstStyle/>
          <a:p>
            <a:pPr eaLnBrk="1" hangingPunct="1">
              <a:lnSpc>
                <a:spcPct val="80000"/>
              </a:lnSpc>
            </a:pPr>
            <a:r>
              <a:rPr lang="vi-VN" altLang="vi-VN" sz="2400">
                <a:latin typeface="Arial" panose="020B0604020202020204" pitchFamily="34" charset="0"/>
              </a:rPr>
              <a:t>Nếu cùng một hệ thống mà tiến hành phân tích bằng cả hai cách dùng BPC và BLD thì hai mô hình phải tương ứng với nhau- luôn có ánh xạ 1-1 giữa các chức năng trong BPC và các chức năng trong BLD tương ứng.</a:t>
            </a:r>
          </a:p>
          <a:p>
            <a:pPr eaLnBrk="1" hangingPunct="1">
              <a:lnSpc>
                <a:spcPct val="80000"/>
              </a:lnSpc>
            </a:pPr>
            <a:r>
              <a:rPr lang="vi-VN" altLang="vi-VN" sz="2400">
                <a:latin typeface="Arial" panose="020B0604020202020204" pitchFamily="34" charset="0"/>
              </a:rPr>
              <a:t>Quá trình triển khai sẽ dùng lại sau một số mức khi:</a:t>
            </a:r>
          </a:p>
          <a:p>
            <a:pPr lvl="1" eaLnBrk="1" hangingPunct="1">
              <a:lnSpc>
                <a:spcPct val="80000"/>
              </a:lnSpc>
            </a:pPr>
            <a:r>
              <a:rPr lang="vi-VN" altLang="vi-VN" sz="2000">
                <a:latin typeface="Arial" panose="020B0604020202020204" pitchFamily="34" charset="0"/>
              </a:rPr>
              <a:t>Các chức năng đã khá đơn giản</a:t>
            </a:r>
          </a:p>
          <a:p>
            <a:pPr lvl="1" eaLnBrk="1" hangingPunct="1">
              <a:lnSpc>
                <a:spcPct val="80000"/>
              </a:lnSpc>
            </a:pPr>
            <a:r>
              <a:rPr lang="vi-VN" altLang="vi-VN" sz="2000">
                <a:latin typeface="Arial" panose="020B0604020202020204" pitchFamily="34" charset="0"/>
              </a:rPr>
              <a:t>Việc triển khai đã vượt ra ngoài câu hỏi làm gì</a:t>
            </a:r>
          </a:p>
          <a:p>
            <a:pPr lvl="1" eaLnBrk="1" hangingPunct="1">
              <a:lnSpc>
                <a:spcPct val="80000"/>
              </a:lnSpc>
            </a:pPr>
            <a:r>
              <a:rPr lang="vi-VN" altLang="vi-VN" sz="2000">
                <a:latin typeface="Arial" panose="020B0604020202020204" pitchFamily="34" charset="0"/>
              </a:rPr>
              <a:t>Số mức thường rơi từ 5-9</a:t>
            </a:r>
          </a:p>
          <a:p>
            <a:pPr eaLnBrk="1" hangingPunct="1">
              <a:lnSpc>
                <a:spcPct val="80000"/>
              </a:lnSpc>
            </a:pPr>
            <a:r>
              <a:rPr lang="vi-VN" altLang="vi-VN" sz="2400">
                <a:latin typeface="Arial" panose="020B0604020202020204" pitchFamily="34" charset="0"/>
              </a:rPr>
              <a:t>Dừng triển khai thì các chức năng trong BLD mức cuối phải được đặc tả trực tiếp</a:t>
            </a:r>
          </a:p>
          <a:p>
            <a:pPr eaLnBrk="1" hangingPunct="1">
              <a:lnSpc>
                <a:spcPct val="80000"/>
              </a:lnSpc>
            </a:pPr>
            <a:r>
              <a:rPr lang="vi-VN" altLang="vi-VN" sz="2400">
                <a:latin typeface="Arial" panose="020B0604020202020204" pitchFamily="34" charset="0"/>
              </a:rPr>
              <a:t>Quá trình triển khai phát sinh ra nhiều tên gọi: tên chức năng, kho dữ liệu, tác nhân ngoài,.. Các tên đó dễ gây nhầm lần cho người thiết kế sau này nên phải lập một từ điển dữ liệu giải thích các tên đó.</a:t>
            </a:r>
            <a:endParaRPr lang="en-US" altLang="vi-VN" sz="2400">
              <a:latin typeface="Arial" panose="020B0604020202020204" pitchFamily="34" charset="0"/>
            </a:endParaRPr>
          </a:p>
        </p:txBody>
      </p:sp>
      <p:sp>
        <p:nvSpPr>
          <p:cNvPr id="2" name="Slide Number Placeholder 1">
            <a:extLst>
              <a:ext uri="{FF2B5EF4-FFF2-40B4-BE49-F238E27FC236}">
                <a16:creationId xmlns:a16="http://schemas.microsoft.com/office/drawing/2014/main" id="{7109C151-434F-46DE-992D-B39F6E5B66D2}"/>
              </a:ext>
            </a:extLst>
          </p:cNvPr>
          <p:cNvSpPr>
            <a:spLocks noGrp="1"/>
          </p:cNvSpPr>
          <p:nvPr>
            <p:ph type="sldNum" sz="quarter" idx="12"/>
          </p:nvPr>
        </p:nvSpPr>
        <p:spPr/>
        <p:txBody>
          <a:bodyPr/>
          <a:lstStyle/>
          <a:p>
            <a:fld id="{75AD155E-7EA3-EA46-B9DC-061AAF62E150}"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0BEC1A6-5549-449F-A603-02D39ED43525}"/>
              </a:ext>
            </a:extLst>
          </p:cNvPr>
          <p:cNvSpPr>
            <a:spLocks noGrp="1" noChangeArrowheads="1"/>
          </p:cNvSpPr>
          <p:nvPr>
            <p:ph type="title"/>
          </p:nvPr>
        </p:nvSpPr>
        <p:spPr/>
        <p:txBody>
          <a:bodyPr/>
          <a:lstStyle/>
          <a:p>
            <a:pPr eaLnBrk="1" hangingPunct="1"/>
            <a:r>
              <a:rPr lang="en-GB" altLang="vi-VN" dirty="0" err="1">
                <a:latin typeface="Arial" panose="020B0604020202020204" pitchFamily="34" charset="0"/>
              </a:rPr>
              <a:t>Kĩ</a:t>
            </a:r>
            <a:r>
              <a:rPr lang="en-GB" altLang="vi-VN" dirty="0">
                <a:latin typeface="Arial" panose="020B0604020202020204" pitchFamily="34" charset="0"/>
              </a:rPr>
              <a:t> </a:t>
            </a:r>
            <a:r>
              <a:rPr lang="en-GB" altLang="vi-VN" dirty="0" err="1">
                <a:latin typeface="Arial" panose="020B0604020202020204" pitchFamily="34" charset="0"/>
              </a:rPr>
              <a:t>thuật</a:t>
            </a:r>
            <a:r>
              <a:rPr lang="en-GB" altLang="vi-VN" dirty="0">
                <a:latin typeface="Arial" panose="020B0604020202020204" pitchFamily="34" charset="0"/>
              </a:rPr>
              <a:t> </a:t>
            </a:r>
            <a:r>
              <a:rPr lang="en-GB" altLang="vi-VN" dirty="0" err="1">
                <a:latin typeface="Arial" panose="020B0604020202020204" pitchFamily="34" charset="0"/>
              </a:rPr>
              <a:t>phân</a:t>
            </a:r>
            <a:r>
              <a:rPr lang="en-GB" altLang="vi-VN" dirty="0">
                <a:latin typeface="Arial" panose="020B0604020202020204" pitchFamily="34" charset="0"/>
              </a:rPr>
              <a:t> </a:t>
            </a:r>
            <a:r>
              <a:rPr lang="en-GB" altLang="vi-VN" dirty="0" err="1">
                <a:latin typeface="Arial" panose="020B0604020202020204" pitchFamily="34" charset="0"/>
              </a:rPr>
              <a:t>m</a:t>
            </a:r>
            <a:r>
              <a:rPr lang="en-GB" altLang="vi-VN" dirty="0" err="1"/>
              <a:t>ức</a:t>
            </a:r>
            <a:r>
              <a:rPr lang="en-GB" altLang="vi-VN" dirty="0"/>
              <a:t> </a:t>
            </a:r>
            <a:r>
              <a:rPr lang="vi-VN" altLang="vi-VN" dirty="0">
                <a:latin typeface="Arial" panose="020B0604020202020204" pitchFamily="34" charset="0"/>
              </a:rPr>
              <a:t>Với BLD</a:t>
            </a:r>
            <a:endParaRPr lang="en-US" altLang="vi-VN" dirty="0">
              <a:latin typeface="Arial" panose="020B0604020202020204" pitchFamily="34" charset="0"/>
            </a:endParaRPr>
          </a:p>
        </p:txBody>
      </p:sp>
      <p:sp>
        <p:nvSpPr>
          <p:cNvPr id="45059" name="Rectangle 3">
            <a:extLst>
              <a:ext uri="{FF2B5EF4-FFF2-40B4-BE49-F238E27FC236}">
                <a16:creationId xmlns:a16="http://schemas.microsoft.com/office/drawing/2014/main" id="{0D542465-4232-4FEB-BE86-9FC3F6E06755}"/>
              </a:ext>
            </a:extLst>
          </p:cNvPr>
          <p:cNvSpPr>
            <a:spLocks noGrp="1" noChangeArrowheads="1"/>
          </p:cNvSpPr>
          <p:nvPr>
            <p:ph idx="1"/>
          </p:nvPr>
        </p:nvSpPr>
        <p:spPr/>
        <p:txBody>
          <a:bodyPr>
            <a:normAutofit lnSpcReduction="10000"/>
          </a:bodyPr>
          <a:lstStyle/>
          <a:p>
            <a:pPr eaLnBrk="1" hangingPunct="1">
              <a:lnSpc>
                <a:spcPct val="90000"/>
              </a:lnSpc>
            </a:pPr>
            <a:r>
              <a:rPr lang="vi-VN" altLang="vi-VN" sz="2800">
                <a:latin typeface="Arial" panose="020B0604020202020204" pitchFamily="34" charset="0"/>
              </a:rPr>
              <a:t>Cứ mỗi chức năng mức trên ta thành lập được 1 BLD mức dưới còn gọi là BLD định nghĩa chức năng đó, được thành lập như sau: </a:t>
            </a:r>
          </a:p>
          <a:p>
            <a:pPr lvl="1" eaLnBrk="1" hangingPunct="1">
              <a:lnSpc>
                <a:spcPct val="90000"/>
              </a:lnSpc>
            </a:pPr>
            <a:r>
              <a:rPr lang="vi-VN" altLang="vi-VN" sz="2400">
                <a:latin typeface="Arial" panose="020B0604020202020204" pitchFamily="34" charset="0"/>
              </a:rPr>
              <a:t>Phân rã chức năng thành nhiều chức năng con</a:t>
            </a:r>
            <a:endParaRPr lang="en-US" altLang="vi-VN" sz="2400">
              <a:latin typeface="Arial" panose="020B0604020202020204" pitchFamily="34" charset="0"/>
            </a:endParaRPr>
          </a:p>
          <a:p>
            <a:pPr lvl="1" eaLnBrk="1" hangingPunct="1">
              <a:lnSpc>
                <a:spcPct val="90000"/>
              </a:lnSpc>
            </a:pPr>
            <a:r>
              <a:rPr lang="en-US" altLang="vi-VN" sz="2400">
                <a:latin typeface="Arial" panose="020B0604020202020204" pitchFamily="34" charset="0"/>
              </a:rPr>
              <a:t>Bảo toàn các thực thể có trao đổi TT với chức năng</a:t>
            </a:r>
            <a:endParaRPr lang="vi-VN" altLang="vi-VN" sz="2400">
              <a:latin typeface="Arial" panose="020B0604020202020204" pitchFamily="34" charset="0"/>
            </a:endParaRPr>
          </a:p>
          <a:p>
            <a:pPr lvl="1" eaLnBrk="1" hangingPunct="1">
              <a:lnSpc>
                <a:spcPct val="90000"/>
              </a:lnSpc>
            </a:pPr>
            <a:r>
              <a:rPr lang="vi-VN" altLang="vi-VN" sz="2400">
                <a:latin typeface="Arial" panose="020B0604020202020204" pitchFamily="34" charset="0"/>
              </a:rPr>
              <a:t>vẽ lại các luồng dữ liệu vào ra các chức năng con thích hợp</a:t>
            </a:r>
          </a:p>
          <a:p>
            <a:pPr lvl="1" eaLnBrk="1" hangingPunct="1">
              <a:lnSpc>
                <a:spcPct val="90000"/>
              </a:lnSpc>
            </a:pPr>
            <a:r>
              <a:rPr lang="vi-VN" altLang="vi-VN" sz="2400">
                <a:latin typeface="Arial" panose="020B0604020202020204" pitchFamily="34" charset="0"/>
              </a:rPr>
              <a:t>Nghiên cứu các quan hệ giữa các chức năng con nhờ đó bổ sung luồng dữ liệu nội bộ, kho dữ liệu nội bộ.</a:t>
            </a:r>
          </a:p>
          <a:p>
            <a:pPr eaLnBrk="1" hangingPunct="1">
              <a:lnSpc>
                <a:spcPct val="90000"/>
              </a:lnSpc>
            </a:pPr>
            <a:r>
              <a:rPr lang="vi-VN" altLang="vi-VN" sz="2800">
                <a:latin typeface="Arial" panose="020B0604020202020204" pitchFamily="34" charset="0"/>
              </a:rPr>
              <a:t>Các chức năng được đánh số theo ký pháp chấm</a:t>
            </a:r>
          </a:p>
          <a:p>
            <a:pPr eaLnBrk="1" hangingPunct="1">
              <a:lnSpc>
                <a:spcPct val="90000"/>
              </a:lnSpc>
            </a:pPr>
            <a:endParaRPr lang="en-US" altLang="vi-VN" sz="2800">
              <a:latin typeface="Arial" panose="020B0604020202020204" pitchFamily="34" charset="0"/>
            </a:endParaRPr>
          </a:p>
        </p:txBody>
      </p:sp>
      <p:sp>
        <p:nvSpPr>
          <p:cNvPr id="2" name="Slide Number Placeholder 1">
            <a:extLst>
              <a:ext uri="{FF2B5EF4-FFF2-40B4-BE49-F238E27FC236}">
                <a16:creationId xmlns:a16="http://schemas.microsoft.com/office/drawing/2014/main" id="{8B39A87F-66D5-410E-8B6D-48219FC38648}"/>
              </a:ext>
            </a:extLst>
          </p:cNvPr>
          <p:cNvSpPr>
            <a:spLocks noGrp="1"/>
          </p:cNvSpPr>
          <p:nvPr>
            <p:ph type="sldNum" sz="quarter" idx="12"/>
          </p:nvPr>
        </p:nvSpPr>
        <p:spPr/>
        <p:txBody>
          <a:bodyPr/>
          <a:lstStyle/>
          <a:p>
            <a:fld id="{75AD155E-7EA3-EA46-B9DC-061AAF62E150}"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0DA6B9C-FC02-4E3B-AFDC-F4C28E5A7ED7}"/>
              </a:ext>
            </a:extLst>
          </p:cNvPr>
          <p:cNvSpPr>
            <a:spLocks noGrp="1" noChangeArrowheads="1"/>
          </p:cNvSpPr>
          <p:nvPr>
            <p:ph type="title"/>
          </p:nvPr>
        </p:nvSpPr>
        <p:spPr>
          <a:xfrm>
            <a:off x="581192" y="865573"/>
            <a:ext cx="8105607" cy="549625"/>
          </a:xfrm>
        </p:spPr>
        <p:txBody>
          <a:bodyPr>
            <a:noAutofit/>
          </a:bodyPr>
          <a:lstStyle/>
          <a:p>
            <a:pPr algn="ctr" eaLnBrk="1" hangingPunct="1"/>
            <a:r>
              <a:rPr lang="en-US" altLang="vi-VN" sz="2400" dirty="0">
                <a:latin typeface="Arial" panose="020B0604020202020204" pitchFamily="34" charset="0"/>
              </a:rPr>
              <a:t>b) </a:t>
            </a:r>
            <a:r>
              <a:rPr lang="vi-VN" altLang="vi-VN" sz="2400" dirty="0">
                <a:latin typeface="Arial" panose="020B0604020202020204" pitchFamily="34" charset="0"/>
              </a:rPr>
              <a:t>Kỹ thuật chuyển đổ BLD vật lý </a:t>
            </a:r>
            <a:br>
              <a:rPr lang="en-GB" altLang="vi-VN" sz="2400" dirty="0">
                <a:latin typeface="Arial" panose="020B0604020202020204" pitchFamily="34" charset="0"/>
              </a:rPr>
            </a:br>
            <a:r>
              <a:rPr lang="vi-VN" altLang="vi-VN" sz="2400" dirty="0">
                <a:latin typeface="Arial" panose="020B0604020202020204" pitchFamily="34" charset="0"/>
              </a:rPr>
              <a:t>thành BLD logic</a:t>
            </a:r>
            <a:endParaRPr lang="en-US" altLang="vi-VN" sz="2400" dirty="0">
              <a:latin typeface="Arial" panose="020B0604020202020204" pitchFamily="34" charset="0"/>
            </a:endParaRPr>
          </a:p>
        </p:txBody>
      </p:sp>
      <p:sp>
        <p:nvSpPr>
          <p:cNvPr id="46083" name="Rectangle 3">
            <a:extLst>
              <a:ext uri="{FF2B5EF4-FFF2-40B4-BE49-F238E27FC236}">
                <a16:creationId xmlns:a16="http://schemas.microsoft.com/office/drawing/2014/main" id="{7046B816-A9BB-4C2D-B278-830723987F10}"/>
              </a:ext>
            </a:extLst>
          </p:cNvPr>
          <p:cNvSpPr>
            <a:spLocks noGrp="1" noChangeArrowheads="1"/>
          </p:cNvSpPr>
          <p:nvPr>
            <p:ph idx="1"/>
          </p:nvPr>
        </p:nvSpPr>
        <p:spPr>
          <a:xfrm>
            <a:off x="519195" y="1420181"/>
            <a:ext cx="8229600" cy="5101269"/>
          </a:xfrm>
        </p:spPr>
        <p:txBody>
          <a:bodyPr/>
          <a:lstStyle/>
          <a:p>
            <a:pPr eaLnBrk="1" hangingPunct="1">
              <a:lnSpc>
                <a:spcPct val="80000"/>
              </a:lnSpc>
            </a:pPr>
            <a:r>
              <a:rPr lang="vi-VN" altLang="vi-VN" dirty="0">
                <a:latin typeface="Arial" panose="020B0604020202020204" pitchFamily="34" charset="0"/>
              </a:rPr>
              <a:t>Việc mô tả dựa trên HT đang hoạt động sẽ lẫn các yếu tố vật lý vào BLD. Các yếu tố vật lý có thể lẫn vào như:  </a:t>
            </a:r>
          </a:p>
          <a:p>
            <a:pPr lvl="1" eaLnBrk="1" hangingPunct="1">
              <a:lnSpc>
                <a:spcPct val="80000"/>
              </a:lnSpc>
            </a:pPr>
            <a:r>
              <a:rPr lang="vi-VN" altLang="vi-VN" sz="2400" dirty="0">
                <a:latin typeface="Arial" panose="020B0604020202020204" pitchFamily="34" charset="0"/>
              </a:rPr>
              <a:t>Các yếu tố vật lý xuất hiện tường minh trong ngôn từ hay hình vẽ</a:t>
            </a:r>
          </a:p>
          <a:p>
            <a:pPr lvl="2" eaLnBrk="1" hangingPunct="1">
              <a:lnSpc>
                <a:spcPct val="80000"/>
              </a:lnSpc>
            </a:pPr>
            <a:r>
              <a:rPr lang="vi-VN" altLang="vi-VN" sz="2000" dirty="0">
                <a:latin typeface="Arial" panose="020B0604020202020204" pitchFamily="34" charset="0"/>
              </a:rPr>
              <a:t>Các phương tiện, phương thức được dùng để thực hiện chức năng: máy tính, bàn phím, xử lý thủ công..</a:t>
            </a:r>
          </a:p>
          <a:p>
            <a:pPr lvl="2" eaLnBrk="1" hangingPunct="1">
              <a:lnSpc>
                <a:spcPct val="80000"/>
              </a:lnSpc>
            </a:pPr>
            <a:r>
              <a:rPr lang="vi-VN" altLang="vi-VN" sz="2000" dirty="0">
                <a:latin typeface="Arial" panose="020B0604020202020204" pitchFamily="34" charset="0"/>
              </a:rPr>
              <a:t>Các giá mang thông tin: sổ sách, giấy tờ, điện thoại</a:t>
            </a:r>
          </a:p>
          <a:p>
            <a:pPr lvl="2" eaLnBrk="1" hangingPunct="1">
              <a:lnSpc>
                <a:spcPct val="80000"/>
              </a:lnSpc>
            </a:pPr>
            <a:r>
              <a:rPr lang="vi-VN" altLang="vi-VN" sz="2000" dirty="0">
                <a:latin typeface="Arial" panose="020B0604020202020204" pitchFamily="34" charset="0"/>
              </a:rPr>
              <a:t>Các tác nhân thực hiện chức năng: giám đốc, thủ kho, kế toán</a:t>
            </a:r>
          </a:p>
          <a:p>
            <a:pPr lvl="1" eaLnBrk="1" hangingPunct="1">
              <a:lnSpc>
                <a:spcPct val="80000"/>
              </a:lnSpc>
            </a:pPr>
            <a:r>
              <a:rPr lang="vi-VN" altLang="vi-VN" sz="2400" dirty="0">
                <a:latin typeface="Arial" panose="020B0604020202020204" pitchFamily="34" charset="0"/>
              </a:rPr>
              <a:t>Các chức năng vật lý: các chức năng gắn liền với công cụ, biện pháp xử lý nhất định: nhập DL vào máy tính...</a:t>
            </a:r>
          </a:p>
          <a:p>
            <a:pPr lvl="1" eaLnBrk="1" hangingPunct="1">
              <a:lnSpc>
                <a:spcPct val="80000"/>
              </a:lnSpc>
            </a:pPr>
            <a:r>
              <a:rPr lang="vi-VN" altLang="vi-VN" sz="2400" dirty="0">
                <a:latin typeface="Arial" panose="020B0604020202020204" pitchFamily="34" charset="0"/>
              </a:rPr>
              <a:t>Cấu trúc vật lý: cấu trúc biểu đồ phản ánh trực tiếp cách tổ chức của doanh nghiệp hay cách cài đặt hiện tại</a:t>
            </a:r>
            <a:endParaRPr lang="en-US" altLang="vi-VN" sz="2400" dirty="0">
              <a:latin typeface="Arial" panose="020B0604020202020204" pitchFamily="34" charset="0"/>
            </a:endParaRPr>
          </a:p>
        </p:txBody>
      </p:sp>
      <p:sp>
        <p:nvSpPr>
          <p:cNvPr id="2" name="Slide Number Placeholder 1">
            <a:extLst>
              <a:ext uri="{FF2B5EF4-FFF2-40B4-BE49-F238E27FC236}">
                <a16:creationId xmlns:a16="http://schemas.microsoft.com/office/drawing/2014/main" id="{32AC9A1B-BC17-45B7-8BE3-5F6FE54F31E6}"/>
              </a:ext>
            </a:extLst>
          </p:cNvPr>
          <p:cNvSpPr>
            <a:spLocks noGrp="1"/>
          </p:cNvSpPr>
          <p:nvPr>
            <p:ph type="sldNum" sz="quarter" idx="12"/>
          </p:nvPr>
        </p:nvSpPr>
        <p:spPr/>
        <p:txBody>
          <a:bodyPr/>
          <a:lstStyle/>
          <a:p>
            <a:fld id="{75AD155E-7EA3-EA46-B9DC-061AAF62E150}"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1A17B0F-8D33-47E3-8296-17BD9D0C63DC}"/>
              </a:ext>
            </a:extLst>
          </p:cNvPr>
          <p:cNvSpPr>
            <a:spLocks noGrp="1" noChangeArrowheads="1"/>
          </p:cNvSpPr>
          <p:nvPr>
            <p:ph type="title"/>
          </p:nvPr>
        </p:nvSpPr>
        <p:spPr>
          <a:xfrm>
            <a:off x="581192" y="856151"/>
            <a:ext cx="8105607" cy="549625"/>
          </a:xfrm>
        </p:spPr>
        <p:txBody>
          <a:bodyPr>
            <a:noAutofit/>
          </a:bodyPr>
          <a:lstStyle/>
          <a:p>
            <a:pPr eaLnBrk="1" hangingPunct="1"/>
            <a:r>
              <a:rPr lang="en-US" altLang="vi-VN" sz="2400" dirty="0">
                <a:latin typeface="Arial" panose="020B0604020202020204" pitchFamily="34" charset="0"/>
              </a:rPr>
              <a:t>b)</a:t>
            </a:r>
            <a:r>
              <a:rPr lang="vi-VN" altLang="vi-VN" sz="2400" dirty="0">
                <a:latin typeface="Arial" panose="020B0604020202020204" pitchFamily="34" charset="0"/>
              </a:rPr>
              <a:t> Kỹ thuật chuyển đổ BLD vật lý </a:t>
            </a:r>
            <a:br>
              <a:rPr lang="en-GB" altLang="vi-VN" sz="2400" dirty="0">
                <a:latin typeface="Arial" panose="020B0604020202020204" pitchFamily="34" charset="0"/>
              </a:rPr>
            </a:br>
            <a:r>
              <a:rPr lang="vi-VN" altLang="vi-VN" sz="2400" dirty="0">
                <a:latin typeface="Arial" panose="020B0604020202020204" pitchFamily="34" charset="0"/>
              </a:rPr>
              <a:t>thành BLD logic</a:t>
            </a:r>
            <a:endParaRPr lang="en-US" altLang="vi-VN" sz="2400" dirty="0">
              <a:latin typeface="Arial" panose="020B0604020202020204" pitchFamily="34" charset="0"/>
            </a:endParaRPr>
          </a:p>
        </p:txBody>
      </p:sp>
      <p:sp>
        <p:nvSpPr>
          <p:cNvPr id="47107" name="Rectangle 3">
            <a:extLst>
              <a:ext uri="{FF2B5EF4-FFF2-40B4-BE49-F238E27FC236}">
                <a16:creationId xmlns:a16="http://schemas.microsoft.com/office/drawing/2014/main" id="{34C48324-E609-46C2-A59C-23AA7EAFABFF}"/>
              </a:ext>
            </a:extLst>
          </p:cNvPr>
          <p:cNvSpPr>
            <a:spLocks noGrp="1" noChangeArrowheads="1"/>
          </p:cNvSpPr>
          <p:nvPr>
            <p:ph idx="1"/>
          </p:nvPr>
        </p:nvSpPr>
        <p:spPr/>
        <p:txBody>
          <a:bodyPr/>
          <a:lstStyle/>
          <a:p>
            <a:pPr eaLnBrk="1" hangingPunct="1">
              <a:lnSpc>
                <a:spcPct val="90000"/>
              </a:lnSpc>
            </a:pPr>
            <a:r>
              <a:rPr lang="vi-VN" altLang="vi-VN" dirty="0">
                <a:latin typeface="Arial" panose="020B0604020202020204" pitchFamily="34" charset="0"/>
              </a:rPr>
              <a:t>Cách loại bỏ các yếu tố vật lý</a:t>
            </a:r>
          </a:p>
          <a:p>
            <a:pPr lvl="1" eaLnBrk="1" hangingPunct="1">
              <a:lnSpc>
                <a:spcPct val="90000"/>
              </a:lnSpc>
            </a:pPr>
            <a:r>
              <a:rPr lang="vi-VN" altLang="vi-VN" dirty="0">
                <a:latin typeface="Arial" panose="020B0604020202020204" pitchFamily="34" charset="0"/>
              </a:rPr>
              <a:t>Loại bỏ ngôn từ, phương tiện mang yếu tố vật lý</a:t>
            </a:r>
          </a:p>
          <a:p>
            <a:pPr lvl="1" eaLnBrk="1" hangingPunct="1">
              <a:lnSpc>
                <a:spcPct val="90000"/>
              </a:lnSpc>
            </a:pPr>
            <a:r>
              <a:rPr lang="vi-VN" altLang="vi-VN" dirty="0">
                <a:latin typeface="Arial" panose="020B0604020202020204" pitchFamily="34" charset="0"/>
              </a:rPr>
              <a:t>Loại bỏ chức năng vật lý bằng cách phân rã BLD xuống mức thấp để tách lấy chức năng logic</a:t>
            </a:r>
          </a:p>
          <a:p>
            <a:pPr lvl="1" eaLnBrk="1" hangingPunct="1">
              <a:lnSpc>
                <a:spcPct val="90000"/>
              </a:lnSpc>
            </a:pPr>
            <a:r>
              <a:rPr lang="vi-VN" altLang="vi-VN" dirty="0">
                <a:latin typeface="Arial" panose="020B0604020202020204" pitchFamily="34" charset="0"/>
              </a:rPr>
              <a:t>Loại bỏ cấu trúc vật lý bằng cách triển khai BLD xuống mức thấp, rũ bỏ các chức năng vật lý, nối lại luồng dữ liệu, gom nhóm các chức năng để tổ chức lại BLD từ mức thấp đến mức đỉnh</a:t>
            </a:r>
          </a:p>
          <a:p>
            <a:pPr lvl="1" eaLnBrk="1" hangingPunct="1">
              <a:lnSpc>
                <a:spcPct val="90000"/>
              </a:lnSpc>
            </a:pPr>
            <a:endParaRPr lang="en-US" altLang="vi-VN" dirty="0">
              <a:latin typeface="Arial" panose="020B0604020202020204" pitchFamily="34" charset="0"/>
            </a:endParaRPr>
          </a:p>
        </p:txBody>
      </p:sp>
      <p:sp>
        <p:nvSpPr>
          <p:cNvPr id="2" name="Slide Number Placeholder 1">
            <a:extLst>
              <a:ext uri="{FF2B5EF4-FFF2-40B4-BE49-F238E27FC236}">
                <a16:creationId xmlns:a16="http://schemas.microsoft.com/office/drawing/2014/main" id="{70DCC71E-976A-4AC0-826D-7A46A4370702}"/>
              </a:ext>
            </a:extLst>
          </p:cNvPr>
          <p:cNvSpPr>
            <a:spLocks noGrp="1"/>
          </p:cNvSpPr>
          <p:nvPr>
            <p:ph type="sldNum" sz="quarter" idx="12"/>
          </p:nvPr>
        </p:nvSpPr>
        <p:spPr/>
        <p:txBody>
          <a:bodyPr/>
          <a:lstStyle/>
          <a:p>
            <a:fld id="{75AD155E-7EA3-EA46-B9DC-061AAF62E150}"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81EDBCB-23BF-4BD9-AF6E-BCD819024E64}"/>
              </a:ext>
            </a:extLst>
          </p:cNvPr>
          <p:cNvSpPr>
            <a:spLocks noGrp="1" noChangeArrowheads="1"/>
          </p:cNvSpPr>
          <p:nvPr>
            <p:ph type="title"/>
          </p:nvPr>
        </p:nvSpPr>
        <p:spPr>
          <a:xfrm>
            <a:off x="661091" y="873906"/>
            <a:ext cx="8105607" cy="549625"/>
          </a:xfrm>
        </p:spPr>
        <p:txBody>
          <a:bodyPr>
            <a:noAutofit/>
          </a:bodyPr>
          <a:lstStyle/>
          <a:p>
            <a:pPr eaLnBrk="1" hangingPunct="1"/>
            <a:r>
              <a:rPr lang="en-US" altLang="vi-VN" sz="2400" dirty="0">
                <a:latin typeface="Arial" panose="020B0604020202020204" pitchFamily="34" charset="0"/>
              </a:rPr>
              <a:t>c)</a:t>
            </a:r>
            <a:r>
              <a:rPr lang="vi-VN" altLang="vi-VN" sz="2400" dirty="0">
                <a:latin typeface="Arial" panose="020B0604020202020204" pitchFamily="34" charset="0"/>
              </a:rPr>
              <a:t> Kỹ thuật chuyển từ BLD của HT cũ sang BLD của HT mới</a:t>
            </a:r>
            <a:endParaRPr lang="en-US" altLang="vi-VN" sz="2400" dirty="0">
              <a:latin typeface="Arial" panose="020B0604020202020204" pitchFamily="34" charset="0"/>
            </a:endParaRPr>
          </a:p>
        </p:txBody>
      </p:sp>
      <p:sp>
        <p:nvSpPr>
          <p:cNvPr id="48131" name="Rectangle 3">
            <a:extLst>
              <a:ext uri="{FF2B5EF4-FFF2-40B4-BE49-F238E27FC236}">
                <a16:creationId xmlns:a16="http://schemas.microsoft.com/office/drawing/2014/main" id="{CC8BA8DF-42C5-4F0A-B60D-5067AD25547E}"/>
              </a:ext>
            </a:extLst>
          </p:cNvPr>
          <p:cNvSpPr>
            <a:spLocks noGrp="1" noChangeArrowheads="1"/>
          </p:cNvSpPr>
          <p:nvPr>
            <p:ph idx="1"/>
          </p:nvPr>
        </p:nvSpPr>
        <p:spPr/>
        <p:txBody>
          <a:bodyPr>
            <a:normAutofit lnSpcReduction="10000"/>
          </a:bodyPr>
          <a:lstStyle/>
          <a:p>
            <a:pPr eaLnBrk="1" hangingPunct="1">
              <a:lnSpc>
                <a:spcPct val="80000"/>
              </a:lnSpc>
            </a:pPr>
            <a:r>
              <a:rPr lang="vi-VN" altLang="vi-VN" sz="2800" dirty="0">
                <a:latin typeface="Arial" panose="020B0604020202020204" pitchFamily="34" charset="0"/>
              </a:rPr>
              <a:t>Thực hiện việc thay đổi thông qua các bước sau:</a:t>
            </a:r>
          </a:p>
          <a:p>
            <a:pPr lvl="1" eaLnBrk="1" hangingPunct="1">
              <a:lnSpc>
                <a:spcPct val="80000"/>
              </a:lnSpc>
            </a:pPr>
            <a:r>
              <a:rPr lang="vi-VN" altLang="vi-VN" sz="2400" dirty="0">
                <a:latin typeface="Arial" panose="020B0604020202020204" pitchFamily="34" charset="0"/>
              </a:rPr>
              <a:t>Xem xét các phê phán đưa ra trước đây với hệ thống cũ, các mục tiêu ưu tiên và đề xuất với HT mới rồi đối chiếu với BLD logic và phát hiện ra chỗ thiếu sót, dư thừa hay cần sửa</a:t>
            </a:r>
          </a:p>
          <a:p>
            <a:pPr lvl="1" eaLnBrk="1" hangingPunct="1">
              <a:lnSpc>
                <a:spcPct val="80000"/>
              </a:lnSpc>
            </a:pPr>
            <a:r>
              <a:rPr lang="vi-VN" altLang="vi-VN" sz="2400" dirty="0">
                <a:latin typeface="Arial" panose="020B0604020202020204" pitchFamily="34" charset="0"/>
              </a:rPr>
              <a:t>Khoanh vùng chỗ đó gọi là vùng thay đổi và thực hiện bước biến đổi:</a:t>
            </a:r>
          </a:p>
          <a:p>
            <a:pPr lvl="2" eaLnBrk="1" hangingPunct="1">
              <a:lnSpc>
                <a:spcPct val="80000"/>
              </a:lnSpc>
            </a:pPr>
            <a:r>
              <a:rPr lang="vi-VN" altLang="vi-VN" sz="2000" dirty="0">
                <a:latin typeface="Arial" panose="020B0604020202020204" pitchFamily="34" charset="0"/>
              </a:rPr>
              <a:t>Xóa BLD bên trong vùng, song vẫn giữ lại luồng dữ liệu vào ra (luồng đi qua ranh giới)</a:t>
            </a:r>
          </a:p>
          <a:p>
            <a:pPr lvl="2" eaLnBrk="1" hangingPunct="1">
              <a:lnSpc>
                <a:spcPct val="80000"/>
              </a:lnSpc>
            </a:pPr>
            <a:r>
              <a:rPr lang="vi-VN" altLang="vi-VN" sz="2000" dirty="0">
                <a:latin typeface="Arial" panose="020B0604020202020204" pitchFamily="34" charset="0"/>
              </a:rPr>
              <a:t>Xác định chức năng tổng quát mới của vùng thay đổi</a:t>
            </a:r>
          </a:p>
          <a:p>
            <a:pPr lvl="2" eaLnBrk="1" hangingPunct="1">
              <a:lnSpc>
                <a:spcPct val="80000"/>
              </a:lnSpc>
            </a:pPr>
            <a:r>
              <a:rPr lang="vi-VN" altLang="vi-VN" sz="2000" dirty="0">
                <a:latin typeface="Arial" panose="020B0604020202020204" pitchFamily="34" charset="0"/>
              </a:rPr>
              <a:t>Thiết lập trung tâm biến đổi mới: các chức năng hợp thành kho dữ liệu, luồng dữ liệu liên kêt</a:t>
            </a:r>
          </a:p>
          <a:p>
            <a:pPr lvl="2" eaLnBrk="1" hangingPunct="1">
              <a:lnSpc>
                <a:spcPct val="80000"/>
              </a:lnSpc>
            </a:pPr>
            <a:r>
              <a:rPr lang="vi-VN" altLang="vi-VN" sz="2000" dirty="0">
                <a:latin typeface="Arial" panose="020B0604020202020204" pitchFamily="34" charset="0"/>
              </a:rPr>
              <a:t>Nối trung tâm biến đổi với luồng vào ra của vùng</a:t>
            </a:r>
            <a:endParaRPr lang="en-US" altLang="vi-VN" sz="2000" dirty="0">
              <a:latin typeface="Arial" panose="020B0604020202020204" pitchFamily="34" charset="0"/>
            </a:endParaRPr>
          </a:p>
          <a:p>
            <a:pPr lvl="1" eaLnBrk="1" hangingPunct="1">
              <a:lnSpc>
                <a:spcPct val="80000"/>
              </a:lnSpc>
            </a:pPr>
            <a:r>
              <a:rPr lang="en-US" altLang="vi-VN" dirty="0" err="1">
                <a:latin typeface="Arial" panose="020B0604020202020204" pitchFamily="34" charset="0"/>
              </a:rPr>
              <a:t>Ví</a:t>
            </a:r>
            <a:r>
              <a:rPr lang="en-US" altLang="vi-VN" dirty="0">
                <a:latin typeface="Arial" panose="020B0604020202020204" pitchFamily="34" charset="0"/>
              </a:rPr>
              <a:t> </a:t>
            </a:r>
            <a:r>
              <a:rPr lang="en-US" altLang="vi-VN" dirty="0" err="1">
                <a:latin typeface="Arial" panose="020B0604020202020204" pitchFamily="34" charset="0"/>
              </a:rPr>
              <a:t>dụ</a:t>
            </a:r>
            <a:r>
              <a:rPr lang="en-US" altLang="vi-VN" dirty="0">
                <a:latin typeface="Arial" panose="020B0604020202020204" pitchFamily="34" charset="0"/>
              </a:rPr>
              <a:t> </a:t>
            </a:r>
            <a:r>
              <a:rPr lang="en-US" altLang="vi-VN" dirty="0" err="1">
                <a:latin typeface="Arial" panose="020B0604020202020204" pitchFamily="34" charset="0"/>
              </a:rPr>
              <a:t>bài</a:t>
            </a:r>
            <a:r>
              <a:rPr lang="en-US" altLang="vi-VN" dirty="0">
                <a:latin typeface="Arial" panose="020B0604020202020204" pitchFamily="34" charset="0"/>
              </a:rPr>
              <a:t> </a:t>
            </a:r>
            <a:r>
              <a:rPr lang="en-US" altLang="vi-VN" dirty="0" err="1">
                <a:latin typeface="Arial" panose="020B0604020202020204" pitchFamily="34" charset="0"/>
              </a:rPr>
              <a:t>toán</a:t>
            </a:r>
            <a:r>
              <a:rPr lang="en-US" altLang="vi-VN" dirty="0">
                <a:latin typeface="Arial" panose="020B0604020202020204" pitchFamily="34" charset="0"/>
              </a:rPr>
              <a:t> </a:t>
            </a:r>
            <a:r>
              <a:rPr lang="en-US" altLang="vi-VN" dirty="0" err="1">
                <a:latin typeface="Arial" panose="020B0604020202020204" pitchFamily="34" charset="0"/>
              </a:rPr>
              <a:t>cung</a:t>
            </a:r>
            <a:r>
              <a:rPr lang="en-US" altLang="vi-VN" dirty="0">
                <a:latin typeface="Arial" panose="020B0604020202020204" pitchFamily="34" charset="0"/>
              </a:rPr>
              <a:t> </a:t>
            </a:r>
            <a:r>
              <a:rPr lang="en-US" altLang="vi-VN" dirty="0" err="1">
                <a:latin typeface="Arial" panose="020B0604020202020204" pitchFamily="34" charset="0"/>
              </a:rPr>
              <a:t>ứng</a:t>
            </a:r>
            <a:r>
              <a:rPr lang="en-US" altLang="vi-VN" dirty="0">
                <a:latin typeface="Arial" panose="020B0604020202020204" pitchFamily="34" charset="0"/>
              </a:rPr>
              <a:t> </a:t>
            </a:r>
            <a:r>
              <a:rPr lang="en-US" altLang="vi-VN" dirty="0" err="1">
                <a:latin typeface="Arial" panose="020B0604020202020204" pitchFamily="34" charset="0"/>
              </a:rPr>
              <a:t>vật</a:t>
            </a:r>
            <a:r>
              <a:rPr lang="en-US" altLang="vi-VN" dirty="0">
                <a:latin typeface="Arial" panose="020B0604020202020204" pitchFamily="34" charset="0"/>
              </a:rPr>
              <a:t> </a:t>
            </a:r>
            <a:r>
              <a:rPr lang="en-US" altLang="vi-VN" dirty="0" err="1">
                <a:latin typeface="Arial" panose="020B0604020202020204" pitchFamily="34" charset="0"/>
              </a:rPr>
              <a:t>tư</a:t>
            </a:r>
            <a:endParaRPr lang="en-US" altLang="vi-VN" dirty="0">
              <a:latin typeface="Arial" panose="020B0604020202020204" pitchFamily="34" charset="0"/>
            </a:endParaRPr>
          </a:p>
        </p:txBody>
      </p:sp>
      <p:sp>
        <p:nvSpPr>
          <p:cNvPr id="2" name="Slide Number Placeholder 1">
            <a:extLst>
              <a:ext uri="{FF2B5EF4-FFF2-40B4-BE49-F238E27FC236}">
                <a16:creationId xmlns:a16="http://schemas.microsoft.com/office/drawing/2014/main" id="{B0316E58-1A7E-402F-90F1-13409F6CA349}"/>
              </a:ext>
            </a:extLst>
          </p:cNvPr>
          <p:cNvSpPr>
            <a:spLocks noGrp="1"/>
          </p:cNvSpPr>
          <p:nvPr>
            <p:ph type="sldNum" sz="quarter" idx="12"/>
          </p:nvPr>
        </p:nvSpPr>
        <p:spPr/>
        <p:txBody>
          <a:bodyPr/>
          <a:lstStyle/>
          <a:p>
            <a:fld id="{75AD155E-7EA3-EA46-B9DC-061AAF62E150}"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a:extLst>
              <a:ext uri="{FF2B5EF4-FFF2-40B4-BE49-F238E27FC236}">
                <a16:creationId xmlns:a16="http://schemas.microsoft.com/office/drawing/2014/main" id="{D56D23B4-18AD-46D8-9901-A505E91E0633}"/>
              </a:ext>
            </a:extLst>
          </p:cNvPr>
          <p:cNvSpPr>
            <a:spLocks noGrp="1" noChangeArrowheads="1"/>
          </p:cNvSpPr>
          <p:nvPr>
            <p:ph type="title"/>
          </p:nvPr>
        </p:nvSpPr>
        <p:spPr>
          <a:xfrm>
            <a:off x="545977" y="817162"/>
            <a:ext cx="8229600" cy="400050"/>
          </a:xfrm>
        </p:spPr>
        <p:txBody>
          <a:bodyPr>
            <a:normAutofit fontScale="90000"/>
          </a:bodyPr>
          <a:lstStyle/>
          <a:p>
            <a:pPr eaLnBrk="1" hangingPunct="1"/>
            <a:r>
              <a:rPr lang="en-US" altLang="vi-VN" sz="3200" dirty="0"/>
              <a:t>3.3. </a:t>
            </a:r>
            <a:r>
              <a:rPr lang="en-US" altLang="vi-VN" sz="3200" dirty="0" err="1"/>
              <a:t>Phân</a:t>
            </a:r>
            <a:r>
              <a:rPr lang="en-US" altLang="vi-VN" sz="3200" dirty="0"/>
              <a:t> </a:t>
            </a:r>
            <a:r>
              <a:rPr lang="en-US" altLang="vi-VN" sz="3200" dirty="0" err="1"/>
              <a:t>tích</a:t>
            </a:r>
            <a:r>
              <a:rPr lang="en-US" altLang="vi-VN" sz="3200" dirty="0"/>
              <a:t> HT </a:t>
            </a:r>
            <a:r>
              <a:rPr lang="en-US" altLang="vi-VN" sz="3200" dirty="0" err="1"/>
              <a:t>về</a:t>
            </a:r>
            <a:r>
              <a:rPr lang="en-US" altLang="vi-VN" sz="3200" dirty="0"/>
              <a:t> </a:t>
            </a:r>
            <a:r>
              <a:rPr lang="en-US" altLang="vi-VN" sz="3200" dirty="0" err="1"/>
              <a:t>dữ</a:t>
            </a:r>
            <a:r>
              <a:rPr lang="en-US" altLang="vi-VN" sz="3200" dirty="0"/>
              <a:t> </a:t>
            </a:r>
            <a:r>
              <a:rPr lang="en-US" altLang="vi-VN" sz="3200" dirty="0" err="1"/>
              <a:t>liệu</a:t>
            </a:r>
            <a:r>
              <a:rPr lang="en-US" altLang="vi-VN" sz="3200" dirty="0"/>
              <a:t> </a:t>
            </a:r>
          </a:p>
        </p:txBody>
      </p:sp>
      <p:sp>
        <p:nvSpPr>
          <p:cNvPr id="49158" name="Rectangle 3">
            <a:extLst>
              <a:ext uri="{FF2B5EF4-FFF2-40B4-BE49-F238E27FC236}">
                <a16:creationId xmlns:a16="http://schemas.microsoft.com/office/drawing/2014/main" id="{C98B3454-98ED-42E2-9B32-87946F5CCF1F}"/>
              </a:ext>
            </a:extLst>
          </p:cNvPr>
          <p:cNvSpPr>
            <a:spLocks noGrp="1" noChangeArrowheads="1"/>
          </p:cNvSpPr>
          <p:nvPr>
            <p:ph idx="1"/>
          </p:nvPr>
        </p:nvSpPr>
        <p:spPr>
          <a:xfrm>
            <a:off x="381000" y="1431524"/>
            <a:ext cx="8229600" cy="4800600"/>
          </a:xfrm>
        </p:spPr>
        <p:txBody>
          <a:bodyPr>
            <a:normAutofit lnSpcReduction="10000"/>
          </a:bodyPr>
          <a:lstStyle/>
          <a:p>
            <a:pPr eaLnBrk="1" hangingPunct="1"/>
            <a:r>
              <a:rPr lang="en-US" altLang="vi-VN" sz="2600" dirty="0" err="1"/>
              <a:t>Đặt</a:t>
            </a:r>
            <a:r>
              <a:rPr lang="en-US" altLang="vi-VN" sz="2600" dirty="0"/>
              <a:t> </a:t>
            </a:r>
            <a:r>
              <a:rPr lang="en-US" altLang="vi-VN" sz="2600" dirty="0" err="1"/>
              <a:t>vấn</a:t>
            </a:r>
            <a:r>
              <a:rPr lang="en-US" altLang="vi-VN" sz="2600" dirty="0"/>
              <a:t> </a:t>
            </a:r>
            <a:r>
              <a:rPr lang="en-US" altLang="vi-VN" sz="2600" dirty="0" err="1"/>
              <a:t>đề</a:t>
            </a:r>
            <a:r>
              <a:rPr lang="en-US" altLang="vi-VN" sz="2600" dirty="0"/>
              <a:t>: </a:t>
            </a:r>
          </a:p>
          <a:p>
            <a:pPr lvl="1" eaLnBrk="1" hangingPunct="1"/>
            <a:r>
              <a:rPr lang="en-US" altLang="vi-VN" sz="2400" dirty="0" err="1"/>
              <a:t>Mục</a:t>
            </a:r>
            <a:r>
              <a:rPr lang="en-US" altLang="vi-VN" sz="2400" dirty="0"/>
              <a:t> </a:t>
            </a:r>
            <a:r>
              <a:rPr lang="en-US" altLang="vi-VN" sz="2400" dirty="0" err="1"/>
              <a:t>đích</a:t>
            </a:r>
            <a:r>
              <a:rPr lang="en-US" altLang="vi-VN" sz="2400" dirty="0"/>
              <a:t> </a:t>
            </a:r>
            <a:r>
              <a:rPr lang="en-US" altLang="vi-VN" sz="2400" dirty="0" err="1"/>
              <a:t>của</a:t>
            </a:r>
            <a:r>
              <a:rPr lang="en-US" altLang="vi-VN" sz="2400" dirty="0"/>
              <a:t> PTHT </a:t>
            </a:r>
            <a:r>
              <a:rPr lang="en-US" altLang="vi-VN" sz="2400" dirty="0" err="1"/>
              <a:t>về</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là</a:t>
            </a:r>
            <a:r>
              <a:rPr lang="en-US" altLang="vi-VN" sz="2400" dirty="0"/>
              <a:t> </a:t>
            </a:r>
            <a:r>
              <a:rPr lang="en-US" altLang="vi-VN" sz="2400" dirty="0" err="1"/>
              <a:t>lập</a:t>
            </a:r>
            <a:r>
              <a:rPr lang="en-US" altLang="vi-VN" sz="2400" dirty="0"/>
              <a:t> </a:t>
            </a:r>
            <a:r>
              <a:rPr lang="en-US" altLang="vi-VN" sz="2400" dirty="0" err="1"/>
              <a:t>được</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khái</a:t>
            </a:r>
            <a:r>
              <a:rPr lang="en-US" altLang="vi-VN" sz="2400" dirty="0"/>
              <a:t> </a:t>
            </a:r>
            <a:r>
              <a:rPr lang="en-US" altLang="vi-VN" sz="2400" dirty="0" err="1"/>
              <a:t>niệm</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làm</a:t>
            </a:r>
            <a:r>
              <a:rPr lang="en-US" altLang="vi-VN" sz="2400" dirty="0"/>
              <a:t> </a:t>
            </a:r>
            <a:r>
              <a:rPr lang="en-US" altLang="vi-VN" sz="2400" dirty="0" err="1"/>
              <a:t>căn</a:t>
            </a:r>
            <a:r>
              <a:rPr lang="en-US" altLang="vi-VN" sz="2400" dirty="0"/>
              <a:t> </a:t>
            </a:r>
            <a:r>
              <a:rPr lang="en-US" altLang="vi-VN" sz="2400" dirty="0" err="1"/>
              <a:t>cứ</a:t>
            </a:r>
            <a:r>
              <a:rPr lang="en-US" altLang="vi-VN" sz="2400" dirty="0"/>
              <a:t> </a:t>
            </a:r>
            <a:r>
              <a:rPr lang="en-US" altLang="vi-VN" sz="2400" dirty="0" err="1"/>
              <a:t>để</a:t>
            </a:r>
            <a:r>
              <a:rPr lang="en-US" altLang="vi-VN" sz="2400" dirty="0"/>
              <a:t> </a:t>
            </a:r>
            <a:r>
              <a:rPr lang="en-US" altLang="vi-VN" sz="2400" dirty="0" err="1"/>
              <a:t>xây</a:t>
            </a:r>
            <a:r>
              <a:rPr lang="en-US" altLang="vi-VN" sz="2400" dirty="0"/>
              <a:t> </a:t>
            </a:r>
            <a:r>
              <a:rPr lang="en-US" altLang="vi-VN" sz="2400" dirty="0" err="1"/>
              <a:t>dựng</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sau</a:t>
            </a:r>
            <a:r>
              <a:rPr lang="en-US" altLang="vi-VN" sz="2400" dirty="0"/>
              <a:t> </a:t>
            </a:r>
            <a:r>
              <a:rPr lang="en-US" altLang="vi-VN" sz="2400" dirty="0" err="1"/>
              <a:t>này</a:t>
            </a:r>
            <a:r>
              <a:rPr lang="en-US" altLang="vi-VN" sz="2400" dirty="0"/>
              <a:t>.</a:t>
            </a:r>
          </a:p>
          <a:p>
            <a:pPr lvl="1" eaLnBrk="1" hangingPunct="1"/>
            <a:r>
              <a:rPr lang="en-US" altLang="vi-VN" sz="2400" dirty="0" err="1"/>
              <a:t>Việc</a:t>
            </a:r>
            <a:r>
              <a:rPr lang="en-US" altLang="vi-VN" sz="2400" dirty="0"/>
              <a:t> PTHT </a:t>
            </a:r>
            <a:r>
              <a:rPr lang="en-US" altLang="vi-VN" sz="2400" dirty="0" err="1"/>
              <a:t>về</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và</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được</a:t>
            </a:r>
            <a:r>
              <a:rPr lang="en-US" altLang="vi-VN" sz="2400" dirty="0"/>
              <a:t> </a:t>
            </a:r>
            <a:r>
              <a:rPr lang="en-US" altLang="vi-VN" sz="2400" dirty="0" err="1"/>
              <a:t>tiến</a:t>
            </a:r>
            <a:r>
              <a:rPr lang="en-US" altLang="vi-VN" sz="2400" dirty="0"/>
              <a:t> </a:t>
            </a:r>
            <a:r>
              <a:rPr lang="en-US" altLang="vi-VN" sz="2400" dirty="0" err="1"/>
              <a:t>hành</a:t>
            </a:r>
            <a:r>
              <a:rPr lang="en-US" altLang="vi-VN" sz="2400" dirty="0"/>
              <a:t> </a:t>
            </a:r>
            <a:r>
              <a:rPr lang="en-US" altLang="vi-VN" sz="2400" dirty="0" err="1"/>
              <a:t>độc</a:t>
            </a:r>
            <a:r>
              <a:rPr lang="en-US" altLang="vi-VN" sz="2400" dirty="0"/>
              <a:t> </a:t>
            </a:r>
            <a:r>
              <a:rPr lang="en-US" altLang="vi-VN" sz="2400" dirty="0" err="1"/>
              <a:t>lập</a:t>
            </a:r>
            <a:r>
              <a:rPr lang="en-US" altLang="vi-VN" sz="2400" dirty="0"/>
              <a:t> </a:t>
            </a:r>
            <a:r>
              <a:rPr lang="en-US" altLang="vi-VN" sz="2400" dirty="0" err="1"/>
              <a:t>nhau</a:t>
            </a:r>
            <a:r>
              <a:rPr lang="en-US" altLang="vi-VN" sz="2400" dirty="0"/>
              <a:t> </a:t>
            </a:r>
            <a:r>
              <a:rPr lang="en-US" altLang="vi-VN" sz="2400" dirty="0" err="1"/>
              <a:t>nhằm</a:t>
            </a:r>
            <a:r>
              <a:rPr lang="en-US" altLang="vi-VN" sz="2400" dirty="0"/>
              <a:t> </a:t>
            </a:r>
            <a:r>
              <a:rPr lang="en-US" altLang="vi-VN" sz="2400" dirty="0" err="1"/>
              <a:t>nghiên</a:t>
            </a:r>
            <a:r>
              <a:rPr lang="en-US" altLang="vi-VN" sz="2400" dirty="0"/>
              <a:t> </a:t>
            </a:r>
            <a:r>
              <a:rPr lang="en-US" altLang="vi-VN" sz="2400" dirty="0" err="1"/>
              <a:t>cứu</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tĩnh</a:t>
            </a:r>
            <a:r>
              <a:rPr lang="en-US" altLang="vi-VN" sz="2400" dirty="0"/>
              <a:t> </a:t>
            </a:r>
            <a:r>
              <a:rPr lang="en-US" altLang="vi-VN" sz="2400" dirty="0" err="1"/>
              <a:t>của</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các</a:t>
            </a:r>
            <a:r>
              <a:rPr lang="en-US" altLang="vi-VN" sz="2400" dirty="0"/>
              <a:t> </a:t>
            </a:r>
            <a:r>
              <a:rPr lang="en-US" altLang="vi-VN" sz="2400" dirty="0" err="1"/>
              <a:t>mối</a:t>
            </a:r>
            <a:r>
              <a:rPr lang="en-US" altLang="vi-VN" sz="2400" dirty="0"/>
              <a:t> </a:t>
            </a:r>
            <a:r>
              <a:rPr lang="en-US" altLang="vi-VN" sz="2400" dirty="0" err="1"/>
              <a:t>liên</a:t>
            </a:r>
            <a:r>
              <a:rPr lang="en-US" altLang="vi-VN" sz="2400" dirty="0"/>
              <a:t> </a:t>
            </a:r>
            <a:r>
              <a:rPr lang="en-US" altLang="vi-VN" sz="2400" dirty="0" err="1"/>
              <a:t>quan</a:t>
            </a:r>
            <a:r>
              <a:rPr lang="en-US" altLang="vi-VN" sz="2400" dirty="0"/>
              <a:t> </a:t>
            </a:r>
            <a:r>
              <a:rPr lang="en-US" altLang="vi-VN" sz="2400" dirty="0" err="1"/>
              <a:t>tất</a:t>
            </a:r>
            <a:r>
              <a:rPr lang="en-US" altLang="vi-VN" sz="2400" dirty="0"/>
              <a:t> </a:t>
            </a:r>
            <a:r>
              <a:rPr lang="en-US" altLang="vi-VN" sz="2400" dirty="0" err="1"/>
              <a:t>yếu</a:t>
            </a:r>
            <a:r>
              <a:rPr lang="en-US" altLang="vi-VN" sz="2400" dirty="0"/>
              <a:t> </a:t>
            </a:r>
            <a:r>
              <a:rPr lang="en-US" altLang="vi-VN" sz="2400" dirty="0" err="1"/>
              <a:t>giữ</a:t>
            </a:r>
            <a:r>
              <a:rPr lang="en-US" altLang="vi-VN" sz="2400" dirty="0"/>
              <a:t> </a:t>
            </a:r>
            <a:r>
              <a:rPr lang="en-US" altLang="vi-VN" sz="2400" dirty="0" err="1"/>
              <a:t>xử</a:t>
            </a:r>
            <a:r>
              <a:rPr lang="en-US" altLang="vi-VN" sz="2400" dirty="0"/>
              <a:t> </a:t>
            </a:r>
            <a:r>
              <a:rPr lang="en-US" altLang="vi-VN" sz="2400" dirty="0" err="1"/>
              <a:t>lý</a:t>
            </a:r>
            <a:r>
              <a:rPr lang="en-US" altLang="vi-VN" sz="2400" dirty="0"/>
              <a:t> </a:t>
            </a:r>
            <a:r>
              <a:rPr lang="en-US" altLang="vi-VN" sz="2400" dirty="0" err="1"/>
              <a:t>và</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sẽ</a:t>
            </a:r>
            <a:r>
              <a:rPr lang="en-US" altLang="vi-VN" sz="2400" dirty="0"/>
              <a:t> </a:t>
            </a:r>
            <a:r>
              <a:rPr lang="en-US" altLang="vi-VN" sz="2400" dirty="0" err="1"/>
              <a:t>hoãn</a:t>
            </a:r>
            <a:r>
              <a:rPr lang="en-US" altLang="vi-VN" sz="2400" dirty="0"/>
              <a:t> </a:t>
            </a:r>
            <a:r>
              <a:rPr lang="en-US" altLang="vi-VN" sz="2400" dirty="0" err="1"/>
              <a:t>lại</a:t>
            </a:r>
            <a:r>
              <a:rPr lang="en-US" altLang="vi-VN" sz="2400" dirty="0"/>
              <a:t> sang </a:t>
            </a:r>
            <a:r>
              <a:rPr lang="en-US" altLang="vi-VN" sz="2400" dirty="0" err="1"/>
              <a:t>giai</a:t>
            </a:r>
            <a:r>
              <a:rPr lang="en-US" altLang="vi-VN" sz="2400" dirty="0"/>
              <a:t> </a:t>
            </a:r>
            <a:r>
              <a:rPr lang="en-US" altLang="vi-VN" sz="2400" dirty="0" err="1"/>
              <a:t>đoạn</a:t>
            </a:r>
            <a:r>
              <a:rPr lang="en-US" altLang="vi-VN" sz="2400" dirty="0"/>
              <a:t> </a:t>
            </a:r>
            <a:r>
              <a:rPr lang="en-US" altLang="vi-VN" sz="2400" dirty="0" err="1"/>
              <a:t>thiết</a:t>
            </a:r>
            <a:r>
              <a:rPr lang="en-US" altLang="vi-VN" sz="2400" dirty="0"/>
              <a:t> </a:t>
            </a:r>
            <a:r>
              <a:rPr lang="en-US" altLang="vi-VN" sz="2400" dirty="0" err="1"/>
              <a:t>kế</a:t>
            </a:r>
            <a:r>
              <a:rPr lang="en-US" altLang="vi-VN" sz="2400" dirty="0"/>
              <a:t>.</a:t>
            </a:r>
          </a:p>
          <a:p>
            <a:pPr lvl="1" eaLnBrk="1" hangingPunct="1"/>
            <a:r>
              <a:rPr lang="en-US" altLang="vi-VN" sz="2400" dirty="0" err="1"/>
              <a:t>Lược</a:t>
            </a:r>
            <a:r>
              <a:rPr lang="en-US" altLang="vi-VN" sz="2400" dirty="0"/>
              <a:t> </a:t>
            </a:r>
            <a:r>
              <a:rPr lang="en-US" altLang="vi-VN" sz="2400" dirty="0" err="1"/>
              <a:t>đồ</a:t>
            </a:r>
            <a:r>
              <a:rPr lang="en-US" altLang="vi-VN" sz="2400" dirty="0"/>
              <a:t> </a:t>
            </a:r>
            <a:r>
              <a:rPr lang="en-US" altLang="vi-VN" sz="2400" dirty="0" err="1"/>
              <a:t>khái</a:t>
            </a:r>
            <a:r>
              <a:rPr lang="en-US" altLang="vi-VN" sz="2400" dirty="0"/>
              <a:t> </a:t>
            </a:r>
            <a:r>
              <a:rPr lang="en-US" altLang="vi-VN" sz="2400" dirty="0" err="1"/>
              <a:t>niệm</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được</a:t>
            </a:r>
            <a:r>
              <a:rPr lang="en-US" altLang="vi-VN" sz="2400" dirty="0"/>
              <a:t> </a:t>
            </a:r>
            <a:r>
              <a:rPr lang="en-US" altLang="vi-VN" sz="2400" dirty="0" err="1"/>
              <a:t>thành</a:t>
            </a:r>
            <a:r>
              <a:rPr lang="en-US" altLang="vi-VN" sz="2400" dirty="0"/>
              <a:t> </a:t>
            </a:r>
            <a:r>
              <a:rPr lang="en-US" altLang="vi-VN" sz="2400" dirty="0" err="1"/>
              <a:t>lập</a:t>
            </a:r>
            <a:r>
              <a:rPr lang="en-US" altLang="vi-VN" sz="2400" dirty="0"/>
              <a:t> </a:t>
            </a:r>
            <a:r>
              <a:rPr lang="en-US" altLang="vi-VN" sz="2400" dirty="0" err="1"/>
              <a:t>theo</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thực</a:t>
            </a:r>
            <a:r>
              <a:rPr lang="en-US" altLang="vi-VN" sz="2400" dirty="0"/>
              <a:t> </a:t>
            </a:r>
            <a:r>
              <a:rPr lang="en-US" altLang="vi-VN" sz="2400" dirty="0" err="1"/>
              <a:t>thể</a:t>
            </a:r>
            <a:r>
              <a:rPr lang="en-US" altLang="vi-VN" sz="2400" dirty="0"/>
              <a:t> </a:t>
            </a:r>
            <a:r>
              <a:rPr lang="en-US" altLang="vi-VN" sz="2400" dirty="0" err="1"/>
              <a:t>liên</a:t>
            </a:r>
            <a:r>
              <a:rPr lang="en-US" altLang="vi-VN" sz="2400" dirty="0"/>
              <a:t> </a:t>
            </a:r>
            <a:r>
              <a:rPr lang="en-US" altLang="vi-VN" sz="2400" dirty="0" err="1"/>
              <a:t>kết</a:t>
            </a:r>
            <a:endParaRPr lang="en-US" altLang="vi-VN" sz="2400" dirty="0"/>
          </a:p>
          <a:p>
            <a:pPr lvl="1" eaLnBrk="1" hangingPunct="1"/>
            <a:r>
              <a:rPr lang="en-US" altLang="vi-VN" sz="2400" dirty="0" err="1"/>
              <a:t>Lược</a:t>
            </a:r>
            <a:r>
              <a:rPr lang="en-US" altLang="vi-VN" sz="2400" dirty="0"/>
              <a:t> </a:t>
            </a:r>
            <a:r>
              <a:rPr lang="en-US" altLang="vi-VN" sz="2400" dirty="0" err="1"/>
              <a:t>đồ</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được</a:t>
            </a:r>
            <a:r>
              <a:rPr lang="en-US" altLang="vi-VN" sz="2400" dirty="0"/>
              <a:t> </a:t>
            </a:r>
            <a:r>
              <a:rPr lang="en-US" altLang="vi-VN" sz="2400" dirty="0" err="1"/>
              <a:t>thành</a:t>
            </a:r>
            <a:r>
              <a:rPr lang="en-US" altLang="vi-VN" sz="2400" dirty="0"/>
              <a:t> </a:t>
            </a:r>
            <a:r>
              <a:rPr lang="en-US" altLang="vi-VN" sz="2400" dirty="0" err="1"/>
              <a:t>lập</a:t>
            </a:r>
            <a:r>
              <a:rPr lang="en-US" altLang="vi-VN" sz="2400" dirty="0"/>
              <a:t> </a:t>
            </a:r>
            <a:r>
              <a:rPr lang="en-US" altLang="vi-VN" sz="2400" dirty="0" err="1"/>
              <a:t>theo</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quan</a:t>
            </a:r>
            <a:r>
              <a:rPr lang="en-US" altLang="vi-VN" sz="2400" dirty="0"/>
              <a:t> </a:t>
            </a:r>
            <a:r>
              <a:rPr lang="en-US" altLang="vi-VN" sz="2400" dirty="0" err="1"/>
              <a:t>hệ</a:t>
            </a:r>
            <a:r>
              <a:rPr lang="en-US" altLang="vi-VN" sz="2400" dirty="0"/>
              <a:t>.</a:t>
            </a:r>
          </a:p>
        </p:txBody>
      </p:sp>
      <p:sp>
        <p:nvSpPr>
          <p:cNvPr id="2" name="Slide Number Placeholder 1">
            <a:extLst>
              <a:ext uri="{FF2B5EF4-FFF2-40B4-BE49-F238E27FC236}">
                <a16:creationId xmlns:a16="http://schemas.microsoft.com/office/drawing/2014/main" id="{D8DA98B9-AD3D-4D3F-ACBC-134FD667ACBA}"/>
              </a:ext>
            </a:extLst>
          </p:cNvPr>
          <p:cNvSpPr>
            <a:spLocks noGrp="1"/>
          </p:cNvSpPr>
          <p:nvPr>
            <p:ph type="sldNum" sz="quarter" idx="12"/>
          </p:nvPr>
        </p:nvSpPr>
        <p:spPr/>
        <p:txBody>
          <a:bodyPr/>
          <a:lstStyle/>
          <a:p>
            <a:fld id="{75AD155E-7EA3-EA46-B9DC-061AAF62E150}"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43D1B8C9-B2DC-4C79-833F-3B56CF2C70C0}"/>
              </a:ext>
            </a:extLst>
          </p:cNvPr>
          <p:cNvSpPr>
            <a:spLocks noGrp="1" noChangeArrowheads="1"/>
          </p:cNvSpPr>
          <p:nvPr>
            <p:ph type="title"/>
          </p:nvPr>
        </p:nvSpPr>
        <p:spPr/>
        <p:txBody>
          <a:bodyPr/>
          <a:lstStyle/>
          <a:p>
            <a:pPr eaLnBrk="1" hangingPunct="1"/>
            <a:r>
              <a:rPr lang="en-US" altLang="vi-VN" dirty="0"/>
              <a:t>3.3. </a:t>
            </a:r>
            <a:r>
              <a:rPr lang="en-US" altLang="vi-VN" dirty="0" err="1"/>
              <a:t>Phân</a:t>
            </a:r>
            <a:r>
              <a:rPr lang="en-US" altLang="vi-VN" dirty="0"/>
              <a:t> </a:t>
            </a:r>
            <a:r>
              <a:rPr lang="en-US" altLang="vi-VN" dirty="0" err="1"/>
              <a:t>tích</a:t>
            </a:r>
            <a:r>
              <a:rPr lang="en-US" altLang="vi-VN" dirty="0"/>
              <a:t> HT </a:t>
            </a:r>
            <a:r>
              <a:rPr lang="en-US" altLang="vi-VN" dirty="0" err="1"/>
              <a:t>về</a:t>
            </a:r>
            <a:r>
              <a:rPr lang="en-US" altLang="vi-VN" dirty="0"/>
              <a:t> </a:t>
            </a:r>
            <a:r>
              <a:rPr lang="en-US" altLang="vi-VN" dirty="0" err="1"/>
              <a:t>dữ</a:t>
            </a:r>
            <a:r>
              <a:rPr lang="en-US" altLang="vi-VN" dirty="0"/>
              <a:t> </a:t>
            </a:r>
            <a:r>
              <a:rPr lang="en-US" altLang="vi-VN" dirty="0" err="1"/>
              <a:t>liệu</a:t>
            </a:r>
            <a:r>
              <a:rPr lang="en-US" altLang="vi-VN" dirty="0"/>
              <a:t> </a:t>
            </a:r>
          </a:p>
        </p:txBody>
      </p:sp>
      <p:sp>
        <p:nvSpPr>
          <p:cNvPr id="51206" name="Rectangle 3">
            <a:extLst>
              <a:ext uri="{FF2B5EF4-FFF2-40B4-BE49-F238E27FC236}">
                <a16:creationId xmlns:a16="http://schemas.microsoft.com/office/drawing/2014/main" id="{95A3A7C9-7EFC-4BB8-83AD-EF43638D0376}"/>
              </a:ext>
            </a:extLst>
          </p:cNvPr>
          <p:cNvSpPr>
            <a:spLocks noGrp="1" noChangeArrowheads="1"/>
          </p:cNvSpPr>
          <p:nvPr>
            <p:ph idx="1"/>
          </p:nvPr>
        </p:nvSpPr>
        <p:spPr>
          <a:xfrm>
            <a:off x="76200" y="1463675"/>
            <a:ext cx="8915400" cy="5029200"/>
          </a:xfrm>
        </p:spPr>
        <p:txBody>
          <a:bodyPr>
            <a:normAutofit lnSpcReduction="10000"/>
          </a:bodyPr>
          <a:lstStyle/>
          <a:p>
            <a:pPr lvl="1" eaLnBrk="1" hangingPunct="1">
              <a:buFontTx/>
              <a:buNone/>
            </a:pPr>
            <a:r>
              <a:rPr lang="en-US" altLang="vi-VN" sz="2400" dirty="0"/>
              <a:t>3.1 </a:t>
            </a:r>
            <a:r>
              <a:rPr lang="en-US" altLang="vi-VN" sz="2400" dirty="0" err="1"/>
              <a:t>Các</a:t>
            </a:r>
            <a:r>
              <a:rPr lang="en-US" altLang="vi-VN" sz="2400" dirty="0"/>
              <a:t> </a:t>
            </a:r>
            <a:r>
              <a:rPr lang="en-US" altLang="vi-VN" sz="2400" dirty="0" err="1"/>
              <a:t>công</a:t>
            </a:r>
            <a:r>
              <a:rPr lang="en-US" altLang="vi-VN" sz="2400" dirty="0"/>
              <a:t> </a:t>
            </a:r>
            <a:r>
              <a:rPr lang="en-US" altLang="vi-VN" sz="2400" dirty="0" err="1"/>
              <a:t>cụ</a:t>
            </a:r>
            <a:r>
              <a:rPr lang="en-US" altLang="vi-VN" sz="2400" dirty="0"/>
              <a:t> </a:t>
            </a:r>
            <a:r>
              <a:rPr lang="en-US" altLang="vi-VN" sz="2400" dirty="0" err="1"/>
              <a:t>diễn</a:t>
            </a:r>
            <a:r>
              <a:rPr lang="en-US" altLang="vi-VN" sz="2400" dirty="0"/>
              <a:t> </a:t>
            </a:r>
            <a:r>
              <a:rPr lang="en-US" altLang="vi-VN" sz="2400" dirty="0" err="1"/>
              <a:t>tả</a:t>
            </a:r>
            <a:r>
              <a:rPr lang="en-US" altLang="vi-VN" sz="2400" dirty="0"/>
              <a:t> </a:t>
            </a:r>
            <a:r>
              <a:rPr lang="en-US" altLang="vi-VN" sz="2400" dirty="0" err="1"/>
              <a:t>dữ</a:t>
            </a:r>
            <a:r>
              <a:rPr lang="en-US" altLang="vi-VN" sz="2400" dirty="0"/>
              <a:t> </a:t>
            </a:r>
            <a:r>
              <a:rPr lang="en-US" altLang="vi-VN" sz="2400" dirty="0" err="1"/>
              <a:t>liệu</a:t>
            </a:r>
            <a:endParaRPr lang="en-US" altLang="vi-VN" sz="2400" dirty="0"/>
          </a:p>
          <a:p>
            <a:pPr lvl="1" eaLnBrk="1" hangingPunct="1">
              <a:buFontTx/>
              <a:buNone/>
            </a:pPr>
            <a:r>
              <a:rPr lang="en-US" altLang="vi-VN" sz="2400" dirty="0"/>
              <a:t>	</a:t>
            </a:r>
            <a:r>
              <a:rPr lang="en-US" altLang="vi-VN" sz="2200" dirty="0"/>
              <a:t>a) </a:t>
            </a:r>
            <a:r>
              <a:rPr lang="en-US" altLang="vi-VN" sz="2200" dirty="0" err="1"/>
              <a:t>Mã</a:t>
            </a:r>
            <a:r>
              <a:rPr lang="en-US" altLang="vi-VN" sz="2200" dirty="0"/>
              <a:t> </a:t>
            </a:r>
            <a:r>
              <a:rPr lang="en-US" altLang="vi-VN" sz="2200" dirty="0" err="1"/>
              <a:t>hóa</a:t>
            </a:r>
            <a:endParaRPr lang="en-US" altLang="vi-VN" sz="2200" dirty="0"/>
          </a:p>
          <a:p>
            <a:pPr lvl="1" eaLnBrk="1" hangingPunct="1">
              <a:buFontTx/>
              <a:buNone/>
            </a:pPr>
            <a:r>
              <a:rPr lang="en-US" altLang="vi-VN" sz="2200" dirty="0"/>
              <a:t>	b) </a:t>
            </a:r>
            <a:r>
              <a:rPr lang="en-US" altLang="vi-VN" sz="2200" dirty="0" err="1"/>
              <a:t>Từ</a:t>
            </a:r>
            <a:r>
              <a:rPr lang="en-US" altLang="vi-VN" sz="2200" dirty="0"/>
              <a:t> </a:t>
            </a:r>
            <a:r>
              <a:rPr lang="en-US" altLang="vi-VN" sz="2200" dirty="0" err="1"/>
              <a:t>điển</a:t>
            </a:r>
            <a:r>
              <a:rPr lang="en-US" altLang="vi-VN" sz="2200" dirty="0"/>
              <a:t> </a:t>
            </a:r>
            <a:r>
              <a:rPr lang="en-US" altLang="vi-VN" sz="2200" dirty="0" err="1"/>
              <a:t>dữ</a:t>
            </a:r>
            <a:r>
              <a:rPr lang="en-US" altLang="vi-VN" sz="2200" dirty="0"/>
              <a:t> </a:t>
            </a:r>
            <a:r>
              <a:rPr lang="en-US" altLang="vi-VN" sz="2200" dirty="0" err="1"/>
              <a:t>liệu</a:t>
            </a:r>
            <a:endParaRPr lang="en-US" altLang="vi-VN" sz="2200" dirty="0"/>
          </a:p>
          <a:p>
            <a:pPr lvl="1" eaLnBrk="1" hangingPunct="1">
              <a:buFontTx/>
              <a:buNone/>
            </a:pPr>
            <a:r>
              <a:rPr lang="en-US" altLang="vi-VN" sz="2400" dirty="0"/>
              <a:t>3.2 </a:t>
            </a:r>
            <a:r>
              <a:rPr lang="en-US" altLang="vi-VN" sz="2400" dirty="0" err="1"/>
              <a:t>Xây</a:t>
            </a:r>
            <a:r>
              <a:rPr lang="en-US" altLang="vi-VN" sz="2400" dirty="0"/>
              <a:t> </a:t>
            </a:r>
            <a:r>
              <a:rPr lang="en-US" altLang="vi-VN" sz="2400" dirty="0" err="1"/>
              <a:t>dựng</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khái</a:t>
            </a:r>
            <a:r>
              <a:rPr lang="en-US" altLang="vi-VN" sz="2400" dirty="0"/>
              <a:t> </a:t>
            </a:r>
            <a:r>
              <a:rPr lang="en-US" altLang="vi-VN" sz="2400" dirty="0" err="1"/>
              <a:t>niệm</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dựa</a:t>
            </a:r>
            <a:r>
              <a:rPr lang="en-US" altLang="vi-VN" sz="2400" dirty="0"/>
              <a:t> </a:t>
            </a:r>
            <a:r>
              <a:rPr lang="en-US" altLang="vi-VN" sz="2400" dirty="0" err="1"/>
              <a:t>vào</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thực</a:t>
            </a:r>
            <a:r>
              <a:rPr lang="en-US" altLang="vi-VN" sz="2400" dirty="0"/>
              <a:t> </a:t>
            </a:r>
            <a:r>
              <a:rPr lang="en-US" altLang="vi-VN" sz="2400" dirty="0" err="1"/>
              <a:t>thể</a:t>
            </a:r>
            <a:r>
              <a:rPr lang="en-US" altLang="vi-VN" sz="2400" dirty="0"/>
              <a:t> </a:t>
            </a:r>
            <a:r>
              <a:rPr lang="en-US" altLang="vi-VN" sz="2400" dirty="0" err="1"/>
              <a:t>liên</a:t>
            </a:r>
            <a:r>
              <a:rPr lang="en-US" altLang="vi-VN" sz="2400" dirty="0"/>
              <a:t> </a:t>
            </a:r>
            <a:r>
              <a:rPr lang="en-US" altLang="vi-VN" sz="2400" dirty="0" err="1"/>
              <a:t>kết</a:t>
            </a:r>
            <a:endParaRPr lang="en-US" altLang="vi-VN" sz="2400" dirty="0"/>
          </a:p>
          <a:p>
            <a:pPr lvl="1" eaLnBrk="1" hangingPunct="1">
              <a:buFontTx/>
              <a:buNone/>
            </a:pPr>
            <a:r>
              <a:rPr lang="en-US" altLang="vi-VN" sz="2400" dirty="0"/>
              <a:t>	</a:t>
            </a:r>
            <a:r>
              <a:rPr lang="en-US" altLang="vi-VN" sz="2200" dirty="0"/>
              <a:t>a) </a:t>
            </a:r>
            <a:r>
              <a:rPr lang="en-US" altLang="vi-VN" sz="2200" dirty="0" err="1"/>
              <a:t>Mô</a:t>
            </a:r>
            <a:r>
              <a:rPr lang="en-US" altLang="vi-VN" sz="2200" dirty="0"/>
              <a:t> </a:t>
            </a:r>
            <a:r>
              <a:rPr lang="en-US" altLang="vi-VN" sz="2200" dirty="0" err="1"/>
              <a:t>hình</a:t>
            </a:r>
            <a:r>
              <a:rPr lang="en-US" altLang="vi-VN" sz="2200" dirty="0"/>
              <a:t> </a:t>
            </a:r>
            <a:r>
              <a:rPr lang="en-US" altLang="vi-VN" sz="2200" dirty="0" err="1"/>
              <a:t>thực</a:t>
            </a:r>
            <a:r>
              <a:rPr lang="en-US" altLang="vi-VN" sz="2200" dirty="0"/>
              <a:t> </a:t>
            </a:r>
            <a:r>
              <a:rPr lang="en-US" altLang="vi-VN" sz="2200" dirty="0" err="1"/>
              <a:t>thể</a:t>
            </a:r>
            <a:r>
              <a:rPr lang="en-US" altLang="vi-VN" sz="2200" dirty="0"/>
              <a:t> </a:t>
            </a:r>
            <a:r>
              <a:rPr lang="en-US" altLang="vi-VN" sz="2200" dirty="0" err="1"/>
              <a:t>liên</a:t>
            </a:r>
            <a:r>
              <a:rPr lang="en-US" altLang="vi-VN" sz="2200" dirty="0"/>
              <a:t> </a:t>
            </a:r>
            <a:r>
              <a:rPr lang="en-US" altLang="vi-VN" sz="2200" dirty="0" err="1"/>
              <a:t>kết</a:t>
            </a:r>
            <a:endParaRPr lang="en-US" altLang="vi-VN" sz="2200" dirty="0"/>
          </a:p>
          <a:p>
            <a:pPr lvl="1" eaLnBrk="1" hangingPunct="1">
              <a:buFontTx/>
              <a:buNone/>
            </a:pPr>
            <a:r>
              <a:rPr lang="en-US" altLang="vi-VN" sz="2200" dirty="0"/>
              <a:t>	b) </a:t>
            </a:r>
            <a:r>
              <a:rPr lang="en-US" altLang="vi-VN" sz="2200" dirty="0" err="1"/>
              <a:t>Phân</a:t>
            </a:r>
            <a:r>
              <a:rPr lang="en-US" altLang="vi-VN" sz="2200" dirty="0"/>
              <a:t> </a:t>
            </a:r>
            <a:r>
              <a:rPr lang="en-US" altLang="vi-VN" sz="2200" dirty="0" err="1"/>
              <a:t>tích</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theo</a:t>
            </a:r>
            <a:r>
              <a:rPr lang="en-US" altLang="vi-VN" sz="2200" dirty="0"/>
              <a:t> </a:t>
            </a:r>
            <a:r>
              <a:rPr lang="en-US" altLang="vi-VN" sz="2200" dirty="0" err="1"/>
              <a:t>mô</a:t>
            </a:r>
            <a:r>
              <a:rPr lang="en-US" altLang="vi-VN" sz="2200" dirty="0"/>
              <a:t> </a:t>
            </a:r>
            <a:r>
              <a:rPr lang="en-US" altLang="vi-VN" sz="2200" dirty="0" err="1"/>
              <a:t>hình</a:t>
            </a:r>
            <a:r>
              <a:rPr lang="en-US" altLang="vi-VN" sz="2200" dirty="0"/>
              <a:t> E/R</a:t>
            </a:r>
          </a:p>
          <a:p>
            <a:pPr lvl="1" eaLnBrk="1" hangingPunct="1">
              <a:buFontTx/>
              <a:buNone/>
            </a:pPr>
            <a:r>
              <a:rPr lang="en-US" altLang="vi-VN" sz="2400" dirty="0"/>
              <a:t>3.3 </a:t>
            </a:r>
            <a:r>
              <a:rPr lang="en-US" altLang="vi-VN" sz="2400" dirty="0" err="1"/>
              <a:t>Xây</a:t>
            </a:r>
            <a:r>
              <a:rPr lang="en-US" altLang="vi-VN" sz="2400" dirty="0"/>
              <a:t> </a:t>
            </a:r>
            <a:r>
              <a:rPr lang="en-US" altLang="vi-VN" sz="2400" dirty="0" err="1"/>
              <a:t>dựng</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dựa</a:t>
            </a:r>
            <a:r>
              <a:rPr lang="en-US" altLang="vi-VN" sz="2400" dirty="0"/>
              <a:t> </a:t>
            </a:r>
            <a:r>
              <a:rPr lang="en-US" altLang="vi-VN" sz="2400" dirty="0" err="1"/>
              <a:t>vào</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quan</a:t>
            </a:r>
            <a:r>
              <a:rPr lang="en-US" altLang="vi-VN" sz="2400" dirty="0"/>
              <a:t> </a:t>
            </a:r>
            <a:r>
              <a:rPr lang="en-US" altLang="vi-VN" sz="2400" dirty="0" err="1"/>
              <a:t>hệ</a:t>
            </a:r>
            <a:endParaRPr lang="en-US" altLang="vi-VN" sz="2400" dirty="0"/>
          </a:p>
          <a:p>
            <a:pPr lvl="1" eaLnBrk="1" hangingPunct="1">
              <a:buFontTx/>
              <a:buNone/>
            </a:pPr>
            <a:r>
              <a:rPr lang="en-US" altLang="vi-VN" sz="2400" dirty="0"/>
              <a:t>	</a:t>
            </a:r>
            <a:r>
              <a:rPr lang="en-US" altLang="vi-VN" sz="2200" dirty="0"/>
              <a:t>a) </a:t>
            </a:r>
            <a:r>
              <a:rPr lang="en-US" altLang="vi-VN" sz="2200" dirty="0" err="1"/>
              <a:t>Mô</a:t>
            </a:r>
            <a:r>
              <a:rPr lang="en-US" altLang="vi-VN" sz="2200" dirty="0"/>
              <a:t> </a:t>
            </a:r>
            <a:r>
              <a:rPr lang="en-US" altLang="vi-VN" sz="2200" dirty="0" err="1"/>
              <a:t>hình</a:t>
            </a:r>
            <a:r>
              <a:rPr lang="en-US" altLang="vi-VN" sz="2200" dirty="0"/>
              <a:t> </a:t>
            </a:r>
            <a:r>
              <a:rPr lang="en-US" altLang="vi-VN" sz="2200" dirty="0" err="1"/>
              <a:t>quan</a:t>
            </a:r>
            <a:r>
              <a:rPr lang="en-US" altLang="vi-VN" sz="2200" dirty="0"/>
              <a:t> </a:t>
            </a:r>
            <a:r>
              <a:rPr lang="en-US" altLang="vi-VN" sz="2200" dirty="0" err="1"/>
              <a:t>hệ</a:t>
            </a:r>
            <a:endParaRPr lang="en-US" altLang="vi-VN" sz="2200" dirty="0"/>
          </a:p>
          <a:p>
            <a:pPr lvl="1" eaLnBrk="1" hangingPunct="1">
              <a:buFontTx/>
              <a:buNone/>
            </a:pPr>
            <a:r>
              <a:rPr lang="en-US" altLang="vi-VN" sz="2200" dirty="0"/>
              <a:t>	b) </a:t>
            </a:r>
            <a:r>
              <a:rPr lang="en-US" altLang="vi-VN" sz="2200" dirty="0" err="1"/>
              <a:t>Các</a:t>
            </a:r>
            <a:r>
              <a:rPr lang="en-US" altLang="vi-VN" sz="2200" dirty="0"/>
              <a:t> </a:t>
            </a:r>
            <a:r>
              <a:rPr lang="en-US" altLang="vi-VN" sz="2200" dirty="0" err="1"/>
              <a:t>ràng</a:t>
            </a:r>
            <a:r>
              <a:rPr lang="en-US" altLang="vi-VN" sz="2200" dirty="0"/>
              <a:t> </a:t>
            </a:r>
            <a:r>
              <a:rPr lang="en-US" altLang="vi-VN" sz="2200" dirty="0" err="1"/>
              <a:t>buộc</a:t>
            </a:r>
            <a:r>
              <a:rPr lang="en-US" altLang="vi-VN" sz="2200" dirty="0"/>
              <a:t> </a:t>
            </a:r>
            <a:r>
              <a:rPr lang="en-US" altLang="vi-VN" sz="2200" dirty="0" err="1"/>
              <a:t>toàn</a:t>
            </a:r>
            <a:r>
              <a:rPr lang="en-US" altLang="vi-VN" sz="2200" dirty="0"/>
              <a:t> </a:t>
            </a:r>
            <a:r>
              <a:rPr lang="en-US" altLang="vi-VN" sz="2200" dirty="0" err="1"/>
              <a:t>vẹn</a:t>
            </a:r>
            <a:endParaRPr lang="en-US" altLang="vi-VN" sz="2200" dirty="0"/>
          </a:p>
        </p:txBody>
      </p:sp>
      <p:sp>
        <p:nvSpPr>
          <p:cNvPr id="2" name="Slide Number Placeholder 1">
            <a:extLst>
              <a:ext uri="{FF2B5EF4-FFF2-40B4-BE49-F238E27FC236}">
                <a16:creationId xmlns:a16="http://schemas.microsoft.com/office/drawing/2014/main" id="{58232ADE-C544-47D1-A72A-6C477A4F2C0F}"/>
              </a:ext>
            </a:extLst>
          </p:cNvPr>
          <p:cNvSpPr>
            <a:spLocks noGrp="1"/>
          </p:cNvSpPr>
          <p:nvPr>
            <p:ph type="sldNum" sz="quarter" idx="12"/>
          </p:nvPr>
        </p:nvSpPr>
        <p:spPr/>
        <p:txBody>
          <a:bodyPr/>
          <a:lstStyle/>
          <a:p>
            <a:fld id="{75AD155E-7EA3-EA46-B9DC-061AAF62E150}"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8F82-A9BA-E543-BEE3-D9F4A157C2A2}"/>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E21ACA1-7AE9-6548-8A1C-AFDC23299B40}"/>
              </a:ext>
            </a:extLst>
          </p:cNvPr>
          <p:cNvSpPr>
            <a:spLocks noGrp="1"/>
          </p:cNvSpPr>
          <p:nvPr>
            <p:ph idx="1"/>
          </p:nvPr>
        </p:nvSpPr>
        <p:spPr/>
        <p:txBody>
          <a:bodyPr>
            <a:normAutofit/>
          </a:bodyPr>
          <a:lstStyle/>
          <a:p>
            <a:pPr>
              <a:buNone/>
            </a:pPr>
            <a:r>
              <a:rPr lang="en-US" altLang="vi-VN" dirty="0"/>
              <a:t>3. 1. </a:t>
            </a:r>
            <a:r>
              <a:rPr lang="en-US" altLang="vi-VN" dirty="0" err="1"/>
              <a:t>Tổng</a:t>
            </a:r>
            <a:r>
              <a:rPr lang="en-US" altLang="vi-VN" dirty="0"/>
              <a:t> </a:t>
            </a:r>
            <a:r>
              <a:rPr lang="en-US" altLang="vi-VN" dirty="0" err="1"/>
              <a:t>quan</a:t>
            </a:r>
            <a:r>
              <a:rPr lang="en-US" altLang="vi-VN" dirty="0"/>
              <a:t> </a:t>
            </a:r>
            <a:r>
              <a:rPr lang="en-US" altLang="vi-VN" dirty="0" err="1"/>
              <a:t>về</a:t>
            </a:r>
            <a:r>
              <a:rPr lang="en-US" altLang="vi-VN" dirty="0"/>
              <a:t> PTTK HT </a:t>
            </a:r>
            <a:r>
              <a:rPr lang="en-US" altLang="vi-VN" dirty="0" err="1"/>
              <a:t>có</a:t>
            </a:r>
            <a:r>
              <a:rPr lang="en-US" altLang="vi-VN" dirty="0"/>
              <a:t> </a:t>
            </a:r>
            <a:r>
              <a:rPr lang="en-US" altLang="vi-VN" dirty="0" err="1"/>
              <a:t>cấu</a:t>
            </a:r>
            <a:r>
              <a:rPr lang="en-US" altLang="vi-VN" dirty="0"/>
              <a:t> </a:t>
            </a:r>
            <a:r>
              <a:rPr lang="en-US" altLang="vi-VN" dirty="0" err="1"/>
              <a:t>trúc</a:t>
            </a:r>
            <a:endParaRPr lang="en-US" altLang="vi-VN" dirty="0"/>
          </a:p>
          <a:p>
            <a:pPr>
              <a:buNone/>
            </a:pPr>
            <a:r>
              <a:rPr lang="en-US" altLang="vi-VN" dirty="0"/>
              <a:t>3. 2. </a:t>
            </a:r>
            <a:r>
              <a:rPr lang="en-US" altLang="vi-VN" dirty="0" err="1"/>
              <a:t>Phân</a:t>
            </a:r>
            <a:r>
              <a:rPr lang="en-US" altLang="vi-VN" dirty="0"/>
              <a:t> </a:t>
            </a:r>
            <a:r>
              <a:rPr lang="en-US" altLang="vi-VN" dirty="0" err="1"/>
              <a:t>tích</a:t>
            </a:r>
            <a:r>
              <a:rPr lang="en-US" altLang="vi-VN" dirty="0"/>
              <a:t> HT </a:t>
            </a:r>
            <a:r>
              <a:rPr lang="en-US" altLang="vi-VN" dirty="0" err="1"/>
              <a:t>về</a:t>
            </a:r>
            <a:r>
              <a:rPr lang="en-US" altLang="vi-VN" dirty="0"/>
              <a:t> </a:t>
            </a:r>
            <a:r>
              <a:rPr lang="en-US" altLang="vi-VN" dirty="0" err="1"/>
              <a:t>chức</a:t>
            </a:r>
            <a:r>
              <a:rPr lang="en-US" altLang="vi-VN" dirty="0"/>
              <a:t> </a:t>
            </a:r>
            <a:r>
              <a:rPr lang="en-US" altLang="vi-VN" dirty="0" err="1"/>
              <a:t>năng</a:t>
            </a:r>
            <a:endParaRPr lang="en-US" altLang="vi-VN" dirty="0"/>
          </a:p>
          <a:p>
            <a:pPr>
              <a:buNone/>
            </a:pPr>
            <a:r>
              <a:rPr lang="en-US" altLang="vi-VN" dirty="0"/>
              <a:t>3. 3. </a:t>
            </a:r>
            <a:r>
              <a:rPr lang="en-US" altLang="vi-VN" dirty="0" err="1"/>
              <a:t>Phân</a:t>
            </a:r>
            <a:r>
              <a:rPr lang="en-US" altLang="vi-VN" dirty="0"/>
              <a:t> </a:t>
            </a:r>
            <a:r>
              <a:rPr lang="en-US" altLang="vi-VN" dirty="0" err="1"/>
              <a:t>tích</a:t>
            </a:r>
            <a:r>
              <a:rPr lang="en-US" altLang="vi-VN" dirty="0"/>
              <a:t> HT </a:t>
            </a:r>
            <a:r>
              <a:rPr lang="en-US" altLang="vi-VN" dirty="0" err="1"/>
              <a:t>về</a:t>
            </a:r>
            <a:r>
              <a:rPr lang="en-US" altLang="vi-VN" dirty="0"/>
              <a:t> </a:t>
            </a:r>
            <a:r>
              <a:rPr lang="en-US" altLang="vi-VN" dirty="0" err="1"/>
              <a:t>dữ</a:t>
            </a:r>
            <a:r>
              <a:rPr lang="en-US" altLang="vi-VN" dirty="0"/>
              <a:t> </a:t>
            </a:r>
            <a:r>
              <a:rPr lang="en-US" altLang="vi-VN" dirty="0" err="1"/>
              <a:t>liệu</a:t>
            </a:r>
            <a:endParaRPr lang="en-US" altLang="vi-VN" dirty="0"/>
          </a:p>
          <a:p>
            <a:pPr>
              <a:buNone/>
            </a:pPr>
            <a:r>
              <a:rPr lang="en-US" altLang="vi-VN" dirty="0"/>
              <a:t>3. 4. </a:t>
            </a:r>
            <a:r>
              <a:rPr lang="en-US" altLang="vi-VN" dirty="0" err="1"/>
              <a:t>Phân</a:t>
            </a:r>
            <a:r>
              <a:rPr lang="en-US" altLang="vi-VN" dirty="0"/>
              <a:t> </a:t>
            </a:r>
            <a:r>
              <a:rPr lang="en-US" altLang="vi-VN" dirty="0" err="1"/>
              <a:t>tích</a:t>
            </a:r>
            <a:r>
              <a:rPr lang="en-US" altLang="vi-VN" dirty="0"/>
              <a:t> HT </a:t>
            </a:r>
            <a:r>
              <a:rPr lang="en-US" altLang="vi-VN" dirty="0" err="1"/>
              <a:t>về</a:t>
            </a:r>
            <a:r>
              <a:rPr lang="en-US" altLang="vi-VN" dirty="0"/>
              <a:t> </a:t>
            </a:r>
            <a:r>
              <a:rPr lang="en-US" altLang="vi-VN" dirty="0" err="1"/>
              <a:t>động</a:t>
            </a:r>
            <a:r>
              <a:rPr lang="en-US" altLang="vi-VN" dirty="0"/>
              <a:t> </a:t>
            </a:r>
            <a:r>
              <a:rPr lang="en-US" altLang="vi-VN" dirty="0" err="1"/>
              <a:t>thái</a:t>
            </a:r>
            <a:endParaRPr lang="en-US" altLang="vi-VN" dirty="0"/>
          </a:p>
          <a:p>
            <a:pPr>
              <a:buNone/>
            </a:pPr>
            <a:r>
              <a:rPr lang="en-US" altLang="vi-VN" dirty="0"/>
              <a:t>3. 5. </a:t>
            </a:r>
            <a:r>
              <a:rPr lang="en-US" altLang="vi-VN" dirty="0" err="1"/>
              <a:t>Thiết</a:t>
            </a:r>
            <a:r>
              <a:rPr lang="en-US" altLang="vi-VN" dirty="0"/>
              <a:t> </a:t>
            </a:r>
            <a:r>
              <a:rPr lang="en-US" altLang="vi-VN" dirty="0" err="1"/>
              <a:t>kế</a:t>
            </a:r>
            <a:r>
              <a:rPr lang="en-US" altLang="vi-VN" dirty="0"/>
              <a:t> </a:t>
            </a:r>
            <a:r>
              <a:rPr lang="en-US" altLang="vi-VN" dirty="0" err="1"/>
              <a:t>kiến</a:t>
            </a:r>
            <a:r>
              <a:rPr lang="en-US" altLang="vi-VN" dirty="0"/>
              <a:t> </a:t>
            </a:r>
            <a:r>
              <a:rPr lang="en-US" altLang="vi-VN" dirty="0" err="1"/>
              <a:t>trúc</a:t>
            </a:r>
            <a:r>
              <a:rPr lang="en-US" altLang="vi-VN" dirty="0"/>
              <a:t> HT</a:t>
            </a:r>
          </a:p>
          <a:p>
            <a:pPr>
              <a:buNone/>
            </a:pPr>
            <a:r>
              <a:rPr lang="en-US" altLang="vi-VN" dirty="0"/>
              <a:t>3. 6. </a:t>
            </a:r>
            <a:r>
              <a:rPr lang="en-US" altLang="vi-VN" dirty="0" err="1"/>
              <a:t>Thiết</a:t>
            </a:r>
            <a:r>
              <a:rPr lang="en-US" altLang="vi-VN" dirty="0"/>
              <a:t> </a:t>
            </a:r>
            <a:r>
              <a:rPr lang="en-US" altLang="vi-VN" dirty="0" err="1"/>
              <a:t>kế</a:t>
            </a:r>
            <a:r>
              <a:rPr lang="en-US" altLang="vi-VN" dirty="0"/>
              <a:t> </a:t>
            </a:r>
            <a:r>
              <a:rPr lang="en-US" altLang="vi-VN" dirty="0" err="1"/>
              <a:t>giao</a:t>
            </a:r>
            <a:r>
              <a:rPr lang="en-US" altLang="vi-VN" dirty="0"/>
              <a:t> </a:t>
            </a:r>
            <a:r>
              <a:rPr lang="en-US" altLang="vi-VN" dirty="0" err="1"/>
              <a:t>diện</a:t>
            </a:r>
            <a:r>
              <a:rPr lang="en-US" altLang="vi-VN" dirty="0"/>
              <a:t> </a:t>
            </a:r>
            <a:r>
              <a:rPr lang="en-US" altLang="vi-VN" dirty="0" err="1"/>
              <a:t>người</a:t>
            </a:r>
            <a:r>
              <a:rPr lang="en-US" altLang="vi-VN" dirty="0"/>
              <a:t> </a:t>
            </a:r>
            <a:r>
              <a:rPr lang="en-US" altLang="vi-VN" dirty="0" err="1"/>
              <a:t>dùng</a:t>
            </a:r>
            <a:endParaRPr lang="en-US" altLang="vi-VN" dirty="0"/>
          </a:p>
          <a:p>
            <a:pPr>
              <a:buNone/>
            </a:pPr>
            <a:r>
              <a:rPr lang="en-US" altLang="vi-VN" dirty="0"/>
              <a:t>3. 7. </a:t>
            </a:r>
            <a:r>
              <a:rPr lang="en-US" altLang="vi-VN" dirty="0" err="1"/>
              <a:t>Thiết</a:t>
            </a:r>
            <a:r>
              <a:rPr lang="en-US" altLang="vi-VN" dirty="0"/>
              <a:t> </a:t>
            </a:r>
            <a:r>
              <a:rPr lang="en-US" altLang="vi-VN" dirty="0" err="1"/>
              <a:t>kế</a:t>
            </a:r>
            <a:r>
              <a:rPr lang="en-US" altLang="vi-VN" dirty="0"/>
              <a:t> </a:t>
            </a:r>
            <a:r>
              <a:rPr lang="en-US" altLang="vi-VN" dirty="0" err="1"/>
              <a:t>dữ</a:t>
            </a:r>
            <a:r>
              <a:rPr lang="en-US" altLang="vi-VN" dirty="0"/>
              <a:t> </a:t>
            </a:r>
            <a:r>
              <a:rPr lang="en-US" altLang="vi-VN" dirty="0" err="1"/>
              <a:t>liệu</a:t>
            </a:r>
            <a:r>
              <a:rPr lang="en-US" altLang="vi-VN"/>
              <a:t> HT</a:t>
            </a:r>
            <a:endParaRPr lang="en-US" altLang="vi-VN" dirty="0"/>
          </a:p>
        </p:txBody>
      </p:sp>
      <p:sp>
        <p:nvSpPr>
          <p:cNvPr id="5" name="Slide Number Placeholder 4">
            <a:extLst>
              <a:ext uri="{FF2B5EF4-FFF2-40B4-BE49-F238E27FC236}">
                <a16:creationId xmlns:a16="http://schemas.microsoft.com/office/drawing/2014/main" id="{7A80C9C4-6E33-4BF5-BD2E-E695F8547628}"/>
              </a:ext>
            </a:extLst>
          </p:cNvPr>
          <p:cNvSpPr>
            <a:spLocks noGrp="1"/>
          </p:cNvSpPr>
          <p:nvPr>
            <p:ph type="sldNum" sz="quarter" idx="12"/>
          </p:nvPr>
        </p:nvSpPr>
        <p:spPr/>
        <p:txBody>
          <a:bodyPr/>
          <a:lstStyle/>
          <a:p>
            <a:fld id="{75AD155E-7EA3-EA46-B9DC-061AAF62E150}" type="slidenum">
              <a:rPr lang="en-US" smtClean="0"/>
              <a:pPr/>
              <a:t>3</a:t>
            </a:fld>
            <a:endParaRPr lang="en-US" dirty="0"/>
          </a:p>
        </p:txBody>
      </p:sp>
    </p:spTree>
    <p:extLst>
      <p:ext uri="{BB962C8B-B14F-4D97-AF65-F5344CB8AC3E}">
        <p14:creationId xmlns:p14="http://schemas.microsoft.com/office/powerpoint/2010/main" val="4059373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AE2280B5-EB36-4EC4-B13C-BC10DD9989F8}"/>
              </a:ext>
            </a:extLst>
          </p:cNvPr>
          <p:cNvSpPr>
            <a:spLocks noGrp="1" noChangeArrowheads="1"/>
          </p:cNvSpPr>
          <p:nvPr>
            <p:ph type="title"/>
          </p:nvPr>
        </p:nvSpPr>
        <p:spPr/>
        <p:txBody>
          <a:bodyPr>
            <a:normAutofit fontScale="90000"/>
          </a:bodyPr>
          <a:lstStyle/>
          <a:p>
            <a:pPr eaLnBrk="1" hangingPunct="1"/>
            <a:r>
              <a:rPr lang="en-US" altLang="vi-VN" sz="3200"/>
              <a:t>3.3.1. Các công cụ diễn tả dữ liệu</a:t>
            </a:r>
          </a:p>
        </p:txBody>
      </p:sp>
      <p:sp>
        <p:nvSpPr>
          <p:cNvPr id="53254" name="Rectangle 3">
            <a:extLst>
              <a:ext uri="{FF2B5EF4-FFF2-40B4-BE49-F238E27FC236}">
                <a16:creationId xmlns:a16="http://schemas.microsoft.com/office/drawing/2014/main" id="{378CDAF2-0DAD-4D88-ADD4-84C20BDA0BD3}"/>
              </a:ext>
            </a:extLst>
          </p:cNvPr>
          <p:cNvSpPr>
            <a:spLocks noGrp="1" noChangeArrowheads="1"/>
          </p:cNvSpPr>
          <p:nvPr>
            <p:ph idx="1"/>
          </p:nvPr>
        </p:nvSpPr>
        <p:spPr>
          <a:xfrm>
            <a:off x="609600" y="1417637"/>
            <a:ext cx="8229600" cy="5257800"/>
          </a:xfrm>
        </p:spPr>
        <p:txBody>
          <a:bodyPr>
            <a:normAutofit fontScale="92500"/>
          </a:bodyPr>
          <a:lstStyle/>
          <a:p>
            <a:pPr eaLnBrk="1" hangingPunct="1">
              <a:lnSpc>
                <a:spcPct val="80000"/>
              </a:lnSpc>
              <a:buFontTx/>
              <a:buNone/>
            </a:pPr>
            <a:r>
              <a:rPr lang="en-US" altLang="vi-VN" b="1" dirty="0"/>
              <a:t>a) </a:t>
            </a:r>
            <a:r>
              <a:rPr lang="en-US" altLang="vi-VN" b="1" dirty="0" err="1"/>
              <a:t>Mã</a:t>
            </a:r>
            <a:r>
              <a:rPr lang="en-US" altLang="vi-VN" b="1" dirty="0"/>
              <a:t> </a:t>
            </a:r>
            <a:r>
              <a:rPr lang="en-US" altLang="vi-VN" b="1" dirty="0" err="1"/>
              <a:t>hóa</a:t>
            </a:r>
            <a:endParaRPr lang="en-US" altLang="vi-VN" b="1" dirty="0"/>
          </a:p>
          <a:p>
            <a:pPr eaLnBrk="1" hangingPunct="1">
              <a:lnSpc>
                <a:spcPct val="80000"/>
              </a:lnSpc>
              <a:buFontTx/>
              <a:buNone/>
            </a:pPr>
            <a:r>
              <a:rPr lang="en-US" altLang="vi-VN" sz="2400" dirty="0" err="1"/>
              <a:t>Khái</a:t>
            </a:r>
            <a:r>
              <a:rPr lang="en-US" altLang="vi-VN" sz="2400" dirty="0"/>
              <a:t> </a:t>
            </a:r>
            <a:r>
              <a:rPr lang="en-US" altLang="vi-VN" sz="2400" dirty="0" err="1"/>
              <a:t>niệm</a:t>
            </a:r>
            <a:r>
              <a:rPr lang="en-US" altLang="vi-VN" sz="2400" dirty="0"/>
              <a:t>: </a:t>
            </a:r>
          </a:p>
          <a:p>
            <a:pPr eaLnBrk="1" hangingPunct="1">
              <a:lnSpc>
                <a:spcPct val="80000"/>
              </a:lnSpc>
            </a:pPr>
            <a:r>
              <a:rPr lang="en-US" altLang="vi-VN" sz="2400" dirty="0" err="1"/>
              <a:t>Mã</a:t>
            </a:r>
            <a:r>
              <a:rPr lang="en-US" altLang="vi-VN" sz="2400" dirty="0"/>
              <a:t>: </a:t>
            </a:r>
            <a:r>
              <a:rPr lang="en-US" altLang="vi-VN" sz="2400" dirty="0" err="1"/>
              <a:t>tên</a:t>
            </a:r>
            <a:r>
              <a:rPr lang="en-US" altLang="vi-VN" sz="2400" dirty="0"/>
              <a:t> </a:t>
            </a:r>
            <a:r>
              <a:rPr lang="en-US" altLang="vi-VN" sz="2400" dirty="0" err="1"/>
              <a:t>viết</a:t>
            </a:r>
            <a:r>
              <a:rPr lang="en-US" altLang="vi-VN" sz="2400" dirty="0"/>
              <a:t> </a:t>
            </a:r>
            <a:r>
              <a:rPr lang="en-US" altLang="vi-VN" sz="2400" dirty="0" err="1"/>
              <a:t>tắt</a:t>
            </a:r>
            <a:r>
              <a:rPr lang="en-US" altLang="vi-VN" sz="2400" dirty="0"/>
              <a:t>, </a:t>
            </a:r>
            <a:r>
              <a:rPr lang="en-US" altLang="vi-VN" sz="2400" dirty="0" err="1"/>
              <a:t>tập</a:t>
            </a:r>
            <a:r>
              <a:rPr lang="en-US" altLang="vi-VN" sz="2400" dirty="0"/>
              <a:t> </a:t>
            </a:r>
            <a:r>
              <a:rPr lang="en-US" altLang="vi-VN" sz="2400" dirty="0" err="1"/>
              <a:t>các</a:t>
            </a:r>
            <a:r>
              <a:rPr lang="en-US" altLang="vi-VN" sz="2400" dirty="0"/>
              <a:t> </a:t>
            </a:r>
            <a:r>
              <a:rPr lang="en-US" altLang="vi-VN" sz="2400" dirty="0" err="1"/>
              <a:t>ký</a:t>
            </a:r>
            <a:r>
              <a:rPr lang="en-US" altLang="vi-VN" sz="2400" dirty="0"/>
              <a:t> </a:t>
            </a:r>
            <a:r>
              <a:rPr lang="en-US" altLang="vi-VN" sz="2400" dirty="0" err="1"/>
              <a:t>tự</a:t>
            </a:r>
            <a:r>
              <a:rPr lang="en-US" altLang="vi-VN" sz="2400" dirty="0"/>
              <a:t> </a:t>
            </a:r>
            <a:r>
              <a:rPr lang="en-US" altLang="vi-VN" sz="2400" dirty="0" err="1"/>
              <a:t>được</a:t>
            </a:r>
            <a:r>
              <a:rPr lang="en-US" altLang="vi-VN" sz="2400" dirty="0"/>
              <a:t> </a:t>
            </a:r>
            <a:r>
              <a:rPr lang="en-US" altLang="vi-VN" sz="2400" dirty="0" err="1"/>
              <a:t>gán</a:t>
            </a:r>
            <a:r>
              <a:rPr lang="en-US" altLang="vi-VN" sz="2400" dirty="0"/>
              <a:t> </a:t>
            </a:r>
            <a:r>
              <a:rPr lang="en-US" altLang="vi-VN" sz="2400" dirty="0" err="1"/>
              <a:t>cho</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nào</a:t>
            </a:r>
            <a:r>
              <a:rPr lang="en-US" altLang="vi-VN" sz="2400" dirty="0"/>
              <a:t> </a:t>
            </a:r>
            <a:r>
              <a:rPr lang="en-US" altLang="vi-VN" sz="2400" dirty="0" err="1"/>
              <a:t>đó</a:t>
            </a:r>
            <a:r>
              <a:rPr lang="en-US" altLang="vi-VN" sz="2400" dirty="0"/>
              <a:t> </a:t>
            </a:r>
            <a:r>
              <a:rPr lang="en-US" altLang="vi-VN" sz="2400" dirty="0" err="1"/>
              <a:t>mà</a:t>
            </a:r>
            <a:r>
              <a:rPr lang="en-US" altLang="vi-VN" sz="2400" dirty="0"/>
              <a:t> </a:t>
            </a:r>
            <a:r>
              <a:rPr lang="en-US" altLang="vi-VN" sz="2400" dirty="0" err="1"/>
              <a:t>phản</a:t>
            </a:r>
            <a:r>
              <a:rPr lang="en-US" altLang="vi-VN" sz="2400" dirty="0"/>
              <a:t> </a:t>
            </a:r>
            <a:r>
              <a:rPr lang="en-US" altLang="vi-VN" sz="2400" dirty="0" err="1"/>
              <a:t>ánh</a:t>
            </a:r>
            <a:r>
              <a:rPr lang="en-US" altLang="vi-VN" sz="2400" dirty="0"/>
              <a:t> </a:t>
            </a:r>
            <a:r>
              <a:rPr lang="en-US" altLang="vi-VN" sz="2400" dirty="0" err="1"/>
              <a:t>được</a:t>
            </a:r>
            <a:r>
              <a:rPr lang="en-US" altLang="vi-VN" sz="2400" dirty="0"/>
              <a:t> </a:t>
            </a:r>
            <a:r>
              <a:rPr lang="en-US" altLang="vi-VN" sz="2400" dirty="0" err="1"/>
              <a:t>nội</a:t>
            </a:r>
            <a:r>
              <a:rPr lang="en-US" altLang="vi-VN" sz="2400" dirty="0"/>
              <a:t> dung </a:t>
            </a:r>
            <a:r>
              <a:rPr lang="en-US" altLang="vi-VN" sz="2400" dirty="0" err="1"/>
              <a:t>của</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ấy</a:t>
            </a:r>
            <a:r>
              <a:rPr lang="en-US" altLang="vi-VN" sz="2400" dirty="0"/>
              <a:t>.</a:t>
            </a:r>
          </a:p>
          <a:p>
            <a:pPr eaLnBrk="1" hangingPunct="1">
              <a:lnSpc>
                <a:spcPct val="80000"/>
              </a:lnSpc>
            </a:pPr>
            <a:r>
              <a:rPr lang="en-US" altLang="vi-VN" sz="2400" dirty="0" err="1"/>
              <a:t>Mã</a:t>
            </a:r>
            <a:r>
              <a:rPr lang="en-US" altLang="vi-VN" sz="2400" dirty="0"/>
              <a:t> </a:t>
            </a:r>
            <a:r>
              <a:rPr lang="en-US" altLang="vi-VN" sz="2400" dirty="0" err="1"/>
              <a:t>hóa</a:t>
            </a:r>
            <a:r>
              <a:rPr lang="en-US" altLang="vi-VN" sz="2400" dirty="0"/>
              <a:t>: </a:t>
            </a:r>
            <a:r>
              <a:rPr lang="en-US" altLang="vi-VN" sz="2400" dirty="0" err="1"/>
              <a:t>là</a:t>
            </a:r>
            <a:r>
              <a:rPr lang="en-US" altLang="vi-VN" sz="2400" dirty="0"/>
              <a:t> </a:t>
            </a:r>
            <a:r>
              <a:rPr lang="en-US" altLang="vi-VN" sz="2400" dirty="0" err="1"/>
              <a:t>việc</a:t>
            </a:r>
            <a:r>
              <a:rPr lang="en-US" altLang="vi-VN" sz="2400" dirty="0"/>
              <a:t> </a:t>
            </a:r>
            <a:r>
              <a:rPr lang="en-US" altLang="vi-VN" sz="2400" dirty="0" err="1"/>
              <a:t>xây</a:t>
            </a:r>
            <a:r>
              <a:rPr lang="en-US" altLang="vi-VN" sz="2400" dirty="0"/>
              <a:t> </a:t>
            </a:r>
            <a:r>
              <a:rPr lang="en-US" altLang="vi-VN" sz="2400" dirty="0" err="1"/>
              <a:t>dựng</a:t>
            </a:r>
            <a:r>
              <a:rPr lang="en-US" altLang="vi-VN" sz="2400" dirty="0"/>
              <a:t> </a:t>
            </a:r>
            <a:r>
              <a:rPr lang="en-US" altLang="vi-VN" sz="2400" dirty="0" err="1"/>
              <a:t>một</a:t>
            </a:r>
            <a:r>
              <a:rPr lang="en-US" altLang="vi-VN" sz="2400" dirty="0"/>
              <a:t> </a:t>
            </a:r>
            <a:r>
              <a:rPr lang="en-US" altLang="vi-VN" sz="2400" dirty="0" err="1"/>
              <a:t>tập</a:t>
            </a:r>
            <a:r>
              <a:rPr lang="en-US" altLang="vi-VN" sz="2400" dirty="0"/>
              <a:t> </a:t>
            </a:r>
            <a:r>
              <a:rPr lang="en-US" altLang="vi-VN" sz="2400" dirty="0" err="1"/>
              <a:t>mã</a:t>
            </a:r>
            <a:r>
              <a:rPr lang="en-US" altLang="vi-VN" sz="2400" dirty="0"/>
              <a:t> (</a:t>
            </a:r>
            <a:r>
              <a:rPr lang="en-US" altLang="vi-VN" sz="2400" dirty="0" err="1"/>
              <a:t>tập</a:t>
            </a:r>
            <a:r>
              <a:rPr lang="en-US" altLang="vi-VN" sz="2400" dirty="0"/>
              <a:t> </a:t>
            </a:r>
            <a:r>
              <a:rPr lang="en-US" altLang="vi-VN" sz="2400" dirty="0" err="1"/>
              <a:t>các</a:t>
            </a:r>
            <a:r>
              <a:rPr lang="en-US" altLang="vi-VN" sz="2400" dirty="0"/>
              <a:t> </a:t>
            </a:r>
            <a:r>
              <a:rPr lang="en-US" altLang="vi-VN" sz="2400" dirty="0" err="1"/>
              <a:t>ký</a:t>
            </a:r>
            <a:r>
              <a:rPr lang="en-US" altLang="vi-VN" sz="2400" dirty="0"/>
              <a:t> </a:t>
            </a:r>
            <a:r>
              <a:rPr lang="en-US" altLang="vi-VN" sz="2400" dirty="0" err="1"/>
              <a:t>tự</a:t>
            </a:r>
            <a:r>
              <a:rPr lang="en-US" altLang="vi-VN" sz="2400" dirty="0"/>
              <a:t>, </a:t>
            </a:r>
            <a:r>
              <a:rPr lang="en-US" altLang="vi-VN" sz="2400" dirty="0" err="1"/>
              <a:t>tên</a:t>
            </a:r>
            <a:r>
              <a:rPr lang="en-US" altLang="vi-VN" sz="2400" dirty="0"/>
              <a:t> </a:t>
            </a:r>
            <a:r>
              <a:rPr lang="en-US" altLang="vi-VN" sz="2400" dirty="0" err="1"/>
              <a:t>gọi</a:t>
            </a:r>
            <a:r>
              <a:rPr lang="en-US" altLang="vi-VN" sz="2400" dirty="0"/>
              <a:t> </a:t>
            </a:r>
            <a:r>
              <a:rPr lang="en-US" altLang="vi-VN" sz="2400" dirty="0" err="1"/>
              <a:t>vắn</a:t>
            </a:r>
            <a:r>
              <a:rPr lang="en-US" altLang="vi-VN" sz="2400" dirty="0"/>
              <a:t> </a:t>
            </a:r>
            <a:r>
              <a:rPr lang="en-US" altLang="vi-VN" sz="2400" dirty="0" err="1"/>
              <a:t>tắt</a:t>
            </a:r>
            <a:r>
              <a:rPr lang="en-US" altLang="vi-VN" sz="2400" dirty="0"/>
              <a:t>, </a:t>
            </a:r>
            <a:r>
              <a:rPr lang="en-US" altLang="vi-VN" sz="2400" dirty="0" err="1"/>
              <a:t>ký</a:t>
            </a:r>
            <a:r>
              <a:rPr lang="en-US" altLang="vi-VN" sz="2400" dirty="0"/>
              <a:t> </a:t>
            </a:r>
            <a:r>
              <a:rPr lang="en-US" altLang="vi-VN" sz="2400" dirty="0" err="1"/>
              <a:t>hiệu</a:t>
            </a:r>
            <a:r>
              <a:rPr lang="en-US" altLang="vi-VN" sz="2400" dirty="0"/>
              <a:t>…) </a:t>
            </a:r>
            <a:r>
              <a:rPr lang="en-US" altLang="vi-VN" sz="2400" dirty="0" err="1"/>
              <a:t>và</a:t>
            </a:r>
            <a:r>
              <a:rPr lang="en-US" altLang="vi-VN" sz="2400" dirty="0"/>
              <a:t> </a:t>
            </a:r>
            <a:r>
              <a:rPr lang="en-US" altLang="vi-VN" sz="2400" dirty="0" err="1"/>
              <a:t>gán</a:t>
            </a:r>
            <a:r>
              <a:rPr lang="en-US" altLang="vi-VN" sz="2400" dirty="0"/>
              <a:t> </a:t>
            </a:r>
            <a:r>
              <a:rPr lang="en-US" altLang="vi-VN" sz="2400" dirty="0" err="1"/>
              <a:t>tập</a:t>
            </a:r>
            <a:r>
              <a:rPr lang="en-US" altLang="vi-VN" sz="2400" dirty="0"/>
              <a:t> </a:t>
            </a:r>
            <a:r>
              <a:rPr lang="en-US" altLang="vi-VN" sz="2400" dirty="0" err="1"/>
              <a:t>mã</a:t>
            </a:r>
            <a:r>
              <a:rPr lang="en-US" altLang="vi-VN" sz="2400" dirty="0"/>
              <a:t> </a:t>
            </a:r>
            <a:r>
              <a:rPr lang="en-US" altLang="vi-VN" sz="2400" dirty="0" err="1"/>
              <a:t>cho</a:t>
            </a:r>
            <a:r>
              <a:rPr lang="en-US" altLang="vi-VN" sz="2400" dirty="0"/>
              <a:t> </a:t>
            </a:r>
            <a:r>
              <a:rPr lang="en-US" altLang="vi-VN" sz="2400" dirty="0" err="1"/>
              <a:t>tập</a:t>
            </a:r>
            <a:r>
              <a:rPr lang="en-US" altLang="vi-VN" sz="2400" dirty="0"/>
              <a:t> </a:t>
            </a:r>
            <a:r>
              <a:rPr lang="en-US" altLang="vi-VN" sz="2400" dirty="0" err="1"/>
              <a:t>các</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theo</a:t>
            </a:r>
            <a:r>
              <a:rPr lang="en-US" altLang="vi-VN" sz="2400" dirty="0"/>
              <a:t> </a:t>
            </a:r>
            <a:r>
              <a:rPr lang="en-US" altLang="vi-VN" sz="2400" dirty="0" err="1"/>
              <a:t>một</a:t>
            </a:r>
            <a:r>
              <a:rPr lang="en-US" altLang="vi-VN" sz="2400" dirty="0"/>
              <a:t> </a:t>
            </a:r>
            <a:r>
              <a:rPr lang="en-US" altLang="vi-VN" sz="2400" dirty="0" err="1"/>
              <a:t>nguyên</a:t>
            </a:r>
            <a:r>
              <a:rPr lang="en-US" altLang="vi-VN" sz="2400" dirty="0"/>
              <a:t> </a:t>
            </a:r>
            <a:r>
              <a:rPr lang="en-US" altLang="vi-VN" sz="2400" dirty="0" err="1"/>
              <a:t>tắc</a:t>
            </a:r>
            <a:r>
              <a:rPr lang="en-US" altLang="vi-VN" sz="2400" dirty="0"/>
              <a:t> </a:t>
            </a:r>
            <a:r>
              <a:rPr lang="en-US" altLang="vi-VN" sz="2400" dirty="0" err="1"/>
              <a:t>biểu</a:t>
            </a:r>
            <a:r>
              <a:rPr lang="en-US" altLang="vi-VN" sz="2400" dirty="0"/>
              <a:t> </a:t>
            </a:r>
            <a:r>
              <a:rPr lang="en-US" altLang="vi-VN" sz="2400" dirty="0" err="1"/>
              <a:t>diễn</a:t>
            </a:r>
            <a:r>
              <a:rPr lang="en-US" altLang="vi-VN" sz="2400" dirty="0"/>
              <a:t> </a:t>
            </a:r>
            <a:r>
              <a:rPr lang="en-US" altLang="vi-VN" sz="2400" dirty="0" err="1"/>
              <a:t>nào</a:t>
            </a:r>
            <a:r>
              <a:rPr lang="en-US" altLang="vi-VN" sz="2400" dirty="0"/>
              <a:t> </a:t>
            </a:r>
            <a:r>
              <a:rPr lang="en-US" altLang="vi-VN" sz="2400" dirty="0" err="1"/>
              <a:t>đó</a:t>
            </a:r>
            <a:r>
              <a:rPr lang="en-US" altLang="vi-VN" sz="2400" dirty="0"/>
              <a:t>.</a:t>
            </a:r>
          </a:p>
          <a:p>
            <a:pPr eaLnBrk="1" hangingPunct="1">
              <a:lnSpc>
                <a:spcPct val="80000"/>
              </a:lnSpc>
            </a:pPr>
            <a:r>
              <a:rPr lang="en-US" altLang="vi-VN" sz="2400" dirty="0" err="1"/>
              <a:t>Đối</a:t>
            </a:r>
            <a:r>
              <a:rPr lang="en-US" altLang="vi-VN" sz="2400" dirty="0"/>
              <a:t> </a:t>
            </a:r>
            <a:r>
              <a:rPr lang="en-US" altLang="vi-VN" sz="2400" dirty="0" err="1"/>
              <a:t>tượng</a:t>
            </a:r>
            <a:r>
              <a:rPr lang="en-US" altLang="vi-VN" sz="2400" dirty="0"/>
              <a:t> ở </a:t>
            </a:r>
            <a:r>
              <a:rPr lang="en-US" altLang="vi-VN" sz="2400" dirty="0" err="1"/>
              <a:t>đây</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là</a:t>
            </a:r>
            <a:r>
              <a:rPr lang="en-US" altLang="vi-VN" sz="2400" dirty="0"/>
              <a:t>: </a:t>
            </a:r>
            <a:r>
              <a:rPr lang="en-US" altLang="vi-VN" sz="2400" dirty="0" err="1"/>
              <a:t>Các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khác</a:t>
            </a:r>
            <a:r>
              <a:rPr lang="en-US" altLang="vi-VN" sz="2400" dirty="0"/>
              <a:t> </a:t>
            </a:r>
            <a:r>
              <a:rPr lang="en-US" altLang="vi-VN" sz="2400" dirty="0" err="1"/>
              <a:t>nhau</a:t>
            </a:r>
            <a:r>
              <a:rPr lang="en-US" altLang="vi-VN" sz="2400" dirty="0"/>
              <a:t> </a:t>
            </a:r>
            <a:r>
              <a:rPr lang="en-US" altLang="vi-VN" sz="2400" dirty="0" err="1"/>
              <a:t>trong</a:t>
            </a:r>
            <a:r>
              <a:rPr lang="en-US" altLang="vi-VN" sz="2400" dirty="0"/>
              <a:t> HT, </a:t>
            </a:r>
            <a:r>
              <a:rPr lang="en-US" altLang="vi-VN" sz="2400" dirty="0" err="1"/>
              <a:t>các</a:t>
            </a:r>
            <a:r>
              <a:rPr lang="en-US" altLang="vi-VN" sz="2400" dirty="0"/>
              <a:t> </a:t>
            </a:r>
            <a:r>
              <a:rPr lang="en-US" altLang="vi-VN" sz="2400" dirty="0" err="1"/>
              <a:t>chương</a:t>
            </a:r>
            <a:r>
              <a:rPr lang="en-US" altLang="vi-VN" sz="2400" dirty="0"/>
              <a:t> </a:t>
            </a:r>
            <a:r>
              <a:rPr lang="en-US" altLang="vi-VN" sz="2400" dirty="0" err="1"/>
              <a:t>trình</a:t>
            </a:r>
            <a:r>
              <a:rPr lang="en-US" altLang="vi-VN" sz="2400" dirty="0"/>
              <a:t>, </a:t>
            </a:r>
            <a:r>
              <a:rPr lang="en-US" altLang="vi-VN" sz="2400" dirty="0" err="1"/>
              <a:t>các</a:t>
            </a:r>
            <a:r>
              <a:rPr lang="en-US" altLang="vi-VN" sz="2400" dirty="0"/>
              <a:t> </a:t>
            </a:r>
            <a:r>
              <a:rPr lang="en-US" altLang="vi-VN" sz="2400" dirty="0" err="1"/>
              <a:t>xử</a:t>
            </a:r>
            <a:r>
              <a:rPr lang="en-US" altLang="vi-VN" sz="2400" dirty="0"/>
              <a:t> </a:t>
            </a:r>
            <a:r>
              <a:rPr lang="en-US" altLang="vi-VN" sz="2400" dirty="0" err="1"/>
              <a:t>lý</a:t>
            </a:r>
            <a:r>
              <a:rPr lang="en-US" altLang="vi-VN" sz="2400" dirty="0"/>
              <a:t>, </a:t>
            </a:r>
            <a:r>
              <a:rPr lang="en-US" altLang="vi-VN" sz="2400" dirty="0" err="1"/>
              <a:t>các</a:t>
            </a:r>
            <a:r>
              <a:rPr lang="en-US" altLang="vi-VN" sz="2400" dirty="0"/>
              <a:t> </a:t>
            </a:r>
            <a:r>
              <a:rPr lang="en-US" altLang="vi-VN" sz="2400" dirty="0" err="1"/>
              <a:t>tài</a:t>
            </a:r>
            <a:r>
              <a:rPr lang="en-US" altLang="vi-VN" sz="2400" dirty="0"/>
              <a:t> </a:t>
            </a:r>
            <a:r>
              <a:rPr lang="en-US" altLang="vi-VN" sz="2400" dirty="0" err="1"/>
              <a:t>liệu</a:t>
            </a:r>
            <a:r>
              <a:rPr lang="en-US" altLang="vi-VN" sz="2400" dirty="0"/>
              <a:t> </a:t>
            </a:r>
            <a:r>
              <a:rPr lang="en-US" altLang="vi-VN" sz="2400" dirty="0" err="1"/>
              <a:t>các</a:t>
            </a:r>
            <a:r>
              <a:rPr lang="en-US" altLang="vi-VN" sz="2400" dirty="0"/>
              <a:t> </a:t>
            </a:r>
            <a:r>
              <a:rPr lang="en-US" altLang="vi-VN" sz="2400" dirty="0" err="1"/>
              <a:t>tệp</a:t>
            </a:r>
            <a:r>
              <a:rPr lang="en-US" altLang="vi-VN" sz="2400" dirty="0"/>
              <a:t>, </a:t>
            </a:r>
            <a:r>
              <a:rPr lang="en-US" altLang="vi-VN" sz="2400" dirty="0" err="1"/>
              <a:t>các</a:t>
            </a:r>
            <a:r>
              <a:rPr lang="en-US" altLang="vi-VN" sz="2400" dirty="0"/>
              <a:t> </a:t>
            </a:r>
            <a:r>
              <a:rPr lang="en-US" altLang="vi-VN" sz="2400" dirty="0" err="1"/>
              <a:t>thông</a:t>
            </a:r>
            <a:r>
              <a:rPr lang="en-US" altLang="vi-VN" sz="2400" dirty="0"/>
              <a:t> tin </a:t>
            </a:r>
            <a:r>
              <a:rPr lang="en-US" altLang="vi-VN" sz="2400" dirty="0" err="1"/>
              <a:t>trong</a:t>
            </a:r>
            <a:r>
              <a:rPr lang="en-US" altLang="vi-VN" sz="2400" dirty="0"/>
              <a:t> </a:t>
            </a:r>
            <a:r>
              <a:rPr lang="en-US" altLang="vi-VN" sz="2400" dirty="0" err="1"/>
              <a:t>tệp</a:t>
            </a:r>
            <a:r>
              <a:rPr lang="en-US" altLang="vi-VN" sz="2400" dirty="0"/>
              <a:t> </a:t>
            </a:r>
            <a:r>
              <a:rPr lang="en-US" altLang="vi-VN" sz="2400" dirty="0" err="1"/>
              <a:t>hoặc</a:t>
            </a:r>
            <a:r>
              <a:rPr lang="en-US" altLang="vi-VN" sz="2400" dirty="0"/>
              <a:t> </a:t>
            </a:r>
            <a:r>
              <a:rPr lang="en-US" altLang="vi-VN" sz="2400" dirty="0" err="1"/>
              <a:t>tài</a:t>
            </a:r>
            <a:r>
              <a:rPr lang="en-US" altLang="vi-VN" sz="2400" dirty="0"/>
              <a:t> </a:t>
            </a:r>
            <a:r>
              <a:rPr lang="en-US" altLang="vi-VN" sz="2400" dirty="0" err="1"/>
              <a:t>liệu</a:t>
            </a:r>
            <a:r>
              <a:rPr lang="en-US" altLang="vi-VN" sz="2400" dirty="0"/>
              <a:t>, </a:t>
            </a:r>
            <a:r>
              <a:rPr lang="en-US" altLang="vi-VN" sz="2400" dirty="0" err="1"/>
              <a:t>các</a:t>
            </a:r>
            <a:r>
              <a:rPr lang="en-US" altLang="vi-VN" sz="2400" dirty="0"/>
              <a:t> </a:t>
            </a:r>
            <a:r>
              <a:rPr lang="en-US" altLang="vi-VN" sz="2400" dirty="0" err="1"/>
              <a:t>biến</a:t>
            </a:r>
            <a:r>
              <a:rPr lang="en-US" altLang="vi-VN" sz="2400" dirty="0"/>
              <a:t> </a:t>
            </a:r>
            <a:r>
              <a:rPr lang="en-US" altLang="vi-VN" sz="2400" dirty="0" err="1"/>
              <a:t>trong</a:t>
            </a:r>
            <a:r>
              <a:rPr lang="en-US" altLang="vi-VN" sz="2400" dirty="0"/>
              <a:t> </a:t>
            </a:r>
            <a:r>
              <a:rPr lang="en-US" altLang="vi-VN" sz="2400" dirty="0" err="1"/>
              <a:t>chương</a:t>
            </a:r>
            <a:r>
              <a:rPr lang="en-US" altLang="vi-VN" sz="2400" dirty="0"/>
              <a:t> </a:t>
            </a:r>
            <a:r>
              <a:rPr lang="en-US" altLang="vi-VN" sz="2400" dirty="0" err="1"/>
              <a:t>trình</a:t>
            </a:r>
            <a:r>
              <a:rPr lang="en-US" altLang="vi-VN" sz="2400" dirty="0"/>
              <a:t>.</a:t>
            </a:r>
          </a:p>
          <a:p>
            <a:pPr eaLnBrk="1" hangingPunct="1">
              <a:lnSpc>
                <a:spcPct val="80000"/>
              </a:lnSpc>
            </a:pPr>
            <a:r>
              <a:rPr lang="en-US" altLang="vi-VN" sz="2400" dirty="0" err="1"/>
              <a:t>Mục</a:t>
            </a:r>
            <a:r>
              <a:rPr lang="en-US" altLang="vi-VN" sz="2400" dirty="0"/>
              <a:t> </a:t>
            </a:r>
            <a:r>
              <a:rPr lang="en-US" altLang="vi-VN" sz="2400" dirty="0" err="1"/>
              <a:t>đích</a:t>
            </a:r>
            <a:r>
              <a:rPr lang="en-US" altLang="vi-VN" sz="2400" dirty="0"/>
              <a:t> </a:t>
            </a:r>
            <a:r>
              <a:rPr lang="en-US" altLang="vi-VN" sz="2400" dirty="0" err="1"/>
              <a:t>mã</a:t>
            </a:r>
            <a:r>
              <a:rPr lang="en-US" altLang="vi-VN" sz="2400" dirty="0"/>
              <a:t> </a:t>
            </a:r>
            <a:r>
              <a:rPr lang="en-US" altLang="vi-VN" sz="2400" dirty="0" err="1"/>
              <a:t>hóa</a:t>
            </a:r>
            <a:r>
              <a:rPr lang="en-US" altLang="vi-VN" sz="2400" dirty="0"/>
              <a:t>?</a:t>
            </a:r>
          </a:p>
          <a:p>
            <a:pPr lvl="1" eaLnBrk="1" hangingPunct="1">
              <a:lnSpc>
                <a:spcPct val="80000"/>
              </a:lnSpc>
              <a:buFontTx/>
              <a:buNone/>
            </a:pPr>
            <a:r>
              <a:rPr lang="en-US" altLang="vi-VN" sz="2400" dirty="0" err="1"/>
              <a:t>Nhận</a:t>
            </a:r>
            <a:r>
              <a:rPr lang="en-US" altLang="vi-VN" sz="2400" dirty="0"/>
              <a:t> </a:t>
            </a:r>
            <a:r>
              <a:rPr lang="en-US" altLang="vi-VN" sz="2400" dirty="0" err="1"/>
              <a:t>diện</a:t>
            </a:r>
            <a:r>
              <a:rPr lang="en-US" altLang="vi-VN" sz="2400" dirty="0"/>
              <a:t> </a:t>
            </a:r>
            <a:r>
              <a:rPr lang="en-US" altLang="vi-VN" sz="2400" dirty="0" err="1"/>
              <a:t>không</a:t>
            </a:r>
            <a:r>
              <a:rPr lang="en-US" altLang="vi-VN" sz="2400" dirty="0"/>
              <a:t> </a:t>
            </a:r>
            <a:r>
              <a:rPr lang="en-US" altLang="vi-VN" sz="2400" dirty="0" err="1"/>
              <a:t>nhầm</a:t>
            </a:r>
            <a:r>
              <a:rPr lang="en-US" altLang="vi-VN" sz="2400" dirty="0"/>
              <a:t> </a:t>
            </a:r>
            <a:r>
              <a:rPr lang="en-US" altLang="vi-VN" sz="2400" dirty="0" err="1"/>
              <a:t>lẫn</a:t>
            </a:r>
            <a:r>
              <a:rPr lang="en-US" altLang="vi-VN" sz="2400" dirty="0"/>
              <a:t> </a:t>
            </a:r>
            <a:r>
              <a:rPr lang="en-US" altLang="vi-VN" sz="2400" dirty="0" err="1"/>
              <a:t>đối</a:t>
            </a:r>
            <a:r>
              <a:rPr lang="en-US" altLang="vi-VN" sz="2400" dirty="0"/>
              <a:t> </a:t>
            </a:r>
            <a:r>
              <a:rPr lang="en-US" altLang="vi-VN" sz="2400" dirty="0" err="1"/>
              <a:t>tượng</a:t>
            </a:r>
            <a:endParaRPr lang="en-US" altLang="vi-VN" sz="2400" dirty="0"/>
          </a:p>
          <a:p>
            <a:pPr lvl="1" eaLnBrk="1" hangingPunct="1">
              <a:lnSpc>
                <a:spcPct val="80000"/>
              </a:lnSpc>
              <a:buFontTx/>
              <a:buNone/>
            </a:pPr>
            <a:r>
              <a:rPr lang="en-US" altLang="vi-VN" sz="2400" dirty="0" err="1"/>
              <a:t>Nhận</a:t>
            </a:r>
            <a:r>
              <a:rPr lang="en-US" altLang="vi-VN" sz="2400" dirty="0"/>
              <a:t> </a:t>
            </a:r>
            <a:r>
              <a:rPr lang="en-US" altLang="vi-VN" sz="2400" dirty="0" err="1"/>
              <a:t>diện</a:t>
            </a:r>
            <a:r>
              <a:rPr lang="en-US" altLang="vi-VN" sz="2400" dirty="0"/>
              <a:t> </a:t>
            </a:r>
            <a:r>
              <a:rPr lang="en-US" altLang="vi-VN" sz="2400" dirty="0" err="1"/>
              <a:t>nhóm</a:t>
            </a:r>
            <a:r>
              <a:rPr lang="en-US" altLang="vi-VN" sz="2400" dirty="0"/>
              <a:t> </a:t>
            </a:r>
            <a:r>
              <a:rPr lang="en-US" altLang="vi-VN" sz="2400" dirty="0" err="1"/>
              <a:t>đối</a:t>
            </a:r>
            <a:r>
              <a:rPr lang="en-US" altLang="vi-VN" sz="2400" dirty="0"/>
              <a:t> </a:t>
            </a:r>
            <a:r>
              <a:rPr lang="en-US" altLang="vi-VN" sz="2400" dirty="0" err="1"/>
              <a:t>tượng</a:t>
            </a:r>
            <a:endParaRPr lang="en-US" altLang="vi-VN" sz="2400" dirty="0"/>
          </a:p>
          <a:p>
            <a:pPr lvl="1" eaLnBrk="1" hangingPunct="1">
              <a:lnSpc>
                <a:spcPct val="80000"/>
              </a:lnSpc>
              <a:buFontTx/>
              <a:buNone/>
            </a:pPr>
            <a:r>
              <a:rPr lang="en-US" altLang="vi-VN" sz="2400" dirty="0" err="1"/>
              <a:t>Giảm</a:t>
            </a:r>
            <a:r>
              <a:rPr lang="en-US" altLang="vi-VN" sz="2400" dirty="0"/>
              <a:t> </a:t>
            </a:r>
            <a:r>
              <a:rPr lang="en-US" altLang="vi-VN" sz="2400" dirty="0" err="1"/>
              <a:t>không</a:t>
            </a:r>
            <a:r>
              <a:rPr lang="en-US" altLang="vi-VN" sz="2400" dirty="0"/>
              <a:t> </a:t>
            </a:r>
            <a:r>
              <a:rPr lang="en-US" altLang="vi-VN" sz="2400" dirty="0" err="1"/>
              <a:t>gian</a:t>
            </a:r>
            <a:r>
              <a:rPr lang="en-US" altLang="vi-VN" sz="2400" dirty="0"/>
              <a:t> </a:t>
            </a:r>
            <a:r>
              <a:rPr lang="en-US" altLang="vi-VN" sz="2400" dirty="0" err="1"/>
              <a:t>lưu</a:t>
            </a:r>
            <a:r>
              <a:rPr lang="en-US" altLang="vi-VN" sz="2400" dirty="0"/>
              <a:t> </a:t>
            </a:r>
            <a:r>
              <a:rPr lang="en-US" altLang="vi-VN" sz="2400" dirty="0" err="1"/>
              <a:t>trữ</a:t>
            </a:r>
            <a:r>
              <a:rPr lang="en-US" altLang="vi-VN" sz="2400" dirty="0"/>
              <a:t> </a:t>
            </a:r>
            <a:r>
              <a:rPr lang="en-US" altLang="vi-VN" sz="2400" dirty="0" err="1"/>
              <a:t>thời</a:t>
            </a:r>
            <a:r>
              <a:rPr lang="en-US" altLang="vi-VN" sz="2400" dirty="0"/>
              <a:t> </a:t>
            </a:r>
            <a:r>
              <a:rPr lang="en-US" altLang="vi-VN" sz="2400" dirty="0" err="1"/>
              <a:t>gian</a:t>
            </a:r>
            <a:r>
              <a:rPr lang="en-US" altLang="vi-VN" sz="2400" dirty="0"/>
              <a:t> </a:t>
            </a:r>
            <a:r>
              <a:rPr lang="en-US" altLang="vi-VN" sz="2400" dirty="0" err="1"/>
              <a:t>xử</a:t>
            </a:r>
            <a:r>
              <a:rPr lang="en-US" altLang="vi-VN" sz="2400" dirty="0"/>
              <a:t> </a:t>
            </a:r>
            <a:r>
              <a:rPr lang="en-US" altLang="vi-VN" sz="2400" dirty="0" err="1"/>
              <a:t>lý</a:t>
            </a:r>
            <a:endParaRPr lang="en-US" altLang="vi-VN" sz="2400" dirty="0"/>
          </a:p>
        </p:txBody>
      </p:sp>
      <p:sp>
        <p:nvSpPr>
          <p:cNvPr id="2" name="Slide Number Placeholder 1">
            <a:extLst>
              <a:ext uri="{FF2B5EF4-FFF2-40B4-BE49-F238E27FC236}">
                <a16:creationId xmlns:a16="http://schemas.microsoft.com/office/drawing/2014/main" id="{C4EE0C96-56B4-4671-B4F3-01B53302F88C}"/>
              </a:ext>
            </a:extLst>
          </p:cNvPr>
          <p:cNvSpPr>
            <a:spLocks noGrp="1"/>
          </p:cNvSpPr>
          <p:nvPr>
            <p:ph type="sldNum" sz="quarter" idx="12"/>
          </p:nvPr>
        </p:nvSpPr>
        <p:spPr/>
        <p:txBody>
          <a:bodyPr/>
          <a:lstStyle/>
          <a:p>
            <a:fld id="{75AD155E-7EA3-EA46-B9DC-061AAF62E150}"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a:extLst>
              <a:ext uri="{FF2B5EF4-FFF2-40B4-BE49-F238E27FC236}">
                <a16:creationId xmlns:a16="http://schemas.microsoft.com/office/drawing/2014/main" id="{B0D1BD29-E41E-40F5-AA78-A2F74D5985C2}"/>
              </a:ext>
            </a:extLst>
          </p:cNvPr>
          <p:cNvSpPr>
            <a:spLocks noGrp="1" noChangeArrowheads="1"/>
          </p:cNvSpPr>
          <p:nvPr>
            <p:ph type="title"/>
          </p:nvPr>
        </p:nvSpPr>
        <p:spPr>
          <a:xfrm>
            <a:off x="1090695" y="348100"/>
            <a:ext cx="7086600" cy="914400"/>
          </a:xfrm>
        </p:spPr>
        <p:txBody>
          <a:bodyPr/>
          <a:lstStyle/>
          <a:p>
            <a:pPr eaLnBrk="1" hangingPunct="1"/>
            <a:r>
              <a:rPr lang="en-US" altLang="vi-VN" dirty="0"/>
              <a:t>a) </a:t>
            </a:r>
            <a:r>
              <a:rPr lang="en-US" altLang="vi-VN" dirty="0" err="1"/>
              <a:t>Mã</a:t>
            </a:r>
            <a:r>
              <a:rPr lang="en-US" altLang="vi-VN" dirty="0"/>
              <a:t> </a:t>
            </a:r>
            <a:r>
              <a:rPr lang="en-US" altLang="vi-VN" dirty="0" err="1"/>
              <a:t>hóa</a:t>
            </a:r>
            <a:endParaRPr lang="en-US" altLang="vi-VN" dirty="0"/>
          </a:p>
        </p:txBody>
      </p:sp>
      <p:sp>
        <p:nvSpPr>
          <p:cNvPr id="55302" name="Rectangle 3">
            <a:extLst>
              <a:ext uri="{FF2B5EF4-FFF2-40B4-BE49-F238E27FC236}">
                <a16:creationId xmlns:a16="http://schemas.microsoft.com/office/drawing/2014/main" id="{EA3CF444-495B-4534-8EB8-649C26E44698}"/>
              </a:ext>
            </a:extLst>
          </p:cNvPr>
          <p:cNvSpPr>
            <a:spLocks noGrp="1" noChangeArrowheads="1"/>
          </p:cNvSpPr>
          <p:nvPr>
            <p:ph idx="1"/>
          </p:nvPr>
        </p:nvSpPr>
        <p:spPr/>
        <p:txBody>
          <a:bodyPr/>
          <a:lstStyle/>
          <a:p>
            <a:pPr eaLnBrk="1" hangingPunct="1"/>
            <a:r>
              <a:rPr lang="en-US" altLang="vi-VN"/>
              <a:t>Yêu cầu chất lượng với bộ mã</a:t>
            </a:r>
          </a:p>
          <a:p>
            <a:pPr lvl="1" eaLnBrk="1" hangingPunct="1"/>
            <a:r>
              <a:rPr lang="en-US" altLang="vi-VN"/>
              <a:t>	Không trùng lặp</a:t>
            </a:r>
          </a:p>
          <a:p>
            <a:pPr lvl="1" eaLnBrk="1" hangingPunct="1"/>
            <a:r>
              <a:rPr lang="en-US" altLang="vi-VN"/>
              <a:t>	Thích hợp với phương thức sử dụng</a:t>
            </a:r>
          </a:p>
          <a:p>
            <a:pPr lvl="1" eaLnBrk="1" hangingPunct="1"/>
            <a:r>
              <a:rPr lang="en-US" altLang="vi-VN"/>
              <a:t>	Có khả năng mở rộng và xen thêm</a:t>
            </a:r>
          </a:p>
          <a:p>
            <a:pPr lvl="1" eaLnBrk="1" hangingPunct="1"/>
            <a:r>
              <a:rPr lang="en-US" altLang="vi-VN"/>
              <a:t>	Phải ngắn gọn</a:t>
            </a:r>
          </a:p>
          <a:p>
            <a:pPr lvl="1" eaLnBrk="1" hangingPunct="1"/>
            <a:r>
              <a:rPr lang="en-US" altLang="vi-VN"/>
              <a:t>	Có tính gợi ý hay diễn nghĩa</a:t>
            </a:r>
          </a:p>
        </p:txBody>
      </p:sp>
      <p:sp>
        <p:nvSpPr>
          <p:cNvPr id="2" name="Slide Number Placeholder 1">
            <a:extLst>
              <a:ext uri="{FF2B5EF4-FFF2-40B4-BE49-F238E27FC236}">
                <a16:creationId xmlns:a16="http://schemas.microsoft.com/office/drawing/2014/main" id="{719CC710-F4E3-488D-AC3F-E46AAC300AA2}"/>
              </a:ext>
            </a:extLst>
          </p:cNvPr>
          <p:cNvSpPr>
            <a:spLocks noGrp="1"/>
          </p:cNvSpPr>
          <p:nvPr>
            <p:ph type="sldNum" sz="quarter" idx="12"/>
          </p:nvPr>
        </p:nvSpPr>
        <p:spPr/>
        <p:txBody>
          <a:bodyPr/>
          <a:lstStyle/>
          <a:p>
            <a:fld id="{75AD155E-7EA3-EA46-B9DC-061AAF62E150}"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4C498882-8003-4FCA-A6B3-58AA161A5019}"/>
              </a:ext>
            </a:extLst>
          </p:cNvPr>
          <p:cNvSpPr>
            <a:spLocks noGrp="1" noChangeArrowheads="1"/>
          </p:cNvSpPr>
          <p:nvPr>
            <p:ph type="title"/>
          </p:nvPr>
        </p:nvSpPr>
        <p:spPr/>
        <p:txBody>
          <a:bodyPr/>
          <a:lstStyle/>
          <a:p>
            <a:pPr eaLnBrk="1" hangingPunct="1"/>
            <a:r>
              <a:rPr lang="en-US" altLang="vi-VN"/>
              <a:t>a) Mã hóa</a:t>
            </a:r>
          </a:p>
        </p:txBody>
      </p:sp>
      <p:sp>
        <p:nvSpPr>
          <p:cNvPr id="57350" name="Rectangle 3">
            <a:extLst>
              <a:ext uri="{FF2B5EF4-FFF2-40B4-BE49-F238E27FC236}">
                <a16:creationId xmlns:a16="http://schemas.microsoft.com/office/drawing/2014/main" id="{AF26B98B-2B98-409A-9923-ACB1EACC2ADA}"/>
              </a:ext>
            </a:extLst>
          </p:cNvPr>
          <p:cNvSpPr>
            <a:spLocks noGrp="1" noChangeArrowheads="1"/>
          </p:cNvSpPr>
          <p:nvPr>
            <p:ph idx="1"/>
          </p:nvPr>
        </p:nvSpPr>
        <p:spPr/>
        <p:txBody>
          <a:bodyPr>
            <a:normAutofit lnSpcReduction="10000"/>
          </a:bodyPr>
          <a:lstStyle/>
          <a:p>
            <a:pPr marL="0" indent="0" eaLnBrk="1" hangingPunct="1">
              <a:lnSpc>
                <a:spcPct val="90000"/>
              </a:lnSpc>
              <a:buNone/>
            </a:pPr>
            <a:r>
              <a:rPr lang="en-US" altLang="vi-VN" dirty="0" err="1"/>
              <a:t>Các</a:t>
            </a:r>
            <a:r>
              <a:rPr lang="en-US" altLang="vi-VN" dirty="0"/>
              <a:t> </a:t>
            </a:r>
            <a:r>
              <a:rPr lang="en-US" altLang="vi-VN" dirty="0" err="1"/>
              <a:t>kiểu</a:t>
            </a:r>
            <a:r>
              <a:rPr lang="en-US" altLang="vi-VN" dirty="0"/>
              <a:t> </a:t>
            </a:r>
            <a:r>
              <a:rPr lang="en-US" altLang="vi-VN" dirty="0" err="1"/>
              <a:t>mã</a:t>
            </a:r>
            <a:r>
              <a:rPr lang="en-US" altLang="vi-VN" dirty="0"/>
              <a:t> </a:t>
            </a:r>
            <a:r>
              <a:rPr lang="en-US" altLang="vi-VN" dirty="0" err="1"/>
              <a:t>hóa</a:t>
            </a:r>
            <a:r>
              <a:rPr lang="en-US" altLang="vi-VN" dirty="0"/>
              <a:t>:</a:t>
            </a:r>
          </a:p>
          <a:p>
            <a:pPr eaLnBrk="1" hangingPunct="1">
              <a:lnSpc>
                <a:spcPct val="90000"/>
              </a:lnSpc>
            </a:pPr>
            <a:r>
              <a:rPr lang="en-US" altLang="vi-VN" sz="2600" b="1" i="1" dirty="0" err="1"/>
              <a:t>Mã</a:t>
            </a:r>
            <a:r>
              <a:rPr lang="en-US" altLang="vi-VN" sz="2600" b="1" i="1" dirty="0"/>
              <a:t> </a:t>
            </a:r>
            <a:r>
              <a:rPr lang="en-US" altLang="vi-VN" sz="2600" b="1" i="1" dirty="0" err="1"/>
              <a:t>hóa</a:t>
            </a:r>
            <a:r>
              <a:rPr lang="en-US" altLang="vi-VN" sz="2600" b="1" i="1" dirty="0"/>
              <a:t> </a:t>
            </a:r>
            <a:r>
              <a:rPr lang="en-US" altLang="vi-VN" sz="2600" b="1" i="1" dirty="0" err="1"/>
              <a:t>liên</a:t>
            </a:r>
            <a:r>
              <a:rPr lang="en-US" altLang="vi-VN" sz="2600" b="1" i="1" dirty="0"/>
              <a:t> </a:t>
            </a:r>
            <a:r>
              <a:rPr lang="en-US" altLang="vi-VN" sz="2600" b="1" i="1" dirty="0" err="1"/>
              <a:t>tiếp</a:t>
            </a:r>
            <a:r>
              <a:rPr lang="en-US" altLang="vi-VN" sz="2600" b="1" i="1" dirty="0"/>
              <a:t>:</a:t>
            </a:r>
            <a:r>
              <a:rPr lang="en-US" altLang="vi-VN" sz="2600" dirty="0"/>
              <a:t> </a:t>
            </a:r>
            <a:r>
              <a:rPr lang="en-US" altLang="vi-VN" sz="2600" dirty="0" err="1"/>
              <a:t>Phương</a:t>
            </a:r>
            <a:r>
              <a:rPr lang="en-US" altLang="vi-VN" sz="2600" dirty="0"/>
              <a:t> </a:t>
            </a:r>
            <a:r>
              <a:rPr lang="en-US" altLang="vi-VN" sz="2600" dirty="0" err="1"/>
              <a:t>pháp</a:t>
            </a:r>
            <a:r>
              <a:rPr lang="en-US" altLang="vi-VN" sz="2600" dirty="0"/>
              <a:t> </a:t>
            </a:r>
            <a:r>
              <a:rPr lang="en-US" altLang="vi-VN" sz="2600" dirty="0" err="1"/>
              <a:t>này</a:t>
            </a:r>
            <a:r>
              <a:rPr lang="en-US" altLang="vi-VN" sz="2600" dirty="0"/>
              <a:t> </a:t>
            </a:r>
            <a:r>
              <a:rPr lang="en-US" altLang="vi-VN" sz="2600" dirty="0" err="1"/>
              <a:t>dùng</a:t>
            </a:r>
            <a:r>
              <a:rPr lang="en-US" altLang="vi-VN" sz="2600" dirty="0"/>
              <a:t> </a:t>
            </a:r>
            <a:r>
              <a:rPr lang="en-US" altLang="vi-VN" sz="2600" dirty="0" err="1"/>
              <a:t>các</a:t>
            </a:r>
            <a:r>
              <a:rPr lang="en-US" altLang="vi-VN" sz="2600" dirty="0"/>
              <a:t> </a:t>
            </a:r>
            <a:r>
              <a:rPr lang="en-US" altLang="vi-VN" sz="2600" dirty="0" err="1"/>
              <a:t>số</a:t>
            </a:r>
            <a:r>
              <a:rPr lang="en-US" altLang="vi-VN" sz="2600" dirty="0"/>
              <a:t> </a:t>
            </a:r>
            <a:r>
              <a:rPr lang="en-US" altLang="vi-VN" sz="2600" dirty="0" err="1"/>
              <a:t>nguyên</a:t>
            </a:r>
            <a:r>
              <a:rPr lang="en-US" altLang="vi-VN" sz="2600" dirty="0"/>
              <a:t> </a:t>
            </a:r>
            <a:r>
              <a:rPr lang="en-US" altLang="vi-VN" sz="2600" dirty="0" err="1"/>
              <a:t>liên</a:t>
            </a:r>
            <a:r>
              <a:rPr lang="en-US" altLang="vi-VN" sz="2600" dirty="0"/>
              <a:t> </a:t>
            </a:r>
            <a:r>
              <a:rPr lang="en-US" altLang="vi-VN" sz="2600" dirty="0" err="1"/>
              <a:t>tiếp</a:t>
            </a:r>
            <a:r>
              <a:rPr lang="en-US" altLang="vi-VN" sz="2600" dirty="0"/>
              <a:t> </a:t>
            </a:r>
            <a:r>
              <a:rPr lang="en-US" altLang="vi-VN" sz="2600" dirty="0" err="1"/>
              <a:t>trỏ</a:t>
            </a:r>
            <a:r>
              <a:rPr lang="en-US" altLang="vi-VN" sz="2600" dirty="0"/>
              <a:t> </a:t>
            </a:r>
            <a:r>
              <a:rPr lang="en-US" altLang="vi-VN" sz="2600" dirty="0" err="1"/>
              <a:t>đến</a:t>
            </a:r>
            <a:r>
              <a:rPr lang="en-US" altLang="vi-VN" sz="2600" dirty="0"/>
              <a:t> </a:t>
            </a:r>
            <a:r>
              <a:rPr lang="en-US" altLang="vi-VN" sz="2600" dirty="0" err="1"/>
              <a:t>đối</a:t>
            </a:r>
            <a:r>
              <a:rPr lang="en-US" altLang="vi-VN" sz="2600" dirty="0"/>
              <a:t> </a:t>
            </a:r>
            <a:r>
              <a:rPr lang="en-US" altLang="vi-VN" sz="2600" dirty="0" err="1"/>
              <a:t>tượng</a:t>
            </a:r>
            <a:r>
              <a:rPr lang="en-US" altLang="vi-VN" sz="2600" dirty="0"/>
              <a:t>. </a:t>
            </a:r>
            <a:r>
              <a:rPr lang="en-US" altLang="vi-VN" sz="2600" dirty="0" err="1"/>
              <a:t>Thường</a:t>
            </a:r>
            <a:r>
              <a:rPr lang="en-US" altLang="vi-VN" sz="2600" dirty="0"/>
              <a:t> </a:t>
            </a:r>
            <a:r>
              <a:rPr lang="en-US" altLang="vi-VN" sz="2600" dirty="0" err="1"/>
              <a:t>dùng</a:t>
            </a:r>
            <a:r>
              <a:rPr lang="en-US" altLang="vi-VN" sz="2600" dirty="0"/>
              <a:t> </a:t>
            </a:r>
            <a:r>
              <a:rPr lang="en-US" altLang="vi-VN" sz="2600" dirty="0" err="1"/>
              <a:t>đánh</a:t>
            </a:r>
            <a:r>
              <a:rPr lang="en-US" altLang="vi-VN" sz="2600" dirty="0"/>
              <a:t> </a:t>
            </a:r>
            <a:r>
              <a:rPr lang="en-US" altLang="vi-VN" sz="2600" dirty="0" err="1"/>
              <a:t>số</a:t>
            </a:r>
            <a:r>
              <a:rPr lang="en-US" altLang="vi-VN" sz="2600" dirty="0"/>
              <a:t> </a:t>
            </a:r>
            <a:r>
              <a:rPr lang="en-US" altLang="vi-VN" sz="2600" dirty="0" err="1"/>
              <a:t>thứ</a:t>
            </a:r>
            <a:r>
              <a:rPr lang="en-US" altLang="vi-VN" sz="2600" dirty="0"/>
              <a:t> </a:t>
            </a:r>
            <a:r>
              <a:rPr lang="en-US" altLang="vi-VN" sz="2600" dirty="0" err="1"/>
              <a:t>tự</a:t>
            </a:r>
            <a:r>
              <a:rPr lang="en-US" altLang="vi-VN" sz="2600" dirty="0"/>
              <a:t> </a:t>
            </a:r>
            <a:r>
              <a:rPr lang="en-US" altLang="vi-VN" sz="2600" dirty="0" err="1"/>
              <a:t>trong</a:t>
            </a:r>
            <a:r>
              <a:rPr lang="en-US" altLang="vi-VN" sz="2600" dirty="0"/>
              <a:t> </a:t>
            </a:r>
            <a:r>
              <a:rPr lang="en-US" altLang="vi-VN" sz="2600" dirty="0" err="1"/>
              <a:t>danh</a:t>
            </a:r>
            <a:r>
              <a:rPr lang="en-US" altLang="vi-VN" sz="2600" dirty="0"/>
              <a:t> </a:t>
            </a:r>
            <a:r>
              <a:rPr lang="en-US" altLang="vi-VN" sz="2600" dirty="0" err="1"/>
              <a:t>sách</a:t>
            </a:r>
            <a:r>
              <a:rPr lang="en-US" altLang="vi-VN" sz="2600" dirty="0"/>
              <a:t> </a:t>
            </a:r>
            <a:r>
              <a:rPr lang="en-US" altLang="vi-VN" sz="2600" dirty="0" err="1"/>
              <a:t>đối</a:t>
            </a:r>
            <a:r>
              <a:rPr lang="en-US" altLang="vi-VN" sz="2600" dirty="0"/>
              <a:t> </a:t>
            </a:r>
            <a:r>
              <a:rPr lang="en-US" altLang="vi-VN" sz="2600" dirty="0" err="1"/>
              <a:t>tượng</a:t>
            </a:r>
            <a:endParaRPr lang="en-US" altLang="vi-VN" sz="2600" dirty="0"/>
          </a:p>
          <a:p>
            <a:pPr lvl="1" eaLnBrk="1" hangingPunct="1">
              <a:lnSpc>
                <a:spcPct val="90000"/>
              </a:lnSpc>
            </a:pPr>
            <a:r>
              <a:rPr lang="en-US" altLang="vi-VN" sz="2400" dirty="0" err="1"/>
              <a:t>Ví</a:t>
            </a:r>
            <a:r>
              <a:rPr lang="en-US" altLang="vi-VN" sz="2400" dirty="0"/>
              <a:t> </a:t>
            </a:r>
            <a:r>
              <a:rPr lang="en-US" altLang="vi-VN" sz="2400" dirty="0" err="1"/>
              <a:t>dụ</a:t>
            </a:r>
            <a:r>
              <a:rPr lang="en-US" altLang="vi-VN" sz="2400" dirty="0"/>
              <a:t>: </a:t>
            </a:r>
            <a:r>
              <a:rPr lang="en-US" altLang="vi-VN" sz="2400" dirty="0" err="1"/>
              <a:t>mã</a:t>
            </a:r>
            <a:r>
              <a:rPr lang="en-US" altLang="vi-VN" sz="2400" dirty="0"/>
              <a:t> </a:t>
            </a:r>
            <a:r>
              <a:rPr lang="en-US" altLang="vi-VN" sz="2400" dirty="0" err="1"/>
              <a:t>hóa</a:t>
            </a:r>
            <a:r>
              <a:rPr lang="en-US" altLang="vi-VN" sz="2400" dirty="0"/>
              <a:t> </a:t>
            </a:r>
            <a:r>
              <a:rPr lang="en-US" altLang="vi-VN" sz="2400" dirty="0" err="1"/>
              <a:t>khách</a:t>
            </a:r>
            <a:r>
              <a:rPr lang="en-US" altLang="vi-VN" sz="2400" dirty="0"/>
              <a:t> </a:t>
            </a:r>
            <a:r>
              <a:rPr lang="en-US" altLang="vi-VN" sz="2400" dirty="0" err="1"/>
              <a:t>hàng</a:t>
            </a:r>
            <a:r>
              <a:rPr lang="en-US" altLang="vi-VN" sz="2400" dirty="0"/>
              <a:t> </a:t>
            </a:r>
            <a:r>
              <a:rPr lang="en-US" altLang="vi-VN" sz="2400" dirty="0" err="1"/>
              <a:t>theo</a:t>
            </a:r>
            <a:r>
              <a:rPr lang="en-US" altLang="vi-VN" sz="2400" dirty="0"/>
              <a:t> </a:t>
            </a:r>
            <a:r>
              <a:rPr lang="en-US" altLang="vi-VN" sz="2400" dirty="0" err="1"/>
              <a:t>thời</a:t>
            </a:r>
            <a:r>
              <a:rPr lang="en-US" altLang="vi-VN" sz="2400" dirty="0"/>
              <a:t> </a:t>
            </a:r>
            <a:r>
              <a:rPr lang="en-US" altLang="vi-VN" sz="2400" dirty="0" err="1"/>
              <a:t>gian</a:t>
            </a:r>
            <a:endParaRPr lang="en-US" altLang="vi-VN" sz="2400" dirty="0"/>
          </a:p>
          <a:p>
            <a:pPr lvl="1" eaLnBrk="1" hangingPunct="1">
              <a:lnSpc>
                <a:spcPct val="90000"/>
              </a:lnSpc>
            </a:pPr>
            <a:r>
              <a:rPr lang="en-US" altLang="vi-VN" sz="2400" dirty="0" err="1"/>
              <a:t>Ưu</a:t>
            </a:r>
            <a:r>
              <a:rPr lang="en-US" altLang="vi-VN" sz="2400" dirty="0"/>
              <a:t> </a:t>
            </a:r>
            <a:r>
              <a:rPr lang="en-US" altLang="vi-VN" sz="2400" dirty="0" err="1"/>
              <a:t>điểm</a:t>
            </a:r>
            <a:r>
              <a:rPr lang="en-US" altLang="vi-VN" sz="2400" dirty="0"/>
              <a:t>: </a:t>
            </a:r>
            <a:r>
              <a:rPr lang="en-US" altLang="vi-VN" sz="2400" dirty="0" err="1"/>
              <a:t>đơn</a:t>
            </a:r>
            <a:r>
              <a:rPr lang="en-US" altLang="vi-VN" sz="2400" dirty="0"/>
              <a:t> </a:t>
            </a:r>
            <a:r>
              <a:rPr lang="en-US" altLang="vi-VN" sz="2400" dirty="0" err="1"/>
              <a:t>giản</a:t>
            </a:r>
            <a:r>
              <a:rPr lang="en-US" altLang="vi-VN" sz="2400" dirty="0"/>
              <a:t> </a:t>
            </a:r>
            <a:r>
              <a:rPr lang="en-US" altLang="vi-VN" sz="2400" dirty="0" err="1"/>
              <a:t>không</a:t>
            </a:r>
            <a:r>
              <a:rPr lang="en-US" altLang="vi-VN" sz="2400" dirty="0"/>
              <a:t> </a:t>
            </a:r>
            <a:r>
              <a:rPr lang="en-US" altLang="vi-VN" sz="2400" dirty="0" err="1"/>
              <a:t>nhập</a:t>
            </a:r>
            <a:r>
              <a:rPr lang="en-US" altLang="vi-VN" sz="2400" dirty="0"/>
              <a:t> </a:t>
            </a:r>
            <a:r>
              <a:rPr lang="en-US" altLang="vi-VN" sz="2400" dirty="0" err="1"/>
              <a:t>nhằng</a:t>
            </a:r>
            <a:r>
              <a:rPr lang="en-US" altLang="vi-VN" sz="2400" dirty="0"/>
              <a:t>, </a:t>
            </a:r>
            <a:r>
              <a:rPr lang="en-US" altLang="vi-VN" sz="2400" dirty="0" err="1"/>
              <a:t>có</a:t>
            </a:r>
            <a:r>
              <a:rPr lang="en-US" altLang="vi-VN" sz="2400" dirty="0"/>
              <a:t> </a:t>
            </a:r>
            <a:r>
              <a:rPr lang="en-US" altLang="vi-VN" sz="2400" dirty="0" err="1"/>
              <a:t>khả</a:t>
            </a:r>
            <a:r>
              <a:rPr lang="en-US" altLang="vi-VN" sz="2400" dirty="0"/>
              <a:t> </a:t>
            </a:r>
            <a:r>
              <a:rPr lang="en-US" altLang="vi-VN" sz="2400" dirty="0" err="1"/>
              <a:t>năng</a:t>
            </a:r>
            <a:r>
              <a:rPr lang="en-US" altLang="vi-VN" sz="2400" dirty="0"/>
              <a:t> </a:t>
            </a:r>
            <a:r>
              <a:rPr lang="en-US" altLang="vi-VN" sz="2400" dirty="0" err="1"/>
              <a:t>mở</a:t>
            </a:r>
            <a:r>
              <a:rPr lang="en-US" altLang="vi-VN" sz="2400" dirty="0"/>
              <a:t> </a:t>
            </a:r>
            <a:r>
              <a:rPr lang="en-US" altLang="vi-VN" sz="2400" dirty="0" err="1"/>
              <a:t>rộng</a:t>
            </a:r>
            <a:r>
              <a:rPr lang="en-US" altLang="vi-VN" sz="2400" dirty="0"/>
              <a:t> </a:t>
            </a:r>
            <a:r>
              <a:rPr lang="en-US" altLang="vi-VN" sz="2400" dirty="0" err="1"/>
              <a:t>về</a:t>
            </a:r>
            <a:r>
              <a:rPr lang="en-US" altLang="vi-VN" sz="2400" dirty="0"/>
              <a:t> </a:t>
            </a:r>
            <a:r>
              <a:rPr lang="en-US" altLang="vi-VN" sz="2400" dirty="0" err="1"/>
              <a:t>sau</a:t>
            </a:r>
            <a:endParaRPr lang="en-US" altLang="vi-VN" sz="2400" dirty="0"/>
          </a:p>
          <a:p>
            <a:pPr lvl="1" eaLnBrk="1" hangingPunct="1">
              <a:lnSpc>
                <a:spcPct val="90000"/>
              </a:lnSpc>
            </a:pPr>
            <a:r>
              <a:rPr lang="en-US" altLang="vi-VN" sz="2400" dirty="0" err="1"/>
              <a:t>Nhược</a:t>
            </a:r>
            <a:r>
              <a:rPr lang="en-US" altLang="vi-VN" sz="2400" dirty="0"/>
              <a:t> </a:t>
            </a:r>
            <a:r>
              <a:rPr lang="en-US" altLang="vi-VN" sz="2400" dirty="0" err="1"/>
              <a:t>điểm</a:t>
            </a:r>
            <a:r>
              <a:rPr lang="en-US" altLang="vi-VN" sz="2400" dirty="0"/>
              <a:t>: </a:t>
            </a:r>
            <a:r>
              <a:rPr lang="en-US" altLang="vi-VN" sz="2400" dirty="0" err="1"/>
              <a:t>không</a:t>
            </a:r>
            <a:r>
              <a:rPr lang="en-US" altLang="vi-VN" sz="2400" dirty="0"/>
              <a:t> </a:t>
            </a:r>
            <a:r>
              <a:rPr lang="en-US" altLang="vi-VN" sz="2400" dirty="0" err="1"/>
              <a:t>gợi</a:t>
            </a:r>
            <a:r>
              <a:rPr lang="en-US" altLang="vi-VN" sz="2400" dirty="0"/>
              <a:t> </a:t>
            </a:r>
            <a:r>
              <a:rPr lang="en-US" altLang="vi-VN" sz="2400" dirty="0" err="1"/>
              <a:t>nhớ</a:t>
            </a:r>
            <a:r>
              <a:rPr lang="en-US" altLang="vi-VN" sz="2400" dirty="0"/>
              <a:t>, </a:t>
            </a:r>
            <a:r>
              <a:rPr lang="en-US" altLang="vi-VN" sz="2400" dirty="0" err="1"/>
              <a:t>không</a:t>
            </a:r>
            <a:r>
              <a:rPr lang="en-US" altLang="vi-VN" sz="2400" dirty="0"/>
              <a:t> xen </a:t>
            </a:r>
            <a:r>
              <a:rPr lang="en-US" altLang="vi-VN" sz="2400" dirty="0" err="1"/>
              <a:t>thêm</a:t>
            </a:r>
            <a:r>
              <a:rPr lang="en-US" altLang="vi-VN" sz="2400" dirty="0"/>
              <a:t>, </a:t>
            </a:r>
            <a:r>
              <a:rPr lang="en-US" altLang="vi-VN" sz="2400" dirty="0" err="1"/>
              <a:t>không</a:t>
            </a:r>
            <a:r>
              <a:rPr lang="en-US" altLang="vi-VN" sz="2400" dirty="0"/>
              <a:t> </a:t>
            </a:r>
            <a:r>
              <a:rPr lang="en-US" altLang="vi-VN" sz="2400" dirty="0" err="1"/>
              <a:t>phân</a:t>
            </a:r>
            <a:r>
              <a:rPr lang="en-US" altLang="vi-VN" sz="2400" dirty="0"/>
              <a:t> </a:t>
            </a:r>
            <a:r>
              <a:rPr lang="en-US" altLang="vi-VN" sz="2400" dirty="0" err="1"/>
              <a:t>nhóm</a:t>
            </a:r>
            <a:r>
              <a:rPr lang="en-US" altLang="vi-VN" sz="2400" dirty="0"/>
              <a:t>.</a:t>
            </a:r>
          </a:p>
          <a:p>
            <a:pPr lvl="1" eaLnBrk="1" hangingPunct="1">
              <a:lnSpc>
                <a:spcPct val="90000"/>
              </a:lnSpc>
            </a:pPr>
            <a:r>
              <a:rPr lang="en-US" altLang="vi-VN" sz="2400" dirty="0" err="1"/>
              <a:t>Chú</a:t>
            </a:r>
            <a:r>
              <a:rPr lang="en-US" altLang="vi-VN" sz="2400" dirty="0"/>
              <a:t> ý: </a:t>
            </a:r>
            <a:r>
              <a:rPr lang="en-US" altLang="vi-VN" sz="2400" dirty="0" err="1"/>
              <a:t>với</a:t>
            </a:r>
            <a:r>
              <a:rPr lang="en-US" altLang="vi-VN" sz="2400" dirty="0"/>
              <a:t> </a:t>
            </a:r>
            <a:r>
              <a:rPr lang="en-US" altLang="vi-VN" sz="2400" dirty="0" err="1"/>
              <a:t>loại</a:t>
            </a:r>
            <a:r>
              <a:rPr lang="en-US" altLang="vi-VN" sz="2400" dirty="0"/>
              <a:t> </a:t>
            </a:r>
            <a:r>
              <a:rPr lang="en-US" altLang="vi-VN" sz="2400" dirty="0" err="1"/>
              <a:t>mã</a:t>
            </a:r>
            <a:r>
              <a:rPr lang="en-US" altLang="vi-VN" sz="2400" dirty="0"/>
              <a:t> </a:t>
            </a:r>
            <a:r>
              <a:rPr lang="en-US" altLang="vi-VN" sz="2400" dirty="0" err="1"/>
              <a:t>này</a:t>
            </a:r>
            <a:r>
              <a:rPr lang="en-US" altLang="vi-VN" sz="2400" dirty="0"/>
              <a:t> </a:t>
            </a:r>
            <a:r>
              <a:rPr lang="en-US" altLang="vi-VN" sz="2400" dirty="0" err="1"/>
              <a:t>không</a:t>
            </a:r>
            <a:r>
              <a:rPr lang="en-US" altLang="vi-VN" sz="2400" dirty="0"/>
              <a:t> </a:t>
            </a:r>
            <a:r>
              <a:rPr lang="en-US" altLang="vi-VN" sz="2400" dirty="0" err="1"/>
              <a:t>dùng</a:t>
            </a:r>
            <a:r>
              <a:rPr lang="en-US" altLang="vi-VN" sz="2400" dirty="0"/>
              <a:t> </a:t>
            </a:r>
            <a:r>
              <a:rPr lang="en-US" altLang="vi-VN" sz="2400" dirty="0" err="1"/>
              <a:t>lại</a:t>
            </a:r>
            <a:r>
              <a:rPr lang="en-US" altLang="vi-VN" sz="2400" dirty="0"/>
              <a:t> </a:t>
            </a:r>
            <a:r>
              <a:rPr lang="en-US" altLang="vi-VN" sz="2400" dirty="0" err="1"/>
              <a:t>mã</a:t>
            </a:r>
            <a:r>
              <a:rPr lang="en-US" altLang="vi-VN" sz="2400" dirty="0"/>
              <a:t> </a:t>
            </a:r>
            <a:r>
              <a:rPr lang="en-US" altLang="vi-VN" sz="2400" dirty="0" err="1"/>
              <a:t>đã</a:t>
            </a:r>
            <a:r>
              <a:rPr lang="en-US" altLang="vi-VN" sz="2400" dirty="0"/>
              <a:t> </a:t>
            </a:r>
            <a:r>
              <a:rPr lang="en-US" altLang="vi-VN" sz="2400" dirty="0" err="1"/>
              <a:t>bị</a:t>
            </a:r>
            <a:r>
              <a:rPr lang="en-US" altLang="vi-VN" sz="2400" dirty="0"/>
              <a:t> </a:t>
            </a:r>
            <a:r>
              <a:rPr lang="en-US" altLang="vi-VN" sz="2400" dirty="0" err="1"/>
              <a:t>loại</a:t>
            </a:r>
            <a:r>
              <a:rPr lang="en-US" altLang="vi-VN" sz="2400" dirty="0"/>
              <a:t> </a:t>
            </a:r>
            <a:r>
              <a:rPr lang="en-US" altLang="vi-VN" sz="2400" dirty="0" err="1"/>
              <a:t>vì</a:t>
            </a:r>
            <a:r>
              <a:rPr lang="en-US" altLang="vi-VN" sz="2400" dirty="0"/>
              <a:t> </a:t>
            </a:r>
            <a:r>
              <a:rPr lang="en-US" altLang="vi-VN" sz="2400" dirty="0" err="1"/>
              <a:t>gây</a:t>
            </a:r>
            <a:r>
              <a:rPr lang="en-US" altLang="vi-VN" sz="2400" dirty="0"/>
              <a:t> </a:t>
            </a:r>
            <a:r>
              <a:rPr lang="en-US" altLang="vi-VN" sz="2400" dirty="0" err="1"/>
              <a:t>nhầm</a:t>
            </a:r>
            <a:r>
              <a:rPr lang="en-US" altLang="vi-VN" sz="2400" dirty="0"/>
              <a:t> </a:t>
            </a:r>
            <a:r>
              <a:rPr lang="en-US" altLang="vi-VN" sz="2400" dirty="0" err="1"/>
              <a:t>lẫn</a:t>
            </a:r>
            <a:r>
              <a:rPr lang="en-US" altLang="vi-VN" sz="2400" dirty="0"/>
              <a:t> </a:t>
            </a:r>
            <a:r>
              <a:rPr lang="en-US" altLang="vi-VN" sz="2400" dirty="0" err="1"/>
              <a:t>trong</a:t>
            </a:r>
            <a:r>
              <a:rPr lang="en-US" altLang="vi-VN" sz="2400" dirty="0"/>
              <a:t> </a:t>
            </a:r>
            <a:r>
              <a:rPr lang="en-US" altLang="vi-VN" sz="2400" dirty="0" err="1"/>
              <a:t>quá</a:t>
            </a:r>
            <a:r>
              <a:rPr lang="en-US" altLang="vi-VN" sz="2400" dirty="0"/>
              <a:t> </a:t>
            </a:r>
            <a:r>
              <a:rPr lang="en-US" altLang="vi-VN" sz="2400" dirty="0" err="1"/>
              <a:t>trình</a:t>
            </a:r>
            <a:r>
              <a:rPr lang="en-US" altLang="vi-VN" sz="2400" dirty="0"/>
              <a:t> </a:t>
            </a:r>
            <a:r>
              <a:rPr lang="en-US" altLang="vi-VN" sz="2400" dirty="0" err="1"/>
              <a:t>sử</a:t>
            </a:r>
            <a:r>
              <a:rPr lang="en-US" altLang="vi-VN" sz="2400" dirty="0"/>
              <a:t> </a:t>
            </a:r>
            <a:r>
              <a:rPr lang="en-US" altLang="vi-VN" sz="2400" dirty="0" err="1"/>
              <a:t>dụng</a:t>
            </a:r>
            <a:endParaRPr lang="en-US" altLang="vi-VN" sz="2400" dirty="0"/>
          </a:p>
          <a:p>
            <a:pPr eaLnBrk="1" hangingPunct="1">
              <a:lnSpc>
                <a:spcPct val="90000"/>
              </a:lnSpc>
              <a:buFontTx/>
              <a:buNone/>
            </a:pPr>
            <a:r>
              <a:rPr lang="en-US" altLang="vi-VN" sz="2600" dirty="0"/>
              <a:t>	</a:t>
            </a:r>
          </a:p>
        </p:txBody>
      </p:sp>
      <p:sp>
        <p:nvSpPr>
          <p:cNvPr id="2" name="Slide Number Placeholder 1">
            <a:extLst>
              <a:ext uri="{FF2B5EF4-FFF2-40B4-BE49-F238E27FC236}">
                <a16:creationId xmlns:a16="http://schemas.microsoft.com/office/drawing/2014/main" id="{F0CD9040-0AB8-437C-99A2-B727F0FDC500}"/>
              </a:ext>
            </a:extLst>
          </p:cNvPr>
          <p:cNvSpPr>
            <a:spLocks noGrp="1"/>
          </p:cNvSpPr>
          <p:nvPr>
            <p:ph type="sldNum" sz="quarter" idx="12"/>
          </p:nvPr>
        </p:nvSpPr>
        <p:spPr/>
        <p:txBody>
          <a:bodyPr/>
          <a:lstStyle/>
          <a:p>
            <a:fld id="{75AD155E-7EA3-EA46-B9DC-061AAF62E150}"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2600574F-0314-489C-B35C-F491F58D277C}"/>
              </a:ext>
            </a:extLst>
          </p:cNvPr>
          <p:cNvSpPr>
            <a:spLocks noGrp="1" noChangeArrowheads="1"/>
          </p:cNvSpPr>
          <p:nvPr>
            <p:ph type="title"/>
          </p:nvPr>
        </p:nvSpPr>
        <p:spPr/>
        <p:txBody>
          <a:bodyPr/>
          <a:lstStyle/>
          <a:p>
            <a:pPr eaLnBrk="1" hangingPunct="1"/>
            <a:r>
              <a:rPr lang="en-US" altLang="vi-VN"/>
              <a:t>Các kiểu mã hóa</a:t>
            </a:r>
          </a:p>
        </p:txBody>
      </p:sp>
      <p:sp>
        <p:nvSpPr>
          <p:cNvPr id="59398" name="Rectangle 3">
            <a:extLst>
              <a:ext uri="{FF2B5EF4-FFF2-40B4-BE49-F238E27FC236}">
                <a16:creationId xmlns:a16="http://schemas.microsoft.com/office/drawing/2014/main" id="{FDAC40E9-8587-4F47-96FD-C53EE585FA0A}"/>
              </a:ext>
            </a:extLst>
          </p:cNvPr>
          <p:cNvSpPr>
            <a:spLocks noGrp="1" noChangeArrowheads="1"/>
          </p:cNvSpPr>
          <p:nvPr>
            <p:ph idx="1"/>
          </p:nvPr>
        </p:nvSpPr>
        <p:spPr/>
        <p:txBody>
          <a:bodyPr/>
          <a:lstStyle/>
          <a:p>
            <a:pPr eaLnBrk="1" hangingPunct="1"/>
            <a:r>
              <a:rPr lang="en-US" altLang="vi-VN" b="1" dirty="0" err="1"/>
              <a:t>Mã</a:t>
            </a:r>
            <a:r>
              <a:rPr lang="en-US" altLang="vi-VN" b="1" dirty="0"/>
              <a:t> </a:t>
            </a:r>
            <a:r>
              <a:rPr lang="en-US" altLang="vi-VN" b="1" dirty="0" err="1"/>
              <a:t>hóa</a:t>
            </a:r>
            <a:r>
              <a:rPr lang="en-US" altLang="vi-VN" b="1" dirty="0"/>
              <a:t> </a:t>
            </a:r>
            <a:r>
              <a:rPr lang="en-US" altLang="vi-VN" b="1" dirty="0" err="1"/>
              <a:t>phân</a:t>
            </a:r>
            <a:r>
              <a:rPr lang="en-US" altLang="vi-VN" b="1" dirty="0"/>
              <a:t> </a:t>
            </a:r>
            <a:r>
              <a:rPr lang="en-US" altLang="vi-VN" b="1" dirty="0" err="1"/>
              <a:t>vùng</a:t>
            </a:r>
            <a:r>
              <a:rPr lang="en-US" altLang="vi-VN" b="1" dirty="0"/>
              <a:t>:</a:t>
            </a:r>
            <a:r>
              <a:rPr lang="en-US" altLang="vi-VN" dirty="0"/>
              <a:t>	</a:t>
            </a:r>
          </a:p>
          <a:p>
            <a:pPr lvl="1" eaLnBrk="1" hangingPunct="1"/>
            <a:r>
              <a:rPr lang="en-US" altLang="vi-VN" sz="2200" dirty="0"/>
              <a:t>KN: </a:t>
            </a:r>
            <a:r>
              <a:rPr lang="en-US" altLang="vi-VN" sz="2200" dirty="0" err="1"/>
              <a:t>Phân</a:t>
            </a:r>
            <a:r>
              <a:rPr lang="en-US" altLang="vi-VN" sz="2200" dirty="0"/>
              <a:t> </a:t>
            </a:r>
            <a:r>
              <a:rPr lang="en-US" altLang="vi-VN" sz="2200" dirty="0" err="1"/>
              <a:t>loại</a:t>
            </a:r>
            <a:r>
              <a:rPr lang="en-US" altLang="vi-VN" sz="2200" dirty="0"/>
              <a:t> </a:t>
            </a:r>
            <a:r>
              <a:rPr lang="en-US" altLang="vi-VN" sz="2200" dirty="0" err="1"/>
              <a:t>đối</a:t>
            </a:r>
            <a:r>
              <a:rPr lang="en-US" altLang="vi-VN" sz="2200" dirty="0"/>
              <a:t> </a:t>
            </a:r>
            <a:r>
              <a:rPr lang="en-US" altLang="vi-VN" sz="2200" dirty="0" err="1"/>
              <a:t>tượng</a:t>
            </a:r>
            <a:r>
              <a:rPr lang="en-US" altLang="vi-VN" sz="2200" dirty="0"/>
              <a:t> </a:t>
            </a:r>
            <a:r>
              <a:rPr lang="en-US" altLang="vi-VN" sz="2200" dirty="0" err="1"/>
              <a:t>theo</a:t>
            </a:r>
            <a:r>
              <a:rPr lang="en-US" altLang="vi-VN" sz="2200" dirty="0"/>
              <a:t> </a:t>
            </a:r>
            <a:r>
              <a:rPr lang="en-US" altLang="vi-VN" sz="2200" dirty="0" err="1"/>
              <a:t>từng</a:t>
            </a:r>
            <a:r>
              <a:rPr lang="en-US" altLang="vi-VN" sz="2200" dirty="0"/>
              <a:t> </a:t>
            </a:r>
            <a:r>
              <a:rPr lang="en-US" altLang="vi-VN" sz="2200" dirty="0" err="1"/>
              <a:t>lớp</a:t>
            </a:r>
            <a:r>
              <a:rPr lang="en-US" altLang="vi-VN" sz="2200" dirty="0"/>
              <a:t> hay </a:t>
            </a:r>
            <a:r>
              <a:rPr lang="en-US" altLang="vi-VN" sz="2200" dirty="0" err="1"/>
              <a:t>vùng</a:t>
            </a:r>
            <a:r>
              <a:rPr lang="en-US" altLang="vi-VN" sz="2200" dirty="0"/>
              <a:t> </a:t>
            </a:r>
            <a:r>
              <a:rPr lang="en-US" altLang="vi-VN" sz="2200" dirty="0" err="1"/>
              <a:t>và</a:t>
            </a:r>
            <a:r>
              <a:rPr lang="en-US" altLang="vi-VN" sz="2200" dirty="0"/>
              <a:t> </a:t>
            </a:r>
            <a:r>
              <a:rPr lang="en-US" altLang="vi-VN" sz="2200" dirty="0" err="1"/>
              <a:t>sử</a:t>
            </a:r>
            <a:r>
              <a:rPr lang="en-US" altLang="vi-VN" sz="2200" dirty="0"/>
              <a:t> </a:t>
            </a:r>
            <a:r>
              <a:rPr lang="en-US" altLang="vi-VN" sz="2200" dirty="0" err="1"/>
              <a:t>dụng</a:t>
            </a:r>
            <a:r>
              <a:rPr lang="en-US" altLang="vi-VN" sz="2200" dirty="0"/>
              <a:t> </a:t>
            </a:r>
            <a:r>
              <a:rPr lang="en-US" altLang="vi-VN" sz="2200" dirty="0" err="1"/>
              <a:t>các</a:t>
            </a:r>
            <a:r>
              <a:rPr lang="en-US" altLang="vi-VN" sz="2200" dirty="0"/>
              <a:t> </a:t>
            </a:r>
            <a:r>
              <a:rPr lang="en-US" altLang="vi-VN" sz="2200" dirty="0" err="1"/>
              <a:t>số</a:t>
            </a:r>
            <a:r>
              <a:rPr lang="en-US" altLang="vi-VN" sz="2200" dirty="0"/>
              <a:t> </a:t>
            </a:r>
            <a:r>
              <a:rPr lang="en-US" altLang="vi-VN" sz="2200" dirty="0" err="1"/>
              <a:t>nguyên</a:t>
            </a:r>
            <a:r>
              <a:rPr lang="en-US" altLang="vi-VN" sz="2200" dirty="0"/>
              <a:t> </a:t>
            </a:r>
            <a:r>
              <a:rPr lang="en-US" altLang="vi-VN" sz="2200" dirty="0" err="1"/>
              <a:t>liên</a:t>
            </a:r>
            <a:r>
              <a:rPr lang="en-US" altLang="vi-VN" sz="2200" dirty="0"/>
              <a:t> </a:t>
            </a:r>
            <a:r>
              <a:rPr lang="en-US" altLang="vi-VN" sz="2200" dirty="0" err="1"/>
              <a:t>tiếp</a:t>
            </a:r>
            <a:r>
              <a:rPr lang="en-US" altLang="vi-VN" sz="2200" dirty="0"/>
              <a:t> </a:t>
            </a:r>
            <a:r>
              <a:rPr lang="en-US" altLang="vi-VN" sz="2200" dirty="0" err="1"/>
              <a:t>để</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từng</a:t>
            </a:r>
            <a:r>
              <a:rPr lang="en-US" altLang="vi-VN" sz="2200" dirty="0"/>
              <a:t> </a:t>
            </a:r>
            <a:r>
              <a:rPr lang="en-US" altLang="vi-VN" sz="2200" dirty="0" err="1"/>
              <a:t>vùng</a:t>
            </a:r>
            <a:r>
              <a:rPr lang="en-US" altLang="vi-VN" sz="2200" dirty="0"/>
              <a:t>.</a:t>
            </a:r>
          </a:p>
          <a:p>
            <a:pPr lvl="1" eaLnBrk="1" hangingPunct="1"/>
            <a:r>
              <a:rPr lang="en-US" altLang="vi-VN" sz="2200" dirty="0" err="1"/>
              <a:t>Ví</a:t>
            </a:r>
            <a:r>
              <a:rPr lang="en-US" altLang="vi-VN" sz="2200" dirty="0"/>
              <a:t> </a:t>
            </a:r>
            <a:r>
              <a:rPr lang="en-US" altLang="vi-VN" sz="2200" dirty="0" err="1"/>
              <a:t>dụ</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các</a:t>
            </a:r>
            <a:r>
              <a:rPr lang="en-US" altLang="vi-VN" sz="2200" dirty="0"/>
              <a:t> </a:t>
            </a:r>
            <a:r>
              <a:rPr lang="en-US" altLang="vi-VN" sz="2200" dirty="0" err="1"/>
              <a:t>loại</a:t>
            </a:r>
            <a:r>
              <a:rPr lang="en-US" altLang="vi-VN" sz="2200" dirty="0"/>
              <a:t> </a:t>
            </a:r>
            <a:r>
              <a:rPr lang="en-US" altLang="vi-VN" sz="2200" dirty="0" err="1"/>
              <a:t>hàng</a:t>
            </a:r>
            <a:r>
              <a:rPr lang="en-US" altLang="vi-VN" sz="2200" dirty="0"/>
              <a:t> </a:t>
            </a:r>
            <a:r>
              <a:rPr lang="en-US" altLang="vi-VN" sz="2200" dirty="0" err="1"/>
              <a:t>trong</a:t>
            </a:r>
            <a:r>
              <a:rPr lang="en-US" altLang="vi-VN" sz="2200" dirty="0"/>
              <a:t> </a:t>
            </a:r>
            <a:r>
              <a:rPr lang="en-US" altLang="vi-VN" sz="2200" dirty="0" err="1"/>
              <a:t>siêu</a:t>
            </a:r>
            <a:r>
              <a:rPr lang="en-US" altLang="vi-VN" sz="2200" dirty="0"/>
              <a:t> </a:t>
            </a:r>
            <a:r>
              <a:rPr lang="en-US" altLang="vi-VN" sz="2200" dirty="0" err="1"/>
              <a:t>thị</a:t>
            </a:r>
            <a:endParaRPr lang="en-US" altLang="vi-VN" sz="2200" dirty="0"/>
          </a:p>
          <a:p>
            <a:pPr lvl="1" eaLnBrk="1" hangingPunct="1"/>
            <a:r>
              <a:rPr lang="en-US" altLang="vi-VN" sz="2200" dirty="0" err="1"/>
              <a:t>Ưu</a:t>
            </a:r>
            <a:r>
              <a:rPr lang="en-US" altLang="vi-VN" sz="2200" dirty="0"/>
              <a:t> </a:t>
            </a:r>
            <a:r>
              <a:rPr lang="en-US" altLang="vi-VN" sz="2200" dirty="0" err="1"/>
              <a:t>điểm</a:t>
            </a:r>
            <a:r>
              <a:rPr lang="en-US" altLang="vi-VN" sz="2200" dirty="0"/>
              <a:t>: </a:t>
            </a:r>
            <a:r>
              <a:rPr lang="en-US" altLang="vi-VN" sz="2200" dirty="0" err="1"/>
              <a:t>đơn</a:t>
            </a:r>
            <a:r>
              <a:rPr lang="en-US" altLang="vi-VN" sz="2200" dirty="0"/>
              <a:t> </a:t>
            </a:r>
            <a:r>
              <a:rPr lang="en-US" altLang="vi-VN" sz="2200" dirty="0" err="1"/>
              <a:t>giản</a:t>
            </a:r>
            <a:r>
              <a:rPr lang="en-US" altLang="vi-VN" sz="2200" dirty="0"/>
              <a:t>, </a:t>
            </a:r>
            <a:r>
              <a:rPr lang="en-US" altLang="vi-VN" sz="2200" dirty="0" err="1"/>
              <a:t>không</a:t>
            </a:r>
            <a:r>
              <a:rPr lang="en-US" altLang="vi-VN" sz="2200" dirty="0"/>
              <a:t> </a:t>
            </a:r>
            <a:r>
              <a:rPr lang="en-US" altLang="vi-VN" sz="2200" dirty="0" err="1"/>
              <a:t>nhập</a:t>
            </a:r>
            <a:r>
              <a:rPr lang="en-US" altLang="vi-VN" sz="2200" dirty="0"/>
              <a:t> </a:t>
            </a:r>
            <a:r>
              <a:rPr lang="en-US" altLang="vi-VN" sz="2200" dirty="0" err="1"/>
              <a:t>nhằng</a:t>
            </a:r>
            <a:r>
              <a:rPr lang="en-US" altLang="vi-VN" sz="2200" dirty="0"/>
              <a:t>,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mở</a:t>
            </a:r>
            <a:r>
              <a:rPr lang="en-US" altLang="vi-VN" sz="2200" dirty="0"/>
              <a:t> </a:t>
            </a:r>
            <a:r>
              <a:rPr lang="en-US" altLang="vi-VN" sz="2200" dirty="0" err="1"/>
              <a:t>rộng</a:t>
            </a:r>
            <a:r>
              <a:rPr lang="en-US" altLang="vi-VN" sz="2200" dirty="0"/>
              <a:t>, xen </a:t>
            </a:r>
            <a:r>
              <a:rPr lang="en-US" altLang="vi-VN" sz="2200" dirty="0" err="1"/>
              <a:t>thêm</a:t>
            </a:r>
            <a:endParaRPr lang="en-US" altLang="vi-VN" sz="2200" dirty="0"/>
          </a:p>
          <a:p>
            <a:pPr lvl="1" eaLnBrk="1" hangingPunct="1"/>
            <a:r>
              <a:rPr lang="en-US" altLang="vi-VN" sz="2200" dirty="0" err="1"/>
              <a:t>Nhược</a:t>
            </a:r>
            <a:r>
              <a:rPr lang="en-US" altLang="vi-VN" sz="2200" dirty="0"/>
              <a:t> </a:t>
            </a:r>
            <a:r>
              <a:rPr lang="en-US" altLang="vi-VN" sz="2200" dirty="0" err="1"/>
              <a:t>điểm</a:t>
            </a:r>
            <a:r>
              <a:rPr lang="en-US" altLang="vi-VN" sz="2200" dirty="0"/>
              <a:t>: </a:t>
            </a:r>
            <a:r>
              <a:rPr lang="en-US" altLang="vi-VN" sz="2200" dirty="0" err="1"/>
              <a:t>thiếu</a:t>
            </a:r>
            <a:r>
              <a:rPr lang="en-US" altLang="vi-VN" sz="2200" dirty="0"/>
              <a:t> </a:t>
            </a:r>
            <a:r>
              <a:rPr lang="en-US" altLang="vi-VN" sz="2200" dirty="0" err="1"/>
              <a:t>tính</a:t>
            </a:r>
            <a:r>
              <a:rPr lang="en-US" altLang="vi-VN" sz="2200" dirty="0"/>
              <a:t> </a:t>
            </a:r>
            <a:r>
              <a:rPr lang="en-US" altLang="vi-VN" sz="2200" dirty="0" err="1"/>
              <a:t>gợi</a:t>
            </a:r>
            <a:r>
              <a:rPr lang="en-US" altLang="vi-VN" sz="2200" dirty="0"/>
              <a:t> ý,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bị</a:t>
            </a:r>
            <a:r>
              <a:rPr lang="en-US" altLang="vi-VN" sz="2200" dirty="0"/>
              <a:t> </a:t>
            </a:r>
            <a:r>
              <a:rPr lang="en-US" altLang="vi-VN" sz="2200" dirty="0" err="1"/>
              <a:t>bão</a:t>
            </a:r>
            <a:r>
              <a:rPr lang="en-US" altLang="vi-VN" sz="2200" dirty="0"/>
              <a:t> </a:t>
            </a:r>
            <a:r>
              <a:rPr lang="en-US" altLang="vi-VN" sz="2200" dirty="0" err="1"/>
              <a:t>hòa</a:t>
            </a:r>
            <a:r>
              <a:rPr lang="en-US" altLang="vi-VN" sz="2200" dirty="0"/>
              <a:t> </a:t>
            </a:r>
            <a:r>
              <a:rPr lang="en-US" altLang="vi-VN" sz="2200" dirty="0" err="1"/>
              <a:t>từng</a:t>
            </a:r>
            <a:r>
              <a:rPr lang="en-US" altLang="vi-VN" sz="2200" dirty="0"/>
              <a:t> </a:t>
            </a:r>
            <a:r>
              <a:rPr lang="en-US" altLang="vi-VN" sz="2200" dirty="0" err="1"/>
              <a:t>vùng</a:t>
            </a:r>
            <a:r>
              <a:rPr lang="en-US" altLang="vi-VN" sz="2200" dirty="0"/>
              <a:t>.</a:t>
            </a:r>
          </a:p>
        </p:txBody>
      </p:sp>
      <p:sp>
        <p:nvSpPr>
          <p:cNvPr id="2" name="Slide Number Placeholder 1">
            <a:extLst>
              <a:ext uri="{FF2B5EF4-FFF2-40B4-BE49-F238E27FC236}">
                <a16:creationId xmlns:a16="http://schemas.microsoft.com/office/drawing/2014/main" id="{2BAF7E91-B615-4A32-8D08-B087AC9DF3DB}"/>
              </a:ext>
            </a:extLst>
          </p:cNvPr>
          <p:cNvSpPr>
            <a:spLocks noGrp="1"/>
          </p:cNvSpPr>
          <p:nvPr>
            <p:ph type="sldNum" sz="quarter" idx="12"/>
          </p:nvPr>
        </p:nvSpPr>
        <p:spPr/>
        <p:txBody>
          <a:bodyPr/>
          <a:lstStyle/>
          <a:p>
            <a:fld id="{75AD155E-7EA3-EA46-B9DC-061AAF62E150}"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20247E8D-7FD1-4783-9E3A-F2A4C61D78E7}"/>
              </a:ext>
            </a:extLst>
          </p:cNvPr>
          <p:cNvSpPr>
            <a:spLocks noGrp="1" noChangeArrowheads="1"/>
          </p:cNvSpPr>
          <p:nvPr>
            <p:ph type="title"/>
          </p:nvPr>
        </p:nvSpPr>
        <p:spPr>
          <a:xfrm>
            <a:off x="1143000" y="365125"/>
            <a:ext cx="7086600" cy="914400"/>
          </a:xfrm>
        </p:spPr>
        <p:txBody>
          <a:bodyPr/>
          <a:lstStyle/>
          <a:p>
            <a:pPr eaLnBrk="1" hangingPunct="1"/>
            <a:r>
              <a:rPr lang="en-US" altLang="vi-VN" dirty="0" err="1"/>
              <a:t>Các</a:t>
            </a:r>
            <a:r>
              <a:rPr lang="en-US" altLang="vi-VN" dirty="0"/>
              <a:t> </a:t>
            </a:r>
            <a:r>
              <a:rPr lang="en-US" altLang="vi-VN" dirty="0" err="1"/>
              <a:t>kiểu</a:t>
            </a:r>
            <a:r>
              <a:rPr lang="en-US" altLang="vi-VN" dirty="0"/>
              <a:t> </a:t>
            </a:r>
            <a:r>
              <a:rPr lang="en-US" altLang="vi-VN" dirty="0" err="1"/>
              <a:t>mã</a:t>
            </a:r>
            <a:r>
              <a:rPr lang="en-US" altLang="vi-VN" dirty="0"/>
              <a:t> </a:t>
            </a:r>
            <a:r>
              <a:rPr lang="en-US" altLang="vi-VN" dirty="0" err="1"/>
              <a:t>hóa</a:t>
            </a:r>
            <a:endParaRPr lang="en-US" altLang="vi-VN" dirty="0"/>
          </a:p>
        </p:txBody>
      </p:sp>
      <p:sp>
        <p:nvSpPr>
          <p:cNvPr id="60422" name="Rectangle 3">
            <a:extLst>
              <a:ext uri="{FF2B5EF4-FFF2-40B4-BE49-F238E27FC236}">
                <a16:creationId xmlns:a16="http://schemas.microsoft.com/office/drawing/2014/main" id="{AF434993-295C-4A70-91AA-E244D2F230D4}"/>
              </a:ext>
            </a:extLst>
          </p:cNvPr>
          <p:cNvSpPr>
            <a:spLocks noGrp="1" noChangeArrowheads="1"/>
          </p:cNvSpPr>
          <p:nvPr>
            <p:ph idx="1"/>
          </p:nvPr>
        </p:nvSpPr>
        <p:spPr/>
        <p:txBody>
          <a:bodyPr/>
          <a:lstStyle/>
          <a:p>
            <a:pPr eaLnBrk="1" hangingPunct="1"/>
            <a:r>
              <a:rPr lang="en-US" altLang="vi-VN" b="1" dirty="0" err="1"/>
              <a:t>Mã</a:t>
            </a:r>
            <a:r>
              <a:rPr lang="en-US" altLang="vi-VN" b="1" dirty="0"/>
              <a:t> </a:t>
            </a:r>
            <a:r>
              <a:rPr lang="en-US" altLang="vi-VN" b="1" dirty="0" err="1"/>
              <a:t>hóa</a:t>
            </a:r>
            <a:r>
              <a:rPr lang="en-US" altLang="vi-VN" b="1" dirty="0"/>
              <a:t> </a:t>
            </a:r>
            <a:r>
              <a:rPr lang="en-US" altLang="vi-VN" b="1" dirty="0" err="1"/>
              <a:t>phân</a:t>
            </a:r>
            <a:r>
              <a:rPr lang="en-US" altLang="vi-VN" b="1" dirty="0"/>
              <a:t> </a:t>
            </a:r>
            <a:r>
              <a:rPr lang="en-US" altLang="vi-VN" b="1" dirty="0" err="1"/>
              <a:t>đoạn</a:t>
            </a:r>
            <a:r>
              <a:rPr lang="en-US" altLang="vi-VN" b="1" dirty="0"/>
              <a:t>:</a:t>
            </a:r>
          </a:p>
          <a:p>
            <a:pPr lvl="1" eaLnBrk="1" hangingPunct="1"/>
            <a:r>
              <a:rPr lang="en-US" altLang="vi-VN" sz="2200" dirty="0"/>
              <a:t>KN: </a:t>
            </a:r>
            <a:r>
              <a:rPr lang="en-US" altLang="vi-VN" sz="2200" dirty="0" err="1"/>
              <a:t>Bản</a:t>
            </a:r>
            <a:r>
              <a:rPr lang="en-US" altLang="vi-VN" sz="2200" dirty="0"/>
              <a:t> </a:t>
            </a:r>
            <a:r>
              <a:rPr lang="en-US" altLang="vi-VN" sz="2200" dirty="0" err="1"/>
              <a:t>thân</a:t>
            </a:r>
            <a:r>
              <a:rPr lang="en-US" altLang="vi-VN" sz="2200" dirty="0"/>
              <a:t> </a:t>
            </a:r>
            <a:r>
              <a:rPr lang="en-US" altLang="vi-VN" sz="2200" dirty="0" err="1"/>
              <a:t>mã</a:t>
            </a:r>
            <a:r>
              <a:rPr lang="en-US" altLang="vi-VN" sz="2200" dirty="0"/>
              <a:t> </a:t>
            </a:r>
            <a:r>
              <a:rPr lang="en-US" altLang="vi-VN" sz="2200" dirty="0" err="1"/>
              <a:t>được</a:t>
            </a:r>
            <a:r>
              <a:rPr lang="en-US" altLang="vi-VN" sz="2200" dirty="0"/>
              <a:t> </a:t>
            </a:r>
            <a:r>
              <a:rPr lang="en-US" altLang="vi-VN" sz="2200" dirty="0" err="1"/>
              <a:t>phân</a:t>
            </a:r>
            <a:r>
              <a:rPr lang="en-US" altLang="vi-VN" sz="2200" dirty="0"/>
              <a:t> </a:t>
            </a:r>
            <a:r>
              <a:rPr lang="en-US" altLang="vi-VN" sz="2200" dirty="0" err="1"/>
              <a:t>thành</a:t>
            </a:r>
            <a:r>
              <a:rPr lang="en-US" altLang="vi-VN" sz="2200" dirty="0"/>
              <a:t> </a:t>
            </a:r>
            <a:r>
              <a:rPr lang="en-US" altLang="vi-VN" sz="2200" dirty="0" err="1"/>
              <a:t>các</a:t>
            </a:r>
            <a:r>
              <a:rPr lang="en-US" altLang="vi-VN" sz="2200" dirty="0"/>
              <a:t> </a:t>
            </a:r>
            <a:r>
              <a:rPr lang="en-US" altLang="vi-VN" sz="2200" dirty="0" err="1"/>
              <a:t>đoạn</a:t>
            </a:r>
            <a:r>
              <a:rPr lang="en-US" altLang="vi-VN" sz="2200" dirty="0"/>
              <a:t>, </a:t>
            </a:r>
            <a:r>
              <a:rPr lang="en-US" altLang="vi-VN" sz="2200" dirty="0" err="1"/>
              <a:t>mỗi</a:t>
            </a:r>
            <a:r>
              <a:rPr lang="en-US" altLang="vi-VN" sz="2200" dirty="0"/>
              <a:t> </a:t>
            </a:r>
            <a:r>
              <a:rPr lang="en-US" altLang="vi-VN" sz="2200" dirty="0" err="1"/>
              <a:t>đoạn</a:t>
            </a:r>
            <a:r>
              <a:rPr lang="en-US" altLang="vi-VN" sz="2200" dirty="0"/>
              <a:t> </a:t>
            </a:r>
            <a:r>
              <a:rPr lang="en-US" altLang="vi-VN" sz="2200" dirty="0" err="1"/>
              <a:t>mang</a:t>
            </a:r>
            <a:r>
              <a:rPr lang="en-US" altLang="vi-VN" sz="2200" dirty="0"/>
              <a:t> </a:t>
            </a:r>
            <a:r>
              <a:rPr lang="en-US" altLang="vi-VN" sz="2200" dirty="0" err="1"/>
              <a:t>một</a:t>
            </a:r>
            <a:r>
              <a:rPr lang="en-US" altLang="vi-VN" sz="2200" dirty="0"/>
              <a:t> ý </a:t>
            </a:r>
            <a:r>
              <a:rPr lang="en-US" altLang="vi-VN" sz="2200" dirty="0" err="1"/>
              <a:t>nghĩa</a:t>
            </a:r>
            <a:r>
              <a:rPr lang="en-US" altLang="vi-VN" sz="2200" dirty="0"/>
              <a:t> </a:t>
            </a:r>
            <a:r>
              <a:rPr lang="en-US" altLang="vi-VN" sz="2200" dirty="0" err="1"/>
              <a:t>riêng</a:t>
            </a:r>
            <a:endParaRPr lang="en-US" altLang="vi-VN" sz="2200" dirty="0"/>
          </a:p>
          <a:p>
            <a:pPr lvl="1" eaLnBrk="1" hangingPunct="1"/>
            <a:r>
              <a:rPr lang="en-US" altLang="vi-VN" sz="2200" dirty="0"/>
              <a:t>VD: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đăng</a:t>
            </a:r>
            <a:r>
              <a:rPr lang="en-US" altLang="vi-VN" sz="2200" dirty="0"/>
              <a:t> </a:t>
            </a:r>
            <a:r>
              <a:rPr lang="en-US" altLang="vi-VN" sz="2200" dirty="0" err="1"/>
              <a:t>ký</a:t>
            </a:r>
            <a:r>
              <a:rPr lang="en-US" altLang="vi-VN" sz="2200" dirty="0"/>
              <a:t> </a:t>
            </a:r>
            <a:r>
              <a:rPr lang="en-US" altLang="vi-VN" sz="2200" dirty="0" err="1"/>
              <a:t>xe</a:t>
            </a:r>
            <a:r>
              <a:rPr lang="en-US" altLang="vi-VN" sz="2200" dirty="0"/>
              <a:t> </a:t>
            </a:r>
            <a:r>
              <a:rPr lang="en-US" altLang="vi-VN" sz="2200" dirty="0" err="1"/>
              <a:t>máy</a:t>
            </a:r>
            <a:endParaRPr lang="en-US" altLang="vi-VN" sz="2200" dirty="0"/>
          </a:p>
          <a:p>
            <a:pPr lvl="1" eaLnBrk="1" hangingPunct="1"/>
            <a:r>
              <a:rPr lang="en-US" altLang="vi-VN" sz="2200" dirty="0" err="1"/>
              <a:t>Ưu</a:t>
            </a:r>
            <a:r>
              <a:rPr lang="en-US" altLang="vi-VN" sz="2200" dirty="0"/>
              <a:t> </a:t>
            </a:r>
            <a:r>
              <a:rPr lang="en-US" altLang="vi-VN" sz="2200" dirty="0" err="1"/>
              <a:t>điểm</a:t>
            </a:r>
            <a:r>
              <a:rPr lang="en-US" altLang="vi-VN" sz="2200" dirty="0"/>
              <a:t>: </a:t>
            </a:r>
            <a:r>
              <a:rPr lang="en-US" altLang="vi-VN" sz="2200" dirty="0" err="1"/>
              <a:t>Không</a:t>
            </a:r>
            <a:r>
              <a:rPr lang="en-US" altLang="vi-VN" sz="2200" dirty="0"/>
              <a:t> </a:t>
            </a:r>
            <a:r>
              <a:rPr lang="en-US" altLang="vi-VN" sz="2200" dirty="0" err="1"/>
              <a:t>nhập</a:t>
            </a:r>
            <a:r>
              <a:rPr lang="en-US" altLang="vi-VN" sz="2200" dirty="0"/>
              <a:t> </a:t>
            </a:r>
            <a:r>
              <a:rPr lang="en-US" altLang="vi-VN" sz="2200" dirty="0" err="1"/>
              <a:t>nhằng</a:t>
            </a:r>
            <a:r>
              <a:rPr lang="en-US" altLang="vi-VN" sz="2200" dirty="0"/>
              <a:t>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mở</a:t>
            </a:r>
            <a:r>
              <a:rPr lang="en-US" altLang="vi-VN" sz="2200" dirty="0"/>
              <a:t> </a:t>
            </a:r>
            <a:r>
              <a:rPr lang="en-US" altLang="vi-VN" sz="2200" dirty="0" err="1"/>
              <a:t>rộng</a:t>
            </a:r>
            <a:r>
              <a:rPr lang="en-US" altLang="vi-VN" sz="2200" dirty="0"/>
              <a:t>, xen </a:t>
            </a:r>
            <a:r>
              <a:rPr lang="en-US" altLang="vi-VN" sz="2200" dirty="0" err="1"/>
              <a:t>thêm</a:t>
            </a:r>
            <a:r>
              <a:rPr lang="en-US" altLang="vi-VN" sz="2200" dirty="0"/>
              <a:t>, </a:t>
            </a:r>
            <a:r>
              <a:rPr lang="en-US" altLang="vi-VN" sz="2200" dirty="0" err="1"/>
              <a:t>đã</a:t>
            </a:r>
            <a:r>
              <a:rPr lang="en-US" altLang="vi-VN" sz="2200" dirty="0"/>
              <a:t> </a:t>
            </a:r>
            <a:r>
              <a:rPr lang="en-US" altLang="vi-VN" sz="2200" dirty="0" err="1"/>
              <a:t>phân</a:t>
            </a:r>
            <a:r>
              <a:rPr lang="en-US" altLang="vi-VN" sz="2200" dirty="0"/>
              <a:t> </a:t>
            </a:r>
            <a:r>
              <a:rPr lang="en-US" altLang="vi-VN" sz="2200" dirty="0" err="1"/>
              <a:t>nhóm</a:t>
            </a:r>
            <a:r>
              <a:rPr lang="en-US" altLang="vi-VN" sz="2200" dirty="0"/>
              <a:t> </a:t>
            </a:r>
            <a:r>
              <a:rPr lang="en-US" altLang="vi-VN" sz="2200" dirty="0" err="1"/>
              <a:t>đối</a:t>
            </a:r>
            <a:r>
              <a:rPr lang="en-US" altLang="vi-VN" sz="2200" dirty="0"/>
              <a:t> </a:t>
            </a:r>
            <a:r>
              <a:rPr lang="en-US" altLang="vi-VN" sz="2200" dirty="0" err="1"/>
              <a:t>tượng</a:t>
            </a:r>
            <a:endParaRPr lang="en-US" altLang="vi-VN" sz="2200" dirty="0"/>
          </a:p>
          <a:p>
            <a:pPr lvl="1" eaLnBrk="1" hangingPunct="1"/>
            <a:r>
              <a:rPr lang="en-US" altLang="vi-VN" sz="2200" dirty="0" err="1"/>
              <a:t>Nhược</a:t>
            </a:r>
            <a:r>
              <a:rPr lang="en-US" altLang="vi-VN" sz="2200" dirty="0"/>
              <a:t> </a:t>
            </a:r>
            <a:r>
              <a:rPr lang="en-US" altLang="vi-VN" sz="2200" dirty="0" err="1"/>
              <a:t>điểm</a:t>
            </a:r>
            <a:r>
              <a:rPr lang="en-US" altLang="vi-VN" sz="2200" dirty="0"/>
              <a:t>: </a:t>
            </a:r>
            <a:r>
              <a:rPr lang="en-US" altLang="vi-VN" sz="2200" dirty="0" err="1"/>
              <a:t>Dài</a:t>
            </a:r>
            <a:r>
              <a:rPr lang="en-US" altLang="vi-VN" sz="2200" dirty="0"/>
              <a:t>, </a:t>
            </a:r>
            <a:r>
              <a:rPr lang="en-US" altLang="vi-VN" sz="2200" dirty="0" err="1"/>
              <a:t>làm</a:t>
            </a:r>
            <a:r>
              <a:rPr lang="en-US" altLang="vi-VN" sz="2200" dirty="0"/>
              <a:t> </a:t>
            </a:r>
            <a:r>
              <a:rPr lang="en-US" altLang="vi-VN" sz="2200" dirty="0" err="1"/>
              <a:t>thủ</a:t>
            </a:r>
            <a:r>
              <a:rPr lang="en-US" altLang="vi-VN" sz="2200" dirty="0"/>
              <a:t> </a:t>
            </a:r>
            <a:r>
              <a:rPr lang="en-US" altLang="vi-VN" sz="2200" dirty="0" err="1"/>
              <a:t>tục</a:t>
            </a:r>
            <a:r>
              <a:rPr lang="en-US" altLang="vi-VN" sz="2200" dirty="0"/>
              <a:t> </a:t>
            </a:r>
            <a:r>
              <a:rPr lang="en-US" altLang="vi-VN" sz="2200" dirty="0" err="1"/>
              <a:t>nặng</a:t>
            </a:r>
            <a:r>
              <a:rPr lang="en-US" altLang="vi-VN" sz="2200" dirty="0"/>
              <a:t> </a:t>
            </a:r>
            <a:r>
              <a:rPr lang="en-US" altLang="vi-VN" sz="2200" dirty="0" err="1"/>
              <a:t>nề</a:t>
            </a:r>
            <a:r>
              <a:rPr lang="en-US" altLang="vi-VN" sz="2200" dirty="0"/>
              <a:t>; </a:t>
            </a:r>
            <a:r>
              <a:rPr lang="en-US" altLang="vi-VN" sz="2200" dirty="0" err="1"/>
              <a:t>vẫn</a:t>
            </a:r>
            <a:r>
              <a:rPr lang="en-US" altLang="vi-VN" sz="2200" dirty="0"/>
              <a:t>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bão</a:t>
            </a:r>
            <a:r>
              <a:rPr lang="en-US" altLang="vi-VN" sz="2200" dirty="0"/>
              <a:t> </a:t>
            </a:r>
            <a:r>
              <a:rPr lang="en-US" altLang="vi-VN" sz="2200" dirty="0" err="1"/>
              <a:t>hòa</a:t>
            </a:r>
            <a:r>
              <a:rPr lang="en-US" altLang="vi-VN" sz="2200" dirty="0"/>
              <a:t> </a:t>
            </a:r>
            <a:r>
              <a:rPr lang="en-US" altLang="vi-VN" sz="2200" dirty="0" err="1"/>
              <a:t>trong</a:t>
            </a:r>
            <a:r>
              <a:rPr lang="en-US" altLang="vi-VN" sz="2200" dirty="0"/>
              <a:t> </a:t>
            </a:r>
            <a:r>
              <a:rPr lang="en-US" altLang="vi-VN" sz="2200" dirty="0" err="1"/>
              <a:t>từng</a:t>
            </a:r>
            <a:r>
              <a:rPr lang="en-US" altLang="vi-VN" sz="2200" dirty="0"/>
              <a:t> </a:t>
            </a:r>
            <a:r>
              <a:rPr lang="en-US" altLang="vi-VN" sz="2200" dirty="0" err="1"/>
              <a:t>đoạn</a:t>
            </a:r>
            <a:endParaRPr lang="en-US" altLang="vi-VN" sz="2200" dirty="0"/>
          </a:p>
        </p:txBody>
      </p:sp>
      <p:sp>
        <p:nvSpPr>
          <p:cNvPr id="2" name="Slide Number Placeholder 1">
            <a:extLst>
              <a:ext uri="{FF2B5EF4-FFF2-40B4-BE49-F238E27FC236}">
                <a16:creationId xmlns:a16="http://schemas.microsoft.com/office/drawing/2014/main" id="{405B59C3-31D2-4E7D-8556-9DB490E171B9}"/>
              </a:ext>
            </a:extLst>
          </p:cNvPr>
          <p:cNvSpPr>
            <a:spLocks noGrp="1"/>
          </p:cNvSpPr>
          <p:nvPr>
            <p:ph type="sldNum" sz="quarter" idx="12"/>
          </p:nvPr>
        </p:nvSpPr>
        <p:spPr/>
        <p:txBody>
          <a:bodyPr/>
          <a:lstStyle/>
          <a:p>
            <a:fld id="{75AD155E-7EA3-EA46-B9DC-061AAF62E150}"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2F4E83FD-D6D1-4218-BC96-F6F1C701016B}"/>
              </a:ext>
            </a:extLst>
          </p:cNvPr>
          <p:cNvSpPr>
            <a:spLocks noGrp="1" noChangeArrowheads="1"/>
          </p:cNvSpPr>
          <p:nvPr>
            <p:ph type="title"/>
          </p:nvPr>
        </p:nvSpPr>
        <p:spPr/>
        <p:txBody>
          <a:bodyPr/>
          <a:lstStyle/>
          <a:p>
            <a:pPr eaLnBrk="1" hangingPunct="1"/>
            <a:r>
              <a:rPr lang="en-US" altLang="vi-VN"/>
              <a:t>Các kiểu mã hóa</a:t>
            </a:r>
          </a:p>
        </p:txBody>
      </p:sp>
      <p:sp>
        <p:nvSpPr>
          <p:cNvPr id="61446" name="Rectangle 3">
            <a:extLst>
              <a:ext uri="{FF2B5EF4-FFF2-40B4-BE49-F238E27FC236}">
                <a16:creationId xmlns:a16="http://schemas.microsoft.com/office/drawing/2014/main" id="{CDBD9B98-3ADB-4C9D-BB14-BD0B0F863AF6}"/>
              </a:ext>
            </a:extLst>
          </p:cNvPr>
          <p:cNvSpPr>
            <a:spLocks noGrp="1" noChangeArrowheads="1"/>
          </p:cNvSpPr>
          <p:nvPr>
            <p:ph idx="1"/>
          </p:nvPr>
        </p:nvSpPr>
        <p:spPr/>
        <p:txBody>
          <a:bodyPr/>
          <a:lstStyle/>
          <a:p>
            <a:pPr eaLnBrk="1" hangingPunct="1">
              <a:lnSpc>
                <a:spcPct val="90000"/>
              </a:lnSpc>
            </a:pPr>
            <a:r>
              <a:rPr lang="en-US" altLang="vi-VN" b="1" dirty="0" err="1"/>
              <a:t>Mã</a:t>
            </a:r>
            <a:r>
              <a:rPr lang="en-US" altLang="vi-VN" b="1" dirty="0"/>
              <a:t> </a:t>
            </a:r>
            <a:r>
              <a:rPr lang="en-US" altLang="vi-VN" b="1" dirty="0" err="1"/>
              <a:t>hóa</a:t>
            </a:r>
            <a:r>
              <a:rPr lang="en-US" altLang="vi-VN" b="1" dirty="0"/>
              <a:t> </a:t>
            </a:r>
            <a:r>
              <a:rPr lang="en-US" altLang="vi-VN" b="1" dirty="0" err="1"/>
              <a:t>phân</a:t>
            </a:r>
            <a:r>
              <a:rPr lang="en-US" altLang="vi-VN" b="1" dirty="0"/>
              <a:t> </a:t>
            </a:r>
            <a:r>
              <a:rPr lang="en-US" altLang="vi-VN" b="1" dirty="0" err="1"/>
              <a:t>cấp</a:t>
            </a:r>
            <a:r>
              <a:rPr lang="en-US" altLang="vi-VN" b="1" dirty="0"/>
              <a:t>:</a:t>
            </a:r>
          </a:p>
          <a:p>
            <a:pPr lvl="1" eaLnBrk="1" hangingPunct="1">
              <a:lnSpc>
                <a:spcPct val="90000"/>
              </a:lnSpc>
            </a:pPr>
            <a:r>
              <a:rPr lang="en-US" altLang="vi-VN" sz="2200" dirty="0"/>
              <a:t>KN: </a:t>
            </a:r>
            <a:r>
              <a:rPr lang="en-US" altLang="vi-VN" sz="2200" dirty="0" err="1"/>
              <a:t>là</a:t>
            </a:r>
            <a:r>
              <a:rPr lang="en-US" altLang="vi-VN" sz="2200" dirty="0"/>
              <a:t> </a:t>
            </a:r>
            <a:r>
              <a:rPr lang="en-US" altLang="vi-VN" sz="2200" dirty="0" err="1"/>
              <a:t>một</a:t>
            </a:r>
            <a:r>
              <a:rPr lang="en-US" altLang="vi-VN" sz="2200" dirty="0"/>
              <a:t> </a:t>
            </a:r>
            <a:r>
              <a:rPr lang="en-US" altLang="vi-VN" sz="2200" dirty="0" err="1"/>
              <a:t>dạng</a:t>
            </a:r>
            <a:r>
              <a:rPr lang="en-US" altLang="vi-VN" sz="2200" dirty="0"/>
              <a:t> </a:t>
            </a:r>
            <a:r>
              <a:rPr lang="en-US" altLang="vi-VN" sz="2200" dirty="0" err="1"/>
              <a:t>đặc</a:t>
            </a:r>
            <a:r>
              <a:rPr lang="en-US" altLang="vi-VN" sz="2200" dirty="0"/>
              <a:t> </a:t>
            </a:r>
            <a:r>
              <a:rPr lang="en-US" altLang="vi-VN" sz="2200" dirty="0" err="1"/>
              <a:t>biệt</a:t>
            </a:r>
            <a:r>
              <a:rPr lang="en-US" altLang="vi-VN" sz="2200" dirty="0"/>
              <a:t> </a:t>
            </a:r>
            <a:r>
              <a:rPr lang="en-US" altLang="vi-VN" sz="2200" dirty="0" err="1"/>
              <a:t>của</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phân</a:t>
            </a:r>
            <a:r>
              <a:rPr lang="en-US" altLang="vi-VN" sz="2200" dirty="0"/>
              <a:t> </a:t>
            </a:r>
            <a:r>
              <a:rPr lang="en-US" altLang="vi-VN" sz="2200" dirty="0" err="1"/>
              <a:t>đoạn</a:t>
            </a:r>
            <a:r>
              <a:rPr lang="en-US" altLang="vi-VN" sz="2200" dirty="0"/>
              <a:t>, </a:t>
            </a:r>
            <a:r>
              <a:rPr lang="en-US" altLang="vi-VN" sz="2200" dirty="0" err="1"/>
              <a:t>mỗi</a:t>
            </a:r>
            <a:r>
              <a:rPr lang="en-US" altLang="vi-VN" sz="2200" dirty="0"/>
              <a:t> </a:t>
            </a:r>
            <a:r>
              <a:rPr lang="en-US" altLang="vi-VN" sz="2200" dirty="0" err="1"/>
              <a:t>đoạn</a:t>
            </a:r>
            <a:r>
              <a:rPr lang="en-US" altLang="vi-VN" sz="2200" dirty="0"/>
              <a:t> </a:t>
            </a:r>
            <a:r>
              <a:rPr lang="en-US" altLang="vi-VN" sz="2200" dirty="0" err="1"/>
              <a:t>trỏ</a:t>
            </a:r>
            <a:r>
              <a:rPr lang="en-US" altLang="vi-VN" sz="2200" dirty="0"/>
              <a:t> </a:t>
            </a:r>
            <a:r>
              <a:rPr lang="en-US" altLang="vi-VN" sz="2200" dirty="0" err="1"/>
              <a:t>đến</a:t>
            </a:r>
            <a:r>
              <a:rPr lang="en-US" altLang="vi-VN" sz="2200" dirty="0"/>
              <a:t> </a:t>
            </a:r>
            <a:r>
              <a:rPr lang="en-US" altLang="vi-VN" sz="2200" dirty="0" err="1"/>
              <a:t>một</a:t>
            </a:r>
            <a:r>
              <a:rPr lang="en-US" altLang="vi-VN" sz="2200" dirty="0"/>
              <a:t> </a:t>
            </a:r>
            <a:r>
              <a:rPr lang="en-US" altLang="vi-VN" sz="2200" dirty="0" err="1"/>
              <a:t>tập</a:t>
            </a:r>
            <a:r>
              <a:rPr lang="en-US" altLang="vi-VN" sz="2200" dirty="0"/>
              <a:t> </a:t>
            </a:r>
            <a:r>
              <a:rPr lang="en-US" altLang="vi-VN" sz="2200" dirty="0" err="1"/>
              <a:t>các</a:t>
            </a:r>
            <a:r>
              <a:rPr lang="en-US" altLang="vi-VN" sz="2200" dirty="0"/>
              <a:t> </a:t>
            </a:r>
            <a:r>
              <a:rPr lang="en-US" altLang="vi-VN" sz="2200" dirty="0" err="1"/>
              <a:t>đối</a:t>
            </a:r>
            <a:r>
              <a:rPr lang="en-US" altLang="vi-VN" sz="2200" dirty="0"/>
              <a:t> </a:t>
            </a:r>
            <a:r>
              <a:rPr lang="en-US" altLang="vi-VN" sz="2200" dirty="0" err="1"/>
              <a:t>tượng</a:t>
            </a:r>
            <a:r>
              <a:rPr lang="en-US" altLang="vi-VN" sz="2200" dirty="0"/>
              <a:t> </a:t>
            </a:r>
            <a:r>
              <a:rPr lang="en-US" altLang="vi-VN" sz="2200" dirty="0" err="1"/>
              <a:t>và</a:t>
            </a:r>
            <a:r>
              <a:rPr lang="en-US" altLang="vi-VN" sz="2200" dirty="0"/>
              <a:t> </a:t>
            </a:r>
            <a:r>
              <a:rPr lang="en-US" altLang="vi-VN" sz="2200" dirty="0" err="1"/>
              <a:t>tập</a:t>
            </a:r>
            <a:r>
              <a:rPr lang="en-US" altLang="vi-VN" sz="2200" dirty="0"/>
              <a:t> </a:t>
            </a:r>
            <a:r>
              <a:rPr lang="en-US" altLang="vi-VN" sz="2200" dirty="0" err="1"/>
              <a:t>hợp</a:t>
            </a:r>
            <a:r>
              <a:rPr lang="en-US" altLang="vi-VN" sz="2200" dirty="0"/>
              <a:t> </a:t>
            </a:r>
            <a:r>
              <a:rPr lang="en-US" altLang="vi-VN" sz="2200" dirty="0" err="1"/>
              <a:t>đó</a:t>
            </a:r>
            <a:r>
              <a:rPr lang="en-US" altLang="vi-VN" sz="2200" dirty="0"/>
              <a:t> bao </a:t>
            </a:r>
            <a:r>
              <a:rPr lang="en-US" altLang="vi-VN" sz="2200" dirty="0" err="1"/>
              <a:t>nhau</a:t>
            </a:r>
            <a:r>
              <a:rPr lang="en-US" altLang="vi-VN" sz="2200" dirty="0"/>
              <a:t> </a:t>
            </a:r>
            <a:r>
              <a:rPr lang="en-US" altLang="vi-VN" sz="2200" dirty="0" err="1"/>
              <a:t>theo</a:t>
            </a:r>
            <a:r>
              <a:rPr lang="en-US" altLang="vi-VN" sz="2200" dirty="0"/>
              <a:t> </a:t>
            </a:r>
            <a:r>
              <a:rPr lang="en-US" altLang="vi-VN" sz="2200" dirty="0" err="1"/>
              <a:t>thứ</a:t>
            </a:r>
            <a:r>
              <a:rPr lang="en-US" altLang="vi-VN" sz="2200" dirty="0"/>
              <a:t> </a:t>
            </a:r>
            <a:r>
              <a:rPr lang="en-US" altLang="vi-VN" sz="2200" dirty="0" err="1"/>
              <a:t>tự</a:t>
            </a:r>
            <a:r>
              <a:rPr lang="en-US" altLang="vi-VN" sz="2200" dirty="0"/>
              <a:t> </a:t>
            </a:r>
            <a:r>
              <a:rPr lang="en-US" altLang="vi-VN" sz="2200" dirty="0" err="1"/>
              <a:t>từ</a:t>
            </a:r>
            <a:r>
              <a:rPr lang="en-US" altLang="vi-VN" sz="2200" dirty="0"/>
              <a:t> </a:t>
            </a:r>
            <a:r>
              <a:rPr lang="en-US" altLang="vi-VN" sz="2200" dirty="0" err="1"/>
              <a:t>trái</a:t>
            </a:r>
            <a:r>
              <a:rPr lang="en-US" altLang="vi-VN" sz="2200" dirty="0"/>
              <a:t> qua </a:t>
            </a:r>
            <a:r>
              <a:rPr lang="en-US" altLang="vi-VN" sz="2200" dirty="0" err="1"/>
              <a:t>phải</a:t>
            </a:r>
            <a:r>
              <a:rPr lang="en-US" altLang="vi-VN" sz="2200" dirty="0"/>
              <a:t>, </a:t>
            </a:r>
            <a:r>
              <a:rPr lang="en-US" altLang="vi-VN" sz="2200" dirty="0" err="1"/>
              <a:t>phân</a:t>
            </a:r>
            <a:r>
              <a:rPr lang="en-US" altLang="vi-VN" sz="2200" dirty="0"/>
              <a:t> </a:t>
            </a:r>
            <a:r>
              <a:rPr lang="en-US" altLang="vi-VN" sz="2200" dirty="0" err="1"/>
              <a:t>mức</a:t>
            </a:r>
            <a:r>
              <a:rPr lang="en-US" altLang="vi-VN" sz="2200" dirty="0"/>
              <a:t> chi </a:t>
            </a:r>
            <a:r>
              <a:rPr lang="en-US" altLang="vi-VN" sz="2200" dirty="0" err="1"/>
              <a:t>tiết</a:t>
            </a:r>
            <a:r>
              <a:rPr lang="en-US" altLang="vi-VN" sz="2200" dirty="0"/>
              <a:t> </a:t>
            </a:r>
            <a:r>
              <a:rPr lang="en-US" altLang="vi-VN" sz="2200" dirty="0" err="1"/>
              <a:t>nhỏ</a:t>
            </a:r>
            <a:r>
              <a:rPr lang="en-US" altLang="vi-VN" sz="2200" dirty="0"/>
              <a:t> </a:t>
            </a:r>
            <a:r>
              <a:rPr lang="en-US" altLang="vi-VN" sz="2200" dirty="0" err="1"/>
              <a:t>dần</a:t>
            </a:r>
            <a:endParaRPr lang="en-US" altLang="vi-VN" sz="2200" dirty="0"/>
          </a:p>
          <a:p>
            <a:pPr lvl="1" eaLnBrk="1" hangingPunct="1">
              <a:lnSpc>
                <a:spcPct val="90000"/>
              </a:lnSpc>
            </a:pPr>
            <a:r>
              <a:rPr lang="en-US" altLang="vi-VN" sz="2200" dirty="0" err="1"/>
              <a:t>Ví</a:t>
            </a:r>
            <a:r>
              <a:rPr lang="en-US" altLang="vi-VN" sz="2200" dirty="0"/>
              <a:t> </a:t>
            </a:r>
            <a:r>
              <a:rPr lang="en-US" altLang="vi-VN" sz="2200" dirty="0" err="1"/>
              <a:t>dụ</a:t>
            </a:r>
            <a:r>
              <a:rPr lang="en-US" altLang="vi-VN" sz="2200" dirty="0"/>
              <a:t>: </a:t>
            </a:r>
            <a:r>
              <a:rPr lang="en-US" altLang="vi-VN" sz="2200" dirty="0" err="1"/>
              <a:t>đánh</a:t>
            </a:r>
            <a:r>
              <a:rPr lang="en-US" altLang="vi-VN" sz="2200" dirty="0"/>
              <a:t> </a:t>
            </a:r>
            <a:r>
              <a:rPr lang="en-US" altLang="vi-VN" sz="2200" dirty="0" err="1"/>
              <a:t>số</a:t>
            </a:r>
            <a:r>
              <a:rPr lang="en-US" altLang="vi-VN" sz="2200" dirty="0"/>
              <a:t> </a:t>
            </a:r>
            <a:r>
              <a:rPr lang="en-US" altLang="vi-VN" sz="2200" dirty="0" err="1"/>
              <a:t>tài</a:t>
            </a:r>
            <a:r>
              <a:rPr lang="en-US" altLang="vi-VN" sz="2200" dirty="0"/>
              <a:t> </a:t>
            </a:r>
            <a:r>
              <a:rPr lang="en-US" altLang="vi-VN" sz="2200" dirty="0" err="1"/>
              <a:t>khoản</a:t>
            </a:r>
            <a:r>
              <a:rPr lang="en-US" altLang="vi-VN" sz="2200" dirty="0"/>
              <a:t>, </a:t>
            </a:r>
            <a:r>
              <a:rPr lang="en-US" altLang="vi-VN" sz="2200" dirty="0" err="1"/>
              <a:t>phân</a:t>
            </a:r>
            <a:r>
              <a:rPr lang="en-US" altLang="vi-VN" sz="2200" dirty="0"/>
              <a:t> </a:t>
            </a:r>
            <a:r>
              <a:rPr lang="en-US" altLang="vi-VN" sz="2200" dirty="0" err="1"/>
              <a:t>mục</a:t>
            </a:r>
            <a:r>
              <a:rPr lang="en-US" altLang="vi-VN" sz="2200" dirty="0"/>
              <a:t> </a:t>
            </a:r>
            <a:r>
              <a:rPr lang="en-US" altLang="vi-VN" sz="2200" dirty="0" err="1"/>
              <a:t>tiết</a:t>
            </a:r>
            <a:r>
              <a:rPr lang="en-US" altLang="vi-VN" sz="2200" dirty="0"/>
              <a:t> </a:t>
            </a:r>
            <a:r>
              <a:rPr lang="en-US" altLang="vi-VN" sz="2200" dirty="0" err="1"/>
              <a:t>chương</a:t>
            </a:r>
            <a:r>
              <a:rPr lang="en-US" altLang="vi-VN" sz="2200" dirty="0"/>
              <a:t> </a:t>
            </a:r>
            <a:r>
              <a:rPr lang="en-US" altLang="vi-VN" sz="2200" dirty="0" err="1"/>
              <a:t>trong</a:t>
            </a:r>
            <a:r>
              <a:rPr lang="en-US" altLang="vi-VN" sz="2200" dirty="0"/>
              <a:t> </a:t>
            </a:r>
            <a:r>
              <a:rPr lang="en-US" altLang="vi-VN" sz="2200" dirty="0" err="1"/>
              <a:t>sách</a:t>
            </a:r>
            <a:endParaRPr lang="en-US" altLang="vi-VN" sz="2200" dirty="0"/>
          </a:p>
          <a:p>
            <a:pPr lvl="1" eaLnBrk="1" hangingPunct="1">
              <a:lnSpc>
                <a:spcPct val="90000"/>
              </a:lnSpc>
            </a:pPr>
            <a:r>
              <a:rPr lang="en-US" altLang="vi-VN" sz="2200" dirty="0" err="1"/>
              <a:t>Ưu</a:t>
            </a:r>
            <a:r>
              <a:rPr lang="en-US" altLang="vi-VN" sz="2200" dirty="0"/>
              <a:t> </a:t>
            </a:r>
            <a:r>
              <a:rPr lang="en-US" altLang="vi-VN" sz="2200" dirty="0" err="1"/>
              <a:t>điểm</a:t>
            </a:r>
            <a:r>
              <a:rPr lang="en-US" altLang="vi-VN" sz="2200" dirty="0"/>
              <a:t>: </a:t>
            </a:r>
            <a:r>
              <a:rPr lang="en-US" altLang="vi-VN" sz="2200" dirty="0" err="1"/>
              <a:t>mở</a:t>
            </a:r>
            <a:r>
              <a:rPr lang="en-US" altLang="vi-VN" sz="2200" dirty="0"/>
              <a:t> </a:t>
            </a:r>
            <a:r>
              <a:rPr lang="en-US" altLang="vi-VN" sz="2200" dirty="0" err="1"/>
              <a:t>rộng</a:t>
            </a:r>
            <a:r>
              <a:rPr lang="en-US" altLang="vi-VN" sz="2200" dirty="0"/>
              <a:t> xen </a:t>
            </a:r>
            <a:r>
              <a:rPr lang="en-US" altLang="vi-VN" sz="2200" dirty="0" err="1"/>
              <a:t>thêm</a:t>
            </a:r>
            <a:r>
              <a:rPr lang="en-US" altLang="vi-VN" sz="2200" dirty="0"/>
              <a:t> </a:t>
            </a:r>
            <a:r>
              <a:rPr lang="en-US" altLang="vi-VN" sz="2200" dirty="0" err="1"/>
              <a:t>được</a:t>
            </a:r>
            <a:r>
              <a:rPr lang="en-US" altLang="vi-VN" sz="2200" dirty="0"/>
              <a:t>, </a:t>
            </a:r>
            <a:r>
              <a:rPr lang="en-US" altLang="vi-VN" sz="2200" dirty="0" err="1"/>
              <a:t>phân</a:t>
            </a:r>
            <a:r>
              <a:rPr lang="en-US" altLang="vi-VN" sz="2200" dirty="0"/>
              <a:t> </a:t>
            </a:r>
            <a:r>
              <a:rPr lang="en-US" altLang="vi-VN" sz="2200" dirty="0" err="1"/>
              <a:t>cấp</a:t>
            </a:r>
            <a:r>
              <a:rPr lang="en-US" altLang="vi-VN" sz="2200" dirty="0"/>
              <a:t> </a:t>
            </a:r>
            <a:r>
              <a:rPr lang="en-US" altLang="vi-VN" sz="2200" dirty="0" err="1"/>
              <a:t>giúp</a:t>
            </a:r>
            <a:r>
              <a:rPr lang="en-US" altLang="vi-VN" sz="2200" dirty="0"/>
              <a:t> </a:t>
            </a:r>
            <a:r>
              <a:rPr lang="en-US" altLang="vi-VN" sz="2200" dirty="0" err="1"/>
              <a:t>tổng</a:t>
            </a:r>
            <a:r>
              <a:rPr lang="en-US" altLang="vi-VN" sz="2200" dirty="0"/>
              <a:t> </a:t>
            </a:r>
            <a:r>
              <a:rPr lang="en-US" altLang="vi-VN" sz="2200" dirty="0" err="1"/>
              <a:t>hợp</a:t>
            </a:r>
            <a:r>
              <a:rPr lang="en-US" altLang="vi-VN" sz="2200" dirty="0"/>
              <a:t> </a:t>
            </a:r>
            <a:r>
              <a:rPr lang="en-US" altLang="vi-VN" sz="2200" dirty="0" err="1"/>
              <a:t>dễ</a:t>
            </a:r>
            <a:r>
              <a:rPr lang="en-US" altLang="vi-VN" sz="2200" dirty="0"/>
              <a:t> </a:t>
            </a:r>
            <a:r>
              <a:rPr lang="en-US" altLang="vi-VN" sz="2200" dirty="0" err="1"/>
              <a:t>dàng</a:t>
            </a:r>
            <a:endParaRPr lang="en-US" altLang="vi-VN" sz="2200" dirty="0"/>
          </a:p>
          <a:p>
            <a:pPr lvl="1" eaLnBrk="1" hangingPunct="1">
              <a:lnSpc>
                <a:spcPct val="90000"/>
              </a:lnSpc>
            </a:pPr>
            <a:r>
              <a:rPr lang="en-US" altLang="vi-VN" sz="2200" dirty="0" err="1"/>
              <a:t>Nhược</a:t>
            </a:r>
            <a:r>
              <a:rPr lang="en-US" altLang="vi-VN" sz="2200" dirty="0"/>
              <a:t> </a:t>
            </a:r>
            <a:r>
              <a:rPr lang="en-US" altLang="vi-VN" sz="2200" dirty="0" err="1"/>
              <a:t>điểm</a:t>
            </a:r>
            <a:r>
              <a:rPr lang="en-US" altLang="vi-VN" sz="2200" dirty="0"/>
              <a:t>: </a:t>
            </a:r>
            <a:r>
              <a:rPr lang="en-US" altLang="vi-VN" sz="2200" dirty="0" err="1"/>
              <a:t>Vẫn</a:t>
            </a:r>
            <a:r>
              <a:rPr lang="en-US" altLang="vi-VN" sz="2200" dirty="0"/>
              <a:t> </a:t>
            </a:r>
            <a:r>
              <a:rPr lang="en-US" altLang="vi-VN" sz="2200" dirty="0" err="1"/>
              <a:t>bị</a:t>
            </a:r>
            <a:r>
              <a:rPr lang="en-US" altLang="vi-VN" sz="2200" dirty="0"/>
              <a:t> </a:t>
            </a:r>
            <a:r>
              <a:rPr lang="en-US" altLang="vi-VN" sz="2200" dirty="0" err="1"/>
              <a:t>bão</a:t>
            </a:r>
            <a:r>
              <a:rPr lang="en-US" altLang="vi-VN" sz="2200" dirty="0"/>
              <a:t> </a:t>
            </a:r>
            <a:r>
              <a:rPr lang="en-US" altLang="vi-VN" sz="2200" dirty="0" err="1"/>
              <a:t>hòa</a:t>
            </a:r>
            <a:r>
              <a:rPr lang="en-US" altLang="vi-VN" sz="2200" dirty="0"/>
              <a:t> </a:t>
            </a:r>
            <a:r>
              <a:rPr lang="en-US" altLang="vi-VN" sz="2200" dirty="0" err="1"/>
              <a:t>trong</a:t>
            </a:r>
            <a:r>
              <a:rPr lang="en-US" altLang="vi-VN" sz="2200" dirty="0"/>
              <a:t> </a:t>
            </a:r>
            <a:r>
              <a:rPr lang="en-US" altLang="vi-VN" sz="2200" dirty="0" err="1"/>
              <a:t>cấp</a:t>
            </a:r>
            <a:r>
              <a:rPr lang="en-US" altLang="vi-VN" sz="2200" dirty="0"/>
              <a:t>, </a:t>
            </a:r>
            <a:r>
              <a:rPr lang="en-US" altLang="vi-VN" sz="2200" dirty="0" err="1"/>
              <a:t>phải</a:t>
            </a:r>
            <a:r>
              <a:rPr lang="en-US" altLang="vi-VN" sz="2200" dirty="0"/>
              <a:t> </a:t>
            </a:r>
            <a:r>
              <a:rPr lang="en-US" altLang="vi-VN" sz="2200" dirty="0" err="1"/>
              <a:t>xác</a:t>
            </a:r>
            <a:r>
              <a:rPr lang="en-US" altLang="vi-VN" sz="2200" dirty="0"/>
              <a:t> </a:t>
            </a:r>
            <a:r>
              <a:rPr lang="en-US" altLang="vi-VN" sz="2200" dirty="0" err="1"/>
              <a:t>định</a:t>
            </a:r>
            <a:r>
              <a:rPr lang="en-US" altLang="vi-VN" sz="2200" dirty="0"/>
              <a:t> </a:t>
            </a:r>
            <a:r>
              <a:rPr lang="en-US" altLang="vi-VN" sz="2200" dirty="0" err="1"/>
              <a:t>được</a:t>
            </a:r>
            <a:r>
              <a:rPr lang="en-US" altLang="vi-VN" sz="2200" dirty="0"/>
              <a:t>  </a:t>
            </a:r>
            <a:r>
              <a:rPr lang="en-US" altLang="vi-VN" sz="2200" dirty="0" err="1"/>
              <a:t>số</a:t>
            </a:r>
            <a:r>
              <a:rPr lang="en-US" altLang="vi-VN" sz="2200" dirty="0"/>
              <a:t> </a:t>
            </a:r>
            <a:r>
              <a:rPr lang="en-US" altLang="vi-VN" sz="2200" dirty="0" err="1"/>
              <a:t>cấp</a:t>
            </a:r>
            <a:endParaRPr lang="en-US" altLang="vi-VN" sz="2200" dirty="0"/>
          </a:p>
        </p:txBody>
      </p:sp>
      <p:sp>
        <p:nvSpPr>
          <p:cNvPr id="2" name="Slide Number Placeholder 1">
            <a:extLst>
              <a:ext uri="{FF2B5EF4-FFF2-40B4-BE49-F238E27FC236}">
                <a16:creationId xmlns:a16="http://schemas.microsoft.com/office/drawing/2014/main" id="{BC2D302D-E751-42D0-808B-9B829BC4C64A}"/>
              </a:ext>
            </a:extLst>
          </p:cNvPr>
          <p:cNvSpPr>
            <a:spLocks noGrp="1"/>
          </p:cNvSpPr>
          <p:nvPr>
            <p:ph type="sldNum" sz="quarter" idx="12"/>
          </p:nvPr>
        </p:nvSpPr>
        <p:spPr/>
        <p:txBody>
          <a:bodyPr/>
          <a:lstStyle/>
          <a:p>
            <a:fld id="{75AD155E-7EA3-EA46-B9DC-061AAF62E150}"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a:extLst>
              <a:ext uri="{FF2B5EF4-FFF2-40B4-BE49-F238E27FC236}">
                <a16:creationId xmlns:a16="http://schemas.microsoft.com/office/drawing/2014/main" id="{015CC607-7F9E-4983-83C2-7B14A931BE37}"/>
              </a:ext>
            </a:extLst>
          </p:cNvPr>
          <p:cNvSpPr>
            <a:spLocks noGrp="1" noChangeArrowheads="1"/>
          </p:cNvSpPr>
          <p:nvPr>
            <p:ph type="title"/>
          </p:nvPr>
        </p:nvSpPr>
        <p:spPr/>
        <p:txBody>
          <a:bodyPr/>
          <a:lstStyle/>
          <a:p>
            <a:pPr eaLnBrk="1" hangingPunct="1"/>
            <a:r>
              <a:rPr lang="en-US" altLang="vi-VN"/>
              <a:t>Các kiểu mã hóa</a:t>
            </a:r>
          </a:p>
        </p:txBody>
      </p:sp>
      <p:sp>
        <p:nvSpPr>
          <p:cNvPr id="62470" name="Rectangle 3">
            <a:extLst>
              <a:ext uri="{FF2B5EF4-FFF2-40B4-BE49-F238E27FC236}">
                <a16:creationId xmlns:a16="http://schemas.microsoft.com/office/drawing/2014/main" id="{6AC28069-1FE6-477F-AB22-2A6BAD21EE12}"/>
              </a:ext>
            </a:extLst>
          </p:cNvPr>
          <p:cNvSpPr>
            <a:spLocks noGrp="1" noChangeArrowheads="1"/>
          </p:cNvSpPr>
          <p:nvPr>
            <p:ph idx="1"/>
          </p:nvPr>
        </p:nvSpPr>
        <p:spPr/>
        <p:txBody>
          <a:bodyPr/>
          <a:lstStyle/>
          <a:p>
            <a:pPr eaLnBrk="1" hangingPunct="1"/>
            <a:r>
              <a:rPr lang="en-US" altLang="vi-VN" b="1" dirty="0" err="1"/>
              <a:t>Mã</a:t>
            </a:r>
            <a:r>
              <a:rPr lang="en-US" altLang="vi-VN" b="1" dirty="0"/>
              <a:t> </a:t>
            </a:r>
            <a:r>
              <a:rPr lang="en-US" altLang="vi-VN" b="1" dirty="0" err="1"/>
              <a:t>hóa</a:t>
            </a:r>
            <a:r>
              <a:rPr lang="en-US" altLang="vi-VN" b="1" dirty="0"/>
              <a:t> </a:t>
            </a:r>
            <a:r>
              <a:rPr lang="en-US" altLang="vi-VN" b="1" dirty="0" err="1"/>
              <a:t>gợi</a:t>
            </a:r>
            <a:r>
              <a:rPr lang="en-US" altLang="vi-VN" b="1" dirty="0"/>
              <a:t> </a:t>
            </a:r>
            <a:r>
              <a:rPr lang="en-US" altLang="vi-VN" b="1" dirty="0" err="1"/>
              <a:t>nhớ</a:t>
            </a:r>
            <a:r>
              <a:rPr lang="en-US" altLang="vi-VN" b="1" dirty="0"/>
              <a:t>: </a:t>
            </a:r>
          </a:p>
          <a:p>
            <a:pPr lvl="1" eaLnBrk="1" hangingPunct="1"/>
            <a:r>
              <a:rPr lang="en-US" altLang="vi-VN" sz="2200" dirty="0"/>
              <a:t>KN: </a:t>
            </a:r>
            <a:r>
              <a:rPr lang="en-US" altLang="vi-VN" sz="2200" dirty="0" err="1"/>
              <a:t>là</a:t>
            </a:r>
            <a:r>
              <a:rPr lang="en-US" altLang="vi-VN" sz="2200" dirty="0"/>
              <a:t> </a:t>
            </a:r>
            <a:r>
              <a:rPr lang="en-US" altLang="vi-VN" sz="2200" dirty="0" err="1"/>
              <a:t>kiểu</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mà</a:t>
            </a:r>
            <a:r>
              <a:rPr lang="en-US" altLang="vi-VN" sz="2200" dirty="0"/>
              <a:t> </a:t>
            </a:r>
            <a:r>
              <a:rPr lang="en-US" altLang="vi-VN" sz="2200" dirty="0" err="1"/>
              <a:t>sử</a:t>
            </a:r>
            <a:r>
              <a:rPr lang="en-US" altLang="vi-VN" sz="2200" dirty="0"/>
              <a:t> </a:t>
            </a:r>
            <a:r>
              <a:rPr lang="en-US" altLang="vi-VN" sz="2200" dirty="0" err="1"/>
              <a:t>dụng</a:t>
            </a:r>
            <a:r>
              <a:rPr lang="en-US" altLang="vi-VN" sz="2200" dirty="0"/>
              <a:t> </a:t>
            </a:r>
            <a:r>
              <a:rPr lang="en-US" altLang="vi-VN" sz="2200" dirty="0" err="1"/>
              <a:t>tên</a:t>
            </a:r>
            <a:r>
              <a:rPr lang="en-US" altLang="vi-VN" sz="2200" dirty="0"/>
              <a:t> </a:t>
            </a:r>
            <a:r>
              <a:rPr lang="en-US" altLang="vi-VN" sz="2200" dirty="0" err="1"/>
              <a:t>ngắn</a:t>
            </a:r>
            <a:r>
              <a:rPr lang="en-US" altLang="vi-VN" sz="2200" dirty="0"/>
              <a:t> </a:t>
            </a:r>
            <a:r>
              <a:rPr lang="en-US" altLang="vi-VN" sz="2200" dirty="0" err="1"/>
              <a:t>gọn</a:t>
            </a:r>
            <a:r>
              <a:rPr lang="en-US" altLang="vi-VN" sz="2200" dirty="0"/>
              <a:t>, </a:t>
            </a:r>
            <a:r>
              <a:rPr lang="en-US" altLang="vi-VN" sz="2200" dirty="0" err="1"/>
              <a:t>dễ</a:t>
            </a:r>
            <a:r>
              <a:rPr lang="en-US" altLang="vi-VN" sz="2200" dirty="0"/>
              <a:t> </a:t>
            </a:r>
            <a:r>
              <a:rPr lang="en-US" altLang="vi-VN" sz="2200" dirty="0" err="1"/>
              <a:t>hiểu</a:t>
            </a:r>
            <a:r>
              <a:rPr lang="en-US" altLang="vi-VN" sz="2200" dirty="0"/>
              <a:t> </a:t>
            </a:r>
            <a:r>
              <a:rPr lang="en-US" altLang="vi-VN" sz="2200" dirty="0" err="1"/>
              <a:t>để</a:t>
            </a:r>
            <a:r>
              <a:rPr lang="en-US" altLang="vi-VN" sz="2200" dirty="0"/>
              <a:t> </a:t>
            </a:r>
            <a:r>
              <a:rPr lang="en-US" altLang="vi-VN" sz="2200" dirty="0" err="1"/>
              <a:t>gán</a:t>
            </a:r>
            <a:r>
              <a:rPr lang="en-US" altLang="vi-VN" sz="2200" dirty="0"/>
              <a:t> </a:t>
            </a:r>
            <a:r>
              <a:rPr lang="en-US" altLang="vi-VN" sz="2200" dirty="0" err="1"/>
              <a:t>cho</a:t>
            </a:r>
            <a:r>
              <a:rPr lang="en-US" altLang="vi-VN" sz="2200" dirty="0"/>
              <a:t> </a:t>
            </a:r>
            <a:r>
              <a:rPr lang="en-US" altLang="vi-VN" sz="2200" dirty="0" err="1"/>
              <a:t>đối</a:t>
            </a:r>
            <a:r>
              <a:rPr lang="en-US" altLang="vi-VN" sz="2200" dirty="0"/>
              <a:t> </a:t>
            </a:r>
            <a:r>
              <a:rPr lang="en-US" altLang="vi-VN" sz="2200" dirty="0" err="1"/>
              <a:t>tượng</a:t>
            </a:r>
            <a:endParaRPr lang="en-US" altLang="vi-VN" sz="2200" dirty="0"/>
          </a:p>
          <a:p>
            <a:pPr lvl="1" eaLnBrk="1" hangingPunct="1"/>
            <a:r>
              <a:rPr lang="en-US" altLang="vi-VN" sz="2200" dirty="0"/>
              <a:t>VD: #</a:t>
            </a:r>
            <a:r>
              <a:rPr lang="en-US" altLang="vi-VN" sz="2200" dirty="0" err="1"/>
              <a:t>hoadon</a:t>
            </a:r>
            <a:endParaRPr lang="en-US" altLang="vi-VN" sz="2200" dirty="0"/>
          </a:p>
          <a:p>
            <a:pPr lvl="1" eaLnBrk="1" hangingPunct="1"/>
            <a:r>
              <a:rPr lang="en-US" altLang="vi-VN" sz="2200" dirty="0" err="1"/>
              <a:t>Ưu</a:t>
            </a:r>
            <a:r>
              <a:rPr lang="en-US" altLang="vi-VN" sz="2200" dirty="0"/>
              <a:t> </a:t>
            </a:r>
            <a:r>
              <a:rPr lang="en-US" altLang="vi-VN" sz="2200" dirty="0" err="1"/>
              <a:t>điểm</a:t>
            </a:r>
            <a:r>
              <a:rPr lang="en-US" altLang="vi-VN" sz="2200" dirty="0"/>
              <a:t>: </a:t>
            </a:r>
            <a:r>
              <a:rPr lang="en-US" altLang="vi-VN" sz="2200" dirty="0" err="1"/>
              <a:t>Tính</a:t>
            </a:r>
            <a:r>
              <a:rPr lang="en-US" altLang="vi-VN" sz="2200" dirty="0"/>
              <a:t> </a:t>
            </a:r>
            <a:r>
              <a:rPr lang="en-US" altLang="vi-VN" sz="2200" dirty="0" err="1"/>
              <a:t>gợi</a:t>
            </a:r>
            <a:r>
              <a:rPr lang="en-US" altLang="vi-VN" sz="2200" dirty="0"/>
              <a:t> </a:t>
            </a:r>
            <a:r>
              <a:rPr lang="en-US" altLang="vi-VN" sz="2200" dirty="0" err="1"/>
              <a:t>nhớ</a:t>
            </a:r>
            <a:r>
              <a:rPr lang="en-US" altLang="vi-VN" sz="2200" dirty="0"/>
              <a:t> </a:t>
            </a:r>
            <a:r>
              <a:rPr lang="en-US" altLang="vi-VN" sz="2200" dirty="0" err="1"/>
              <a:t>cao</a:t>
            </a:r>
            <a:r>
              <a:rPr lang="en-US" altLang="vi-VN" sz="2200" dirty="0"/>
              <a:t>, </a:t>
            </a:r>
            <a:r>
              <a:rPr lang="en-US" altLang="vi-VN" sz="2200" dirty="0" err="1"/>
              <a:t>nhận</a:t>
            </a:r>
            <a:r>
              <a:rPr lang="en-US" altLang="vi-VN" sz="2200" dirty="0"/>
              <a:t> </a:t>
            </a:r>
            <a:r>
              <a:rPr lang="en-US" altLang="vi-VN" sz="2200" dirty="0" err="1"/>
              <a:t>diện</a:t>
            </a:r>
            <a:r>
              <a:rPr lang="en-US" altLang="vi-VN" sz="2200" dirty="0"/>
              <a:t> </a:t>
            </a:r>
            <a:r>
              <a:rPr lang="en-US" altLang="vi-VN" sz="2200" dirty="0" err="1"/>
              <a:t>nhanh</a:t>
            </a:r>
            <a:r>
              <a:rPr lang="en-US" altLang="vi-VN" sz="2200" dirty="0"/>
              <a:t> </a:t>
            </a:r>
            <a:r>
              <a:rPr lang="en-US" altLang="vi-VN" sz="2200" dirty="0" err="1"/>
              <a:t>chóng</a:t>
            </a:r>
            <a:r>
              <a:rPr lang="en-US" altLang="vi-VN" sz="2200" dirty="0"/>
              <a:t> </a:t>
            </a:r>
            <a:r>
              <a:rPr lang="en-US" altLang="vi-VN" sz="2200" dirty="0" err="1"/>
              <a:t>đối</a:t>
            </a:r>
            <a:r>
              <a:rPr lang="en-US" altLang="vi-VN" sz="2200" dirty="0"/>
              <a:t> </a:t>
            </a:r>
            <a:r>
              <a:rPr lang="en-US" altLang="vi-VN" sz="2200" dirty="0" err="1"/>
              <a:t>tượng</a:t>
            </a:r>
            <a:r>
              <a:rPr lang="en-US" altLang="vi-VN" sz="2200" dirty="0"/>
              <a:t> </a:t>
            </a:r>
            <a:r>
              <a:rPr lang="en-US" altLang="vi-VN" sz="2200" dirty="0" err="1"/>
              <a:t>tiện</a:t>
            </a:r>
            <a:r>
              <a:rPr lang="en-US" altLang="vi-VN" sz="2200" dirty="0"/>
              <a:t> </a:t>
            </a:r>
            <a:r>
              <a:rPr lang="en-US" altLang="vi-VN" sz="2200" dirty="0" err="1"/>
              <a:t>cho</a:t>
            </a:r>
            <a:r>
              <a:rPr lang="en-US" altLang="vi-VN" sz="2200" dirty="0"/>
              <a:t> </a:t>
            </a:r>
            <a:r>
              <a:rPr lang="en-US" altLang="vi-VN" sz="2200" dirty="0" err="1"/>
              <a:t>xử</a:t>
            </a:r>
            <a:r>
              <a:rPr lang="en-US" altLang="vi-VN" sz="2200" dirty="0"/>
              <a:t> </a:t>
            </a:r>
            <a:r>
              <a:rPr lang="en-US" altLang="vi-VN" sz="2200" dirty="0" err="1"/>
              <a:t>lý</a:t>
            </a:r>
            <a:r>
              <a:rPr lang="en-US" altLang="vi-VN" sz="2200" dirty="0"/>
              <a:t> </a:t>
            </a:r>
            <a:r>
              <a:rPr lang="en-US" altLang="vi-VN" sz="2200" dirty="0" err="1"/>
              <a:t>thủ</a:t>
            </a:r>
            <a:r>
              <a:rPr lang="en-US" altLang="vi-VN" sz="2200" dirty="0"/>
              <a:t> </a:t>
            </a:r>
            <a:r>
              <a:rPr lang="en-US" altLang="vi-VN" sz="2200" dirty="0" err="1"/>
              <a:t>công</a:t>
            </a:r>
            <a:endParaRPr lang="en-US" altLang="vi-VN" sz="2200" dirty="0"/>
          </a:p>
          <a:p>
            <a:pPr lvl="1" eaLnBrk="1" hangingPunct="1"/>
            <a:r>
              <a:rPr lang="en-US" altLang="vi-VN" sz="2200" dirty="0" err="1"/>
              <a:t>Nhược</a:t>
            </a:r>
            <a:r>
              <a:rPr lang="en-US" altLang="vi-VN" sz="2200" dirty="0"/>
              <a:t> </a:t>
            </a:r>
            <a:r>
              <a:rPr lang="en-US" altLang="vi-VN" sz="2200" dirty="0" err="1"/>
              <a:t>điểm</a:t>
            </a:r>
            <a:r>
              <a:rPr lang="en-US" altLang="vi-VN" sz="2200" dirty="0"/>
              <a:t>: </a:t>
            </a:r>
            <a:r>
              <a:rPr lang="en-US" altLang="vi-VN" sz="2200" dirty="0" err="1"/>
              <a:t>Với</a:t>
            </a:r>
            <a:r>
              <a:rPr lang="en-US" altLang="vi-VN" sz="2200" dirty="0"/>
              <a:t> </a:t>
            </a:r>
            <a:r>
              <a:rPr lang="en-US" altLang="vi-VN" sz="2200" dirty="0" err="1"/>
              <a:t>kiểu</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này</a:t>
            </a:r>
            <a:r>
              <a:rPr lang="en-US" altLang="vi-VN" sz="2200" dirty="0"/>
              <a:t> MTĐT </a:t>
            </a:r>
            <a:r>
              <a:rPr lang="en-US" altLang="vi-VN" sz="2200" dirty="0" err="1"/>
              <a:t>không</a:t>
            </a:r>
            <a:r>
              <a:rPr lang="en-US" altLang="vi-VN" sz="2200" dirty="0"/>
              <a:t> </a:t>
            </a:r>
            <a:r>
              <a:rPr lang="en-US" altLang="vi-VN" sz="2200" dirty="0" err="1"/>
              <a:t>giải</a:t>
            </a:r>
            <a:r>
              <a:rPr lang="en-US" altLang="vi-VN" sz="2200" dirty="0"/>
              <a:t> </a:t>
            </a:r>
            <a:r>
              <a:rPr lang="en-US" altLang="vi-VN" sz="2200" dirty="0" err="1"/>
              <a:t>mã</a:t>
            </a:r>
            <a:r>
              <a:rPr lang="en-US" altLang="vi-VN" sz="2200" dirty="0"/>
              <a:t> </a:t>
            </a:r>
            <a:r>
              <a:rPr lang="en-US" altLang="vi-VN" sz="2200" dirty="0" err="1"/>
              <a:t>được</a:t>
            </a:r>
            <a:endParaRPr lang="en-US" altLang="vi-VN" sz="2200" dirty="0"/>
          </a:p>
        </p:txBody>
      </p:sp>
      <p:sp>
        <p:nvSpPr>
          <p:cNvPr id="2" name="Slide Number Placeholder 1">
            <a:extLst>
              <a:ext uri="{FF2B5EF4-FFF2-40B4-BE49-F238E27FC236}">
                <a16:creationId xmlns:a16="http://schemas.microsoft.com/office/drawing/2014/main" id="{BC4767EC-133E-4CE8-8131-29F911A3A292}"/>
              </a:ext>
            </a:extLst>
          </p:cNvPr>
          <p:cNvSpPr>
            <a:spLocks noGrp="1"/>
          </p:cNvSpPr>
          <p:nvPr>
            <p:ph type="sldNum" sz="quarter" idx="12"/>
          </p:nvPr>
        </p:nvSpPr>
        <p:spPr/>
        <p:txBody>
          <a:bodyPr/>
          <a:lstStyle/>
          <a:p>
            <a:fld id="{75AD155E-7EA3-EA46-B9DC-061AAF62E150}"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BA037A5B-F7E5-4797-B735-9B40E13B3718}"/>
              </a:ext>
            </a:extLst>
          </p:cNvPr>
          <p:cNvSpPr>
            <a:spLocks noGrp="1" noChangeArrowheads="1"/>
          </p:cNvSpPr>
          <p:nvPr>
            <p:ph type="title"/>
          </p:nvPr>
        </p:nvSpPr>
        <p:spPr/>
        <p:txBody>
          <a:bodyPr/>
          <a:lstStyle/>
          <a:p>
            <a:pPr eaLnBrk="1" hangingPunct="1"/>
            <a:r>
              <a:rPr lang="en-US" altLang="vi-VN"/>
              <a:t>Cách chọn các kiểu mã hóa</a:t>
            </a:r>
          </a:p>
        </p:txBody>
      </p:sp>
      <p:sp>
        <p:nvSpPr>
          <p:cNvPr id="63494" name="Rectangle 3">
            <a:extLst>
              <a:ext uri="{FF2B5EF4-FFF2-40B4-BE49-F238E27FC236}">
                <a16:creationId xmlns:a16="http://schemas.microsoft.com/office/drawing/2014/main" id="{AE988A8E-C3D1-4763-8BE5-910548BEFAD2}"/>
              </a:ext>
            </a:extLst>
          </p:cNvPr>
          <p:cNvSpPr>
            <a:spLocks noGrp="1" noChangeArrowheads="1"/>
          </p:cNvSpPr>
          <p:nvPr>
            <p:ph idx="1"/>
          </p:nvPr>
        </p:nvSpPr>
        <p:spPr/>
        <p:txBody>
          <a:bodyPr/>
          <a:lstStyle/>
          <a:p>
            <a:pPr eaLnBrk="1" hangingPunct="1"/>
            <a:r>
              <a:rPr lang="en-US" altLang="vi-VN" sz="2600" dirty="0" err="1"/>
              <a:t>Lựa</a:t>
            </a:r>
            <a:r>
              <a:rPr lang="en-US" altLang="vi-VN" sz="2600" dirty="0"/>
              <a:t> </a:t>
            </a:r>
            <a:r>
              <a:rPr lang="en-US" altLang="vi-VN" sz="2600" dirty="0" err="1"/>
              <a:t>chọn</a:t>
            </a:r>
            <a:r>
              <a:rPr lang="en-US" altLang="vi-VN" sz="2600" dirty="0"/>
              <a:t> </a:t>
            </a:r>
            <a:r>
              <a:rPr lang="en-US" altLang="vi-VN" sz="2600" dirty="0" err="1"/>
              <a:t>kiểu</a:t>
            </a:r>
            <a:r>
              <a:rPr lang="en-US" altLang="vi-VN" sz="2600" dirty="0"/>
              <a:t> </a:t>
            </a:r>
            <a:r>
              <a:rPr lang="en-US" altLang="vi-VN" sz="2600" dirty="0" err="1"/>
              <a:t>mã</a:t>
            </a:r>
            <a:r>
              <a:rPr lang="en-US" altLang="vi-VN" sz="2600" dirty="0"/>
              <a:t> </a:t>
            </a:r>
            <a:r>
              <a:rPr lang="en-US" altLang="vi-VN" sz="2600" dirty="0" err="1"/>
              <a:t>hóa</a:t>
            </a:r>
            <a:r>
              <a:rPr lang="en-US" altLang="vi-VN" sz="2600" dirty="0"/>
              <a:t> </a:t>
            </a:r>
            <a:r>
              <a:rPr lang="en-US" altLang="vi-VN" sz="2600" dirty="0" err="1"/>
              <a:t>xem</a:t>
            </a:r>
            <a:r>
              <a:rPr lang="en-US" altLang="vi-VN" sz="2600" dirty="0"/>
              <a:t> </a:t>
            </a:r>
            <a:r>
              <a:rPr lang="en-US" altLang="vi-VN" sz="2600" dirty="0" err="1"/>
              <a:t>xét</a:t>
            </a:r>
            <a:r>
              <a:rPr lang="en-US" altLang="vi-VN" sz="2600" dirty="0"/>
              <a:t> </a:t>
            </a:r>
            <a:r>
              <a:rPr lang="en-US" altLang="vi-VN" sz="2600" dirty="0" err="1"/>
              <a:t>các</a:t>
            </a:r>
            <a:r>
              <a:rPr lang="en-US" altLang="vi-VN" sz="2600" dirty="0"/>
              <a:t> </a:t>
            </a:r>
            <a:r>
              <a:rPr lang="en-US" altLang="vi-VN" sz="2600" dirty="0" err="1"/>
              <a:t>yếu</a:t>
            </a:r>
            <a:r>
              <a:rPr lang="en-US" altLang="vi-VN" sz="2600" dirty="0"/>
              <a:t> </a:t>
            </a:r>
            <a:r>
              <a:rPr lang="en-US" altLang="vi-VN" sz="2600" dirty="0" err="1"/>
              <a:t>tố</a:t>
            </a:r>
            <a:r>
              <a:rPr lang="en-US" altLang="vi-VN" sz="2600" dirty="0"/>
              <a:t> </a:t>
            </a:r>
            <a:r>
              <a:rPr lang="en-US" altLang="vi-VN" sz="2600" dirty="0" err="1"/>
              <a:t>sau</a:t>
            </a:r>
            <a:r>
              <a:rPr lang="en-US" altLang="vi-VN" sz="2600" dirty="0"/>
              <a:t>:</a:t>
            </a:r>
          </a:p>
          <a:p>
            <a:pPr lvl="1" eaLnBrk="1" hangingPunct="1"/>
            <a:r>
              <a:rPr lang="en-US" altLang="vi-VN" sz="2200" dirty="0" err="1"/>
              <a:t>Xem</a:t>
            </a:r>
            <a:r>
              <a:rPr lang="en-US" altLang="vi-VN" sz="2200" dirty="0"/>
              <a:t> </a:t>
            </a:r>
            <a:r>
              <a:rPr lang="en-US" altLang="vi-VN" sz="2200" dirty="0" err="1"/>
              <a:t>xét</a:t>
            </a:r>
            <a:r>
              <a:rPr lang="en-US" altLang="vi-VN" sz="2200" dirty="0"/>
              <a:t> </a:t>
            </a:r>
            <a:r>
              <a:rPr lang="en-US" altLang="vi-VN" sz="2200" dirty="0" err="1"/>
              <a:t>các</a:t>
            </a:r>
            <a:r>
              <a:rPr lang="en-US" altLang="vi-VN" sz="2200" dirty="0"/>
              <a:t> </a:t>
            </a:r>
            <a:r>
              <a:rPr lang="en-US" altLang="vi-VN" sz="2200" dirty="0" err="1"/>
              <a:t>mã</a:t>
            </a:r>
            <a:r>
              <a:rPr lang="en-US" altLang="vi-VN" sz="2200" dirty="0"/>
              <a:t> </a:t>
            </a:r>
            <a:r>
              <a:rPr lang="en-US" altLang="vi-VN" sz="2200" dirty="0" err="1"/>
              <a:t>dùng</a:t>
            </a:r>
            <a:r>
              <a:rPr lang="en-US" altLang="vi-VN" sz="2200" dirty="0"/>
              <a:t> </a:t>
            </a:r>
            <a:r>
              <a:rPr lang="en-US" altLang="vi-VN" sz="2200" dirty="0" err="1"/>
              <a:t>trước</a:t>
            </a:r>
            <a:r>
              <a:rPr lang="en-US" altLang="vi-VN" sz="2200" dirty="0"/>
              <a:t> </a:t>
            </a:r>
            <a:r>
              <a:rPr lang="en-US" altLang="vi-VN" sz="2200" dirty="0" err="1"/>
              <a:t>đó</a:t>
            </a:r>
            <a:endParaRPr lang="en-US" altLang="vi-VN" sz="2200" dirty="0"/>
          </a:p>
          <a:p>
            <a:pPr lvl="1" eaLnBrk="1" hangingPunct="1"/>
            <a:r>
              <a:rPr lang="en-US" altLang="vi-VN" sz="2200" dirty="0" err="1"/>
              <a:t>Nghiên</a:t>
            </a:r>
            <a:r>
              <a:rPr lang="en-US" altLang="vi-VN" sz="2200" dirty="0"/>
              <a:t> </a:t>
            </a:r>
            <a:r>
              <a:rPr lang="en-US" altLang="vi-VN" sz="2200" dirty="0" err="1"/>
              <a:t>cứu</a:t>
            </a:r>
            <a:r>
              <a:rPr lang="en-US" altLang="vi-VN" sz="2200" dirty="0"/>
              <a:t> </a:t>
            </a:r>
            <a:r>
              <a:rPr lang="en-US" altLang="vi-VN" sz="2200" dirty="0" err="1"/>
              <a:t>các</a:t>
            </a:r>
            <a:r>
              <a:rPr lang="en-US" altLang="vi-VN" sz="2200" dirty="0"/>
              <a:t> </a:t>
            </a:r>
            <a:r>
              <a:rPr lang="en-US" altLang="vi-VN" sz="2200" dirty="0" err="1"/>
              <a:t>đối</a:t>
            </a:r>
            <a:r>
              <a:rPr lang="en-US" altLang="vi-VN" sz="2200" dirty="0"/>
              <a:t> </a:t>
            </a:r>
            <a:r>
              <a:rPr lang="en-US" altLang="vi-VN" sz="2200" dirty="0" err="1"/>
              <a:t>tượng</a:t>
            </a:r>
            <a:r>
              <a:rPr lang="en-US" altLang="vi-VN" sz="2200" dirty="0"/>
              <a:t> </a:t>
            </a:r>
            <a:r>
              <a:rPr lang="en-US" altLang="vi-VN" sz="2200" dirty="0" err="1"/>
              <a:t>được</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về</a:t>
            </a:r>
            <a:r>
              <a:rPr lang="en-US" altLang="vi-VN" sz="2200" dirty="0"/>
              <a:t>: </a:t>
            </a:r>
            <a:r>
              <a:rPr lang="en-US" altLang="vi-VN" sz="2200" dirty="0" err="1"/>
              <a:t>số</a:t>
            </a:r>
            <a:r>
              <a:rPr lang="en-US" altLang="vi-VN" sz="2200" dirty="0"/>
              <a:t> </a:t>
            </a:r>
            <a:r>
              <a:rPr lang="en-US" altLang="vi-VN" sz="2200" dirty="0" err="1"/>
              <a:t>lượng</a:t>
            </a:r>
            <a:r>
              <a:rPr lang="en-US" altLang="vi-VN" sz="2200" dirty="0"/>
              <a:t> </a:t>
            </a:r>
            <a:r>
              <a:rPr lang="en-US" altLang="vi-VN" sz="2200" dirty="0" err="1"/>
              <a:t>hiện</a:t>
            </a:r>
            <a:r>
              <a:rPr lang="en-US" altLang="vi-VN" sz="2200" dirty="0"/>
              <a:t> </a:t>
            </a:r>
            <a:r>
              <a:rPr lang="en-US" altLang="vi-VN" sz="2200" dirty="0" err="1"/>
              <a:t>tại</a:t>
            </a:r>
            <a:r>
              <a:rPr lang="en-US" altLang="vi-VN" sz="2200" dirty="0"/>
              <a:t> + </a:t>
            </a:r>
            <a:r>
              <a:rPr lang="en-US" altLang="vi-VN" sz="2200" dirty="0" err="1"/>
              <a:t>tương</a:t>
            </a:r>
            <a:r>
              <a:rPr lang="en-US" altLang="vi-VN" sz="2200" dirty="0"/>
              <a:t> </a:t>
            </a:r>
            <a:r>
              <a:rPr lang="en-US" altLang="vi-VN" sz="2200" dirty="0" err="1"/>
              <a:t>lai</a:t>
            </a:r>
            <a:r>
              <a:rPr lang="en-US" altLang="vi-VN" sz="2200" dirty="0"/>
              <a:t>, </a:t>
            </a:r>
            <a:r>
              <a:rPr lang="en-US" altLang="vi-VN" sz="2200" dirty="0" err="1"/>
              <a:t>sự</a:t>
            </a:r>
            <a:r>
              <a:rPr lang="en-US" altLang="vi-VN" sz="2200" dirty="0"/>
              <a:t> </a:t>
            </a:r>
            <a:r>
              <a:rPr lang="en-US" altLang="vi-VN" sz="2200" dirty="0" err="1"/>
              <a:t>phân</a:t>
            </a:r>
            <a:r>
              <a:rPr lang="en-US" altLang="vi-VN" sz="2200" dirty="0"/>
              <a:t> </a:t>
            </a:r>
            <a:r>
              <a:rPr lang="en-US" altLang="vi-VN" sz="2200" dirty="0" err="1"/>
              <a:t>bố</a:t>
            </a:r>
            <a:r>
              <a:rPr lang="en-US" altLang="vi-VN" sz="2200" dirty="0"/>
              <a:t>, </a:t>
            </a:r>
            <a:r>
              <a:rPr lang="en-US" altLang="vi-VN" sz="2200" dirty="0" err="1"/>
              <a:t>phân</a:t>
            </a:r>
            <a:r>
              <a:rPr lang="en-US" altLang="vi-VN" sz="2200" dirty="0"/>
              <a:t> </a:t>
            </a:r>
            <a:r>
              <a:rPr lang="en-US" altLang="vi-VN" sz="2200" dirty="0" err="1"/>
              <a:t>nhóm</a:t>
            </a:r>
            <a:r>
              <a:rPr lang="en-US" altLang="vi-VN" sz="2200" dirty="0"/>
              <a:t>, </a:t>
            </a:r>
            <a:r>
              <a:rPr lang="en-US" altLang="vi-VN" sz="2200" dirty="0" err="1"/>
              <a:t>lớp</a:t>
            </a:r>
            <a:r>
              <a:rPr lang="en-US" altLang="vi-VN" sz="2200" dirty="0"/>
              <a:t> </a:t>
            </a:r>
            <a:r>
              <a:rPr lang="en-US" altLang="vi-VN" sz="2200" dirty="0" err="1"/>
              <a:t>có</a:t>
            </a:r>
            <a:r>
              <a:rPr lang="en-US" altLang="vi-VN" sz="2200" dirty="0"/>
              <a:t> hay </a:t>
            </a:r>
            <a:r>
              <a:rPr lang="en-US" altLang="vi-VN" sz="2200" dirty="0" err="1"/>
              <a:t>không</a:t>
            </a:r>
            <a:r>
              <a:rPr lang="en-US" altLang="vi-VN" sz="2200" dirty="0"/>
              <a:t>..</a:t>
            </a:r>
          </a:p>
          <a:p>
            <a:pPr lvl="1" eaLnBrk="1" hangingPunct="1"/>
            <a:r>
              <a:rPr lang="en-US" altLang="vi-VN" sz="2200" dirty="0" err="1"/>
              <a:t>Nghiên</a:t>
            </a:r>
            <a:r>
              <a:rPr lang="en-US" altLang="vi-VN" sz="2200" dirty="0"/>
              <a:t> </a:t>
            </a:r>
            <a:r>
              <a:rPr lang="en-US" altLang="vi-VN" sz="2200" dirty="0" err="1"/>
              <a:t>cứu</a:t>
            </a:r>
            <a:r>
              <a:rPr lang="en-US" altLang="vi-VN" sz="2200" dirty="0"/>
              <a:t> </a:t>
            </a:r>
            <a:r>
              <a:rPr lang="en-US" altLang="vi-VN" sz="2200" dirty="0" err="1"/>
              <a:t>phương</a:t>
            </a:r>
            <a:r>
              <a:rPr lang="en-US" altLang="vi-VN" sz="2200" dirty="0"/>
              <a:t> </a:t>
            </a:r>
            <a:r>
              <a:rPr lang="en-US" altLang="vi-VN" sz="2200" dirty="0" err="1"/>
              <a:t>thức</a:t>
            </a:r>
            <a:r>
              <a:rPr lang="en-US" altLang="vi-VN" sz="2200" dirty="0"/>
              <a:t> </a:t>
            </a:r>
            <a:r>
              <a:rPr lang="en-US" altLang="vi-VN" sz="2200" dirty="0" err="1"/>
              <a:t>sử</a:t>
            </a:r>
            <a:r>
              <a:rPr lang="en-US" altLang="vi-VN" sz="2200" dirty="0"/>
              <a:t> </a:t>
            </a:r>
            <a:r>
              <a:rPr lang="en-US" altLang="vi-VN" sz="2200" dirty="0" err="1"/>
              <a:t>dụng</a:t>
            </a:r>
            <a:endParaRPr lang="en-US" altLang="vi-VN" sz="2200" dirty="0"/>
          </a:p>
          <a:p>
            <a:pPr lvl="1" eaLnBrk="1" hangingPunct="1"/>
            <a:r>
              <a:rPr lang="en-US" altLang="vi-VN" sz="2200" dirty="0" err="1"/>
              <a:t>Thỏa</a:t>
            </a:r>
            <a:r>
              <a:rPr lang="en-US" altLang="vi-VN" sz="2200" dirty="0"/>
              <a:t> </a:t>
            </a:r>
            <a:r>
              <a:rPr lang="en-US" altLang="vi-VN" sz="2200" dirty="0" err="1"/>
              <a:t>thuận</a:t>
            </a:r>
            <a:r>
              <a:rPr lang="en-US" altLang="vi-VN" sz="2200" dirty="0"/>
              <a:t> </a:t>
            </a:r>
            <a:r>
              <a:rPr lang="en-US" altLang="vi-VN" sz="2200" dirty="0" err="1"/>
              <a:t>cách</a:t>
            </a:r>
            <a:r>
              <a:rPr lang="en-US" altLang="vi-VN" sz="2200" dirty="0"/>
              <a:t> </a:t>
            </a:r>
            <a:r>
              <a:rPr lang="en-US" altLang="vi-VN" sz="2200" dirty="0" err="1"/>
              <a:t>mã</a:t>
            </a:r>
            <a:r>
              <a:rPr lang="en-US" altLang="vi-VN" sz="2200" dirty="0"/>
              <a:t> </a:t>
            </a:r>
            <a:r>
              <a:rPr lang="en-US" altLang="vi-VN" sz="2200" dirty="0" err="1"/>
              <a:t>hóa</a:t>
            </a:r>
            <a:r>
              <a:rPr lang="en-US" altLang="vi-VN" sz="2200" dirty="0"/>
              <a:t> </a:t>
            </a:r>
            <a:r>
              <a:rPr lang="en-US" altLang="vi-VN" sz="2200" dirty="0" err="1"/>
              <a:t>với</a:t>
            </a:r>
            <a:r>
              <a:rPr lang="en-US" altLang="vi-VN" sz="2200" dirty="0"/>
              <a:t> </a:t>
            </a:r>
            <a:r>
              <a:rPr lang="en-US" altLang="vi-VN" sz="2200" dirty="0" err="1"/>
              <a:t>người</a:t>
            </a:r>
            <a:r>
              <a:rPr lang="en-US" altLang="vi-VN" sz="2200" dirty="0"/>
              <a:t> </a:t>
            </a:r>
            <a:r>
              <a:rPr lang="en-US" altLang="vi-VN" sz="2200" dirty="0" err="1"/>
              <a:t>dùng</a:t>
            </a:r>
            <a:endParaRPr lang="en-US" altLang="vi-VN" sz="2200" dirty="0"/>
          </a:p>
          <a:p>
            <a:pPr lvl="1" eaLnBrk="1" hangingPunct="1"/>
            <a:r>
              <a:rPr lang="en-US" altLang="vi-VN" sz="2200" dirty="0" err="1"/>
              <a:t>Thử</a:t>
            </a:r>
            <a:r>
              <a:rPr lang="en-US" altLang="vi-VN" sz="2200" dirty="0"/>
              <a:t> </a:t>
            </a:r>
            <a:r>
              <a:rPr lang="en-US" altLang="vi-VN" sz="2200" dirty="0" err="1"/>
              <a:t>nghiệm</a:t>
            </a:r>
            <a:r>
              <a:rPr lang="en-US" altLang="vi-VN" sz="2200" dirty="0"/>
              <a:t> </a:t>
            </a:r>
            <a:r>
              <a:rPr lang="en-US" altLang="vi-VN" sz="2200" dirty="0" err="1"/>
              <a:t>trước</a:t>
            </a:r>
            <a:r>
              <a:rPr lang="en-US" altLang="vi-VN" sz="2200" dirty="0"/>
              <a:t> </a:t>
            </a:r>
            <a:r>
              <a:rPr lang="en-US" altLang="vi-VN" sz="2200" dirty="0" err="1"/>
              <a:t>khi</a:t>
            </a:r>
            <a:r>
              <a:rPr lang="en-US" altLang="vi-VN" sz="2200" dirty="0"/>
              <a:t> </a:t>
            </a:r>
            <a:r>
              <a:rPr lang="en-US" altLang="vi-VN" sz="2200" dirty="0" err="1"/>
              <a:t>dùng</a:t>
            </a:r>
            <a:r>
              <a:rPr lang="en-US" altLang="vi-VN" sz="2200" dirty="0"/>
              <a:t> </a:t>
            </a:r>
            <a:r>
              <a:rPr lang="en-US" altLang="vi-VN" sz="2200" dirty="0" err="1"/>
              <a:t>chính</a:t>
            </a:r>
            <a:r>
              <a:rPr lang="en-US" altLang="vi-VN" sz="2200" dirty="0"/>
              <a:t> </a:t>
            </a:r>
            <a:r>
              <a:rPr lang="en-US" altLang="vi-VN" sz="2200" dirty="0" err="1"/>
              <a:t>thức</a:t>
            </a:r>
            <a:r>
              <a:rPr lang="en-US" altLang="vi-VN" sz="2200" dirty="0"/>
              <a:t> </a:t>
            </a:r>
            <a:r>
              <a:rPr lang="en-US" altLang="vi-VN" sz="2200" dirty="0" err="1"/>
              <a:t>để</a:t>
            </a:r>
            <a:r>
              <a:rPr lang="en-US" altLang="vi-VN" sz="2200" dirty="0"/>
              <a:t> </a:t>
            </a:r>
            <a:r>
              <a:rPr lang="en-US" altLang="vi-VN" sz="2200" dirty="0" err="1"/>
              <a:t>có</a:t>
            </a:r>
            <a:r>
              <a:rPr lang="en-US" altLang="vi-VN" sz="2200" dirty="0"/>
              <a:t> </a:t>
            </a:r>
            <a:r>
              <a:rPr lang="en-US" altLang="vi-VN" sz="2200" dirty="0" err="1"/>
              <a:t>chỉnh</a:t>
            </a:r>
            <a:r>
              <a:rPr lang="en-US" altLang="vi-VN" sz="2200" dirty="0"/>
              <a:t> </a:t>
            </a:r>
            <a:r>
              <a:rPr lang="en-US" altLang="vi-VN" sz="2200" dirty="0" err="1"/>
              <a:t>lý</a:t>
            </a:r>
            <a:r>
              <a:rPr lang="en-US" altLang="vi-VN" sz="2200" dirty="0"/>
              <a:t> </a:t>
            </a:r>
            <a:r>
              <a:rPr lang="en-US" altLang="vi-VN" sz="2200" dirty="0" err="1"/>
              <a:t>phù</a:t>
            </a:r>
            <a:r>
              <a:rPr lang="en-US" altLang="vi-VN" sz="2200" dirty="0"/>
              <a:t> </a:t>
            </a:r>
            <a:r>
              <a:rPr lang="en-US" altLang="vi-VN" sz="2200" dirty="0" err="1"/>
              <a:t>hợp</a:t>
            </a:r>
            <a:endParaRPr lang="en-US" altLang="vi-VN" sz="2200" dirty="0"/>
          </a:p>
        </p:txBody>
      </p:sp>
      <p:sp>
        <p:nvSpPr>
          <p:cNvPr id="2" name="Slide Number Placeholder 1">
            <a:extLst>
              <a:ext uri="{FF2B5EF4-FFF2-40B4-BE49-F238E27FC236}">
                <a16:creationId xmlns:a16="http://schemas.microsoft.com/office/drawing/2014/main" id="{538432EF-ECDA-44CB-945C-1FE518E4C355}"/>
              </a:ext>
            </a:extLst>
          </p:cNvPr>
          <p:cNvSpPr>
            <a:spLocks noGrp="1"/>
          </p:cNvSpPr>
          <p:nvPr>
            <p:ph type="sldNum" sz="quarter" idx="12"/>
          </p:nvPr>
        </p:nvSpPr>
        <p:spPr/>
        <p:txBody>
          <a:bodyPr/>
          <a:lstStyle/>
          <a:p>
            <a:fld id="{75AD155E-7EA3-EA46-B9DC-061AAF62E150}"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a:extLst>
              <a:ext uri="{FF2B5EF4-FFF2-40B4-BE49-F238E27FC236}">
                <a16:creationId xmlns:a16="http://schemas.microsoft.com/office/drawing/2014/main" id="{31DE2DE7-4C4C-4F62-85D4-2C9155D572B5}"/>
              </a:ext>
            </a:extLst>
          </p:cNvPr>
          <p:cNvSpPr>
            <a:spLocks noGrp="1" noChangeArrowheads="1"/>
          </p:cNvSpPr>
          <p:nvPr>
            <p:ph type="title"/>
          </p:nvPr>
        </p:nvSpPr>
        <p:spPr/>
        <p:txBody>
          <a:bodyPr/>
          <a:lstStyle/>
          <a:p>
            <a:pPr eaLnBrk="1" hangingPunct="1"/>
            <a:r>
              <a:rPr lang="en-US" altLang="vi-VN" dirty="0"/>
              <a:t>b) </a:t>
            </a:r>
            <a:r>
              <a:rPr lang="en-US" altLang="vi-VN" dirty="0" err="1"/>
              <a:t>Từ</a:t>
            </a:r>
            <a:r>
              <a:rPr lang="en-US" altLang="vi-VN" dirty="0"/>
              <a:t> </a:t>
            </a:r>
            <a:r>
              <a:rPr lang="en-US" altLang="vi-VN" dirty="0" err="1"/>
              <a:t>điển</a:t>
            </a:r>
            <a:r>
              <a:rPr lang="en-US" altLang="vi-VN" dirty="0"/>
              <a:t> </a:t>
            </a:r>
            <a:r>
              <a:rPr lang="en-US" altLang="vi-VN" dirty="0" err="1"/>
              <a:t>dữ</a:t>
            </a:r>
            <a:r>
              <a:rPr lang="en-US" altLang="vi-VN" dirty="0"/>
              <a:t> </a:t>
            </a:r>
            <a:r>
              <a:rPr lang="en-US" altLang="vi-VN" dirty="0" err="1"/>
              <a:t>liệu</a:t>
            </a:r>
            <a:endParaRPr lang="en-US" altLang="vi-VN" dirty="0"/>
          </a:p>
        </p:txBody>
      </p:sp>
      <p:sp>
        <p:nvSpPr>
          <p:cNvPr id="65542" name="Rectangle 3">
            <a:extLst>
              <a:ext uri="{FF2B5EF4-FFF2-40B4-BE49-F238E27FC236}">
                <a16:creationId xmlns:a16="http://schemas.microsoft.com/office/drawing/2014/main" id="{76578931-C450-43EA-8176-4260C58932D9}"/>
              </a:ext>
            </a:extLst>
          </p:cNvPr>
          <p:cNvSpPr>
            <a:spLocks noGrp="1" noChangeArrowheads="1"/>
          </p:cNvSpPr>
          <p:nvPr>
            <p:ph idx="1"/>
          </p:nvPr>
        </p:nvSpPr>
        <p:spPr/>
        <p:txBody>
          <a:bodyPr/>
          <a:lstStyle/>
          <a:p>
            <a:pPr eaLnBrk="1" hangingPunct="1">
              <a:lnSpc>
                <a:spcPct val="90000"/>
              </a:lnSpc>
            </a:pPr>
            <a:r>
              <a:rPr lang="en-US" altLang="vi-VN" dirty="0" err="1"/>
              <a:t>Là</a:t>
            </a:r>
            <a:r>
              <a:rPr lang="en-US" altLang="vi-VN" dirty="0"/>
              <a:t> </a:t>
            </a:r>
            <a:r>
              <a:rPr lang="en-US" altLang="vi-VN" dirty="0" err="1"/>
              <a:t>văn</a:t>
            </a:r>
            <a:r>
              <a:rPr lang="en-US" altLang="vi-VN" dirty="0"/>
              <a:t> </a:t>
            </a:r>
            <a:r>
              <a:rPr lang="en-US" altLang="vi-VN" dirty="0" err="1"/>
              <a:t>phạm</a:t>
            </a:r>
            <a:r>
              <a:rPr lang="en-US" altLang="vi-VN" dirty="0"/>
              <a:t> </a:t>
            </a:r>
            <a:r>
              <a:rPr lang="en-US" altLang="vi-VN" dirty="0" err="1"/>
              <a:t>giả</a:t>
            </a:r>
            <a:r>
              <a:rPr lang="en-US" altLang="vi-VN" dirty="0"/>
              <a:t> </a:t>
            </a:r>
            <a:r>
              <a:rPr lang="en-US" altLang="vi-VN" dirty="0" err="1"/>
              <a:t>hình</a:t>
            </a:r>
            <a:r>
              <a:rPr lang="en-US" altLang="vi-VN" dirty="0"/>
              <a:t> </a:t>
            </a:r>
            <a:r>
              <a:rPr lang="en-US" altLang="vi-VN" dirty="0" err="1"/>
              <a:t>thức</a:t>
            </a:r>
            <a:r>
              <a:rPr lang="en-US" altLang="vi-VN" dirty="0"/>
              <a:t> </a:t>
            </a:r>
            <a:r>
              <a:rPr lang="en-US" altLang="vi-VN" dirty="0" err="1"/>
              <a:t>được</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để</a:t>
            </a:r>
            <a:r>
              <a:rPr lang="en-US" altLang="vi-VN" dirty="0"/>
              <a:t> </a:t>
            </a:r>
            <a:r>
              <a:rPr lang="en-US" altLang="vi-VN" dirty="0" err="1"/>
              <a:t>mô</a:t>
            </a:r>
            <a:r>
              <a:rPr lang="en-US" altLang="vi-VN" dirty="0"/>
              <a:t> </a:t>
            </a:r>
            <a:r>
              <a:rPr lang="en-US" altLang="vi-VN" dirty="0" err="1"/>
              <a:t>tả</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dưới</a:t>
            </a:r>
            <a:r>
              <a:rPr lang="en-US" altLang="vi-VN" dirty="0"/>
              <a:t> </a:t>
            </a:r>
            <a:r>
              <a:rPr lang="en-US" altLang="vi-VN" dirty="0" err="1"/>
              <a:t>dạng</a:t>
            </a:r>
            <a:r>
              <a:rPr lang="en-US" altLang="vi-VN" dirty="0"/>
              <a:t> </a:t>
            </a:r>
            <a:r>
              <a:rPr lang="en-US" altLang="vi-VN" dirty="0" err="1"/>
              <a:t>có</a:t>
            </a:r>
            <a:r>
              <a:rPr lang="en-US" altLang="vi-VN" dirty="0"/>
              <a:t> </a:t>
            </a:r>
            <a:r>
              <a:rPr lang="en-US" altLang="vi-VN" dirty="0" err="1"/>
              <a:t>cấu</a:t>
            </a:r>
            <a:r>
              <a:rPr lang="en-US" altLang="vi-VN" dirty="0"/>
              <a:t> </a:t>
            </a:r>
            <a:r>
              <a:rPr lang="en-US" altLang="vi-VN" dirty="0" err="1"/>
              <a:t>trúc</a:t>
            </a:r>
            <a:endParaRPr lang="en-US" altLang="vi-VN" dirty="0"/>
          </a:p>
          <a:p>
            <a:pPr eaLnBrk="1" hangingPunct="1">
              <a:lnSpc>
                <a:spcPct val="90000"/>
              </a:lnSpc>
            </a:pPr>
            <a:r>
              <a:rPr lang="en-US" altLang="vi-VN" dirty="0"/>
              <a:t>KN: </a:t>
            </a:r>
            <a:r>
              <a:rPr lang="en-US" altLang="vi-VN" dirty="0" err="1"/>
              <a:t>Là</a:t>
            </a:r>
            <a:r>
              <a:rPr lang="en-US" altLang="vi-VN" dirty="0"/>
              <a:t> </a:t>
            </a:r>
            <a:r>
              <a:rPr lang="en-US" altLang="vi-VN" dirty="0" err="1"/>
              <a:t>một</a:t>
            </a:r>
            <a:r>
              <a:rPr lang="en-US" altLang="vi-VN" dirty="0"/>
              <a:t> </a:t>
            </a:r>
            <a:r>
              <a:rPr lang="en-US" altLang="vi-VN" dirty="0" err="1"/>
              <a:t>tư</a:t>
            </a:r>
            <a:r>
              <a:rPr lang="en-US" altLang="vi-VN" dirty="0"/>
              <a:t> </a:t>
            </a:r>
            <a:r>
              <a:rPr lang="en-US" altLang="vi-VN" dirty="0" err="1"/>
              <a:t>liệu</a:t>
            </a:r>
            <a:r>
              <a:rPr lang="en-US" altLang="vi-VN" dirty="0"/>
              <a:t> </a:t>
            </a:r>
            <a:r>
              <a:rPr lang="en-US" altLang="vi-VN" dirty="0" err="1"/>
              <a:t>tập</a:t>
            </a:r>
            <a:r>
              <a:rPr lang="en-US" altLang="vi-VN" dirty="0"/>
              <a:t> </a:t>
            </a:r>
            <a:r>
              <a:rPr lang="en-US" altLang="vi-VN" dirty="0" err="1"/>
              <a:t>trung</a:t>
            </a:r>
            <a:r>
              <a:rPr lang="en-US" altLang="vi-VN" dirty="0"/>
              <a:t> </a:t>
            </a:r>
            <a:r>
              <a:rPr lang="en-US" altLang="vi-VN" dirty="0" err="1"/>
              <a:t>về</a:t>
            </a:r>
            <a:r>
              <a:rPr lang="en-US" altLang="vi-VN" dirty="0"/>
              <a:t> </a:t>
            </a:r>
            <a:r>
              <a:rPr lang="en-US" altLang="vi-VN" dirty="0" err="1"/>
              <a:t>mọi</a:t>
            </a:r>
            <a:r>
              <a:rPr lang="en-US" altLang="vi-VN" dirty="0"/>
              <a:t> </a:t>
            </a:r>
            <a:r>
              <a:rPr lang="en-US" altLang="vi-VN" dirty="0" err="1"/>
              <a:t>tên</a:t>
            </a:r>
            <a:r>
              <a:rPr lang="en-US" altLang="vi-VN" dirty="0"/>
              <a:t> </a:t>
            </a:r>
            <a:r>
              <a:rPr lang="en-US" altLang="vi-VN" dirty="0" err="1"/>
              <a:t>gọi</a:t>
            </a:r>
            <a:r>
              <a:rPr lang="en-US" altLang="vi-VN" dirty="0"/>
              <a:t> </a:t>
            </a:r>
            <a:r>
              <a:rPr lang="en-US" altLang="vi-VN" dirty="0" err="1"/>
              <a:t>của</a:t>
            </a:r>
            <a:r>
              <a:rPr lang="en-US" altLang="vi-VN" dirty="0"/>
              <a:t> </a:t>
            </a:r>
            <a:r>
              <a:rPr lang="en-US" altLang="vi-VN" dirty="0" err="1"/>
              <a:t>một</a:t>
            </a:r>
            <a:r>
              <a:rPr lang="en-US" altLang="vi-VN" dirty="0"/>
              <a:t> </a:t>
            </a:r>
            <a:r>
              <a:rPr lang="en-US" altLang="vi-VN" dirty="0" err="1"/>
              <a:t>đối</a:t>
            </a:r>
            <a:r>
              <a:rPr lang="en-US" altLang="vi-VN" dirty="0"/>
              <a:t> </a:t>
            </a:r>
            <a:r>
              <a:rPr lang="en-US" altLang="vi-VN" dirty="0" err="1"/>
              <a:t>tượng</a:t>
            </a:r>
            <a:r>
              <a:rPr lang="en-US" altLang="vi-VN" dirty="0"/>
              <a:t> </a:t>
            </a:r>
            <a:r>
              <a:rPr lang="en-US" altLang="vi-VN" dirty="0" err="1"/>
              <a:t>được</a:t>
            </a:r>
            <a:r>
              <a:rPr lang="en-US" altLang="vi-VN" dirty="0"/>
              <a:t> </a:t>
            </a:r>
            <a:r>
              <a:rPr lang="en-US" altLang="vi-VN" dirty="0" err="1"/>
              <a:t>dùng</a:t>
            </a:r>
            <a:r>
              <a:rPr lang="en-US" altLang="vi-VN" dirty="0"/>
              <a:t> </a:t>
            </a:r>
            <a:r>
              <a:rPr lang="en-US" altLang="vi-VN" dirty="0" err="1"/>
              <a:t>trong</a:t>
            </a:r>
            <a:r>
              <a:rPr lang="en-US" altLang="vi-VN" dirty="0"/>
              <a:t> HT </a:t>
            </a:r>
            <a:r>
              <a:rPr lang="en-US" altLang="vi-VN" dirty="0" err="1"/>
              <a:t>cả</a:t>
            </a:r>
            <a:r>
              <a:rPr lang="en-US" altLang="vi-VN" dirty="0"/>
              <a:t> </a:t>
            </a:r>
            <a:r>
              <a:rPr lang="en-US" altLang="vi-VN" dirty="0" err="1"/>
              <a:t>các</a:t>
            </a:r>
            <a:r>
              <a:rPr lang="en-US" altLang="vi-VN" dirty="0"/>
              <a:t> </a:t>
            </a:r>
            <a:r>
              <a:rPr lang="en-US" altLang="vi-VN" dirty="0" err="1"/>
              <a:t>giai</a:t>
            </a:r>
            <a:r>
              <a:rPr lang="en-US" altLang="vi-VN" dirty="0"/>
              <a:t> </a:t>
            </a:r>
            <a:r>
              <a:rPr lang="en-US" altLang="vi-VN" dirty="0" err="1"/>
              <a:t>đoạn</a:t>
            </a:r>
            <a:r>
              <a:rPr lang="en-US" altLang="vi-VN" dirty="0"/>
              <a:t> PT, TK, CĐ, BT.</a:t>
            </a:r>
          </a:p>
          <a:p>
            <a:pPr eaLnBrk="1" hangingPunct="1">
              <a:lnSpc>
                <a:spcPct val="90000"/>
              </a:lnSpc>
            </a:pPr>
            <a:r>
              <a:rPr lang="en-US" altLang="vi-VN" dirty="0"/>
              <a:t>Cho phép </a:t>
            </a:r>
            <a:r>
              <a:rPr lang="en-US" altLang="vi-VN" dirty="0" err="1"/>
              <a:t>quản</a:t>
            </a:r>
            <a:r>
              <a:rPr lang="en-US" altLang="vi-VN" dirty="0"/>
              <a:t> </a:t>
            </a:r>
            <a:r>
              <a:rPr lang="en-US" altLang="vi-VN" dirty="0" err="1"/>
              <a:t>lý</a:t>
            </a:r>
            <a:r>
              <a:rPr lang="en-US" altLang="vi-VN" dirty="0"/>
              <a:t> </a:t>
            </a:r>
            <a:r>
              <a:rPr lang="en-US" altLang="vi-VN" dirty="0" err="1"/>
              <a:t>tập</a:t>
            </a:r>
            <a:r>
              <a:rPr lang="en-US" altLang="vi-VN" dirty="0"/>
              <a:t> </a:t>
            </a:r>
            <a:r>
              <a:rPr lang="en-US" altLang="vi-VN" dirty="0" err="1"/>
              <a:t>trung</a:t>
            </a:r>
            <a:r>
              <a:rPr lang="en-US" altLang="vi-VN" dirty="0"/>
              <a:t> </a:t>
            </a:r>
            <a:r>
              <a:rPr lang="en-US" altLang="vi-VN" dirty="0" err="1"/>
              <a:t>và</a:t>
            </a:r>
            <a:r>
              <a:rPr lang="en-US" altLang="vi-VN" dirty="0"/>
              <a:t> </a:t>
            </a:r>
            <a:r>
              <a:rPr lang="en-US" altLang="vi-VN" dirty="0" err="1"/>
              <a:t>chính</a:t>
            </a:r>
            <a:r>
              <a:rPr lang="en-US" altLang="vi-VN" dirty="0"/>
              <a:t> </a:t>
            </a:r>
            <a:r>
              <a:rPr lang="en-US" altLang="vi-VN" dirty="0" err="1"/>
              <a:t>xác</a:t>
            </a:r>
            <a:r>
              <a:rPr lang="en-US" altLang="vi-VN" dirty="0"/>
              <a:t> </a:t>
            </a:r>
            <a:r>
              <a:rPr lang="en-US" altLang="vi-VN" dirty="0" err="1"/>
              <a:t>mọi</a:t>
            </a:r>
            <a:r>
              <a:rPr lang="en-US" altLang="vi-VN" dirty="0"/>
              <a:t> </a:t>
            </a:r>
            <a:r>
              <a:rPr lang="en-US" altLang="vi-VN" dirty="0" err="1"/>
              <a:t>thuật</a:t>
            </a:r>
            <a:r>
              <a:rPr lang="en-US" altLang="vi-VN" dirty="0"/>
              <a:t> </a:t>
            </a:r>
            <a:r>
              <a:rPr lang="en-US" altLang="vi-VN" dirty="0" err="1"/>
              <a:t>ngữ</a:t>
            </a:r>
            <a:r>
              <a:rPr lang="en-US" altLang="vi-VN" dirty="0"/>
              <a:t> </a:t>
            </a:r>
            <a:r>
              <a:rPr lang="en-US" altLang="vi-VN" dirty="0" err="1"/>
              <a:t>và</a:t>
            </a:r>
            <a:r>
              <a:rPr lang="en-US" altLang="vi-VN" dirty="0"/>
              <a:t> </a:t>
            </a:r>
            <a:r>
              <a:rPr lang="en-US" altLang="vi-VN" dirty="0" err="1"/>
              <a:t>các</a:t>
            </a:r>
            <a:r>
              <a:rPr lang="en-US" altLang="vi-VN" dirty="0"/>
              <a:t> </a:t>
            </a:r>
            <a:r>
              <a:rPr lang="en-US" altLang="vi-VN" dirty="0" err="1"/>
              <a:t>mã</a:t>
            </a:r>
            <a:r>
              <a:rPr lang="en-US" altLang="vi-VN" dirty="0"/>
              <a:t> </a:t>
            </a:r>
            <a:r>
              <a:rPr lang="en-US" altLang="vi-VN" dirty="0" err="1"/>
              <a:t>dùng</a:t>
            </a:r>
            <a:r>
              <a:rPr lang="en-US" altLang="vi-VN" dirty="0"/>
              <a:t> </a:t>
            </a:r>
            <a:r>
              <a:rPr lang="en-US" altLang="vi-VN" dirty="0" err="1"/>
              <a:t>trong</a:t>
            </a:r>
            <a:r>
              <a:rPr lang="en-US" altLang="vi-VN" dirty="0"/>
              <a:t> HT, </a:t>
            </a:r>
            <a:r>
              <a:rPr lang="en-US" altLang="vi-VN" dirty="0" err="1"/>
              <a:t>kiểm</a:t>
            </a:r>
            <a:r>
              <a:rPr lang="en-US" altLang="vi-VN" dirty="0"/>
              <a:t> </a:t>
            </a:r>
            <a:r>
              <a:rPr lang="en-US" altLang="vi-VN" dirty="0" err="1"/>
              <a:t>soát</a:t>
            </a:r>
            <a:r>
              <a:rPr lang="en-US" altLang="vi-VN" dirty="0"/>
              <a:t> </a:t>
            </a:r>
            <a:r>
              <a:rPr lang="en-US" altLang="vi-VN" dirty="0" err="1"/>
              <a:t>được</a:t>
            </a:r>
            <a:r>
              <a:rPr lang="en-US" altLang="vi-VN" dirty="0"/>
              <a:t> </a:t>
            </a:r>
            <a:r>
              <a:rPr lang="en-US" altLang="vi-VN" dirty="0" err="1"/>
              <a:t>sự</a:t>
            </a:r>
            <a:r>
              <a:rPr lang="en-US" altLang="vi-VN" dirty="0"/>
              <a:t> </a:t>
            </a:r>
            <a:r>
              <a:rPr lang="en-US" altLang="vi-VN" dirty="0" err="1"/>
              <a:t>trùng</a:t>
            </a:r>
            <a:r>
              <a:rPr lang="en-US" altLang="vi-VN" dirty="0"/>
              <a:t> </a:t>
            </a:r>
            <a:r>
              <a:rPr lang="en-US" altLang="vi-VN" dirty="0" err="1"/>
              <a:t>lặp</a:t>
            </a:r>
            <a:r>
              <a:rPr lang="en-US" altLang="vi-VN" dirty="0"/>
              <a:t>, </a:t>
            </a:r>
            <a:r>
              <a:rPr lang="en-US" altLang="vi-VN" dirty="0" err="1"/>
              <a:t>đồng</a:t>
            </a:r>
            <a:r>
              <a:rPr lang="en-US" altLang="vi-VN" dirty="0"/>
              <a:t> </a:t>
            </a:r>
            <a:r>
              <a:rPr lang="en-US" altLang="vi-VN" dirty="0" err="1"/>
              <a:t>âm</a:t>
            </a:r>
            <a:r>
              <a:rPr lang="en-US" altLang="vi-VN" dirty="0"/>
              <a:t> </a:t>
            </a:r>
            <a:r>
              <a:rPr lang="en-US" altLang="vi-VN" dirty="0" err="1"/>
              <a:t>khác</a:t>
            </a:r>
            <a:r>
              <a:rPr lang="en-US" altLang="vi-VN" dirty="0"/>
              <a:t> </a:t>
            </a:r>
            <a:r>
              <a:rPr lang="en-US" altLang="vi-VN" dirty="0" err="1"/>
              <a:t>nghĩa</a:t>
            </a:r>
            <a:r>
              <a:rPr lang="en-US" altLang="vi-VN" dirty="0"/>
              <a:t>, </a:t>
            </a:r>
            <a:r>
              <a:rPr lang="en-US" altLang="vi-VN" dirty="0" err="1"/>
              <a:t>giúp</a:t>
            </a:r>
            <a:r>
              <a:rPr lang="en-US" altLang="vi-VN" dirty="0"/>
              <a:t> </a:t>
            </a:r>
            <a:r>
              <a:rPr lang="en-US" altLang="vi-VN" dirty="0" err="1"/>
              <a:t>các</a:t>
            </a:r>
            <a:r>
              <a:rPr lang="en-US" altLang="vi-VN" dirty="0"/>
              <a:t> </a:t>
            </a:r>
            <a:r>
              <a:rPr lang="en-US" altLang="vi-VN" dirty="0" err="1"/>
              <a:t>giai</a:t>
            </a:r>
            <a:r>
              <a:rPr lang="en-US" altLang="vi-VN" dirty="0"/>
              <a:t> </a:t>
            </a:r>
            <a:r>
              <a:rPr lang="en-US" altLang="vi-VN" dirty="0" err="1"/>
              <a:t>đoạn</a:t>
            </a:r>
            <a:r>
              <a:rPr lang="en-US" altLang="vi-VN" dirty="0"/>
              <a:t> </a:t>
            </a:r>
            <a:r>
              <a:rPr lang="en-US" altLang="vi-VN" dirty="0" err="1"/>
              <a:t>sau</a:t>
            </a:r>
            <a:r>
              <a:rPr lang="en-US" altLang="vi-VN" dirty="0"/>
              <a:t> </a:t>
            </a:r>
            <a:r>
              <a:rPr lang="en-US" altLang="vi-VN" dirty="0" err="1"/>
              <a:t>có</a:t>
            </a:r>
            <a:r>
              <a:rPr lang="en-US" altLang="vi-VN" dirty="0"/>
              <a:t> </a:t>
            </a:r>
            <a:r>
              <a:rPr lang="en-US" altLang="vi-VN" dirty="0" err="1"/>
              <a:t>tư</a:t>
            </a:r>
            <a:r>
              <a:rPr lang="en-US" altLang="vi-VN" dirty="0"/>
              <a:t> </a:t>
            </a:r>
            <a:r>
              <a:rPr lang="en-US" altLang="vi-VN" dirty="0" err="1"/>
              <a:t>liệu</a:t>
            </a:r>
            <a:r>
              <a:rPr lang="en-US" altLang="vi-VN" dirty="0"/>
              <a:t> </a:t>
            </a:r>
            <a:r>
              <a:rPr lang="en-US" altLang="vi-VN" dirty="0" err="1"/>
              <a:t>tham</a:t>
            </a:r>
            <a:r>
              <a:rPr lang="en-US" altLang="vi-VN" dirty="0"/>
              <a:t> </a:t>
            </a:r>
            <a:r>
              <a:rPr lang="en-US" altLang="vi-VN" dirty="0" err="1"/>
              <a:t>khảo</a:t>
            </a:r>
            <a:r>
              <a:rPr lang="en-US" altLang="vi-VN" dirty="0"/>
              <a:t>.</a:t>
            </a:r>
          </a:p>
        </p:txBody>
      </p:sp>
      <p:sp>
        <p:nvSpPr>
          <p:cNvPr id="2" name="Slide Number Placeholder 1">
            <a:extLst>
              <a:ext uri="{FF2B5EF4-FFF2-40B4-BE49-F238E27FC236}">
                <a16:creationId xmlns:a16="http://schemas.microsoft.com/office/drawing/2014/main" id="{9B804339-1820-42B3-920D-6D101454F566}"/>
              </a:ext>
            </a:extLst>
          </p:cNvPr>
          <p:cNvSpPr>
            <a:spLocks noGrp="1"/>
          </p:cNvSpPr>
          <p:nvPr>
            <p:ph type="sldNum" sz="quarter" idx="12"/>
          </p:nvPr>
        </p:nvSpPr>
        <p:spPr/>
        <p:txBody>
          <a:bodyPr/>
          <a:lstStyle/>
          <a:p>
            <a:fld id="{75AD155E-7EA3-EA46-B9DC-061AAF62E150}"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54CF-AA1C-47FF-AA36-ECF5713DC575}"/>
              </a:ext>
            </a:extLst>
          </p:cNvPr>
          <p:cNvSpPr>
            <a:spLocks noGrp="1"/>
          </p:cNvSpPr>
          <p:nvPr>
            <p:ph type="title"/>
          </p:nvPr>
        </p:nvSpPr>
        <p:spPr/>
        <p:txBody>
          <a:bodyPr/>
          <a:lstStyle/>
          <a:p>
            <a:r>
              <a:rPr lang="en-US" altLang="vi-VN" dirty="0"/>
              <a:t>b) </a:t>
            </a:r>
            <a:r>
              <a:rPr lang="en-US" altLang="vi-VN" dirty="0" err="1"/>
              <a:t>Từ</a:t>
            </a:r>
            <a:r>
              <a:rPr lang="en-US" altLang="vi-VN" dirty="0"/>
              <a:t> </a:t>
            </a:r>
            <a:r>
              <a:rPr lang="en-US" altLang="vi-VN" dirty="0" err="1"/>
              <a:t>điển</a:t>
            </a:r>
            <a:r>
              <a:rPr lang="en-US" altLang="vi-VN" dirty="0"/>
              <a:t> </a:t>
            </a:r>
            <a:r>
              <a:rPr lang="en-US" altLang="vi-VN" dirty="0" err="1"/>
              <a:t>dữ</a:t>
            </a:r>
            <a:r>
              <a:rPr lang="en-US" altLang="vi-VN" dirty="0"/>
              <a:t> </a:t>
            </a:r>
            <a:r>
              <a:rPr lang="en-US" altLang="vi-VN" dirty="0" err="1"/>
              <a:t>liệu</a:t>
            </a:r>
            <a:endParaRPr lang="en-GB" dirty="0"/>
          </a:p>
        </p:txBody>
      </p:sp>
      <p:pic>
        <p:nvPicPr>
          <p:cNvPr id="5" name="Content Placeholder 4">
            <a:extLst>
              <a:ext uri="{FF2B5EF4-FFF2-40B4-BE49-F238E27FC236}">
                <a16:creationId xmlns:a16="http://schemas.microsoft.com/office/drawing/2014/main" id="{B43C0A6F-CB3F-4413-A046-65B8F6F4C9F4}"/>
              </a:ext>
            </a:extLst>
          </p:cNvPr>
          <p:cNvPicPr>
            <a:picLocks noGrp="1" noChangeAspect="1"/>
          </p:cNvPicPr>
          <p:nvPr>
            <p:ph idx="1"/>
          </p:nvPr>
        </p:nvPicPr>
        <p:blipFill>
          <a:blip r:embed="rId2"/>
          <a:stretch>
            <a:fillRect/>
          </a:stretch>
        </p:blipFill>
        <p:spPr>
          <a:xfrm>
            <a:off x="519112" y="1964883"/>
            <a:ext cx="8105775" cy="2928233"/>
          </a:xfrm>
          <a:prstGeom prst="rect">
            <a:avLst/>
          </a:prstGeom>
        </p:spPr>
      </p:pic>
      <p:sp>
        <p:nvSpPr>
          <p:cNvPr id="3" name="Slide Number Placeholder 2">
            <a:extLst>
              <a:ext uri="{FF2B5EF4-FFF2-40B4-BE49-F238E27FC236}">
                <a16:creationId xmlns:a16="http://schemas.microsoft.com/office/drawing/2014/main" id="{C834A993-7290-4B28-AC35-D0147924CBD8}"/>
              </a:ext>
            </a:extLst>
          </p:cNvPr>
          <p:cNvSpPr>
            <a:spLocks noGrp="1"/>
          </p:cNvSpPr>
          <p:nvPr>
            <p:ph type="sldNum" sz="quarter" idx="12"/>
          </p:nvPr>
        </p:nvSpPr>
        <p:spPr/>
        <p:txBody>
          <a:bodyPr/>
          <a:lstStyle/>
          <a:p>
            <a:fld id="{75AD155E-7EA3-EA46-B9DC-061AAF62E150}" type="slidenum">
              <a:rPr lang="en-US" smtClean="0"/>
              <a:pPr/>
              <a:t>39</a:t>
            </a:fld>
            <a:endParaRPr lang="en-US" dirty="0"/>
          </a:p>
        </p:txBody>
      </p:sp>
    </p:spTree>
    <p:extLst>
      <p:ext uri="{BB962C8B-B14F-4D97-AF65-F5344CB8AC3E}">
        <p14:creationId xmlns:p14="http://schemas.microsoft.com/office/powerpoint/2010/main" val="243942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D324D70-1E36-4F3D-9B0E-0A697D2C3A46}"/>
              </a:ext>
            </a:extLst>
          </p:cNvPr>
          <p:cNvSpPr>
            <a:spLocks noGrp="1" noChangeArrowheads="1"/>
          </p:cNvSpPr>
          <p:nvPr>
            <p:ph type="title"/>
          </p:nvPr>
        </p:nvSpPr>
        <p:spPr>
          <a:xfrm>
            <a:off x="190500" y="342900"/>
            <a:ext cx="8763000" cy="914400"/>
          </a:xfrm>
        </p:spPr>
        <p:txBody>
          <a:bodyPr>
            <a:normAutofit/>
          </a:bodyPr>
          <a:lstStyle/>
          <a:p>
            <a:pPr eaLnBrk="1" hangingPunct="1"/>
            <a:r>
              <a:rPr lang="en-US" altLang="vi-VN" dirty="0"/>
              <a:t>3. 1. </a:t>
            </a:r>
            <a:r>
              <a:rPr lang="en-US" altLang="vi-VN" dirty="0" err="1"/>
              <a:t>Tổng</a:t>
            </a:r>
            <a:r>
              <a:rPr lang="en-US" altLang="vi-VN" dirty="0"/>
              <a:t> </a:t>
            </a:r>
            <a:r>
              <a:rPr lang="en-US" altLang="vi-VN" dirty="0" err="1"/>
              <a:t>quan</a:t>
            </a:r>
            <a:r>
              <a:rPr lang="en-US" altLang="vi-VN" dirty="0"/>
              <a:t> VỀ PTTK HT </a:t>
            </a:r>
            <a:r>
              <a:rPr lang="en-US" altLang="vi-VN" dirty="0" err="1"/>
              <a:t>có</a:t>
            </a:r>
            <a:r>
              <a:rPr lang="en-US" altLang="vi-VN" dirty="0"/>
              <a:t> </a:t>
            </a:r>
            <a:r>
              <a:rPr lang="en-US" altLang="vi-VN" dirty="0" err="1"/>
              <a:t>cấu</a:t>
            </a:r>
            <a:r>
              <a:rPr lang="en-US" altLang="vi-VN" dirty="0"/>
              <a:t> </a:t>
            </a:r>
            <a:r>
              <a:rPr lang="en-US" altLang="vi-VN" dirty="0" err="1"/>
              <a:t>trúc</a:t>
            </a:r>
            <a:endParaRPr lang="en-US" altLang="vi-VN" dirty="0"/>
          </a:p>
        </p:txBody>
      </p:sp>
      <p:sp>
        <p:nvSpPr>
          <p:cNvPr id="9219" name="Rectangle 3">
            <a:extLst>
              <a:ext uri="{FF2B5EF4-FFF2-40B4-BE49-F238E27FC236}">
                <a16:creationId xmlns:a16="http://schemas.microsoft.com/office/drawing/2014/main" id="{33A0481B-2651-446D-BDC2-F8B979668E32}"/>
              </a:ext>
            </a:extLst>
          </p:cNvPr>
          <p:cNvSpPr>
            <a:spLocks noGrp="1" noChangeArrowheads="1"/>
          </p:cNvSpPr>
          <p:nvPr>
            <p:ph idx="1"/>
          </p:nvPr>
        </p:nvSpPr>
        <p:spPr>
          <a:xfrm>
            <a:off x="533400" y="1589102"/>
            <a:ext cx="8229600" cy="4659297"/>
          </a:xfrm>
        </p:spPr>
        <p:txBody>
          <a:bodyPr/>
          <a:lstStyle/>
          <a:p>
            <a:pPr algn="ctr" eaLnBrk="1" hangingPunct="1">
              <a:buFont typeface="Wingdings" panose="05000000000000000000" pitchFamily="2" charset="2"/>
              <a:buNone/>
            </a:pPr>
            <a:r>
              <a:rPr lang="en-US" altLang="vi-VN" b="1" dirty="0" err="1"/>
              <a:t>Trình</a:t>
            </a:r>
            <a:r>
              <a:rPr lang="en-US" altLang="vi-VN" b="1" dirty="0"/>
              <a:t> </a:t>
            </a:r>
            <a:r>
              <a:rPr lang="en-US" altLang="vi-VN" b="1" dirty="0" err="1"/>
              <a:t>tự</a:t>
            </a:r>
            <a:r>
              <a:rPr lang="en-US" altLang="vi-VN" b="1" dirty="0"/>
              <a:t> </a:t>
            </a:r>
            <a:r>
              <a:rPr lang="en-US" altLang="vi-VN" b="1" dirty="0" err="1"/>
              <a:t>mô</a:t>
            </a:r>
            <a:r>
              <a:rPr lang="en-US" altLang="vi-VN" b="1" dirty="0"/>
              <a:t> </a:t>
            </a:r>
            <a:r>
              <a:rPr lang="en-US" altLang="vi-VN" b="1" dirty="0" err="1"/>
              <a:t>hình</a:t>
            </a:r>
            <a:r>
              <a:rPr lang="en-US" altLang="vi-VN" b="1" dirty="0"/>
              <a:t> </a:t>
            </a:r>
            <a:r>
              <a:rPr lang="en-US" altLang="vi-VN" b="1" dirty="0" err="1"/>
              <a:t>hóa</a:t>
            </a:r>
            <a:r>
              <a:rPr lang="en-US" altLang="vi-VN" b="1" dirty="0"/>
              <a:t> HT</a:t>
            </a:r>
          </a:p>
        </p:txBody>
      </p:sp>
      <p:sp>
        <p:nvSpPr>
          <p:cNvPr id="54276" name="Oval 4">
            <a:extLst>
              <a:ext uri="{FF2B5EF4-FFF2-40B4-BE49-F238E27FC236}">
                <a16:creationId xmlns:a16="http://schemas.microsoft.com/office/drawing/2014/main" id="{9B5B8CFA-FA83-4F54-A3DD-92B28572837A}"/>
              </a:ext>
            </a:extLst>
          </p:cNvPr>
          <p:cNvSpPr>
            <a:spLocks noChangeArrowheads="1"/>
          </p:cNvSpPr>
          <p:nvPr/>
        </p:nvSpPr>
        <p:spPr bwMode="auto">
          <a:xfrm>
            <a:off x="5867400" y="2286000"/>
            <a:ext cx="2590800" cy="1219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a:latin typeface="Arial" panose="020B0604020202020204" pitchFamily="34" charset="0"/>
              </a:rPr>
              <a:t>Mô tả HT mới </a:t>
            </a:r>
          </a:p>
          <a:p>
            <a:pPr algn="ctr" eaLnBrk="1" hangingPunct="1">
              <a:spcBef>
                <a:spcPct val="0"/>
              </a:spcBef>
              <a:buClrTx/>
              <a:buSzTx/>
              <a:buFontTx/>
              <a:buNone/>
            </a:pPr>
            <a:r>
              <a:rPr lang="en-US" altLang="vi-VN" sz="2400">
                <a:latin typeface="Arial" panose="020B0604020202020204" pitchFamily="34" charset="0"/>
              </a:rPr>
              <a:t>làm việc ntn</a:t>
            </a:r>
          </a:p>
        </p:txBody>
      </p:sp>
      <p:sp>
        <p:nvSpPr>
          <p:cNvPr id="54277" name="Oval 5">
            <a:extLst>
              <a:ext uri="{FF2B5EF4-FFF2-40B4-BE49-F238E27FC236}">
                <a16:creationId xmlns:a16="http://schemas.microsoft.com/office/drawing/2014/main" id="{5620E584-CD0B-4A1F-93E9-3B8A5A5AA9E8}"/>
              </a:ext>
            </a:extLst>
          </p:cNvPr>
          <p:cNvSpPr>
            <a:spLocks noChangeArrowheads="1"/>
          </p:cNvSpPr>
          <p:nvPr/>
        </p:nvSpPr>
        <p:spPr bwMode="auto">
          <a:xfrm>
            <a:off x="2286000" y="2286000"/>
            <a:ext cx="2590800" cy="1219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dirty="0" err="1">
                <a:latin typeface="Arial" panose="020B0604020202020204" pitchFamily="34" charset="0"/>
              </a:rPr>
              <a:t>Mô</a:t>
            </a:r>
            <a:r>
              <a:rPr lang="en-US" altLang="vi-VN" sz="2400" dirty="0">
                <a:latin typeface="Arial" panose="020B0604020202020204" pitchFamily="34" charset="0"/>
              </a:rPr>
              <a:t> </a:t>
            </a:r>
            <a:r>
              <a:rPr lang="en-US" altLang="vi-VN" sz="2400" dirty="0" err="1">
                <a:latin typeface="Arial" panose="020B0604020202020204" pitchFamily="34" charset="0"/>
              </a:rPr>
              <a:t>tả</a:t>
            </a:r>
            <a:r>
              <a:rPr lang="en-US" altLang="vi-VN" sz="2400" dirty="0">
                <a:latin typeface="Arial" panose="020B0604020202020204" pitchFamily="34" charset="0"/>
              </a:rPr>
              <a:t> HT </a:t>
            </a:r>
            <a:r>
              <a:rPr lang="en-US" altLang="vi-VN" sz="2400" dirty="0" err="1">
                <a:latin typeface="Arial" panose="020B0604020202020204" pitchFamily="34" charset="0"/>
              </a:rPr>
              <a:t>cũ</a:t>
            </a:r>
            <a:r>
              <a:rPr lang="en-US" altLang="vi-VN" sz="2400" dirty="0">
                <a:latin typeface="Arial" panose="020B0604020202020204" pitchFamily="34" charset="0"/>
              </a:rPr>
              <a:t> </a:t>
            </a:r>
          </a:p>
          <a:p>
            <a:pPr algn="ctr" eaLnBrk="1" hangingPunct="1">
              <a:spcBef>
                <a:spcPct val="0"/>
              </a:spcBef>
              <a:buClrTx/>
              <a:buSzTx/>
              <a:buFontTx/>
              <a:buNone/>
            </a:pPr>
            <a:r>
              <a:rPr lang="en-US" altLang="vi-VN" sz="2400" dirty="0" err="1">
                <a:latin typeface="Arial" panose="020B0604020202020204" pitchFamily="34" charset="0"/>
              </a:rPr>
              <a:t>làm</a:t>
            </a:r>
            <a:r>
              <a:rPr lang="en-US" altLang="vi-VN" sz="2400" dirty="0">
                <a:latin typeface="Arial" panose="020B0604020202020204" pitchFamily="34" charset="0"/>
              </a:rPr>
              <a:t> </a:t>
            </a:r>
            <a:r>
              <a:rPr lang="en-US" altLang="vi-VN" sz="2400" dirty="0" err="1">
                <a:latin typeface="Arial" panose="020B0604020202020204" pitchFamily="34" charset="0"/>
              </a:rPr>
              <a:t>việc</a:t>
            </a:r>
            <a:r>
              <a:rPr lang="en-US" altLang="vi-VN" sz="2400" dirty="0">
                <a:latin typeface="Arial" panose="020B0604020202020204" pitchFamily="34" charset="0"/>
              </a:rPr>
              <a:t> </a:t>
            </a:r>
            <a:r>
              <a:rPr lang="en-US" altLang="vi-VN" sz="2400" dirty="0" err="1">
                <a:latin typeface="Arial" panose="020B0604020202020204" pitchFamily="34" charset="0"/>
              </a:rPr>
              <a:t>ntn</a:t>
            </a:r>
            <a:endParaRPr lang="en-US" altLang="vi-VN" sz="2400" dirty="0">
              <a:latin typeface="Arial" panose="020B0604020202020204" pitchFamily="34" charset="0"/>
            </a:endParaRPr>
          </a:p>
        </p:txBody>
      </p:sp>
      <p:sp>
        <p:nvSpPr>
          <p:cNvPr id="54278" name="Oval 6">
            <a:extLst>
              <a:ext uri="{FF2B5EF4-FFF2-40B4-BE49-F238E27FC236}">
                <a16:creationId xmlns:a16="http://schemas.microsoft.com/office/drawing/2014/main" id="{F4DDE1F1-0DAB-45E5-AEAC-A05C5D962FF9}"/>
              </a:ext>
            </a:extLst>
          </p:cNvPr>
          <p:cNvSpPr>
            <a:spLocks noChangeArrowheads="1"/>
          </p:cNvSpPr>
          <p:nvPr/>
        </p:nvSpPr>
        <p:spPr bwMode="auto">
          <a:xfrm>
            <a:off x="2362200" y="4114800"/>
            <a:ext cx="2590800" cy="1219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a:latin typeface="Arial" panose="020B0604020202020204" pitchFamily="34" charset="0"/>
              </a:rPr>
              <a:t>Mô tả HT cũ </a:t>
            </a:r>
          </a:p>
          <a:p>
            <a:pPr algn="ctr" eaLnBrk="1" hangingPunct="1">
              <a:spcBef>
                <a:spcPct val="0"/>
              </a:spcBef>
              <a:buClrTx/>
              <a:buSzTx/>
              <a:buFontTx/>
              <a:buNone/>
            </a:pPr>
            <a:r>
              <a:rPr lang="en-US" altLang="vi-VN" sz="2400">
                <a:latin typeface="Arial" panose="020B0604020202020204" pitchFamily="34" charset="0"/>
              </a:rPr>
              <a:t>làm gì</a:t>
            </a:r>
          </a:p>
        </p:txBody>
      </p:sp>
      <p:sp>
        <p:nvSpPr>
          <p:cNvPr id="54279" name="Oval 7">
            <a:extLst>
              <a:ext uri="{FF2B5EF4-FFF2-40B4-BE49-F238E27FC236}">
                <a16:creationId xmlns:a16="http://schemas.microsoft.com/office/drawing/2014/main" id="{6E4584A3-6739-49A2-A4ED-2F215B1F27F8}"/>
              </a:ext>
            </a:extLst>
          </p:cNvPr>
          <p:cNvSpPr>
            <a:spLocks noChangeArrowheads="1"/>
          </p:cNvSpPr>
          <p:nvPr/>
        </p:nvSpPr>
        <p:spPr bwMode="auto">
          <a:xfrm>
            <a:off x="5943600" y="4114800"/>
            <a:ext cx="2590800" cy="1219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a:latin typeface="Arial" panose="020B0604020202020204" pitchFamily="34" charset="0"/>
              </a:rPr>
              <a:t>Mô tả HT mới</a:t>
            </a:r>
          </a:p>
          <a:p>
            <a:pPr algn="ctr" eaLnBrk="1" hangingPunct="1">
              <a:spcBef>
                <a:spcPct val="0"/>
              </a:spcBef>
              <a:buClrTx/>
              <a:buSzTx/>
              <a:buFontTx/>
              <a:buNone/>
            </a:pPr>
            <a:r>
              <a:rPr lang="en-US" altLang="vi-VN" sz="2400">
                <a:latin typeface="Arial" panose="020B0604020202020204" pitchFamily="34" charset="0"/>
              </a:rPr>
              <a:t>làm gì</a:t>
            </a:r>
          </a:p>
        </p:txBody>
      </p:sp>
      <p:sp>
        <p:nvSpPr>
          <p:cNvPr id="54280" name="Line 8">
            <a:extLst>
              <a:ext uri="{FF2B5EF4-FFF2-40B4-BE49-F238E27FC236}">
                <a16:creationId xmlns:a16="http://schemas.microsoft.com/office/drawing/2014/main" id="{5DB1E4BB-521F-4C75-9F3D-7829B0842AD8}"/>
              </a:ext>
            </a:extLst>
          </p:cNvPr>
          <p:cNvSpPr>
            <a:spLocks noChangeShapeType="1"/>
          </p:cNvSpPr>
          <p:nvPr/>
        </p:nvSpPr>
        <p:spPr bwMode="auto">
          <a:xfrm>
            <a:off x="1143000" y="3810000"/>
            <a:ext cx="7772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54281" name="Line 9">
            <a:extLst>
              <a:ext uri="{FF2B5EF4-FFF2-40B4-BE49-F238E27FC236}">
                <a16:creationId xmlns:a16="http://schemas.microsoft.com/office/drawing/2014/main" id="{195A2472-6558-4C8B-B350-EF9CFC4D9BC3}"/>
              </a:ext>
            </a:extLst>
          </p:cNvPr>
          <p:cNvSpPr>
            <a:spLocks noChangeShapeType="1"/>
          </p:cNvSpPr>
          <p:nvPr/>
        </p:nvSpPr>
        <p:spPr bwMode="auto">
          <a:xfrm>
            <a:off x="3581400" y="3505200"/>
            <a:ext cx="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54282" name="Line 10">
            <a:extLst>
              <a:ext uri="{FF2B5EF4-FFF2-40B4-BE49-F238E27FC236}">
                <a16:creationId xmlns:a16="http://schemas.microsoft.com/office/drawing/2014/main" id="{7469D436-2EB0-4A9D-AD39-D4B2519FB2C8}"/>
              </a:ext>
            </a:extLst>
          </p:cNvPr>
          <p:cNvSpPr>
            <a:spLocks noChangeShapeType="1"/>
          </p:cNvSpPr>
          <p:nvPr/>
        </p:nvSpPr>
        <p:spPr bwMode="auto">
          <a:xfrm>
            <a:off x="4949825" y="4724400"/>
            <a:ext cx="990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54283" name="Line 11">
            <a:extLst>
              <a:ext uri="{FF2B5EF4-FFF2-40B4-BE49-F238E27FC236}">
                <a16:creationId xmlns:a16="http://schemas.microsoft.com/office/drawing/2014/main" id="{E9B43E58-E594-4850-97F5-89F01ECB7802}"/>
              </a:ext>
            </a:extLst>
          </p:cNvPr>
          <p:cNvSpPr>
            <a:spLocks noChangeShapeType="1"/>
          </p:cNvSpPr>
          <p:nvPr/>
        </p:nvSpPr>
        <p:spPr bwMode="auto">
          <a:xfrm flipV="1">
            <a:off x="7239000" y="3505200"/>
            <a:ext cx="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54284" name="Text Box 12">
            <a:extLst>
              <a:ext uri="{FF2B5EF4-FFF2-40B4-BE49-F238E27FC236}">
                <a16:creationId xmlns:a16="http://schemas.microsoft.com/office/drawing/2014/main" id="{E29FF1DE-665D-4EF7-AC8C-0020D1CBB102}"/>
              </a:ext>
            </a:extLst>
          </p:cNvPr>
          <p:cNvSpPr txBox="1">
            <a:spLocks noChangeArrowheads="1"/>
          </p:cNvSpPr>
          <p:nvPr/>
        </p:nvSpPr>
        <p:spPr bwMode="auto">
          <a:xfrm>
            <a:off x="381000" y="2819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dirty="0" err="1">
                <a:latin typeface="Arial" panose="020B0604020202020204" pitchFamily="34" charset="0"/>
              </a:rPr>
              <a:t>Mức</a:t>
            </a:r>
            <a:r>
              <a:rPr lang="en-US" altLang="vi-VN" sz="2400" dirty="0">
                <a:latin typeface="Arial" panose="020B0604020202020204" pitchFamily="34" charset="0"/>
              </a:rPr>
              <a:t> </a:t>
            </a:r>
            <a:r>
              <a:rPr lang="en-US" altLang="vi-VN" sz="2400" dirty="0" err="1">
                <a:latin typeface="Arial" panose="020B0604020202020204" pitchFamily="34" charset="0"/>
              </a:rPr>
              <a:t>vật</a:t>
            </a:r>
            <a:r>
              <a:rPr lang="en-US" altLang="vi-VN" sz="2400" dirty="0">
                <a:latin typeface="Arial" panose="020B0604020202020204" pitchFamily="34" charset="0"/>
              </a:rPr>
              <a:t> </a:t>
            </a:r>
            <a:r>
              <a:rPr lang="en-US" altLang="vi-VN" sz="2400" dirty="0" err="1">
                <a:latin typeface="Arial" panose="020B0604020202020204" pitchFamily="34" charset="0"/>
              </a:rPr>
              <a:t>lý</a:t>
            </a:r>
            <a:r>
              <a:rPr lang="en-US" altLang="vi-VN" sz="2400" dirty="0">
                <a:latin typeface="Arial" panose="020B0604020202020204" pitchFamily="34" charset="0"/>
              </a:rPr>
              <a:t> </a:t>
            </a:r>
          </a:p>
        </p:txBody>
      </p:sp>
      <p:sp>
        <p:nvSpPr>
          <p:cNvPr id="54285" name="Text Box 13">
            <a:extLst>
              <a:ext uri="{FF2B5EF4-FFF2-40B4-BE49-F238E27FC236}">
                <a16:creationId xmlns:a16="http://schemas.microsoft.com/office/drawing/2014/main" id="{73602673-5ED0-4ED7-A5B6-0059B43AF23F}"/>
              </a:ext>
            </a:extLst>
          </p:cNvPr>
          <p:cNvSpPr txBox="1">
            <a:spLocks noChangeArrowheads="1"/>
          </p:cNvSpPr>
          <p:nvPr/>
        </p:nvSpPr>
        <p:spPr bwMode="auto">
          <a:xfrm>
            <a:off x="390525" y="4114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50000"/>
              </a:spcBef>
              <a:buClrTx/>
              <a:buSzTx/>
              <a:buFontTx/>
              <a:buNone/>
            </a:pPr>
            <a:r>
              <a:rPr lang="en-US" altLang="vi-VN" sz="2400">
                <a:latin typeface="Arial" panose="020B0604020202020204" pitchFamily="34" charset="0"/>
              </a:rPr>
              <a:t>Mức logic</a:t>
            </a:r>
          </a:p>
        </p:txBody>
      </p:sp>
      <p:sp>
        <p:nvSpPr>
          <p:cNvPr id="2" name="Slide Number Placeholder 1">
            <a:extLst>
              <a:ext uri="{FF2B5EF4-FFF2-40B4-BE49-F238E27FC236}">
                <a16:creationId xmlns:a16="http://schemas.microsoft.com/office/drawing/2014/main" id="{7AD69074-FC7F-433E-8A88-65C2C918E036}"/>
              </a:ext>
            </a:extLst>
          </p:cNvPr>
          <p:cNvSpPr>
            <a:spLocks noGrp="1"/>
          </p:cNvSpPr>
          <p:nvPr>
            <p:ph type="sldNum" sz="quarter" idx="12"/>
          </p:nvPr>
        </p:nvSpPr>
        <p:spPr/>
        <p:txBody>
          <a:bodyPr/>
          <a:lstStyle/>
          <a:p>
            <a:fld id="{75AD155E-7EA3-EA46-B9DC-061AAF62E150}"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box(in)">
                                      <p:cBhvr>
                                        <p:cTn id="7" dur="500"/>
                                        <p:tgtEl>
                                          <p:spTgt spid="54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box(in)">
                                      <p:cBhvr>
                                        <p:cTn id="12" dur="5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checkerboard(across)">
                                      <p:cBhvr>
                                        <p:cTn id="17" dur="500"/>
                                        <p:tgtEl>
                                          <p:spTgt spid="54278"/>
                                        </p:tgtEl>
                                      </p:cBhvr>
                                    </p:animEffect>
                                  </p:childTnLst>
                                </p:cTn>
                              </p:par>
                              <p:par>
                                <p:cTn id="18" presetID="5" presetClass="entr" presetSubtype="10" fill="hold" nodeType="withEffect">
                                  <p:stCondLst>
                                    <p:cond delay="0"/>
                                  </p:stCondLst>
                                  <p:childTnLst>
                                    <p:set>
                                      <p:cBhvr>
                                        <p:cTn id="19" dur="1" fill="hold">
                                          <p:stCondLst>
                                            <p:cond delay="0"/>
                                          </p:stCondLst>
                                        </p:cTn>
                                        <p:tgtEl>
                                          <p:spTgt spid="54281"/>
                                        </p:tgtEl>
                                        <p:attrNameLst>
                                          <p:attrName>style.visibility</p:attrName>
                                        </p:attrNameLst>
                                      </p:cBhvr>
                                      <p:to>
                                        <p:strVal val="visible"/>
                                      </p:to>
                                    </p:set>
                                    <p:animEffect transition="in" filter="checkerboard(across)">
                                      <p:cBhvr>
                                        <p:cTn id="20" dur="500"/>
                                        <p:tgtEl>
                                          <p:spTgt spid="542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54282"/>
                                        </p:tgtEl>
                                        <p:attrNameLst>
                                          <p:attrName>style.visibility</p:attrName>
                                        </p:attrNameLst>
                                      </p:cBhvr>
                                      <p:to>
                                        <p:strVal val="visible"/>
                                      </p:to>
                                    </p:set>
                                    <p:animEffect transition="in" filter="checkerboard(across)">
                                      <p:cBhvr>
                                        <p:cTn id="25" dur="500"/>
                                        <p:tgtEl>
                                          <p:spTgt spid="5428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4279"/>
                                        </p:tgtEl>
                                        <p:attrNameLst>
                                          <p:attrName>style.visibility</p:attrName>
                                        </p:attrNameLst>
                                      </p:cBhvr>
                                      <p:to>
                                        <p:strVal val="visible"/>
                                      </p:to>
                                    </p:set>
                                    <p:animEffect transition="in" filter="checkerboard(across)">
                                      <p:cBhvr>
                                        <p:cTn id="28" dur="500"/>
                                        <p:tgtEl>
                                          <p:spTgt spid="542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4283"/>
                                        </p:tgtEl>
                                        <p:attrNameLst>
                                          <p:attrName>style.visibility</p:attrName>
                                        </p:attrNameLst>
                                      </p:cBhvr>
                                      <p:to>
                                        <p:strVal val="visible"/>
                                      </p:to>
                                    </p:set>
                                    <p:animEffect transition="in" filter="blinds(horizontal)">
                                      <p:cBhvr>
                                        <p:cTn id="33" dur="500"/>
                                        <p:tgtEl>
                                          <p:spTgt spid="542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nodeType="clickEffect">
                                  <p:stCondLst>
                                    <p:cond delay="0"/>
                                  </p:stCondLst>
                                  <p:childTnLst>
                                    <p:set>
                                      <p:cBhvr>
                                        <p:cTn id="37" dur="1" fill="hold">
                                          <p:stCondLst>
                                            <p:cond delay="0"/>
                                          </p:stCondLst>
                                        </p:cTn>
                                        <p:tgtEl>
                                          <p:spTgt spid="54280"/>
                                        </p:tgtEl>
                                        <p:attrNameLst>
                                          <p:attrName>style.visibility</p:attrName>
                                        </p:attrNameLst>
                                      </p:cBhvr>
                                      <p:to>
                                        <p:strVal val="visible"/>
                                      </p:to>
                                    </p:set>
                                    <p:animEffect transition="in" filter="diamond(in)">
                                      <p:cBhvr>
                                        <p:cTn id="38" dur="2000"/>
                                        <p:tgtEl>
                                          <p:spTgt spid="54280"/>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54284"/>
                                        </p:tgtEl>
                                        <p:attrNameLst>
                                          <p:attrName>style.visibility</p:attrName>
                                        </p:attrNameLst>
                                      </p:cBhvr>
                                      <p:to>
                                        <p:strVal val="visible"/>
                                      </p:to>
                                    </p:set>
                                    <p:animEffect transition="in" filter="diamond(in)">
                                      <p:cBhvr>
                                        <p:cTn id="41" dur="2000"/>
                                        <p:tgtEl>
                                          <p:spTgt spid="54284"/>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54285"/>
                                        </p:tgtEl>
                                        <p:attrNameLst>
                                          <p:attrName>style.visibility</p:attrName>
                                        </p:attrNameLst>
                                      </p:cBhvr>
                                      <p:to>
                                        <p:strVal val="visible"/>
                                      </p:to>
                                    </p:set>
                                    <p:animEffect transition="in" filter="diamond(in)">
                                      <p:cBhvr>
                                        <p:cTn id="44" dur="2000"/>
                                        <p:tgtEl>
                                          <p:spTgt spid="5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P spid="54277" grpId="0" animBg="1"/>
      <p:bldP spid="54278" grpId="0" animBg="1"/>
      <p:bldP spid="54279" grpId="0" animBg="1"/>
      <p:bldP spid="54284" grpId="0"/>
      <p:bldP spid="5428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2CFC-2CE4-4AE3-A69E-C8CB20F482AF}"/>
              </a:ext>
            </a:extLst>
          </p:cNvPr>
          <p:cNvSpPr>
            <a:spLocks noGrp="1"/>
          </p:cNvSpPr>
          <p:nvPr>
            <p:ph type="title"/>
          </p:nvPr>
        </p:nvSpPr>
        <p:spPr/>
        <p:txBody>
          <a:bodyPr>
            <a:noAutofit/>
          </a:bodyPr>
          <a:lstStyle/>
          <a:p>
            <a:r>
              <a:rPr lang="en-US" altLang="vi-VN" sz="1800" dirty="0" err="1"/>
              <a:t>Sử</a:t>
            </a:r>
            <a:r>
              <a:rPr lang="en-US" altLang="vi-VN" sz="1800" dirty="0"/>
              <a:t> </a:t>
            </a:r>
            <a:r>
              <a:rPr lang="en-US" altLang="vi-VN" sz="1800" dirty="0" err="1"/>
              <a:t>dụng</a:t>
            </a:r>
            <a:r>
              <a:rPr lang="en-US" altLang="vi-VN" sz="1800" dirty="0"/>
              <a:t> </a:t>
            </a:r>
            <a:r>
              <a:rPr lang="en-US" altLang="vi-VN" sz="1800" dirty="0" err="1"/>
              <a:t>văn</a:t>
            </a:r>
            <a:r>
              <a:rPr lang="en-US" altLang="vi-VN" sz="1800" dirty="0"/>
              <a:t> </a:t>
            </a:r>
            <a:r>
              <a:rPr lang="en-US" altLang="vi-VN" sz="1800" dirty="0" err="1"/>
              <a:t>phạm</a:t>
            </a:r>
            <a:r>
              <a:rPr lang="en-US" altLang="vi-VN" sz="1800" dirty="0"/>
              <a:t> </a:t>
            </a:r>
            <a:r>
              <a:rPr lang="en-US" altLang="vi-VN" sz="1800" dirty="0" err="1"/>
              <a:t>trên</a:t>
            </a:r>
            <a:r>
              <a:rPr lang="en-US" altLang="vi-VN" sz="1800" dirty="0"/>
              <a:t> </a:t>
            </a:r>
            <a:r>
              <a:rPr lang="en-US" altLang="vi-VN" sz="1800" dirty="0" err="1"/>
              <a:t>mô</a:t>
            </a:r>
            <a:r>
              <a:rPr lang="en-US" altLang="vi-VN" sz="1800" dirty="0"/>
              <a:t> </a:t>
            </a:r>
            <a:r>
              <a:rPr lang="en-US" altLang="vi-VN" sz="1800" dirty="0" err="1"/>
              <a:t>tả</a:t>
            </a:r>
            <a:r>
              <a:rPr lang="en-US" altLang="vi-VN" sz="1800" dirty="0"/>
              <a:t> </a:t>
            </a:r>
            <a:r>
              <a:rPr lang="en-US" altLang="vi-VN" sz="1800" dirty="0" err="1"/>
              <a:t>thông</a:t>
            </a:r>
            <a:r>
              <a:rPr lang="en-US" altLang="vi-VN" sz="1800" dirty="0"/>
              <a:t> tin </a:t>
            </a:r>
            <a:r>
              <a:rPr lang="en-US" altLang="vi-VN" sz="1800" dirty="0" err="1"/>
              <a:t>của</a:t>
            </a:r>
            <a:r>
              <a:rPr lang="en-US" altLang="vi-VN" sz="1800" dirty="0"/>
              <a:t> </a:t>
            </a:r>
            <a:r>
              <a:rPr lang="en-US" altLang="vi-VN" sz="1800" dirty="0" err="1"/>
              <a:t>một</a:t>
            </a:r>
            <a:r>
              <a:rPr lang="en-US" altLang="vi-VN" sz="1800" dirty="0"/>
              <a:t> </a:t>
            </a:r>
            <a:br>
              <a:rPr lang="en-US" altLang="vi-VN" sz="1800" dirty="0"/>
            </a:br>
            <a:r>
              <a:rPr lang="en-US" altLang="vi-VN" sz="1800" dirty="0" err="1"/>
              <a:t>tờ</a:t>
            </a:r>
            <a:r>
              <a:rPr lang="en-US" altLang="vi-VN" sz="1800" dirty="0"/>
              <a:t> </a:t>
            </a:r>
            <a:r>
              <a:rPr lang="en-US" altLang="vi-VN" sz="1800" dirty="0" err="1"/>
              <a:t>hóa</a:t>
            </a:r>
            <a:r>
              <a:rPr lang="en-US" altLang="vi-VN" sz="1800" dirty="0"/>
              <a:t> </a:t>
            </a:r>
            <a:r>
              <a:rPr lang="en-US" altLang="vi-VN" sz="1800" dirty="0" err="1"/>
              <a:t>đơn</a:t>
            </a:r>
            <a:r>
              <a:rPr lang="en-US" altLang="vi-VN" sz="1800" dirty="0"/>
              <a:t> </a:t>
            </a:r>
            <a:r>
              <a:rPr lang="en-US" altLang="vi-VN" sz="1800" dirty="0" err="1"/>
              <a:t>mua</a:t>
            </a:r>
            <a:r>
              <a:rPr lang="en-US" altLang="vi-VN" sz="1800" dirty="0"/>
              <a:t> </a:t>
            </a:r>
            <a:r>
              <a:rPr lang="en-US" altLang="vi-VN" sz="1800" dirty="0" err="1"/>
              <a:t>hàng</a:t>
            </a:r>
            <a:r>
              <a:rPr lang="en-US" altLang="vi-VN" sz="1800" dirty="0"/>
              <a:t>. </a:t>
            </a:r>
            <a:endParaRPr lang="en-GB" sz="1800" dirty="0"/>
          </a:p>
        </p:txBody>
      </p:sp>
      <p:pic>
        <p:nvPicPr>
          <p:cNvPr id="5" name="Picture 4">
            <a:extLst>
              <a:ext uri="{FF2B5EF4-FFF2-40B4-BE49-F238E27FC236}">
                <a16:creationId xmlns:a16="http://schemas.microsoft.com/office/drawing/2014/main" id="{ED0ADAEE-0149-466B-8076-79E75285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21" y="1464816"/>
            <a:ext cx="7789495" cy="502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909B9C1-92F1-44A1-ACFE-398C793BD34A}"/>
              </a:ext>
            </a:extLst>
          </p:cNvPr>
          <p:cNvSpPr>
            <a:spLocks noGrp="1"/>
          </p:cNvSpPr>
          <p:nvPr>
            <p:ph type="sldNum" sz="quarter" idx="12"/>
          </p:nvPr>
        </p:nvSpPr>
        <p:spPr/>
        <p:txBody>
          <a:bodyPr/>
          <a:lstStyle/>
          <a:p>
            <a:fld id="{75AD155E-7EA3-EA46-B9DC-061AAF62E150}" type="slidenum">
              <a:rPr lang="en-US" smtClean="0"/>
              <a:pPr/>
              <a:t>40</a:t>
            </a:fld>
            <a:endParaRPr lang="en-US" dirty="0"/>
          </a:p>
        </p:txBody>
      </p:sp>
    </p:spTree>
    <p:extLst>
      <p:ext uri="{BB962C8B-B14F-4D97-AF65-F5344CB8AC3E}">
        <p14:creationId xmlns:p14="http://schemas.microsoft.com/office/powerpoint/2010/main" val="3532934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a:extLst>
              <a:ext uri="{FF2B5EF4-FFF2-40B4-BE49-F238E27FC236}">
                <a16:creationId xmlns:a16="http://schemas.microsoft.com/office/drawing/2014/main" id="{C1830744-CA16-40EA-8F93-1C1FC111ECA3}"/>
              </a:ext>
            </a:extLst>
          </p:cNvPr>
          <p:cNvSpPr>
            <a:spLocks noGrp="1" noChangeArrowheads="1"/>
          </p:cNvSpPr>
          <p:nvPr>
            <p:ph type="title"/>
          </p:nvPr>
        </p:nvSpPr>
        <p:spPr>
          <a:xfrm>
            <a:off x="228599" y="654207"/>
            <a:ext cx="8458200" cy="715962"/>
          </a:xfrm>
        </p:spPr>
        <p:txBody>
          <a:bodyPr>
            <a:noAutofit/>
          </a:bodyPr>
          <a:lstStyle/>
          <a:p>
            <a:pPr eaLnBrk="1" hangingPunct="1"/>
            <a:r>
              <a:rPr lang="en-US" altLang="vi-VN" sz="2200" dirty="0"/>
              <a:t>3.3.2. </a:t>
            </a:r>
            <a:r>
              <a:rPr lang="en-US" altLang="vi-VN" sz="2200" dirty="0" err="1"/>
              <a:t>Xây</a:t>
            </a:r>
            <a:r>
              <a:rPr lang="en-US" altLang="vi-VN" sz="2200" dirty="0"/>
              <a:t> </a:t>
            </a:r>
            <a:r>
              <a:rPr lang="en-US" altLang="vi-VN" sz="2200" dirty="0" err="1"/>
              <a:t>dựng</a:t>
            </a:r>
            <a:r>
              <a:rPr lang="en-US" altLang="vi-VN" sz="2200" dirty="0"/>
              <a:t> </a:t>
            </a:r>
            <a:r>
              <a:rPr lang="en-US" altLang="vi-VN" sz="2200" dirty="0" err="1"/>
              <a:t>lược</a:t>
            </a:r>
            <a:r>
              <a:rPr lang="en-US" altLang="vi-VN" sz="2200" dirty="0"/>
              <a:t> </a:t>
            </a:r>
            <a:r>
              <a:rPr lang="en-US" altLang="vi-VN" sz="2200" dirty="0" err="1"/>
              <a:t>đồ</a:t>
            </a:r>
            <a:r>
              <a:rPr lang="en-US" altLang="vi-VN" sz="2200" dirty="0"/>
              <a:t> </a:t>
            </a:r>
            <a:r>
              <a:rPr lang="en-US" altLang="vi-VN" sz="2200" dirty="0" err="1"/>
              <a:t>khái</a:t>
            </a:r>
            <a:r>
              <a:rPr lang="en-US" altLang="vi-VN" sz="2200" dirty="0"/>
              <a:t> </a:t>
            </a:r>
            <a:r>
              <a:rPr lang="en-US" altLang="vi-VN" sz="2200" dirty="0" err="1"/>
              <a:t>niệm</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dựa</a:t>
            </a:r>
            <a:r>
              <a:rPr lang="en-US" altLang="vi-VN" sz="2200" dirty="0"/>
              <a:t> </a:t>
            </a:r>
            <a:r>
              <a:rPr lang="en-US" altLang="vi-VN" sz="2200" dirty="0" err="1"/>
              <a:t>vào</a:t>
            </a:r>
            <a:r>
              <a:rPr lang="en-US" altLang="vi-VN" sz="2200" dirty="0"/>
              <a:t> </a:t>
            </a:r>
            <a:r>
              <a:rPr lang="en-US" altLang="vi-VN" sz="2200" dirty="0" err="1"/>
              <a:t>hình</a:t>
            </a:r>
            <a:r>
              <a:rPr lang="en-US" altLang="vi-VN" sz="2200" dirty="0"/>
              <a:t> </a:t>
            </a:r>
            <a:r>
              <a:rPr lang="en-US" altLang="vi-VN" sz="2200" dirty="0" err="1"/>
              <a:t>thực</a:t>
            </a:r>
            <a:r>
              <a:rPr lang="en-US" altLang="vi-VN" sz="2200" dirty="0"/>
              <a:t> </a:t>
            </a:r>
            <a:r>
              <a:rPr lang="en-US" altLang="vi-VN" sz="2200" dirty="0" err="1"/>
              <a:t>thể</a:t>
            </a:r>
            <a:r>
              <a:rPr lang="en-US" altLang="vi-VN" sz="2200" dirty="0"/>
              <a:t> </a:t>
            </a:r>
            <a:r>
              <a:rPr lang="en-US" altLang="vi-VN" sz="2200" dirty="0" err="1"/>
              <a:t>liên</a:t>
            </a:r>
            <a:r>
              <a:rPr lang="en-US" altLang="vi-VN" sz="2200" dirty="0"/>
              <a:t> </a:t>
            </a:r>
            <a:r>
              <a:rPr lang="en-US" altLang="vi-VN" sz="2200" dirty="0" err="1"/>
              <a:t>kết</a:t>
            </a:r>
            <a:endParaRPr lang="en-US" altLang="vi-VN" sz="2200" dirty="0"/>
          </a:p>
        </p:txBody>
      </p:sp>
      <p:sp>
        <p:nvSpPr>
          <p:cNvPr id="69638" name="Rectangle 3">
            <a:extLst>
              <a:ext uri="{FF2B5EF4-FFF2-40B4-BE49-F238E27FC236}">
                <a16:creationId xmlns:a16="http://schemas.microsoft.com/office/drawing/2014/main" id="{9D44DC6F-8AE0-46E9-8E0E-8669DBB35E81}"/>
              </a:ext>
            </a:extLst>
          </p:cNvPr>
          <p:cNvSpPr>
            <a:spLocks noGrp="1" noChangeArrowheads="1"/>
          </p:cNvSpPr>
          <p:nvPr>
            <p:ph idx="1"/>
          </p:nvPr>
        </p:nvSpPr>
        <p:spPr/>
        <p:txBody>
          <a:bodyPr>
            <a:normAutofit lnSpcReduction="10000"/>
          </a:bodyPr>
          <a:lstStyle/>
          <a:p>
            <a:pPr>
              <a:lnSpc>
                <a:spcPct val="90000"/>
              </a:lnSpc>
            </a:pPr>
            <a:r>
              <a:rPr lang="en-US" altLang="zh-CN" dirty="0" err="1">
                <a:ea typeface="SimSun" panose="02010600030101010101" pitchFamily="2" charset="-122"/>
              </a:rPr>
              <a:t>Mô</a:t>
            </a:r>
            <a:r>
              <a:rPr lang="en-US" altLang="zh-CN" dirty="0">
                <a:ea typeface="SimSun" panose="02010600030101010101" pitchFamily="2" charset="-122"/>
              </a:rPr>
              <a:t> </a:t>
            </a:r>
            <a:r>
              <a:rPr lang="en-US" altLang="zh-CN" dirty="0" err="1">
                <a:ea typeface="SimSun" panose="02010600030101010101" pitchFamily="2" charset="-122"/>
              </a:rPr>
              <a:t>hình</a:t>
            </a:r>
            <a:r>
              <a:rPr lang="en-US" altLang="zh-CN" dirty="0">
                <a:ea typeface="SimSun" panose="02010600030101010101" pitchFamily="2" charset="-122"/>
              </a:rPr>
              <a:t> </a:t>
            </a:r>
            <a:r>
              <a:rPr lang="en-US" altLang="zh-CN" dirty="0" err="1">
                <a:ea typeface="SimSun" panose="02010600030101010101" pitchFamily="2" charset="-122"/>
              </a:rPr>
              <a:t>th</a:t>
            </a:r>
            <a:r>
              <a:rPr lang="en-GB" altLang="zh-CN" dirty="0" err="1">
                <a:ea typeface="SimSun" panose="02010600030101010101" pitchFamily="2" charset="-122"/>
              </a:rPr>
              <a:t>ực</a:t>
            </a:r>
            <a:r>
              <a:rPr lang="en-GB" altLang="zh-CN" dirty="0">
                <a:ea typeface="SimSun" panose="02010600030101010101" pitchFamily="2" charset="-122"/>
              </a:rPr>
              <a:t> </a:t>
            </a:r>
            <a:r>
              <a:rPr lang="en-GB" altLang="zh-CN" dirty="0" err="1">
                <a:ea typeface="SimSun" panose="02010600030101010101" pitchFamily="2" charset="-122"/>
              </a:rPr>
              <a:t>liên</a:t>
            </a:r>
            <a:r>
              <a:rPr lang="en-GB" altLang="zh-CN" dirty="0">
                <a:ea typeface="SimSun" panose="02010600030101010101" pitchFamily="2" charset="-122"/>
              </a:rPr>
              <a:t> </a:t>
            </a:r>
            <a:r>
              <a:rPr lang="en-GB" altLang="zh-CN" dirty="0" err="1">
                <a:ea typeface="SimSun" panose="02010600030101010101" pitchFamily="2" charset="-122"/>
              </a:rPr>
              <a:t>kết</a:t>
            </a:r>
            <a:r>
              <a:rPr lang="en-GB" altLang="zh-CN" dirty="0">
                <a:ea typeface="SimSun" panose="02010600030101010101" pitchFamily="2" charset="-122"/>
              </a:rPr>
              <a:t> E/R </a:t>
            </a:r>
            <a:r>
              <a:rPr lang="en-US" altLang="vi-VN" dirty="0"/>
              <a:t>(Entity-Relationship) </a:t>
            </a:r>
            <a:r>
              <a:rPr lang="en-US" altLang="zh-CN" dirty="0" err="1">
                <a:ea typeface="SimSun" panose="02010600030101010101" pitchFamily="2" charset="-122"/>
              </a:rPr>
              <a:t>là</a:t>
            </a:r>
            <a:r>
              <a:rPr lang="en-US" altLang="zh-CN" dirty="0">
                <a:ea typeface="SimSun" panose="02010600030101010101" pitchFamily="2" charset="-122"/>
              </a:rPr>
              <a:t> </a:t>
            </a:r>
            <a:r>
              <a:rPr lang="en-US" altLang="zh-CN" dirty="0" err="1">
                <a:ea typeface="SimSun" panose="02010600030101010101" pitchFamily="2" charset="-122"/>
              </a:rPr>
              <a:t>mô</a:t>
            </a:r>
            <a:r>
              <a:rPr lang="en-US" altLang="zh-CN" dirty="0">
                <a:ea typeface="SimSun" panose="02010600030101010101" pitchFamily="2" charset="-122"/>
              </a:rPr>
              <a:t> </a:t>
            </a:r>
            <a:r>
              <a:rPr lang="en-US" altLang="zh-CN" dirty="0" err="1">
                <a:ea typeface="SimSun" panose="02010600030101010101" pitchFamily="2" charset="-122"/>
              </a:rPr>
              <a:t>hình</a:t>
            </a:r>
            <a:r>
              <a:rPr lang="en-US" altLang="zh-CN" dirty="0">
                <a:ea typeface="SimSun" panose="02010600030101010101" pitchFamily="2" charset="-122"/>
              </a:rPr>
              <a:t> do </a:t>
            </a:r>
            <a:r>
              <a:rPr lang="en-US" altLang="zh-CN" dirty="0" err="1">
                <a:ea typeface="SimSun" panose="02010600030101010101" pitchFamily="2" charset="-122"/>
              </a:rPr>
              <a:t>P.P.Chen</a:t>
            </a:r>
            <a:r>
              <a:rPr lang="en-US" altLang="zh-CN" dirty="0">
                <a:ea typeface="SimSun" panose="02010600030101010101" pitchFamily="2" charset="-122"/>
              </a:rPr>
              <a:t> </a:t>
            </a:r>
            <a:r>
              <a:rPr lang="en-US" altLang="zh-CN" dirty="0" err="1">
                <a:ea typeface="SimSun" panose="02010600030101010101" pitchFamily="2" charset="-122"/>
              </a:rPr>
              <a:t>đưa</a:t>
            </a:r>
            <a:r>
              <a:rPr lang="en-US" altLang="zh-CN" dirty="0">
                <a:ea typeface="SimSun" panose="02010600030101010101" pitchFamily="2" charset="-122"/>
              </a:rPr>
              <a:t> ra </a:t>
            </a:r>
            <a:r>
              <a:rPr lang="en-US" altLang="zh-CN" dirty="0" err="1">
                <a:ea typeface="SimSun" panose="02010600030101010101" pitchFamily="2" charset="-122"/>
              </a:rPr>
              <a:t>năm</a:t>
            </a:r>
            <a:r>
              <a:rPr lang="en-US" altLang="zh-CN" dirty="0">
                <a:ea typeface="SimSun" panose="02010600030101010101" pitchFamily="2" charset="-122"/>
              </a:rPr>
              <a:t> 1976, </a:t>
            </a:r>
            <a:r>
              <a:rPr lang="en-US" altLang="zh-CN" dirty="0" err="1">
                <a:ea typeface="SimSun" panose="02010600030101010101" pitchFamily="2" charset="-122"/>
              </a:rPr>
              <a:t>có</a:t>
            </a:r>
            <a:r>
              <a:rPr lang="en-US" altLang="zh-CN" dirty="0">
                <a:ea typeface="SimSun" panose="02010600030101010101" pitchFamily="2" charset="-122"/>
              </a:rPr>
              <a:t> </a:t>
            </a:r>
            <a:r>
              <a:rPr lang="en-US" altLang="zh-CN" dirty="0" err="1">
                <a:ea typeface="SimSun" panose="02010600030101010101" pitchFamily="2" charset="-122"/>
              </a:rPr>
              <a:t>ưu</a:t>
            </a:r>
            <a:r>
              <a:rPr lang="en-US" altLang="zh-CN" dirty="0">
                <a:ea typeface="SimSun" panose="02010600030101010101" pitchFamily="2" charset="-122"/>
              </a:rPr>
              <a:t> </a:t>
            </a:r>
            <a:r>
              <a:rPr lang="en-US" altLang="zh-CN" dirty="0" err="1">
                <a:ea typeface="SimSun" panose="02010600030101010101" pitchFamily="2" charset="-122"/>
              </a:rPr>
              <a:t>điểm</a:t>
            </a:r>
            <a:r>
              <a:rPr lang="en-US" altLang="zh-CN" dirty="0">
                <a:ea typeface="SimSun" panose="02010600030101010101" pitchFamily="2" charset="-122"/>
              </a:rPr>
              <a:t> </a:t>
            </a:r>
            <a:r>
              <a:rPr lang="en-US" altLang="zh-CN" dirty="0" err="1">
                <a:ea typeface="SimSun" panose="02010600030101010101" pitchFamily="2" charset="-122"/>
              </a:rPr>
              <a:t>là</a:t>
            </a:r>
            <a:r>
              <a:rPr lang="en-US" altLang="zh-CN" dirty="0">
                <a:ea typeface="SimSun" panose="02010600030101010101" pitchFamily="2" charset="-122"/>
              </a:rPr>
              <a:t> </a:t>
            </a:r>
            <a:r>
              <a:rPr lang="en-US" altLang="zh-CN" dirty="0" err="1">
                <a:ea typeface="SimSun" panose="02010600030101010101" pitchFamily="2" charset="-122"/>
              </a:rPr>
              <a:t>khá</a:t>
            </a:r>
            <a:r>
              <a:rPr lang="en-US" altLang="zh-CN" dirty="0">
                <a:ea typeface="SimSun" panose="02010600030101010101" pitchFamily="2" charset="-122"/>
              </a:rPr>
              <a:t> </a:t>
            </a:r>
            <a:r>
              <a:rPr lang="en-US" altLang="zh-CN" dirty="0" err="1">
                <a:ea typeface="SimSun" panose="02010600030101010101" pitchFamily="2" charset="-122"/>
              </a:rPr>
              <a:t>đơn</a:t>
            </a:r>
            <a:r>
              <a:rPr lang="en-US" altLang="zh-CN" dirty="0">
                <a:ea typeface="SimSun" panose="02010600030101010101" pitchFamily="2" charset="-122"/>
              </a:rPr>
              <a:t> </a:t>
            </a:r>
            <a:r>
              <a:rPr lang="en-US" altLang="zh-CN" dirty="0" err="1">
                <a:ea typeface="SimSun" panose="02010600030101010101" pitchFamily="2" charset="-122"/>
              </a:rPr>
              <a:t>giản</a:t>
            </a:r>
            <a:r>
              <a:rPr lang="en-US" altLang="zh-CN" dirty="0">
                <a:ea typeface="SimSun" panose="02010600030101010101" pitchFamily="2" charset="-122"/>
              </a:rPr>
              <a:t> </a:t>
            </a:r>
            <a:r>
              <a:rPr lang="en-US" altLang="zh-CN" dirty="0" err="1">
                <a:ea typeface="SimSun" panose="02010600030101010101" pitchFamily="2" charset="-122"/>
              </a:rPr>
              <a:t>gần</a:t>
            </a:r>
            <a:r>
              <a:rPr lang="en-US" altLang="zh-CN" dirty="0">
                <a:ea typeface="SimSun" panose="02010600030101010101" pitchFamily="2" charset="-122"/>
              </a:rPr>
              <a:t> </a:t>
            </a:r>
            <a:r>
              <a:rPr lang="en-US" altLang="zh-CN" dirty="0" err="1">
                <a:ea typeface="SimSun" panose="02010600030101010101" pitchFamily="2" charset="-122"/>
              </a:rPr>
              <a:t>gũi</a:t>
            </a:r>
            <a:r>
              <a:rPr lang="en-US" altLang="zh-CN" dirty="0">
                <a:ea typeface="SimSun" panose="02010600030101010101" pitchFamily="2" charset="-122"/>
              </a:rPr>
              <a:t> </a:t>
            </a:r>
            <a:r>
              <a:rPr lang="en-US" altLang="zh-CN" dirty="0" err="1">
                <a:ea typeface="SimSun" panose="02010600030101010101" pitchFamily="2" charset="-122"/>
              </a:rPr>
              <a:t>với</a:t>
            </a:r>
            <a:r>
              <a:rPr lang="en-US" altLang="zh-CN" dirty="0">
                <a:ea typeface="SimSun" panose="02010600030101010101" pitchFamily="2" charset="-122"/>
              </a:rPr>
              <a:t> </a:t>
            </a:r>
            <a:r>
              <a:rPr lang="en-US" altLang="zh-CN" dirty="0" err="1">
                <a:ea typeface="SimSun" panose="02010600030101010101" pitchFamily="2" charset="-122"/>
              </a:rPr>
              <a:t>tư</a:t>
            </a:r>
            <a:r>
              <a:rPr lang="en-US" altLang="zh-CN" dirty="0">
                <a:ea typeface="SimSun" panose="02010600030101010101" pitchFamily="2" charset="-122"/>
              </a:rPr>
              <a:t> </a:t>
            </a:r>
            <a:r>
              <a:rPr lang="en-US" altLang="zh-CN" dirty="0" err="1">
                <a:ea typeface="SimSun" panose="02010600030101010101" pitchFamily="2" charset="-122"/>
              </a:rPr>
              <a:t>duy</a:t>
            </a:r>
            <a:r>
              <a:rPr lang="en-US" altLang="zh-CN" dirty="0">
                <a:ea typeface="SimSun" panose="02010600030101010101" pitchFamily="2" charset="-122"/>
              </a:rPr>
              <a:t> </a:t>
            </a:r>
            <a:r>
              <a:rPr lang="en-US" altLang="zh-CN" dirty="0" err="1">
                <a:ea typeface="SimSun" panose="02010600030101010101" pitchFamily="2" charset="-122"/>
              </a:rPr>
              <a:t>trực</a:t>
            </a:r>
            <a:r>
              <a:rPr lang="en-US" altLang="zh-CN" dirty="0">
                <a:ea typeface="SimSun" panose="02010600030101010101" pitchFamily="2" charset="-122"/>
              </a:rPr>
              <a:t> </a:t>
            </a:r>
            <a:r>
              <a:rPr lang="en-US" altLang="zh-CN" dirty="0" err="1">
                <a:ea typeface="SimSun" panose="02010600030101010101" pitchFamily="2" charset="-122"/>
              </a:rPr>
              <a:t>quan</a:t>
            </a:r>
            <a:r>
              <a:rPr lang="en-US" altLang="zh-CN" dirty="0">
                <a:ea typeface="SimSun" panose="02010600030101010101" pitchFamily="2" charset="-122"/>
              </a:rPr>
              <a:t>. </a:t>
            </a:r>
          </a:p>
          <a:p>
            <a:pPr>
              <a:lnSpc>
                <a:spcPct val="90000"/>
              </a:lnSpc>
            </a:pPr>
            <a:r>
              <a:rPr lang="en-US" altLang="zh-CN" dirty="0" err="1">
                <a:ea typeface="SimSun" panose="02010600030101010101" pitchFamily="2" charset="-122"/>
              </a:rPr>
              <a:t>Khi</a:t>
            </a:r>
            <a:r>
              <a:rPr lang="en-US" altLang="zh-CN" dirty="0">
                <a:ea typeface="SimSun" panose="02010600030101010101" pitchFamily="2" charset="-122"/>
              </a:rPr>
              <a:t> </a:t>
            </a:r>
            <a:r>
              <a:rPr lang="en-US" altLang="zh-CN" dirty="0" err="1">
                <a:ea typeface="SimSun" panose="02010600030101010101" pitchFamily="2" charset="-122"/>
              </a:rPr>
              <a:t>xem</a:t>
            </a:r>
            <a:r>
              <a:rPr lang="en-US" altLang="zh-CN" dirty="0">
                <a:ea typeface="SimSun" panose="02010600030101010101" pitchFamily="2" charset="-122"/>
              </a:rPr>
              <a:t> </a:t>
            </a:r>
            <a:r>
              <a:rPr lang="en-US" altLang="zh-CN" dirty="0" err="1">
                <a:ea typeface="SimSun" panose="02010600030101010101" pitchFamily="2" charset="-122"/>
              </a:rPr>
              <a:t>xét</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tin </a:t>
            </a:r>
            <a:r>
              <a:rPr lang="en-US" altLang="zh-CN" dirty="0" err="1">
                <a:ea typeface="SimSun" panose="02010600030101010101" pitchFamily="2" charset="-122"/>
              </a:rPr>
              <a:t>người</a:t>
            </a:r>
            <a:r>
              <a:rPr lang="en-US" altLang="zh-CN" dirty="0">
                <a:ea typeface="SimSun" panose="02010600030101010101" pitchFamily="2" charset="-122"/>
              </a:rPr>
              <a:t> ta </a:t>
            </a:r>
            <a:r>
              <a:rPr lang="en-US" altLang="zh-CN" dirty="0" err="1">
                <a:ea typeface="SimSun" panose="02010600030101010101" pitchFamily="2" charset="-122"/>
              </a:rPr>
              <a:t>gom</a:t>
            </a:r>
            <a:r>
              <a:rPr lang="en-US" altLang="zh-CN" dirty="0">
                <a:ea typeface="SimSun" panose="02010600030101010101" pitchFamily="2" charset="-122"/>
              </a:rPr>
              <a:t> </a:t>
            </a:r>
            <a:r>
              <a:rPr lang="en-US" altLang="zh-CN" dirty="0" err="1">
                <a:ea typeface="SimSun" panose="02010600030101010101" pitchFamily="2" charset="-122"/>
              </a:rPr>
              <a:t>cụm</a:t>
            </a:r>
            <a:r>
              <a:rPr lang="en-US" altLang="zh-CN" dirty="0">
                <a:ea typeface="SimSun" panose="02010600030101010101" pitchFamily="2" charset="-122"/>
              </a:rPr>
              <a:t> </a:t>
            </a:r>
            <a:r>
              <a:rPr lang="en-US" altLang="zh-CN" dirty="0" err="1">
                <a:ea typeface="SimSun" panose="02010600030101010101" pitchFamily="2" charset="-122"/>
              </a:rPr>
              <a:t>chúng</a:t>
            </a:r>
            <a:r>
              <a:rPr lang="en-US" altLang="zh-CN" dirty="0">
                <a:ea typeface="SimSun" panose="02010600030101010101" pitchFamily="2" charset="-122"/>
              </a:rPr>
              <a:t> </a:t>
            </a:r>
            <a:r>
              <a:rPr lang="en-US" altLang="zh-CN" dirty="0" err="1">
                <a:ea typeface="SimSun" panose="02010600030101010101" pitchFamily="2" charset="-122"/>
              </a:rPr>
              <a:t>xung</a:t>
            </a:r>
            <a:r>
              <a:rPr lang="en-US" altLang="zh-CN" dirty="0">
                <a:ea typeface="SimSun" panose="02010600030101010101" pitchFamily="2" charset="-122"/>
              </a:rPr>
              <a:t> </a:t>
            </a:r>
            <a:r>
              <a:rPr lang="en-US" altLang="zh-CN" dirty="0" err="1">
                <a:ea typeface="SimSun" panose="02010600030101010101" pitchFamily="2" charset="-122"/>
              </a:rPr>
              <a:t>quanh</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vật</a:t>
            </a:r>
            <a:r>
              <a:rPr lang="en-US" altLang="zh-CN" dirty="0">
                <a:ea typeface="SimSun" panose="02010600030101010101" pitchFamily="2" charset="-122"/>
              </a:rPr>
              <a:t> </a:t>
            </a:r>
            <a:r>
              <a:rPr lang="en-US" altLang="zh-CN" dirty="0" err="1">
                <a:ea typeface="SimSun" panose="02010600030101010101" pitchFamily="2" charset="-122"/>
              </a:rPr>
              <a:t>thể</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tin </a:t>
            </a:r>
            <a:r>
              <a:rPr lang="en-US" altLang="zh-CN" dirty="0" err="1">
                <a:ea typeface="SimSun" panose="02010600030101010101" pitchFamily="2" charset="-122"/>
              </a:rPr>
              <a:t>về</a:t>
            </a:r>
            <a:r>
              <a:rPr lang="en-US" altLang="zh-CN" dirty="0">
                <a:ea typeface="SimSun" panose="02010600030101010101" pitchFamily="2" charset="-122"/>
              </a:rPr>
              <a:t> </a:t>
            </a:r>
            <a:r>
              <a:rPr lang="en-US" altLang="zh-CN" dirty="0" err="1">
                <a:ea typeface="SimSun" panose="02010600030101010101" pitchFamily="2" charset="-122"/>
              </a:rPr>
              <a:t>họ</a:t>
            </a:r>
            <a:r>
              <a:rPr lang="en-US" altLang="zh-CN" dirty="0">
                <a:ea typeface="SimSun" panose="02010600030101010101" pitchFamily="2" charset="-122"/>
              </a:rPr>
              <a:t> </a:t>
            </a:r>
            <a:r>
              <a:rPr lang="en-US" altLang="zh-CN" dirty="0" err="1">
                <a:ea typeface="SimSun" panose="02010600030101010101" pitchFamily="2" charset="-122"/>
              </a:rPr>
              <a:t>tên</a:t>
            </a:r>
            <a:r>
              <a:rPr lang="en-US" altLang="zh-CN" dirty="0">
                <a:ea typeface="SimSun" panose="02010600030101010101" pitchFamily="2" charset="-122"/>
              </a:rPr>
              <a:t>, </a:t>
            </a:r>
            <a:r>
              <a:rPr lang="en-US" altLang="zh-CN" dirty="0" err="1">
                <a:ea typeface="SimSun" panose="02010600030101010101" pitchFamily="2" charset="-122"/>
              </a:rPr>
              <a:t>ngày</a:t>
            </a:r>
            <a:r>
              <a:rPr lang="en-US" altLang="zh-CN" dirty="0">
                <a:ea typeface="SimSun" panose="02010600030101010101" pitchFamily="2" charset="-122"/>
              </a:rPr>
              <a:t> </a:t>
            </a:r>
            <a:r>
              <a:rPr lang="en-US" altLang="zh-CN" dirty="0" err="1">
                <a:ea typeface="SimSun" panose="02010600030101010101" pitchFamily="2" charset="-122"/>
              </a:rPr>
              <a:t>sinh</a:t>
            </a:r>
            <a:r>
              <a:rPr lang="en-US" altLang="zh-CN" dirty="0">
                <a:ea typeface="SimSun" panose="02010600030101010101" pitchFamily="2" charset="-122"/>
              </a:rPr>
              <a:t>, </a:t>
            </a:r>
            <a:r>
              <a:rPr lang="en-US" altLang="zh-CN" dirty="0" err="1">
                <a:ea typeface="SimSun" panose="02010600030101010101" pitchFamily="2" charset="-122"/>
              </a:rPr>
              <a:t>địa</a:t>
            </a:r>
            <a:r>
              <a:rPr lang="en-US" altLang="zh-CN" dirty="0">
                <a:ea typeface="SimSun" panose="02010600030101010101" pitchFamily="2" charset="-122"/>
              </a:rPr>
              <a:t> </a:t>
            </a:r>
            <a:r>
              <a:rPr lang="en-US" altLang="zh-CN" dirty="0" err="1">
                <a:ea typeface="SimSun" panose="02010600030101010101" pitchFamily="2" charset="-122"/>
              </a:rPr>
              <a:t>chỉ</a:t>
            </a:r>
            <a:r>
              <a:rPr lang="en-US" altLang="zh-CN" dirty="0">
                <a:ea typeface="SimSun" panose="02010600030101010101" pitchFamily="2" charset="-122"/>
              </a:rPr>
              <a:t>, </a:t>
            </a:r>
            <a:r>
              <a:rPr lang="en-US" altLang="zh-CN" dirty="0" err="1">
                <a:ea typeface="SimSun" panose="02010600030101010101" pitchFamily="2" charset="-122"/>
              </a:rPr>
              <a:t>điện</a:t>
            </a:r>
            <a:r>
              <a:rPr lang="en-US" altLang="zh-CN" dirty="0">
                <a:ea typeface="SimSun" panose="02010600030101010101" pitchFamily="2" charset="-122"/>
              </a:rPr>
              <a:t> </a:t>
            </a:r>
            <a:r>
              <a:rPr lang="en-US" altLang="zh-CN" dirty="0" err="1">
                <a:ea typeface="SimSun" panose="02010600030101010101" pitchFamily="2" charset="-122"/>
              </a:rPr>
              <a:t>thoại</a:t>
            </a:r>
            <a:r>
              <a:rPr lang="en-US" altLang="zh-CN" dirty="0">
                <a:ea typeface="SimSun" panose="02010600030101010101" pitchFamily="2" charset="-122"/>
              </a:rPr>
              <a:t>,.. </a:t>
            </a:r>
            <a:r>
              <a:rPr lang="en-US" altLang="zh-CN" dirty="0" err="1">
                <a:ea typeface="SimSun" panose="02010600030101010101" pitchFamily="2" charset="-122"/>
              </a:rPr>
              <a:t>Thường</a:t>
            </a:r>
            <a:r>
              <a:rPr lang="en-US" altLang="zh-CN" dirty="0">
                <a:ea typeface="SimSun" panose="02010600030101010101" pitchFamily="2" charset="-122"/>
              </a:rPr>
              <a:t> </a:t>
            </a:r>
            <a:r>
              <a:rPr lang="en-US" altLang="zh-CN" dirty="0" err="1">
                <a:ea typeface="SimSun" panose="02010600030101010101" pitchFamily="2" charset="-122"/>
              </a:rPr>
              <a:t>gom</a:t>
            </a:r>
            <a:r>
              <a:rPr lang="en-US" altLang="zh-CN" dirty="0">
                <a:ea typeface="SimSun" panose="02010600030101010101" pitchFamily="2" charset="-122"/>
              </a:rPr>
              <a:t> </a:t>
            </a:r>
            <a:r>
              <a:rPr lang="en-US" altLang="zh-CN" dirty="0" err="1">
                <a:ea typeface="SimSun" panose="02010600030101010101" pitchFamily="2" charset="-122"/>
              </a:rPr>
              <a:t>cụm</a:t>
            </a:r>
            <a:r>
              <a:rPr lang="en-US" altLang="zh-CN" dirty="0">
                <a:ea typeface="SimSun" panose="02010600030101010101" pitchFamily="2" charset="-122"/>
              </a:rPr>
              <a:t> </a:t>
            </a:r>
            <a:r>
              <a:rPr lang="en-US" altLang="zh-CN" dirty="0" err="1">
                <a:ea typeface="SimSun" panose="02010600030101010101" pitchFamily="2" charset="-122"/>
              </a:rPr>
              <a:t>xung</a:t>
            </a:r>
            <a:r>
              <a:rPr lang="en-US" altLang="zh-CN" dirty="0">
                <a:ea typeface="SimSun" panose="02010600030101010101" pitchFamily="2" charset="-122"/>
              </a:rPr>
              <a:t> </a:t>
            </a:r>
            <a:r>
              <a:rPr lang="en-US" altLang="zh-CN" dirty="0" err="1">
                <a:ea typeface="SimSun" panose="02010600030101010101" pitchFamily="2" charset="-122"/>
              </a:rPr>
              <a:t>quanh</a:t>
            </a:r>
            <a:r>
              <a:rPr lang="en-US" altLang="zh-CN" dirty="0">
                <a:ea typeface="SimSun" panose="02010600030101010101" pitchFamily="2" charset="-122"/>
              </a:rPr>
              <a:t> 1 </a:t>
            </a:r>
            <a:r>
              <a:rPr lang="en-US" altLang="zh-CN" dirty="0" err="1">
                <a:ea typeface="SimSun" panose="02010600030101010101" pitchFamily="2" charset="-122"/>
              </a:rPr>
              <a:t>người</a:t>
            </a:r>
            <a:r>
              <a:rPr lang="en-US" altLang="zh-CN" dirty="0">
                <a:ea typeface="SimSun" panose="02010600030101010101" pitchFamily="2" charset="-122"/>
              </a:rPr>
              <a:t>.</a:t>
            </a:r>
          </a:p>
          <a:p>
            <a:pPr>
              <a:lnSpc>
                <a:spcPct val="90000"/>
              </a:lnSpc>
            </a:pPr>
            <a:r>
              <a:rPr lang="en-US" altLang="zh-CN" dirty="0" err="1">
                <a:ea typeface="SimSun" panose="02010600030101010101" pitchFamily="2" charset="-122"/>
              </a:rPr>
              <a:t>Mô</a:t>
            </a:r>
            <a:r>
              <a:rPr lang="en-US" altLang="zh-CN" dirty="0">
                <a:ea typeface="SimSun" panose="02010600030101010101" pitchFamily="2" charset="-122"/>
              </a:rPr>
              <a:t> </a:t>
            </a:r>
            <a:r>
              <a:rPr lang="en-US" altLang="zh-CN" dirty="0" err="1">
                <a:ea typeface="SimSun" panose="02010600030101010101" pitchFamily="2" charset="-122"/>
              </a:rPr>
              <a:t>hình</a:t>
            </a:r>
            <a:r>
              <a:rPr lang="en-US" altLang="zh-CN" dirty="0">
                <a:ea typeface="SimSun" panose="02010600030101010101" pitchFamily="2" charset="-122"/>
              </a:rPr>
              <a:t> E-R </a:t>
            </a:r>
            <a:r>
              <a:rPr lang="en-US" altLang="zh-CN" dirty="0" err="1">
                <a:ea typeface="SimSun" panose="02010600030101010101" pitchFamily="2" charset="-122"/>
              </a:rPr>
              <a:t>là</a:t>
            </a:r>
            <a:r>
              <a:rPr lang="en-US" altLang="zh-CN" dirty="0">
                <a:ea typeface="SimSun" panose="02010600030101010101" pitchFamily="2" charset="-122"/>
              </a:rPr>
              <a:t> </a:t>
            </a:r>
            <a:r>
              <a:rPr lang="en-US" altLang="zh-CN" dirty="0" err="1">
                <a:ea typeface="SimSun" panose="02010600030101010101" pitchFamily="2" charset="-122"/>
              </a:rPr>
              <a:t>mô</a:t>
            </a:r>
            <a:r>
              <a:rPr lang="en-US" altLang="zh-CN" dirty="0">
                <a:ea typeface="SimSun" panose="02010600030101010101" pitchFamily="2" charset="-122"/>
              </a:rPr>
              <a:t> </a:t>
            </a:r>
            <a:r>
              <a:rPr lang="en-US" altLang="zh-CN" dirty="0" err="1">
                <a:ea typeface="SimSun" panose="02010600030101010101" pitchFamily="2" charset="-122"/>
              </a:rPr>
              <a:t>hình</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dựa</a:t>
            </a:r>
            <a:r>
              <a:rPr lang="en-US" altLang="zh-CN" dirty="0">
                <a:ea typeface="SimSun" panose="02010600030101010101" pitchFamily="2" charset="-122"/>
              </a:rPr>
              <a:t> </a:t>
            </a:r>
            <a:r>
              <a:rPr lang="en-US" altLang="zh-CN" dirty="0" err="1">
                <a:ea typeface="SimSun" panose="02010600030101010101" pitchFamily="2" charset="-122"/>
              </a:rPr>
              <a:t>trên</a:t>
            </a:r>
            <a:r>
              <a:rPr lang="en-US" altLang="zh-CN" dirty="0">
                <a:ea typeface="SimSun" panose="02010600030101010101" pitchFamily="2" charset="-122"/>
              </a:rPr>
              <a:t> 3 </a:t>
            </a:r>
            <a:r>
              <a:rPr lang="en-US" altLang="zh-CN" dirty="0" err="1">
                <a:ea typeface="SimSun" panose="02010600030101010101" pitchFamily="2" charset="-122"/>
              </a:rPr>
              <a:t>khái</a:t>
            </a:r>
            <a:r>
              <a:rPr lang="en-US" altLang="zh-CN" dirty="0">
                <a:ea typeface="SimSun" panose="02010600030101010101" pitchFamily="2" charset="-122"/>
              </a:rPr>
              <a:t> </a:t>
            </a:r>
            <a:r>
              <a:rPr lang="en-US" altLang="zh-CN" dirty="0" err="1">
                <a:ea typeface="SimSun" panose="02010600030101010101" pitchFamily="2" charset="-122"/>
              </a:rPr>
              <a:t>niệm</a:t>
            </a:r>
            <a:r>
              <a:rPr lang="en-US" altLang="zh-CN" dirty="0">
                <a:ea typeface="SimSun" panose="02010600030101010101" pitchFamily="2" charset="-122"/>
              </a:rPr>
              <a:t>:</a:t>
            </a:r>
          </a:p>
          <a:p>
            <a:pPr lvl="1">
              <a:lnSpc>
                <a:spcPct val="90000"/>
              </a:lnSpc>
            </a:pP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thể</a:t>
            </a:r>
            <a:r>
              <a:rPr lang="en-US" altLang="zh-CN" dirty="0">
                <a:ea typeface="SimSun" panose="02010600030101010101" pitchFamily="2" charset="-122"/>
              </a:rPr>
              <a:t> - </a:t>
            </a:r>
            <a:r>
              <a:rPr lang="en-US" altLang="zh-CN" dirty="0" err="1">
                <a:ea typeface="SimSun" panose="02010600030101010101" pitchFamily="2" charset="-122"/>
              </a:rPr>
              <a:t>kiểu</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thể</a:t>
            </a:r>
            <a:endParaRPr lang="en-US" altLang="zh-CN" dirty="0">
              <a:ea typeface="SimSun" panose="02010600030101010101" pitchFamily="2" charset="-122"/>
            </a:endParaRPr>
          </a:p>
          <a:p>
            <a:pPr lvl="1">
              <a:lnSpc>
                <a:spcPct val="90000"/>
              </a:lnSpc>
            </a:pPr>
            <a:r>
              <a:rPr lang="en-US" altLang="zh-CN" dirty="0" err="1">
                <a:ea typeface="SimSun" panose="02010600030101010101" pitchFamily="2" charset="-122"/>
              </a:rPr>
              <a:t>Thuộc</a:t>
            </a:r>
            <a:r>
              <a:rPr lang="en-US" altLang="zh-CN" dirty="0">
                <a:ea typeface="SimSun" panose="02010600030101010101" pitchFamily="2" charset="-122"/>
              </a:rPr>
              <a:t> </a:t>
            </a:r>
            <a:r>
              <a:rPr lang="en-US" altLang="zh-CN" dirty="0" err="1">
                <a:ea typeface="SimSun" panose="02010600030101010101" pitchFamily="2" charset="-122"/>
              </a:rPr>
              <a:t>tính</a:t>
            </a:r>
            <a:r>
              <a:rPr lang="en-US" altLang="zh-CN" dirty="0">
                <a:ea typeface="SimSun" panose="02010600030101010101" pitchFamily="2" charset="-122"/>
              </a:rPr>
              <a:t> – </a:t>
            </a:r>
            <a:r>
              <a:rPr lang="en-US" altLang="zh-CN" dirty="0" err="1">
                <a:ea typeface="SimSun" panose="02010600030101010101" pitchFamily="2" charset="-122"/>
              </a:rPr>
              <a:t>kiểu</a:t>
            </a:r>
            <a:r>
              <a:rPr lang="en-US" altLang="zh-CN" dirty="0">
                <a:ea typeface="SimSun" panose="02010600030101010101" pitchFamily="2" charset="-122"/>
              </a:rPr>
              <a:t> </a:t>
            </a:r>
            <a:r>
              <a:rPr lang="en-US" altLang="zh-CN" dirty="0" err="1">
                <a:ea typeface="SimSun" panose="02010600030101010101" pitchFamily="2" charset="-122"/>
              </a:rPr>
              <a:t>thuộc</a:t>
            </a:r>
            <a:r>
              <a:rPr lang="en-US" altLang="zh-CN" dirty="0">
                <a:ea typeface="SimSun" panose="02010600030101010101" pitchFamily="2" charset="-122"/>
              </a:rPr>
              <a:t> </a:t>
            </a:r>
            <a:r>
              <a:rPr lang="en-US" altLang="zh-CN" dirty="0" err="1">
                <a:ea typeface="SimSun" panose="02010600030101010101" pitchFamily="2" charset="-122"/>
              </a:rPr>
              <a:t>tính</a:t>
            </a:r>
            <a:endParaRPr lang="en-US" altLang="zh-CN" dirty="0">
              <a:ea typeface="SimSun" panose="02010600030101010101" pitchFamily="2" charset="-122"/>
            </a:endParaRPr>
          </a:p>
          <a:p>
            <a:pPr lvl="1">
              <a:lnSpc>
                <a:spcPct val="90000"/>
              </a:lnSpc>
            </a:pPr>
            <a:r>
              <a:rPr lang="en-US" altLang="zh-CN" dirty="0" err="1">
                <a:ea typeface="SimSun" panose="02010600030101010101" pitchFamily="2" charset="-122"/>
              </a:rPr>
              <a:t>Liên</a:t>
            </a:r>
            <a:r>
              <a:rPr lang="en-US" altLang="zh-CN" dirty="0">
                <a:ea typeface="SimSun" panose="02010600030101010101" pitchFamily="2" charset="-122"/>
              </a:rPr>
              <a:t> </a:t>
            </a:r>
            <a:r>
              <a:rPr lang="en-US" altLang="zh-CN" dirty="0" err="1">
                <a:ea typeface="SimSun" panose="02010600030101010101" pitchFamily="2" charset="-122"/>
              </a:rPr>
              <a:t>kết</a:t>
            </a:r>
            <a:r>
              <a:rPr lang="en-US" altLang="zh-CN" dirty="0">
                <a:ea typeface="SimSun" panose="02010600030101010101" pitchFamily="2" charset="-122"/>
              </a:rPr>
              <a:t> – </a:t>
            </a:r>
            <a:r>
              <a:rPr lang="en-US" altLang="zh-CN" dirty="0" err="1">
                <a:ea typeface="SimSun" panose="02010600030101010101" pitchFamily="2" charset="-122"/>
              </a:rPr>
              <a:t>kiểu</a:t>
            </a:r>
            <a:r>
              <a:rPr lang="en-US" altLang="zh-CN" dirty="0">
                <a:ea typeface="SimSun" panose="02010600030101010101" pitchFamily="2" charset="-122"/>
              </a:rPr>
              <a:t> </a:t>
            </a:r>
            <a:r>
              <a:rPr lang="en-US" altLang="zh-CN" dirty="0" err="1">
                <a:ea typeface="SimSun" panose="02010600030101010101" pitchFamily="2" charset="-122"/>
              </a:rPr>
              <a:t>liên</a:t>
            </a:r>
            <a:r>
              <a:rPr lang="en-US" altLang="zh-CN" dirty="0">
                <a:ea typeface="SimSun" panose="02010600030101010101" pitchFamily="2" charset="-122"/>
              </a:rPr>
              <a:t> </a:t>
            </a:r>
            <a:r>
              <a:rPr lang="en-US" altLang="zh-CN" dirty="0" err="1">
                <a:ea typeface="SimSun" panose="02010600030101010101" pitchFamily="2" charset="-122"/>
              </a:rPr>
              <a:t>kết</a:t>
            </a:r>
            <a:endParaRPr lang="en-US" altLang="zh-CN" dirty="0">
              <a:ea typeface="SimSun" panose="02010600030101010101" pitchFamily="2" charset="-122"/>
            </a:endParaRPr>
          </a:p>
          <a:p>
            <a:pPr eaLnBrk="1" hangingPunct="1">
              <a:lnSpc>
                <a:spcPct val="90000"/>
              </a:lnSpc>
              <a:buSzPct val="100000"/>
              <a:buFontTx/>
              <a:buAutoNum type="alphaLcParenR"/>
            </a:pPr>
            <a:r>
              <a:rPr lang="en-US" altLang="zh-CN" sz="2200" b="1" dirty="0" err="1">
                <a:ea typeface="SimSun" panose="02010600030101010101" pitchFamily="2" charset="-122"/>
              </a:rPr>
              <a:t>Mô</a:t>
            </a:r>
            <a:r>
              <a:rPr lang="en-US" altLang="zh-CN" sz="2200" b="1" dirty="0">
                <a:ea typeface="SimSun" panose="02010600030101010101" pitchFamily="2" charset="-122"/>
              </a:rPr>
              <a:t> </a:t>
            </a:r>
            <a:r>
              <a:rPr lang="en-US" altLang="zh-CN" sz="2200" b="1" dirty="0" err="1">
                <a:ea typeface="SimSun" panose="02010600030101010101" pitchFamily="2" charset="-122"/>
              </a:rPr>
              <a:t>hình</a:t>
            </a:r>
            <a:r>
              <a:rPr lang="en-US" altLang="zh-CN" sz="2200" b="1" dirty="0">
                <a:ea typeface="SimSun" panose="02010600030101010101" pitchFamily="2" charset="-122"/>
              </a:rPr>
              <a:t> </a:t>
            </a:r>
            <a:r>
              <a:rPr lang="en-US" altLang="zh-CN" sz="2200" b="1" dirty="0" err="1">
                <a:ea typeface="SimSun" panose="02010600030101010101" pitchFamily="2" charset="-122"/>
              </a:rPr>
              <a:t>thực</a:t>
            </a:r>
            <a:r>
              <a:rPr lang="en-US" altLang="zh-CN" sz="2200" b="1" dirty="0">
                <a:ea typeface="SimSun" panose="02010600030101010101" pitchFamily="2" charset="-122"/>
              </a:rPr>
              <a:t> </a:t>
            </a:r>
            <a:r>
              <a:rPr lang="en-US" altLang="zh-CN" sz="2200" b="1" dirty="0" err="1">
                <a:ea typeface="SimSun" panose="02010600030101010101" pitchFamily="2" charset="-122"/>
              </a:rPr>
              <a:t>thể</a:t>
            </a:r>
            <a:r>
              <a:rPr lang="en-US" altLang="zh-CN" sz="2200" b="1" dirty="0">
                <a:ea typeface="SimSun" panose="02010600030101010101" pitchFamily="2" charset="-122"/>
              </a:rPr>
              <a:t> </a:t>
            </a:r>
            <a:r>
              <a:rPr lang="en-US" altLang="zh-CN" sz="2200" b="1" dirty="0" err="1">
                <a:ea typeface="SimSun" panose="02010600030101010101" pitchFamily="2" charset="-122"/>
              </a:rPr>
              <a:t>liên</a:t>
            </a:r>
            <a:r>
              <a:rPr lang="en-US" altLang="zh-CN" sz="2200" b="1" dirty="0">
                <a:ea typeface="SimSun" panose="02010600030101010101" pitchFamily="2" charset="-122"/>
              </a:rPr>
              <a:t> </a:t>
            </a:r>
            <a:r>
              <a:rPr lang="en-US" altLang="zh-CN" sz="2200" b="1" dirty="0" err="1">
                <a:ea typeface="SimSun" panose="02010600030101010101" pitchFamily="2" charset="-122"/>
              </a:rPr>
              <a:t>kết</a:t>
            </a:r>
            <a:r>
              <a:rPr lang="en-US" altLang="zh-CN" sz="2200" b="1" dirty="0">
                <a:ea typeface="SimSun" panose="02010600030101010101" pitchFamily="2" charset="-122"/>
              </a:rPr>
              <a:t> E-R</a:t>
            </a:r>
          </a:p>
          <a:p>
            <a:pPr eaLnBrk="1" hangingPunct="1">
              <a:lnSpc>
                <a:spcPct val="90000"/>
              </a:lnSpc>
              <a:buSzPct val="100000"/>
              <a:buFontTx/>
              <a:buAutoNum type="alphaLcParenR"/>
            </a:pPr>
            <a:r>
              <a:rPr lang="en-US" altLang="zh-CN" sz="2200" b="1" dirty="0" err="1">
                <a:ea typeface="SimSun" panose="02010600030101010101" pitchFamily="2" charset="-122"/>
              </a:rPr>
              <a:t>Xây</a:t>
            </a:r>
            <a:r>
              <a:rPr lang="en-US" altLang="zh-CN" sz="2200" b="1" dirty="0">
                <a:ea typeface="SimSun" panose="02010600030101010101" pitchFamily="2" charset="-122"/>
              </a:rPr>
              <a:t> </a:t>
            </a:r>
            <a:r>
              <a:rPr lang="en-US" altLang="zh-CN" sz="2200" b="1" dirty="0" err="1">
                <a:ea typeface="SimSun" panose="02010600030101010101" pitchFamily="2" charset="-122"/>
              </a:rPr>
              <a:t>dựng</a:t>
            </a:r>
            <a:r>
              <a:rPr lang="en-US" altLang="zh-CN" sz="2200" b="1" dirty="0">
                <a:ea typeface="SimSun" panose="02010600030101010101" pitchFamily="2" charset="-122"/>
              </a:rPr>
              <a:t> </a:t>
            </a:r>
            <a:r>
              <a:rPr lang="en-US" altLang="zh-CN" sz="2200" b="1" dirty="0" err="1">
                <a:ea typeface="SimSun" panose="02010600030101010101" pitchFamily="2" charset="-122"/>
              </a:rPr>
              <a:t>lược</a:t>
            </a:r>
            <a:r>
              <a:rPr lang="en-US" altLang="zh-CN" sz="2200" b="1" dirty="0">
                <a:ea typeface="SimSun" panose="02010600030101010101" pitchFamily="2" charset="-122"/>
              </a:rPr>
              <a:t> </a:t>
            </a:r>
            <a:r>
              <a:rPr lang="en-US" altLang="zh-CN" sz="2200" b="1" dirty="0" err="1">
                <a:ea typeface="SimSun" panose="02010600030101010101" pitchFamily="2" charset="-122"/>
              </a:rPr>
              <a:t>đồ</a:t>
            </a:r>
            <a:r>
              <a:rPr lang="en-US" altLang="zh-CN" sz="2200" b="1" dirty="0">
                <a:ea typeface="SimSun" panose="02010600030101010101" pitchFamily="2" charset="-122"/>
              </a:rPr>
              <a:t> </a:t>
            </a:r>
            <a:r>
              <a:rPr lang="en-US" altLang="zh-CN" sz="2200" b="1" dirty="0" err="1">
                <a:ea typeface="SimSun" panose="02010600030101010101" pitchFamily="2" charset="-122"/>
              </a:rPr>
              <a:t>cấu</a:t>
            </a:r>
            <a:r>
              <a:rPr lang="en-US" altLang="zh-CN" sz="2200" b="1" dirty="0">
                <a:ea typeface="SimSun" panose="02010600030101010101" pitchFamily="2" charset="-122"/>
              </a:rPr>
              <a:t> </a:t>
            </a:r>
            <a:r>
              <a:rPr lang="en-US" altLang="zh-CN" sz="2200" b="1" dirty="0" err="1">
                <a:ea typeface="SimSun" panose="02010600030101010101" pitchFamily="2" charset="-122"/>
              </a:rPr>
              <a:t>trúc</a:t>
            </a:r>
            <a:r>
              <a:rPr lang="en-US" altLang="zh-CN" sz="2200" b="1" dirty="0">
                <a:ea typeface="SimSun" panose="02010600030101010101" pitchFamily="2" charset="-122"/>
              </a:rPr>
              <a:t> </a:t>
            </a:r>
            <a:r>
              <a:rPr lang="en-US" altLang="zh-CN" sz="2200" b="1" dirty="0" err="1">
                <a:ea typeface="SimSun" panose="02010600030101010101" pitchFamily="2" charset="-122"/>
              </a:rPr>
              <a:t>dữ</a:t>
            </a:r>
            <a:r>
              <a:rPr lang="en-US" altLang="zh-CN" sz="2200" b="1" dirty="0">
                <a:ea typeface="SimSun" panose="02010600030101010101" pitchFamily="2" charset="-122"/>
              </a:rPr>
              <a:t> </a:t>
            </a:r>
            <a:r>
              <a:rPr lang="en-US" altLang="zh-CN" sz="2200" b="1" dirty="0" err="1">
                <a:ea typeface="SimSun" panose="02010600030101010101" pitchFamily="2" charset="-122"/>
              </a:rPr>
              <a:t>liệu</a:t>
            </a:r>
            <a:r>
              <a:rPr lang="en-US" altLang="zh-CN" sz="2200" b="1" dirty="0">
                <a:ea typeface="SimSun" panose="02010600030101010101" pitchFamily="2" charset="-122"/>
              </a:rPr>
              <a:t> </a:t>
            </a:r>
            <a:r>
              <a:rPr lang="en-US" altLang="zh-CN" sz="2200" b="1" dirty="0" err="1">
                <a:ea typeface="SimSun" panose="02010600030101010101" pitchFamily="2" charset="-122"/>
              </a:rPr>
              <a:t>dựa</a:t>
            </a:r>
            <a:r>
              <a:rPr lang="en-US" altLang="zh-CN" sz="2200" b="1" dirty="0">
                <a:ea typeface="SimSun" panose="02010600030101010101" pitchFamily="2" charset="-122"/>
              </a:rPr>
              <a:t> </a:t>
            </a:r>
            <a:r>
              <a:rPr lang="en-US" altLang="zh-CN" sz="2200" b="1" dirty="0" err="1">
                <a:ea typeface="SimSun" panose="02010600030101010101" pitchFamily="2" charset="-122"/>
              </a:rPr>
              <a:t>vào</a:t>
            </a:r>
            <a:r>
              <a:rPr lang="en-US" altLang="zh-CN" sz="2200" b="1" dirty="0">
                <a:ea typeface="SimSun" panose="02010600030101010101" pitchFamily="2" charset="-122"/>
              </a:rPr>
              <a:t> </a:t>
            </a:r>
            <a:r>
              <a:rPr lang="en-US" altLang="zh-CN" sz="2200" b="1" dirty="0" err="1">
                <a:ea typeface="SimSun" panose="02010600030101010101" pitchFamily="2" charset="-122"/>
              </a:rPr>
              <a:t>mô</a:t>
            </a:r>
            <a:r>
              <a:rPr lang="en-US" altLang="zh-CN" sz="2200" b="1" dirty="0">
                <a:ea typeface="SimSun" panose="02010600030101010101" pitchFamily="2" charset="-122"/>
              </a:rPr>
              <a:t> </a:t>
            </a:r>
            <a:r>
              <a:rPr lang="en-US" altLang="zh-CN" sz="2200" b="1" dirty="0" err="1">
                <a:ea typeface="SimSun" panose="02010600030101010101" pitchFamily="2" charset="-122"/>
              </a:rPr>
              <a:t>hình</a:t>
            </a:r>
            <a:r>
              <a:rPr lang="en-US" altLang="zh-CN" sz="2200" b="1" dirty="0">
                <a:ea typeface="SimSun" panose="02010600030101010101" pitchFamily="2" charset="-122"/>
              </a:rPr>
              <a:t> E-R</a:t>
            </a:r>
          </a:p>
        </p:txBody>
      </p:sp>
      <p:sp>
        <p:nvSpPr>
          <p:cNvPr id="2" name="Slide Number Placeholder 1">
            <a:extLst>
              <a:ext uri="{FF2B5EF4-FFF2-40B4-BE49-F238E27FC236}">
                <a16:creationId xmlns:a16="http://schemas.microsoft.com/office/drawing/2014/main" id="{00ECA0B9-F84E-4496-A600-44F55DF7CBE8}"/>
              </a:ext>
            </a:extLst>
          </p:cNvPr>
          <p:cNvSpPr>
            <a:spLocks noGrp="1"/>
          </p:cNvSpPr>
          <p:nvPr>
            <p:ph type="sldNum" sz="quarter" idx="12"/>
          </p:nvPr>
        </p:nvSpPr>
        <p:spPr/>
        <p:txBody>
          <a:bodyPr/>
          <a:lstStyle/>
          <a:p>
            <a:fld id="{75AD155E-7EA3-EA46-B9DC-061AAF62E150}"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a:extLst>
              <a:ext uri="{FF2B5EF4-FFF2-40B4-BE49-F238E27FC236}">
                <a16:creationId xmlns:a16="http://schemas.microsoft.com/office/drawing/2014/main" id="{77E3F89E-E0C9-4394-A1C7-67FEF8990BBD}"/>
              </a:ext>
            </a:extLst>
          </p:cNvPr>
          <p:cNvSpPr>
            <a:spLocks noGrp="1" noChangeArrowheads="1"/>
          </p:cNvSpPr>
          <p:nvPr>
            <p:ph type="title"/>
          </p:nvPr>
        </p:nvSpPr>
        <p:spPr>
          <a:xfrm>
            <a:off x="457200" y="545618"/>
            <a:ext cx="8229600" cy="715963"/>
          </a:xfrm>
        </p:spPr>
        <p:txBody>
          <a:bodyPr>
            <a:normAutofit/>
          </a:bodyPr>
          <a:lstStyle/>
          <a:p>
            <a:pPr eaLnBrk="1" hangingPunct="1"/>
            <a:r>
              <a:rPr lang="en-US" altLang="vi-VN" sz="2400" dirty="0"/>
              <a:t>a)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thực</a:t>
            </a:r>
            <a:r>
              <a:rPr lang="en-US" altLang="vi-VN" sz="2400" dirty="0"/>
              <a:t> </a:t>
            </a:r>
            <a:r>
              <a:rPr lang="en-US" altLang="vi-VN" sz="2400" dirty="0" err="1"/>
              <a:t>thể</a:t>
            </a:r>
            <a:r>
              <a:rPr lang="en-US" altLang="vi-VN" sz="2400" dirty="0"/>
              <a:t> </a:t>
            </a:r>
            <a:r>
              <a:rPr lang="en-US" altLang="vi-VN" sz="2400" dirty="0" err="1"/>
              <a:t>liên</a:t>
            </a:r>
            <a:r>
              <a:rPr lang="en-US" altLang="vi-VN" sz="2400" dirty="0"/>
              <a:t> </a:t>
            </a:r>
            <a:r>
              <a:rPr lang="en-US" altLang="vi-VN" sz="2400" dirty="0" err="1"/>
              <a:t>kết</a:t>
            </a:r>
            <a:r>
              <a:rPr lang="en-US" altLang="vi-VN" sz="2400" dirty="0"/>
              <a:t> E-R</a:t>
            </a:r>
          </a:p>
        </p:txBody>
      </p:sp>
      <p:sp>
        <p:nvSpPr>
          <p:cNvPr id="71686" name="Rectangle 3">
            <a:extLst>
              <a:ext uri="{FF2B5EF4-FFF2-40B4-BE49-F238E27FC236}">
                <a16:creationId xmlns:a16="http://schemas.microsoft.com/office/drawing/2014/main" id="{6335C0DB-ABB9-47F6-BB12-92B7A202795B}"/>
              </a:ext>
            </a:extLst>
          </p:cNvPr>
          <p:cNvSpPr>
            <a:spLocks noGrp="1" noChangeArrowheads="1"/>
          </p:cNvSpPr>
          <p:nvPr>
            <p:ph idx="1"/>
          </p:nvPr>
        </p:nvSpPr>
        <p:spPr/>
        <p:txBody>
          <a:bodyPr/>
          <a:lstStyle/>
          <a:p>
            <a:pPr eaLnBrk="1" hangingPunct="1">
              <a:lnSpc>
                <a:spcPct val="90000"/>
              </a:lnSpc>
              <a:buFontTx/>
              <a:buNone/>
            </a:pPr>
            <a:r>
              <a:rPr lang="en-US" altLang="vi-VN" b="1" dirty="0" err="1"/>
              <a:t>Các</a:t>
            </a:r>
            <a:r>
              <a:rPr lang="en-US" altLang="vi-VN" b="1" dirty="0"/>
              <a:t> </a:t>
            </a:r>
            <a:r>
              <a:rPr lang="en-US" altLang="vi-VN" b="1" dirty="0" err="1"/>
              <a:t>thành</a:t>
            </a:r>
            <a:r>
              <a:rPr lang="en-US" altLang="vi-VN" b="1" dirty="0"/>
              <a:t> </a:t>
            </a:r>
            <a:r>
              <a:rPr lang="en-US" altLang="vi-VN" b="1" dirty="0" err="1"/>
              <a:t>phần</a:t>
            </a:r>
            <a:r>
              <a:rPr lang="en-US" altLang="vi-VN" b="1" dirty="0"/>
              <a:t> </a:t>
            </a:r>
            <a:r>
              <a:rPr lang="en-US" altLang="vi-VN" b="1" dirty="0" err="1"/>
              <a:t>của</a:t>
            </a:r>
            <a:r>
              <a:rPr lang="en-US" altLang="vi-VN" b="1" dirty="0"/>
              <a:t> </a:t>
            </a:r>
            <a:r>
              <a:rPr lang="en-US" altLang="vi-VN" b="1" dirty="0" err="1"/>
              <a:t>mô</a:t>
            </a:r>
            <a:r>
              <a:rPr lang="en-US" altLang="vi-VN" b="1" dirty="0"/>
              <a:t> </a:t>
            </a:r>
            <a:r>
              <a:rPr lang="en-US" altLang="vi-VN" b="1" dirty="0" err="1"/>
              <a:t>hình</a:t>
            </a:r>
            <a:r>
              <a:rPr lang="en-US" altLang="vi-VN" b="1" dirty="0"/>
              <a:t> E/R </a:t>
            </a:r>
            <a:r>
              <a:rPr lang="en-US" altLang="vi-VN" b="1" dirty="0" err="1"/>
              <a:t>kinh</a:t>
            </a:r>
            <a:r>
              <a:rPr lang="en-US" altLang="vi-VN" b="1" dirty="0"/>
              <a:t> </a:t>
            </a:r>
            <a:r>
              <a:rPr lang="en-US" altLang="vi-VN" b="1" dirty="0" err="1"/>
              <a:t>điển</a:t>
            </a:r>
            <a:endParaRPr lang="en-US" altLang="vi-VN" b="1" dirty="0"/>
          </a:p>
          <a:p>
            <a:pPr eaLnBrk="1" hangingPunct="1">
              <a:lnSpc>
                <a:spcPct val="90000"/>
              </a:lnSpc>
            </a:pPr>
            <a:r>
              <a:rPr lang="en-US" altLang="vi-VN" dirty="0" err="1"/>
              <a:t>Các</a:t>
            </a:r>
            <a:r>
              <a:rPr lang="en-US" altLang="vi-VN" dirty="0"/>
              <a:t> </a:t>
            </a:r>
            <a:r>
              <a:rPr lang="en-US" altLang="vi-VN" dirty="0" err="1"/>
              <a:t>thực</a:t>
            </a:r>
            <a:r>
              <a:rPr lang="en-US" altLang="vi-VN" dirty="0"/>
              <a:t> </a:t>
            </a:r>
            <a:r>
              <a:rPr lang="en-US" altLang="vi-VN" dirty="0" err="1"/>
              <a:t>thể</a:t>
            </a:r>
            <a:r>
              <a:rPr lang="en-US" altLang="vi-VN" dirty="0"/>
              <a:t>:</a:t>
            </a:r>
          </a:p>
          <a:p>
            <a:pPr lvl="1" eaLnBrk="1" hangingPunct="1">
              <a:lnSpc>
                <a:spcPct val="90000"/>
              </a:lnSpc>
            </a:pPr>
            <a:r>
              <a:rPr lang="en-US" altLang="vi-VN" dirty="0" err="1"/>
              <a:t>Ví</a:t>
            </a:r>
            <a:r>
              <a:rPr lang="en-US" altLang="vi-VN" dirty="0"/>
              <a:t> </a:t>
            </a:r>
            <a:r>
              <a:rPr lang="en-US" altLang="vi-VN" dirty="0" err="1"/>
              <a:t>dụ</a:t>
            </a:r>
            <a:r>
              <a:rPr lang="en-US" altLang="vi-VN" dirty="0"/>
              <a:t>: </a:t>
            </a:r>
            <a:r>
              <a:rPr lang="en-US" altLang="vi-VN" dirty="0" err="1"/>
              <a:t>khách</a:t>
            </a:r>
            <a:r>
              <a:rPr lang="en-US" altLang="vi-VN" dirty="0"/>
              <a:t> </a:t>
            </a:r>
            <a:r>
              <a:rPr lang="en-US" altLang="vi-VN" dirty="0" err="1"/>
              <a:t>hàng</a:t>
            </a:r>
            <a:r>
              <a:rPr lang="en-US" altLang="vi-VN" dirty="0"/>
              <a:t> </a:t>
            </a:r>
            <a:r>
              <a:rPr lang="en-US" altLang="vi-VN" dirty="0" err="1"/>
              <a:t>có</a:t>
            </a:r>
            <a:r>
              <a:rPr lang="en-US" altLang="vi-VN" dirty="0"/>
              <a:t> </a:t>
            </a:r>
            <a:r>
              <a:rPr lang="en-US" altLang="vi-VN" dirty="0" err="1"/>
              <a:t>tên</a:t>
            </a:r>
            <a:r>
              <a:rPr lang="en-US" altLang="vi-VN" dirty="0"/>
              <a:t> </a:t>
            </a:r>
            <a:r>
              <a:rPr lang="en-US" altLang="vi-VN" dirty="0" err="1"/>
              <a:t>Nguyễn</a:t>
            </a:r>
            <a:r>
              <a:rPr lang="en-US" altLang="vi-VN" dirty="0"/>
              <a:t> </a:t>
            </a:r>
            <a:r>
              <a:rPr lang="en-US" altLang="vi-VN" dirty="0" err="1"/>
              <a:t>Văn</a:t>
            </a:r>
            <a:r>
              <a:rPr lang="en-US" altLang="vi-VN" dirty="0"/>
              <a:t> Ba</a:t>
            </a:r>
          </a:p>
          <a:p>
            <a:pPr lvl="1" eaLnBrk="1" hangingPunct="1">
              <a:lnSpc>
                <a:spcPct val="90000"/>
              </a:lnSpc>
            </a:pPr>
            <a:r>
              <a:rPr lang="en-US" altLang="vi-VN" dirty="0"/>
              <a:t>KN: </a:t>
            </a:r>
            <a:r>
              <a:rPr lang="en-US" altLang="vi-VN" dirty="0" err="1"/>
              <a:t>Thực</a:t>
            </a:r>
            <a:r>
              <a:rPr lang="en-US" altLang="vi-VN" dirty="0"/>
              <a:t> </a:t>
            </a:r>
            <a:r>
              <a:rPr lang="en-US" altLang="vi-VN" dirty="0" err="1"/>
              <a:t>thể</a:t>
            </a:r>
            <a:r>
              <a:rPr lang="en-US" altLang="vi-VN" dirty="0"/>
              <a:t> </a:t>
            </a:r>
            <a:r>
              <a:rPr lang="en-US" altLang="vi-VN" dirty="0" err="1"/>
              <a:t>là</a:t>
            </a:r>
            <a:r>
              <a:rPr lang="en-US" altLang="vi-VN" dirty="0"/>
              <a:t> </a:t>
            </a:r>
            <a:r>
              <a:rPr lang="en-US" altLang="vi-VN" dirty="0" err="1"/>
              <a:t>những</a:t>
            </a:r>
            <a:r>
              <a:rPr lang="en-US" altLang="vi-VN" dirty="0"/>
              <a:t> </a:t>
            </a:r>
            <a:r>
              <a:rPr lang="en-US" altLang="vi-VN" dirty="0" err="1"/>
              <a:t>vật</a:t>
            </a:r>
            <a:r>
              <a:rPr lang="en-US" altLang="vi-VN" dirty="0"/>
              <a:t> </a:t>
            </a:r>
            <a:r>
              <a:rPr lang="en-US" altLang="vi-VN" dirty="0" err="1"/>
              <a:t>thể</a:t>
            </a:r>
            <a:r>
              <a:rPr lang="en-US" altLang="vi-VN" dirty="0"/>
              <a:t> </a:t>
            </a:r>
            <a:r>
              <a:rPr lang="en-US" altLang="vi-VN" dirty="0" err="1"/>
              <a:t>tồn</a:t>
            </a:r>
            <a:r>
              <a:rPr lang="en-US" altLang="vi-VN" dirty="0"/>
              <a:t> </a:t>
            </a:r>
            <a:r>
              <a:rPr lang="en-US" altLang="vi-VN" dirty="0" err="1"/>
              <a:t>tại</a:t>
            </a:r>
            <a:r>
              <a:rPr lang="en-US" altLang="vi-VN" dirty="0"/>
              <a:t> </a:t>
            </a:r>
            <a:r>
              <a:rPr lang="en-US" altLang="vi-VN" dirty="0" err="1"/>
              <a:t>thực</a:t>
            </a:r>
            <a:r>
              <a:rPr lang="en-US" altLang="vi-VN" dirty="0"/>
              <a:t> </a:t>
            </a:r>
            <a:r>
              <a:rPr lang="en-US" altLang="vi-VN" dirty="0" err="1"/>
              <a:t>sự</a:t>
            </a:r>
            <a:r>
              <a:rPr lang="en-US" altLang="vi-VN" dirty="0"/>
              <a:t> </a:t>
            </a:r>
            <a:r>
              <a:rPr lang="en-US" altLang="vi-VN" dirty="0" err="1"/>
              <a:t>khá</a:t>
            </a:r>
            <a:r>
              <a:rPr lang="en-US" altLang="vi-VN" dirty="0"/>
              <a:t> </a:t>
            </a:r>
            <a:r>
              <a:rPr lang="en-US" altLang="vi-VN" dirty="0" err="1"/>
              <a:t>ổn</a:t>
            </a:r>
            <a:r>
              <a:rPr lang="en-US" altLang="vi-VN" dirty="0"/>
              <a:t> </a:t>
            </a:r>
            <a:r>
              <a:rPr lang="en-US" altLang="vi-VN" dirty="0" err="1"/>
              <a:t>định</a:t>
            </a:r>
            <a:r>
              <a:rPr lang="en-US" altLang="vi-VN" dirty="0"/>
              <a:t> </a:t>
            </a:r>
            <a:r>
              <a:rPr lang="en-US" altLang="vi-VN" dirty="0" err="1"/>
              <a:t>trong</a:t>
            </a:r>
            <a:r>
              <a:rPr lang="en-US" altLang="vi-VN" dirty="0"/>
              <a:t> </a:t>
            </a:r>
            <a:r>
              <a:rPr lang="en-US" altLang="vi-VN" dirty="0" err="1"/>
              <a:t>thế</a:t>
            </a:r>
            <a:r>
              <a:rPr lang="en-US" altLang="vi-VN" dirty="0"/>
              <a:t> </a:t>
            </a:r>
            <a:r>
              <a:rPr lang="en-US" altLang="vi-VN" dirty="0" err="1"/>
              <a:t>giới</a:t>
            </a:r>
            <a:r>
              <a:rPr lang="en-US" altLang="vi-VN" dirty="0"/>
              <a:t> </a:t>
            </a:r>
            <a:r>
              <a:rPr lang="en-US" altLang="vi-VN" dirty="0" err="1"/>
              <a:t>thực</a:t>
            </a:r>
            <a:r>
              <a:rPr lang="en-US" altLang="vi-VN" dirty="0"/>
              <a:t> </a:t>
            </a:r>
            <a:r>
              <a:rPr lang="en-US" altLang="vi-VN" dirty="0" err="1"/>
              <a:t>mà</a:t>
            </a:r>
            <a:r>
              <a:rPr lang="en-US" altLang="vi-VN" dirty="0"/>
              <a:t> ta </a:t>
            </a:r>
            <a:r>
              <a:rPr lang="en-US" altLang="vi-VN" dirty="0" err="1"/>
              <a:t>muốn</a:t>
            </a:r>
            <a:r>
              <a:rPr lang="en-US" altLang="vi-VN" dirty="0"/>
              <a:t> </a:t>
            </a:r>
            <a:r>
              <a:rPr lang="en-US" altLang="vi-VN" dirty="0" err="1"/>
              <a:t>phản</a:t>
            </a:r>
            <a:r>
              <a:rPr lang="en-US" altLang="vi-VN" dirty="0"/>
              <a:t> </a:t>
            </a:r>
            <a:r>
              <a:rPr lang="en-US" altLang="vi-VN" dirty="0" err="1"/>
              <a:t>ánh</a:t>
            </a:r>
            <a:r>
              <a:rPr lang="en-US" altLang="vi-VN" dirty="0"/>
              <a:t> </a:t>
            </a:r>
          </a:p>
          <a:p>
            <a:pPr lvl="2" eaLnBrk="1" hangingPunct="1">
              <a:lnSpc>
                <a:spcPct val="90000"/>
              </a:lnSpc>
            </a:pPr>
            <a:r>
              <a:rPr lang="en-US" altLang="vi-VN" dirty="0" err="1"/>
              <a:t>Vật</a:t>
            </a:r>
            <a:r>
              <a:rPr lang="en-US" altLang="vi-VN" dirty="0"/>
              <a:t> </a:t>
            </a:r>
            <a:r>
              <a:rPr lang="en-US" altLang="vi-VN" dirty="0" err="1"/>
              <a:t>thể</a:t>
            </a:r>
            <a:r>
              <a:rPr lang="en-US" altLang="vi-VN" dirty="0"/>
              <a:t>: </a:t>
            </a:r>
            <a:r>
              <a:rPr lang="en-US" altLang="vi-VN" dirty="0" err="1"/>
              <a:t>cụ</a:t>
            </a:r>
            <a:r>
              <a:rPr lang="en-US" altLang="vi-VN" dirty="0"/>
              <a:t> </a:t>
            </a:r>
            <a:r>
              <a:rPr lang="en-US" altLang="vi-VN" dirty="0" err="1"/>
              <a:t>thể</a:t>
            </a:r>
            <a:r>
              <a:rPr lang="en-US" altLang="vi-VN" dirty="0"/>
              <a:t> </a:t>
            </a:r>
            <a:r>
              <a:rPr lang="en-US" altLang="vi-VN" dirty="0" err="1"/>
              <a:t>hoặc</a:t>
            </a:r>
            <a:r>
              <a:rPr lang="en-US" altLang="vi-VN" dirty="0"/>
              <a:t> </a:t>
            </a:r>
            <a:r>
              <a:rPr lang="en-US" altLang="vi-VN" dirty="0" err="1"/>
              <a:t>trừu</a:t>
            </a:r>
            <a:r>
              <a:rPr lang="en-US" altLang="vi-VN" dirty="0"/>
              <a:t> </a:t>
            </a:r>
            <a:r>
              <a:rPr lang="en-US" altLang="vi-VN" dirty="0" err="1"/>
              <a:t>tượng</a:t>
            </a:r>
            <a:endParaRPr lang="en-US" altLang="vi-VN" dirty="0"/>
          </a:p>
          <a:p>
            <a:pPr lvl="2" eaLnBrk="1" hangingPunct="1">
              <a:lnSpc>
                <a:spcPct val="90000"/>
              </a:lnSpc>
            </a:pPr>
            <a:r>
              <a:rPr lang="en-US" altLang="vi-VN" dirty="0" err="1"/>
              <a:t>Tập</a:t>
            </a:r>
            <a:r>
              <a:rPr lang="en-US" altLang="vi-VN" dirty="0"/>
              <a:t> </a:t>
            </a:r>
            <a:r>
              <a:rPr lang="en-US" altLang="vi-VN" dirty="0" err="1"/>
              <a:t>hợp</a:t>
            </a:r>
            <a:r>
              <a:rPr lang="en-US" altLang="vi-VN" dirty="0"/>
              <a:t> </a:t>
            </a:r>
            <a:r>
              <a:rPr lang="en-US" altLang="vi-VN" dirty="0" err="1"/>
              <a:t>các</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tạo</a:t>
            </a:r>
            <a:r>
              <a:rPr lang="en-US" altLang="vi-VN" dirty="0"/>
              <a:t> </a:t>
            </a:r>
            <a:r>
              <a:rPr lang="en-US" altLang="vi-VN" dirty="0" err="1"/>
              <a:t>thành</a:t>
            </a:r>
            <a:r>
              <a:rPr lang="en-US" altLang="vi-VN" dirty="0"/>
              <a:t> </a:t>
            </a:r>
            <a:r>
              <a:rPr lang="en-US" altLang="vi-VN" dirty="0" err="1"/>
              <a:t>kiểu</a:t>
            </a:r>
            <a:r>
              <a:rPr lang="en-US" altLang="vi-VN" dirty="0"/>
              <a:t> </a:t>
            </a:r>
            <a:r>
              <a:rPr lang="en-US" altLang="vi-VN" dirty="0" err="1"/>
              <a:t>thực</a:t>
            </a:r>
            <a:r>
              <a:rPr lang="en-US" altLang="vi-VN" dirty="0"/>
              <a:t> </a:t>
            </a:r>
            <a:r>
              <a:rPr lang="en-US" altLang="vi-VN" dirty="0" err="1"/>
              <a:t>thể</a:t>
            </a:r>
            <a:endParaRPr lang="en-US" altLang="vi-VN" dirty="0"/>
          </a:p>
          <a:p>
            <a:pPr lvl="1" eaLnBrk="1" hangingPunct="1">
              <a:lnSpc>
                <a:spcPct val="90000"/>
              </a:lnSpc>
            </a:pPr>
            <a:r>
              <a:rPr lang="en-US" altLang="vi-VN" dirty="0" err="1"/>
              <a:t>Kiểu</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Tập</a:t>
            </a:r>
            <a:r>
              <a:rPr lang="en-US" altLang="vi-VN" dirty="0"/>
              <a:t> </a:t>
            </a:r>
            <a:r>
              <a:rPr lang="en-US" altLang="vi-VN" dirty="0" err="1"/>
              <a:t>hợp</a:t>
            </a:r>
            <a:r>
              <a:rPr lang="en-US" altLang="vi-VN" dirty="0"/>
              <a:t> </a:t>
            </a:r>
            <a:r>
              <a:rPr lang="en-US" altLang="vi-VN" dirty="0" err="1"/>
              <a:t>các</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có</a:t>
            </a:r>
            <a:r>
              <a:rPr lang="en-US" altLang="vi-VN" dirty="0"/>
              <a:t> </a:t>
            </a:r>
            <a:r>
              <a:rPr lang="en-US" altLang="vi-VN" dirty="0" err="1"/>
              <a:t>cùng</a:t>
            </a:r>
            <a:r>
              <a:rPr lang="en-US" altLang="vi-VN" dirty="0"/>
              <a:t> </a:t>
            </a:r>
            <a:r>
              <a:rPr lang="en-US" altLang="vi-VN" dirty="0" err="1"/>
              <a:t>đặc</a:t>
            </a:r>
            <a:r>
              <a:rPr lang="en-US" altLang="vi-VN" dirty="0"/>
              <a:t> </a:t>
            </a:r>
            <a:r>
              <a:rPr lang="en-US" altLang="vi-VN" dirty="0" err="1"/>
              <a:t>trưng</a:t>
            </a:r>
            <a:r>
              <a:rPr lang="en-US" altLang="vi-VN" dirty="0"/>
              <a:t>, </a:t>
            </a:r>
            <a:r>
              <a:rPr lang="en-US" altLang="vi-VN" dirty="0" err="1"/>
              <a:t>bản</a:t>
            </a:r>
            <a:r>
              <a:rPr lang="en-US" altLang="vi-VN" dirty="0"/>
              <a:t> </a:t>
            </a:r>
            <a:r>
              <a:rPr lang="en-US" altLang="vi-VN" dirty="0" err="1"/>
              <a:t>chất</a:t>
            </a:r>
            <a:r>
              <a:rPr lang="en-US" altLang="vi-VN" dirty="0"/>
              <a:t> </a:t>
            </a:r>
            <a:r>
              <a:rPr lang="en-US" altLang="vi-VN" dirty="0" err="1"/>
              <a:t>biểu</a:t>
            </a:r>
            <a:r>
              <a:rPr lang="en-US" altLang="vi-VN" dirty="0"/>
              <a:t> </a:t>
            </a:r>
            <a:r>
              <a:rPr lang="en-US" altLang="vi-VN" dirty="0" err="1"/>
              <a:t>diễn</a:t>
            </a:r>
            <a:r>
              <a:rPr lang="en-US" altLang="vi-VN" dirty="0"/>
              <a:t> </a:t>
            </a:r>
            <a:r>
              <a:rPr lang="en-US" altLang="vi-VN" dirty="0" err="1"/>
              <a:t>một</a:t>
            </a:r>
            <a:r>
              <a:rPr lang="en-US" altLang="vi-VN" dirty="0"/>
              <a:t> </a:t>
            </a:r>
            <a:r>
              <a:rPr lang="en-US" altLang="vi-VN" dirty="0" err="1"/>
              <a:t>lớp</a:t>
            </a:r>
            <a:r>
              <a:rPr lang="en-US" altLang="vi-VN" dirty="0"/>
              <a:t> </a:t>
            </a:r>
            <a:r>
              <a:rPr lang="en-US" altLang="vi-VN" dirty="0" err="1"/>
              <a:t>vật</a:t>
            </a:r>
            <a:r>
              <a:rPr lang="en-US" altLang="vi-VN" dirty="0"/>
              <a:t> </a:t>
            </a:r>
            <a:r>
              <a:rPr lang="en-US" altLang="vi-VN" dirty="0" err="1"/>
              <a:t>thể</a:t>
            </a:r>
            <a:r>
              <a:rPr lang="en-US" altLang="vi-VN" dirty="0"/>
              <a:t> </a:t>
            </a:r>
            <a:r>
              <a:rPr lang="en-US" altLang="vi-VN" dirty="0" err="1"/>
              <a:t>trong</a:t>
            </a:r>
            <a:r>
              <a:rPr lang="en-US" altLang="vi-VN" dirty="0"/>
              <a:t> </a:t>
            </a:r>
            <a:r>
              <a:rPr lang="en-US" altLang="vi-VN" dirty="0" err="1"/>
              <a:t>thế</a:t>
            </a:r>
            <a:r>
              <a:rPr lang="en-US" altLang="vi-VN" dirty="0"/>
              <a:t> </a:t>
            </a:r>
            <a:r>
              <a:rPr lang="en-US" altLang="vi-VN" dirty="0" err="1"/>
              <a:t>giới</a:t>
            </a:r>
            <a:r>
              <a:rPr lang="en-US" altLang="vi-VN" dirty="0"/>
              <a:t> </a:t>
            </a:r>
            <a:r>
              <a:rPr lang="en-US" altLang="vi-VN" dirty="0" err="1"/>
              <a:t>thực</a:t>
            </a:r>
            <a:endParaRPr lang="en-US" altLang="vi-VN" dirty="0"/>
          </a:p>
          <a:p>
            <a:pPr lvl="1" eaLnBrk="1" hangingPunct="1">
              <a:lnSpc>
                <a:spcPct val="90000"/>
              </a:lnSpc>
            </a:pPr>
            <a:r>
              <a:rPr lang="en-US" altLang="vi-VN" dirty="0" err="1"/>
              <a:t>Cách</a:t>
            </a:r>
            <a:r>
              <a:rPr lang="en-US" altLang="vi-VN" dirty="0"/>
              <a:t> </a:t>
            </a:r>
            <a:r>
              <a:rPr lang="en-US" altLang="vi-VN" dirty="0" err="1"/>
              <a:t>biểu</a:t>
            </a:r>
            <a:r>
              <a:rPr lang="en-US" altLang="vi-VN" dirty="0"/>
              <a:t> </a:t>
            </a:r>
            <a:r>
              <a:rPr lang="en-US" altLang="vi-VN" dirty="0" err="1"/>
              <a:t>diễn</a:t>
            </a:r>
            <a:r>
              <a:rPr lang="en-US" altLang="vi-VN" dirty="0"/>
              <a:t>: </a:t>
            </a:r>
          </a:p>
        </p:txBody>
      </p:sp>
      <p:sp>
        <p:nvSpPr>
          <p:cNvPr id="55300" name="Rectangle 4">
            <a:extLst>
              <a:ext uri="{FF2B5EF4-FFF2-40B4-BE49-F238E27FC236}">
                <a16:creationId xmlns:a16="http://schemas.microsoft.com/office/drawing/2014/main" id="{00D3FF15-4856-40B4-82A6-C2FB68BFA605}"/>
              </a:ext>
            </a:extLst>
          </p:cNvPr>
          <p:cNvSpPr>
            <a:spLocks noChangeArrowheads="1"/>
          </p:cNvSpPr>
          <p:nvPr/>
        </p:nvSpPr>
        <p:spPr bwMode="auto">
          <a:xfrm>
            <a:off x="4953000" y="5548313"/>
            <a:ext cx="2743200" cy="533400"/>
          </a:xfrm>
          <a:prstGeom prst="rect">
            <a:avLst/>
          </a:prstGeom>
          <a:solidFill>
            <a:schemeClr val="accent1"/>
          </a:solidFill>
          <a:ln w="9525">
            <a:solidFill>
              <a:schemeClr val="tx1"/>
            </a:solidFill>
            <a:miter lim="800000"/>
            <a:headEnd/>
            <a:tailEnd/>
          </a:ln>
        </p:spPr>
        <p:txBody>
          <a:bodyPr wrap="none"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b="1" dirty="0">
                <a:latin typeface="Arial" panose="020B0604020202020204" pitchFamily="34" charset="0"/>
              </a:rPr>
              <a:t>&lt;</a:t>
            </a:r>
            <a:r>
              <a:rPr lang="en-US" altLang="vi-VN" sz="2400" b="1" dirty="0" err="1">
                <a:latin typeface="Arial" panose="020B0604020202020204" pitchFamily="34" charset="0"/>
              </a:rPr>
              <a:t>Tên</a:t>
            </a:r>
            <a:r>
              <a:rPr lang="en-US" altLang="vi-VN" sz="2400" b="1" dirty="0">
                <a:latin typeface="Arial" panose="020B0604020202020204" pitchFamily="34" charset="0"/>
              </a:rPr>
              <a:t> </a:t>
            </a:r>
            <a:r>
              <a:rPr lang="en-US" altLang="vi-VN" sz="2400" b="1" dirty="0" err="1">
                <a:latin typeface="Arial" panose="020B0604020202020204" pitchFamily="34" charset="0"/>
              </a:rPr>
              <a:t>kiểu</a:t>
            </a:r>
            <a:r>
              <a:rPr lang="en-US" altLang="vi-VN" sz="2400" b="1" dirty="0">
                <a:latin typeface="Arial" panose="020B0604020202020204" pitchFamily="34" charset="0"/>
              </a:rPr>
              <a:t> </a:t>
            </a:r>
            <a:r>
              <a:rPr lang="en-US" altLang="vi-VN" sz="2400" b="1" dirty="0" err="1">
                <a:latin typeface="Arial" panose="020B0604020202020204" pitchFamily="34" charset="0"/>
              </a:rPr>
              <a:t>thực</a:t>
            </a:r>
            <a:r>
              <a:rPr lang="en-US" altLang="vi-VN" sz="2400" b="1" dirty="0">
                <a:latin typeface="Arial" panose="020B0604020202020204" pitchFamily="34" charset="0"/>
              </a:rPr>
              <a:t> </a:t>
            </a:r>
            <a:r>
              <a:rPr lang="en-US" altLang="vi-VN" sz="2400" b="1" dirty="0" err="1">
                <a:latin typeface="Arial" panose="020B0604020202020204" pitchFamily="34" charset="0"/>
              </a:rPr>
              <a:t>thể</a:t>
            </a:r>
            <a:r>
              <a:rPr lang="en-US" altLang="vi-VN" sz="2400" b="1" dirty="0">
                <a:latin typeface="Arial" panose="020B0604020202020204" pitchFamily="34" charset="0"/>
              </a:rPr>
              <a:t>&gt;</a:t>
            </a:r>
          </a:p>
        </p:txBody>
      </p:sp>
      <p:sp>
        <p:nvSpPr>
          <p:cNvPr id="2" name="Slide Number Placeholder 1">
            <a:extLst>
              <a:ext uri="{FF2B5EF4-FFF2-40B4-BE49-F238E27FC236}">
                <a16:creationId xmlns:a16="http://schemas.microsoft.com/office/drawing/2014/main" id="{2F0F88D6-01F6-4F36-B04C-B86879157378}"/>
              </a:ext>
            </a:extLst>
          </p:cNvPr>
          <p:cNvSpPr>
            <a:spLocks noGrp="1"/>
          </p:cNvSpPr>
          <p:nvPr>
            <p:ph type="sldNum" sz="quarter" idx="12"/>
          </p:nvPr>
        </p:nvSpPr>
        <p:spPr/>
        <p:txBody>
          <a:bodyPr/>
          <a:lstStyle/>
          <a:p>
            <a:fld id="{75AD155E-7EA3-EA46-B9DC-061AAF62E150}"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a:extLst>
              <a:ext uri="{FF2B5EF4-FFF2-40B4-BE49-F238E27FC236}">
                <a16:creationId xmlns:a16="http://schemas.microsoft.com/office/drawing/2014/main" id="{ABDD6F49-156D-4810-93ED-88354B016155}"/>
              </a:ext>
            </a:extLst>
          </p:cNvPr>
          <p:cNvSpPr>
            <a:spLocks noGrp="1" noChangeArrowheads="1"/>
          </p:cNvSpPr>
          <p:nvPr>
            <p:ph type="title"/>
          </p:nvPr>
        </p:nvSpPr>
        <p:spPr>
          <a:xfrm>
            <a:off x="228600" y="465932"/>
            <a:ext cx="8458200" cy="715962"/>
          </a:xfrm>
        </p:spPr>
        <p:txBody>
          <a:bodyPr>
            <a:noAutofit/>
          </a:bodyPr>
          <a:lstStyle/>
          <a:p>
            <a:pPr eaLnBrk="1" hangingPunct="1"/>
            <a:r>
              <a:rPr lang="en-US" altLang="vi-VN" sz="2400" dirty="0" err="1"/>
              <a:t>Các</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E-R </a:t>
            </a:r>
            <a:r>
              <a:rPr lang="en-US" altLang="vi-VN" sz="2400" dirty="0" err="1"/>
              <a:t>kinh</a:t>
            </a:r>
            <a:r>
              <a:rPr lang="en-US" altLang="vi-VN" sz="2400" dirty="0"/>
              <a:t> </a:t>
            </a:r>
            <a:r>
              <a:rPr lang="en-US" altLang="vi-VN" sz="2400" dirty="0" err="1"/>
              <a:t>điển</a:t>
            </a:r>
            <a:endParaRPr lang="en-US" altLang="vi-VN" sz="2400" dirty="0"/>
          </a:p>
        </p:txBody>
      </p:sp>
      <p:sp>
        <p:nvSpPr>
          <p:cNvPr id="73734" name="Rectangle 3">
            <a:extLst>
              <a:ext uri="{FF2B5EF4-FFF2-40B4-BE49-F238E27FC236}">
                <a16:creationId xmlns:a16="http://schemas.microsoft.com/office/drawing/2014/main" id="{2A6EBBC3-6EBC-4C16-871E-4348847CA098}"/>
              </a:ext>
            </a:extLst>
          </p:cNvPr>
          <p:cNvSpPr>
            <a:spLocks noGrp="1" noChangeArrowheads="1"/>
          </p:cNvSpPr>
          <p:nvPr>
            <p:ph idx="1"/>
          </p:nvPr>
        </p:nvSpPr>
        <p:spPr>
          <a:xfrm>
            <a:off x="609600" y="1473693"/>
            <a:ext cx="8153400" cy="4652470"/>
          </a:xfrm>
        </p:spPr>
        <p:txBody>
          <a:bodyPr>
            <a:normAutofit fontScale="92500" lnSpcReduction="10000"/>
          </a:bodyPr>
          <a:lstStyle/>
          <a:p>
            <a:pPr eaLnBrk="1" hangingPunct="1">
              <a:lnSpc>
                <a:spcPct val="90000"/>
              </a:lnSpc>
            </a:pPr>
            <a:r>
              <a:rPr lang="en-US" altLang="vi-VN" sz="2600" dirty="0" err="1"/>
              <a:t>Các</a:t>
            </a:r>
            <a:r>
              <a:rPr lang="en-US" altLang="vi-VN" sz="2600" dirty="0"/>
              <a:t> </a:t>
            </a:r>
            <a:r>
              <a:rPr lang="en-US" altLang="vi-VN" sz="2600" dirty="0" err="1"/>
              <a:t>thuộc</a:t>
            </a:r>
            <a:r>
              <a:rPr lang="en-US" altLang="vi-VN" sz="2600" dirty="0"/>
              <a:t> </a:t>
            </a:r>
            <a:r>
              <a:rPr lang="en-US" altLang="vi-VN" sz="2600" dirty="0" err="1"/>
              <a:t>tính</a:t>
            </a:r>
            <a:endParaRPr lang="en-US" altLang="vi-VN" sz="2600" dirty="0"/>
          </a:p>
          <a:p>
            <a:pPr lvl="1" eaLnBrk="1" hangingPunct="1">
              <a:lnSpc>
                <a:spcPct val="90000"/>
              </a:lnSpc>
            </a:pPr>
            <a:r>
              <a:rPr lang="en-US" altLang="vi-VN" sz="2400" dirty="0" err="1"/>
              <a:t>Là</a:t>
            </a:r>
            <a:r>
              <a:rPr lang="en-US" altLang="vi-VN" sz="2400" dirty="0"/>
              <a:t> </a:t>
            </a:r>
            <a:r>
              <a:rPr lang="en-US" altLang="vi-VN" sz="2400" dirty="0" err="1"/>
              <a:t>giá</a:t>
            </a:r>
            <a:r>
              <a:rPr lang="en-US" altLang="vi-VN" sz="2400" dirty="0"/>
              <a:t> </a:t>
            </a:r>
            <a:r>
              <a:rPr lang="en-US" altLang="vi-VN" sz="2400" dirty="0" err="1"/>
              <a:t>trị</a:t>
            </a:r>
            <a:r>
              <a:rPr lang="en-US" altLang="vi-VN" sz="2400" dirty="0"/>
              <a:t> </a:t>
            </a:r>
            <a:r>
              <a:rPr lang="en-US" altLang="vi-VN" sz="2400" dirty="0" err="1"/>
              <a:t>dùng</a:t>
            </a:r>
            <a:r>
              <a:rPr lang="en-US" altLang="vi-VN" sz="2400" dirty="0"/>
              <a:t> </a:t>
            </a:r>
            <a:r>
              <a:rPr lang="en-US" altLang="vi-VN" sz="2400" dirty="0" err="1"/>
              <a:t>để</a:t>
            </a:r>
            <a:r>
              <a:rPr lang="en-US" altLang="vi-VN" sz="2400" dirty="0"/>
              <a:t> </a:t>
            </a:r>
            <a:r>
              <a:rPr lang="en-US" altLang="vi-VN" sz="2400" dirty="0" err="1"/>
              <a:t>mô</a:t>
            </a:r>
            <a:r>
              <a:rPr lang="en-US" altLang="vi-VN" sz="2400" dirty="0"/>
              <a:t> </a:t>
            </a:r>
            <a:r>
              <a:rPr lang="en-US" altLang="vi-VN" sz="2400" dirty="0" err="1"/>
              <a:t>tả</a:t>
            </a:r>
            <a:r>
              <a:rPr lang="en-US" altLang="vi-VN" sz="2400" dirty="0"/>
              <a:t> </a:t>
            </a:r>
            <a:r>
              <a:rPr lang="en-US" altLang="vi-VN" sz="2400" dirty="0" err="1"/>
              <a:t>khía</a:t>
            </a:r>
            <a:r>
              <a:rPr lang="en-US" altLang="vi-VN" sz="2400" dirty="0"/>
              <a:t> </a:t>
            </a:r>
            <a:r>
              <a:rPr lang="en-US" altLang="vi-VN" sz="2400" dirty="0" err="1"/>
              <a:t>cạnh</a:t>
            </a:r>
            <a:r>
              <a:rPr lang="en-US" altLang="vi-VN" sz="2400" dirty="0"/>
              <a:t> </a:t>
            </a:r>
            <a:r>
              <a:rPr lang="en-US" altLang="vi-VN" sz="2400" dirty="0" err="1"/>
              <a:t>nào</a:t>
            </a:r>
            <a:r>
              <a:rPr lang="en-US" altLang="vi-VN" sz="2400" dirty="0"/>
              <a:t> </a:t>
            </a:r>
            <a:r>
              <a:rPr lang="en-US" altLang="vi-VN" sz="2400" dirty="0" err="1"/>
              <a:t>đó</a:t>
            </a:r>
            <a:r>
              <a:rPr lang="en-US" altLang="vi-VN" sz="2400" dirty="0"/>
              <a:t> </a:t>
            </a:r>
            <a:r>
              <a:rPr lang="en-US" altLang="vi-VN" sz="2400" dirty="0" err="1"/>
              <a:t>của</a:t>
            </a:r>
            <a:r>
              <a:rPr lang="en-US" altLang="vi-VN" sz="2400" dirty="0"/>
              <a:t> </a:t>
            </a:r>
            <a:r>
              <a:rPr lang="en-US" altLang="vi-VN" sz="2400" dirty="0" err="1"/>
              <a:t>thực</a:t>
            </a:r>
            <a:r>
              <a:rPr lang="en-US" altLang="vi-VN" sz="2400" dirty="0"/>
              <a:t> </a:t>
            </a:r>
            <a:r>
              <a:rPr lang="en-US" altLang="vi-VN" sz="2400" dirty="0" err="1"/>
              <a:t>thể</a:t>
            </a:r>
            <a:endParaRPr lang="en-US" altLang="vi-VN" sz="2400" dirty="0"/>
          </a:p>
          <a:p>
            <a:pPr lvl="2" eaLnBrk="1" hangingPunct="1">
              <a:lnSpc>
                <a:spcPct val="90000"/>
              </a:lnSpc>
            </a:pPr>
            <a:r>
              <a:rPr lang="en-US" altLang="vi-VN" sz="2000" dirty="0" err="1"/>
              <a:t>Ví</a:t>
            </a:r>
            <a:r>
              <a:rPr lang="en-US" altLang="vi-VN" sz="2000" dirty="0"/>
              <a:t> </a:t>
            </a:r>
            <a:r>
              <a:rPr lang="en-US" altLang="vi-VN" sz="2000" dirty="0" err="1"/>
              <a:t>dụ</a:t>
            </a:r>
            <a:r>
              <a:rPr lang="en-US" altLang="vi-VN" sz="2000" dirty="0"/>
              <a:t>: </a:t>
            </a:r>
            <a:r>
              <a:rPr lang="en-US" altLang="vi-VN" sz="2000" b="1" dirty="0" err="1"/>
              <a:t>năm</a:t>
            </a:r>
            <a:r>
              <a:rPr lang="en-US" altLang="vi-VN" sz="2000" b="1" dirty="0"/>
              <a:t> </a:t>
            </a:r>
            <a:r>
              <a:rPr lang="en-US" altLang="vi-VN" sz="2000" b="1" dirty="0" err="1"/>
              <a:t>sinh</a:t>
            </a:r>
            <a:r>
              <a:rPr lang="en-US" altLang="vi-VN" sz="2000" b="1" dirty="0"/>
              <a:t> </a:t>
            </a:r>
            <a:r>
              <a:rPr lang="en-US" altLang="vi-VN" sz="2000" dirty="0" err="1"/>
              <a:t>khách</a:t>
            </a:r>
            <a:r>
              <a:rPr lang="en-US" altLang="vi-VN" sz="2000" dirty="0"/>
              <a:t> </a:t>
            </a:r>
            <a:r>
              <a:rPr lang="en-US" altLang="vi-VN" sz="2000" dirty="0" err="1"/>
              <a:t>N.V.Ba</a:t>
            </a:r>
            <a:r>
              <a:rPr lang="en-US" altLang="vi-VN" sz="2000" dirty="0"/>
              <a:t> </a:t>
            </a:r>
            <a:r>
              <a:rPr lang="en-US" altLang="vi-VN" sz="2000" dirty="0" err="1"/>
              <a:t>là</a:t>
            </a:r>
            <a:r>
              <a:rPr lang="en-US" altLang="vi-VN" sz="2000" dirty="0"/>
              <a:t> </a:t>
            </a:r>
            <a:r>
              <a:rPr lang="en-US" altLang="vi-VN" sz="2000" b="1" dirty="0"/>
              <a:t>1959</a:t>
            </a:r>
          </a:p>
          <a:p>
            <a:pPr lvl="1" eaLnBrk="1" hangingPunct="1">
              <a:lnSpc>
                <a:spcPct val="90000"/>
              </a:lnSpc>
            </a:pPr>
            <a:r>
              <a:rPr lang="en-US" altLang="vi-VN" sz="2400" dirty="0" err="1"/>
              <a:t>Giá</a:t>
            </a:r>
            <a:r>
              <a:rPr lang="en-US" altLang="vi-VN" sz="2400" dirty="0"/>
              <a:t> </a:t>
            </a:r>
            <a:r>
              <a:rPr lang="en-US" altLang="vi-VN" sz="2400" dirty="0" err="1"/>
              <a:t>trị</a:t>
            </a:r>
            <a:r>
              <a:rPr lang="en-US" altLang="vi-VN" sz="2400" dirty="0"/>
              <a:t> </a:t>
            </a:r>
            <a:r>
              <a:rPr lang="en-US" altLang="vi-VN" sz="2400" dirty="0" err="1"/>
              <a:t>của</a:t>
            </a:r>
            <a:r>
              <a:rPr lang="en-US" altLang="vi-VN" sz="2400" dirty="0"/>
              <a:t> </a:t>
            </a:r>
            <a:r>
              <a:rPr lang="en-US" altLang="vi-VN" sz="2400" dirty="0" err="1"/>
              <a:t>các</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thường</a:t>
            </a:r>
            <a:r>
              <a:rPr lang="en-US" altLang="vi-VN" sz="2400" dirty="0"/>
              <a:t> </a:t>
            </a:r>
            <a:r>
              <a:rPr lang="en-US" altLang="vi-VN" sz="2400" dirty="0" err="1"/>
              <a:t>kèm</a:t>
            </a:r>
            <a:r>
              <a:rPr lang="en-US" altLang="vi-VN" sz="2400" dirty="0"/>
              <a:t> </a:t>
            </a:r>
            <a:r>
              <a:rPr lang="en-US" altLang="vi-VN" sz="2400" dirty="0" err="1"/>
              <a:t>theo</a:t>
            </a:r>
            <a:r>
              <a:rPr lang="en-US" altLang="vi-VN" sz="2400" dirty="0"/>
              <a:t> </a:t>
            </a:r>
            <a:r>
              <a:rPr lang="en-US" altLang="vi-VN" sz="2400" dirty="0" err="1"/>
              <a:t>một</a:t>
            </a:r>
            <a:r>
              <a:rPr lang="en-US" altLang="vi-VN" sz="2400" dirty="0"/>
              <a:t> </a:t>
            </a:r>
            <a:r>
              <a:rPr lang="en-US" altLang="vi-VN" sz="2400" dirty="0" err="1"/>
              <a:t>tên</a:t>
            </a:r>
            <a:r>
              <a:rPr lang="en-US" altLang="vi-VN" sz="2400" dirty="0"/>
              <a:t>, </a:t>
            </a:r>
            <a:r>
              <a:rPr lang="en-US" altLang="vi-VN" sz="2400" dirty="0" err="1"/>
              <a:t>tên</a:t>
            </a:r>
            <a:r>
              <a:rPr lang="en-US" altLang="vi-VN" sz="2400" dirty="0"/>
              <a:t> </a:t>
            </a:r>
            <a:r>
              <a:rPr lang="en-US" altLang="vi-VN" sz="2400" dirty="0" err="1"/>
              <a:t>đó</a:t>
            </a:r>
            <a:r>
              <a:rPr lang="en-US" altLang="vi-VN" sz="2400" dirty="0"/>
              <a:t> </a:t>
            </a:r>
            <a:r>
              <a:rPr lang="en-US" altLang="vi-VN" sz="2400" dirty="0" err="1"/>
              <a:t>thực</a:t>
            </a:r>
            <a:r>
              <a:rPr lang="en-US" altLang="vi-VN" sz="2400" dirty="0"/>
              <a:t> </a:t>
            </a:r>
            <a:r>
              <a:rPr lang="en-US" altLang="vi-VN" sz="2400" dirty="0" err="1"/>
              <a:t>chất</a:t>
            </a:r>
            <a:r>
              <a:rPr lang="en-US" altLang="vi-VN" sz="2400" dirty="0"/>
              <a:t> </a:t>
            </a:r>
            <a:r>
              <a:rPr lang="en-US" altLang="vi-VN" sz="2400" dirty="0" err="1"/>
              <a:t>là</a:t>
            </a:r>
            <a:r>
              <a:rPr lang="en-US" altLang="vi-VN" sz="2400" dirty="0"/>
              <a:t> </a:t>
            </a:r>
            <a:r>
              <a:rPr lang="en-US" altLang="vi-VN" sz="2400" dirty="0" err="1"/>
              <a:t>tên</a:t>
            </a:r>
            <a:r>
              <a:rPr lang="en-US" altLang="vi-VN" sz="2400" dirty="0"/>
              <a:t> </a:t>
            </a:r>
            <a:r>
              <a:rPr lang="en-US" altLang="vi-VN" sz="2400" dirty="0" err="1"/>
              <a:t>chung</a:t>
            </a:r>
            <a:r>
              <a:rPr lang="en-US" altLang="vi-VN" sz="2400" dirty="0"/>
              <a:t> </a:t>
            </a:r>
            <a:r>
              <a:rPr lang="en-US" altLang="vi-VN" sz="2400" dirty="0" err="1"/>
              <a:t>của</a:t>
            </a:r>
            <a:r>
              <a:rPr lang="en-US" altLang="vi-VN" sz="2400" dirty="0"/>
              <a:t> </a:t>
            </a:r>
            <a:r>
              <a:rPr lang="en-US" altLang="vi-VN" sz="2400" dirty="0" err="1"/>
              <a:t>mọi</a:t>
            </a:r>
            <a:r>
              <a:rPr lang="en-US" altLang="vi-VN" sz="2400" dirty="0"/>
              <a:t> </a:t>
            </a:r>
            <a:r>
              <a:rPr lang="en-US" altLang="vi-VN" sz="2400" dirty="0" err="1"/>
              <a:t>giá</a:t>
            </a:r>
            <a:r>
              <a:rPr lang="en-US" altLang="vi-VN" sz="2400" dirty="0"/>
              <a:t> </a:t>
            </a:r>
            <a:r>
              <a:rPr lang="en-US" altLang="vi-VN" sz="2400" dirty="0" err="1"/>
              <a:t>trị</a:t>
            </a:r>
            <a:r>
              <a:rPr lang="en-US" altLang="vi-VN" sz="2400" dirty="0"/>
              <a:t> </a:t>
            </a:r>
            <a:r>
              <a:rPr lang="en-US" altLang="vi-VN" sz="2400" dirty="0" err="1"/>
              <a:t>chọn</a:t>
            </a:r>
            <a:r>
              <a:rPr lang="en-US" altLang="vi-VN" sz="2400" dirty="0"/>
              <a:t> </a:t>
            </a:r>
            <a:r>
              <a:rPr lang="en-US" altLang="vi-VN" sz="2400" dirty="0" err="1"/>
              <a:t>lựa</a:t>
            </a:r>
            <a:r>
              <a:rPr lang="en-US" altLang="vi-VN" sz="2400" dirty="0"/>
              <a:t> </a:t>
            </a:r>
            <a:r>
              <a:rPr lang="en-US" altLang="vi-VN" sz="2400" dirty="0" err="1"/>
              <a:t>để</a:t>
            </a:r>
            <a:r>
              <a:rPr lang="en-US" altLang="vi-VN" sz="2400" dirty="0"/>
              <a:t> </a:t>
            </a:r>
            <a:r>
              <a:rPr lang="en-US" altLang="vi-VN" sz="2400" dirty="0" err="1"/>
              <a:t>mô</a:t>
            </a:r>
            <a:r>
              <a:rPr lang="en-US" altLang="vi-VN" sz="2400" dirty="0"/>
              <a:t> </a:t>
            </a:r>
            <a:r>
              <a:rPr lang="en-US" altLang="vi-VN" sz="2400" dirty="0" err="1"/>
              <a:t>tả</a:t>
            </a:r>
            <a:r>
              <a:rPr lang="en-US" altLang="vi-VN" sz="2400" dirty="0"/>
              <a:t> </a:t>
            </a:r>
            <a:r>
              <a:rPr lang="en-US" altLang="vi-VN" sz="2400" dirty="0" err="1"/>
              <a:t>khía</a:t>
            </a:r>
            <a:r>
              <a:rPr lang="en-US" altLang="vi-VN" sz="2400" dirty="0"/>
              <a:t> </a:t>
            </a:r>
            <a:r>
              <a:rPr lang="en-US" altLang="vi-VN" sz="2400" dirty="0" err="1"/>
              <a:t>cạnh</a:t>
            </a:r>
            <a:r>
              <a:rPr lang="en-US" altLang="vi-VN" sz="2400" dirty="0"/>
              <a:t> </a:t>
            </a:r>
            <a:r>
              <a:rPr lang="en-US" altLang="vi-VN" sz="2400" dirty="0" err="1"/>
              <a:t>nhất</a:t>
            </a:r>
            <a:r>
              <a:rPr lang="en-US" altLang="vi-VN" sz="2400" dirty="0"/>
              <a:t> </a:t>
            </a:r>
            <a:r>
              <a:rPr lang="en-US" altLang="vi-VN" sz="2400" dirty="0" err="1"/>
              <a:t>định</a:t>
            </a:r>
            <a:r>
              <a:rPr lang="en-US" altLang="vi-VN" sz="2400" dirty="0"/>
              <a:t> </a:t>
            </a:r>
            <a:r>
              <a:rPr lang="en-US" altLang="vi-VN" sz="2400" dirty="0" err="1"/>
              <a:t>của</a:t>
            </a:r>
            <a:r>
              <a:rPr lang="en-US" altLang="vi-VN" sz="2400" dirty="0"/>
              <a:t> </a:t>
            </a:r>
            <a:r>
              <a:rPr lang="en-US" altLang="vi-VN" sz="2400" dirty="0" err="1"/>
              <a:t>thực</a:t>
            </a:r>
            <a:r>
              <a:rPr lang="en-US" altLang="vi-VN" sz="2400" dirty="0"/>
              <a:t> </a:t>
            </a:r>
            <a:r>
              <a:rPr lang="en-US" altLang="vi-VN" sz="2400" dirty="0" err="1"/>
              <a:t>thể</a:t>
            </a:r>
            <a:r>
              <a:rPr lang="en-US" altLang="vi-VN" sz="2400" dirty="0"/>
              <a:t> </a:t>
            </a:r>
            <a:r>
              <a:rPr lang="en-US" altLang="vi-VN" sz="2400" dirty="0" err="1"/>
              <a:t>tên</a:t>
            </a:r>
            <a:r>
              <a:rPr lang="en-US" altLang="vi-VN" sz="2400" dirty="0"/>
              <a:t> </a:t>
            </a:r>
            <a:r>
              <a:rPr lang="en-US" altLang="vi-VN" sz="2400" dirty="0" err="1"/>
              <a:t>gọi</a:t>
            </a:r>
            <a:r>
              <a:rPr lang="en-US" altLang="vi-VN" sz="2400" dirty="0"/>
              <a:t> </a:t>
            </a:r>
            <a:r>
              <a:rPr lang="en-US" altLang="vi-VN" sz="2400" dirty="0" err="1"/>
              <a:t>đó</a:t>
            </a:r>
            <a:r>
              <a:rPr lang="en-US" altLang="vi-VN" sz="2400" dirty="0"/>
              <a:t> </a:t>
            </a:r>
            <a:r>
              <a:rPr lang="en-US" altLang="vi-VN" sz="2400" dirty="0" err="1"/>
              <a:t>là</a:t>
            </a:r>
            <a:r>
              <a:rPr lang="en-US" altLang="vi-VN" sz="2400" dirty="0"/>
              <a:t> </a:t>
            </a:r>
            <a:r>
              <a:rPr lang="en-US" altLang="vi-VN" sz="2400" dirty="0" err="1"/>
              <a:t>kiểu</a:t>
            </a:r>
            <a:r>
              <a:rPr lang="en-US" altLang="vi-VN" sz="2400" dirty="0"/>
              <a:t> </a:t>
            </a:r>
            <a:r>
              <a:rPr lang="en-US" altLang="vi-VN" sz="2400" dirty="0" err="1"/>
              <a:t>thuộc</a:t>
            </a:r>
            <a:r>
              <a:rPr lang="en-US" altLang="vi-VN" sz="2400" dirty="0"/>
              <a:t> </a:t>
            </a:r>
            <a:r>
              <a:rPr lang="en-US" altLang="vi-VN" sz="2400" dirty="0" err="1"/>
              <a:t>tính</a:t>
            </a:r>
            <a:r>
              <a:rPr lang="en-US" altLang="vi-VN" sz="2400" dirty="0"/>
              <a:t>.</a:t>
            </a:r>
          </a:p>
          <a:p>
            <a:pPr lvl="2" eaLnBrk="1" hangingPunct="1">
              <a:lnSpc>
                <a:spcPct val="90000"/>
              </a:lnSpc>
            </a:pPr>
            <a:r>
              <a:rPr lang="en-US" altLang="vi-VN" sz="2000" dirty="0" err="1"/>
              <a:t>Ví</a:t>
            </a:r>
            <a:r>
              <a:rPr lang="en-US" altLang="vi-VN" sz="2000" dirty="0"/>
              <a:t> </a:t>
            </a:r>
            <a:r>
              <a:rPr lang="en-US" altLang="vi-VN" sz="2000" dirty="0" err="1"/>
              <a:t>dụ</a:t>
            </a:r>
            <a:r>
              <a:rPr lang="en-US" altLang="vi-VN" sz="2000" dirty="0"/>
              <a:t>: </a:t>
            </a:r>
            <a:r>
              <a:rPr lang="en-US" altLang="vi-VN" sz="2000" dirty="0" err="1"/>
              <a:t>Kiểu</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khách</a:t>
            </a:r>
            <a:r>
              <a:rPr lang="en-US" altLang="vi-VN" sz="2000" dirty="0"/>
              <a:t> </a:t>
            </a:r>
            <a:r>
              <a:rPr lang="en-US" altLang="vi-VN" sz="2000" dirty="0" err="1"/>
              <a:t>hàng</a:t>
            </a:r>
            <a:r>
              <a:rPr lang="en-US" altLang="vi-VN" sz="2000" dirty="0"/>
              <a:t> </a:t>
            </a:r>
            <a:r>
              <a:rPr lang="en-US" altLang="vi-VN" sz="2000" dirty="0" err="1"/>
              <a:t>được</a:t>
            </a:r>
            <a:r>
              <a:rPr lang="en-US" altLang="vi-VN" sz="2000" dirty="0"/>
              <a:t> </a:t>
            </a:r>
            <a:r>
              <a:rPr lang="en-US" altLang="vi-VN" sz="2000" dirty="0" err="1"/>
              <a:t>mô</a:t>
            </a:r>
            <a:r>
              <a:rPr lang="en-US" altLang="vi-VN" sz="2000" dirty="0"/>
              <a:t> </a:t>
            </a:r>
            <a:r>
              <a:rPr lang="en-US" altLang="vi-VN" sz="2000" dirty="0" err="1"/>
              <a:t>tả</a:t>
            </a:r>
            <a:r>
              <a:rPr lang="en-US" altLang="vi-VN" sz="2000" dirty="0"/>
              <a:t> </a:t>
            </a:r>
            <a:r>
              <a:rPr lang="en-US" altLang="vi-VN" sz="2000" dirty="0" err="1"/>
              <a:t>bằng</a:t>
            </a:r>
            <a:r>
              <a:rPr lang="en-US" altLang="vi-VN" sz="2000" dirty="0"/>
              <a:t> </a:t>
            </a:r>
            <a:r>
              <a:rPr lang="en-US" altLang="vi-VN" sz="2000" dirty="0" err="1"/>
              <a:t>các</a:t>
            </a:r>
            <a:r>
              <a:rPr lang="en-US" altLang="vi-VN" sz="2000" dirty="0"/>
              <a:t> </a:t>
            </a:r>
            <a:r>
              <a:rPr lang="en-US" altLang="vi-VN" sz="2000" dirty="0" err="1"/>
              <a:t>kiểu</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họ</a:t>
            </a:r>
            <a:r>
              <a:rPr lang="en-US" altLang="vi-VN" sz="2000" dirty="0"/>
              <a:t> </a:t>
            </a:r>
            <a:r>
              <a:rPr lang="en-US" altLang="vi-VN" sz="2000" dirty="0" err="1"/>
              <a:t>tên</a:t>
            </a:r>
            <a:r>
              <a:rPr lang="en-US" altLang="vi-VN" sz="2000" dirty="0"/>
              <a:t>, </a:t>
            </a:r>
            <a:r>
              <a:rPr lang="en-US" altLang="vi-VN" sz="2000" dirty="0" err="1"/>
              <a:t>ngày</a:t>
            </a:r>
            <a:r>
              <a:rPr lang="en-US" altLang="vi-VN" sz="2000" dirty="0"/>
              <a:t> </a:t>
            </a:r>
            <a:r>
              <a:rPr lang="en-US" altLang="vi-VN" sz="2000" dirty="0" err="1"/>
              <a:t>sinh</a:t>
            </a:r>
            <a:r>
              <a:rPr lang="en-US" altLang="vi-VN" sz="2000" dirty="0"/>
              <a:t>, </a:t>
            </a:r>
            <a:r>
              <a:rPr lang="en-US" altLang="vi-VN" sz="2000" dirty="0" err="1"/>
              <a:t>giới</a:t>
            </a:r>
            <a:r>
              <a:rPr lang="en-US" altLang="vi-VN" sz="2000" dirty="0"/>
              <a:t> </a:t>
            </a:r>
            <a:r>
              <a:rPr lang="en-US" altLang="vi-VN" sz="2000" dirty="0" err="1"/>
              <a:t>tính</a:t>
            </a:r>
            <a:r>
              <a:rPr lang="en-US" altLang="vi-VN" sz="2000" dirty="0"/>
              <a:t>, </a:t>
            </a:r>
            <a:r>
              <a:rPr lang="en-US" altLang="vi-VN" sz="2000" dirty="0" err="1"/>
              <a:t>địa</a:t>
            </a:r>
            <a:r>
              <a:rPr lang="en-US" altLang="vi-VN" sz="2000" dirty="0"/>
              <a:t> </a:t>
            </a:r>
            <a:r>
              <a:rPr lang="en-US" altLang="vi-VN" sz="2000" dirty="0" err="1"/>
              <a:t>chỉ</a:t>
            </a:r>
            <a:r>
              <a:rPr lang="en-US" altLang="vi-VN" sz="2000" dirty="0"/>
              <a:t>, </a:t>
            </a:r>
            <a:r>
              <a:rPr lang="en-US" altLang="vi-VN" sz="2000" dirty="0" err="1"/>
              <a:t>điện</a:t>
            </a:r>
            <a:r>
              <a:rPr lang="en-US" altLang="vi-VN" sz="2000" dirty="0"/>
              <a:t> </a:t>
            </a:r>
            <a:r>
              <a:rPr lang="en-US" altLang="vi-VN" sz="2000" dirty="0" err="1"/>
              <a:t>thoại</a:t>
            </a:r>
            <a:r>
              <a:rPr lang="en-US" altLang="vi-VN" sz="2000" dirty="0"/>
              <a:t>,…</a:t>
            </a:r>
          </a:p>
          <a:p>
            <a:pPr lvl="2" eaLnBrk="1" hangingPunct="1">
              <a:lnSpc>
                <a:spcPct val="90000"/>
              </a:lnSpc>
            </a:pPr>
            <a:r>
              <a:rPr lang="en-US" altLang="vi-VN" sz="2000" dirty="0" err="1"/>
              <a:t>Kiểu</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là</a:t>
            </a:r>
            <a:r>
              <a:rPr lang="en-US" altLang="vi-VN" sz="2000" dirty="0"/>
              <a:t> </a:t>
            </a:r>
            <a:r>
              <a:rPr lang="en-US" altLang="vi-VN" sz="2000" dirty="0" err="1"/>
              <a:t>tập</a:t>
            </a:r>
            <a:r>
              <a:rPr lang="en-US" altLang="vi-VN" sz="2000" dirty="0"/>
              <a:t> </a:t>
            </a:r>
            <a:r>
              <a:rPr lang="en-US" altLang="vi-VN" sz="2000" dirty="0" err="1"/>
              <a:t>hợp</a:t>
            </a:r>
            <a:r>
              <a:rPr lang="en-US" altLang="vi-VN" sz="2000" dirty="0"/>
              <a:t> </a:t>
            </a:r>
            <a:r>
              <a:rPr lang="en-US" altLang="vi-VN" sz="2000" dirty="0" err="1"/>
              <a:t>các</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được</a:t>
            </a:r>
            <a:r>
              <a:rPr lang="en-US" altLang="vi-VN" sz="2000" dirty="0"/>
              <a:t> </a:t>
            </a:r>
            <a:r>
              <a:rPr lang="en-US" altLang="vi-VN" sz="2000" dirty="0" err="1"/>
              <a:t>mô</a:t>
            </a:r>
            <a:r>
              <a:rPr lang="en-US" altLang="vi-VN" sz="2000" dirty="0"/>
              <a:t> </a:t>
            </a:r>
            <a:r>
              <a:rPr lang="en-US" altLang="vi-VN" sz="2000" dirty="0" err="1"/>
              <a:t>tả</a:t>
            </a:r>
            <a:r>
              <a:rPr lang="en-US" altLang="vi-VN" sz="2000" dirty="0"/>
              <a:t> </a:t>
            </a:r>
            <a:r>
              <a:rPr lang="en-US" altLang="vi-VN" sz="2000" dirty="0" err="1"/>
              <a:t>bởi</a:t>
            </a:r>
            <a:r>
              <a:rPr lang="en-US" altLang="vi-VN" sz="2000" dirty="0"/>
              <a:t> </a:t>
            </a:r>
            <a:r>
              <a:rPr lang="en-US" altLang="vi-VN" sz="2000" dirty="0" err="1"/>
              <a:t>cùng</a:t>
            </a:r>
            <a:r>
              <a:rPr lang="en-US" altLang="vi-VN" sz="2000" dirty="0"/>
              <a:t> </a:t>
            </a:r>
            <a:r>
              <a:rPr lang="en-US" altLang="vi-VN" sz="2000" dirty="0" err="1"/>
              <a:t>một</a:t>
            </a:r>
            <a:r>
              <a:rPr lang="en-US" altLang="vi-VN" sz="2000" dirty="0"/>
              <a:t> </a:t>
            </a:r>
            <a:r>
              <a:rPr lang="en-US" altLang="vi-VN" sz="2000" dirty="0" err="1"/>
              <a:t>tập</a:t>
            </a:r>
            <a:r>
              <a:rPr lang="en-US" altLang="vi-VN" sz="2000" dirty="0"/>
              <a:t> </a:t>
            </a:r>
            <a:r>
              <a:rPr lang="en-US" altLang="vi-VN" sz="2000" dirty="0" err="1"/>
              <a:t>các</a:t>
            </a:r>
            <a:r>
              <a:rPr lang="en-US" altLang="vi-VN" sz="2000" dirty="0"/>
              <a:t> </a:t>
            </a:r>
            <a:r>
              <a:rPr lang="en-US" altLang="vi-VN" sz="2000" dirty="0" err="1"/>
              <a:t>thuộc</a:t>
            </a:r>
            <a:r>
              <a:rPr lang="en-US" altLang="vi-VN" sz="2000" dirty="0"/>
              <a:t> </a:t>
            </a:r>
            <a:r>
              <a:rPr lang="en-US" altLang="vi-VN" sz="2000" dirty="0" err="1"/>
              <a:t>tính</a:t>
            </a:r>
            <a:endParaRPr lang="en-US" altLang="vi-VN" sz="2000" dirty="0"/>
          </a:p>
          <a:p>
            <a:pPr lvl="2" eaLnBrk="1" hangingPunct="1">
              <a:lnSpc>
                <a:spcPct val="90000"/>
              </a:lnSpc>
            </a:pPr>
            <a:r>
              <a:rPr lang="en-US" altLang="vi-VN" sz="2000" dirty="0" err="1"/>
              <a:t>Khóa</a:t>
            </a:r>
            <a:r>
              <a:rPr lang="en-US" altLang="vi-VN" sz="2000" dirty="0"/>
              <a:t> </a:t>
            </a:r>
            <a:r>
              <a:rPr lang="en-US" altLang="vi-VN" sz="2000" dirty="0" err="1"/>
              <a:t>là</a:t>
            </a:r>
            <a:r>
              <a:rPr lang="en-US" altLang="vi-VN" sz="2000" dirty="0"/>
              <a:t> </a:t>
            </a:r>
            <a:r>
              <a:rPr lang="en-US" altLang="vi-VN" sz="2000" dirty="0" err="1"/>
              <a:t>một</a:t>
            </a:r>
            <a:r>
              <a:rPr lang="en-US" altLang="vi-VN" sz="2000" dirty="0"/>
              <a:t> </a:t>
            </a:r>
            <a:r>
              <a:rPr lang="en-US" altLang="vi-VN" sz="2000" dirty="0" err="1"/>
              <a:t>tập</a:t>
            </a:r>
            <a:r>
              <a:rPr lang="en-US" altLang="vi-VN" sz="2000" dirty="0"/>
              <a:t> </a:t>
            </a:r>
            <a:r>
              <a:rPr lang="en-US" altLang="vi-VN" sz="2000" dirty="0" err="1"/>
              <a:t>các</a:t>
            </a:r>
            <a:r>
              <a:rPr lang="en-US" altLang="vi-VN" sz="2000" dirty="0"/>
              <a:t> </a:t>
            </a:r>
            <a:r>
              <a:rPr lang="en-US" altLang="vi-VN" sz="2000" dirty="0" err="1"/>
              <a:t>kiểu</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cho</a:t>
            </a:r>
            <a:r>
              <a:rPr lang="en-US" altLang="vi-VN" sz="2000" dirty="0"/>
              <a:t> phép ta </a:t>
            </a:r>
            <a:r>
              <a:rPr lang="en-US" altLang="vi-VN" sz="2000" dirty="0" err="1"/>
              <a:t>phân</a:t>
            </a:r>
            <a:r>
              <a:rPr lang="en-US" altLang="vi-VN" sz="2000" dirty="0"/>
              <a:t> </a:t>
            </a:r>
            <a:r>
              <a:rPr lang="en-US" altLang="vi-VN" sz="2000" dirty="0" err="1"/>
              <a:t>biệt</a:t>
            </a:r>
            <a:r>
              <a:rPr lang="en-US" altLang="vi-VN" sz="2000" dirty="0"/>
              <a:t> </a:t>
            </a:r>
            <a:r>
              <a:rPr lang="en-US" altLang="vi-VN" sz="2000" dirty="0" err="1"/>
              <a:t>các</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với</a:t>
            </a:r>
            <a:r>
              <a:rPr lang="en-US" altLang="vi-VN" sz="2000" dirty="0"/>
              <a:t> </a:t>
            </a:r>
            <a:r>
              <a:rPr lang="en-US" altLang="vi-VN" sz="2000" dirty="0" err="1"/>
              <a:t>nhau</a:t>
            </a:r>
            <a:r>
              <a:rPr lang="en-US" altLang="vi-VN" sz="2000" dirty="0"/>
              <a:t>.</a:t>
            </a:r>
          </a:p>
          <a:p>
            <a:pPr lvl="2" eaLnBrk="1" hangingPunct="1">
              <a:lnSpc>
                <a:spcPct val="90000"/>
              </a:lnSpc>
            </a:pP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khóa</a:t>
            </a:r>
            <a:r>
              <a:rPr lang="en-US" altLang="vi-VN" sz="2000" dirty="0"/>
              <a:t> </a:t>
            </a:r>
            <a:r>
              <a:rPr lang="en-US" altLang="vi-VN" sz="2000" dirty="0" err="1"/>
              <a:t>và</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mô</a:t>
            </a:r>
            <a:r>
              <a:rPr lang="en-US" altLang="vi-VN" sz="2000" dirty="0"/>
              <a:t> </a:t>
            </a:r>
            <a:r>
              <a:rPr lang="en-US" altLang="vi-VN" sz="2000" dirty="0" err="1"/>
              <a:t>tả</a:t>
            </a:r>
            <a:endParaRPr lang="en-US" altLang="vi-VN" sz="2000" dirty="0"/>
          </a:p>
          <a:p>
            <a:pPr lvl="2" eaLnBrk="1" hangingPunct="1">
              <a:lnSpc>
                <a:spcPct val="90000"/>
              </a:lnSpc>
            </a:pPr>
            <a:endParaRPr lang="en-US" altLang="vi-VN" sz="2000" dirty="0"/>
          </a:p>
        </p:txBody>
      </p:sp>
      <p:sp>
        <p:nvSpPr>
          <p:cNvPr id="2" name="Slide Number Placeholder 1">
            <a:extLst>
              <a:ext uri="{FF2B5EF4-FFF2-40B4-BE49-F238E27FC236}">
                <a16:creationId xmlns:a16="http://schemas.microsoft.com/office/drawing/2014/main" id="{0D11F8E7-78CB-4D55-8E6A-43A6B1EA639E}"/>
              </a:ext>
            </a:extLst>
          </p:cNvPr>
          <p:cNvSpPr>
            <a:spLocks noGrp="1"/>
          </p:cNvSpPr>
          <p:nvPr>
            <p:ph type="sldNum" sz="quarter" idx="12"/>
          </p:nvPr>
        </p:nvSpPr>
        <p:spPr/>
        <p:txBody>
          <a:bodyPr/>
          <a:lstStyle/>
          <a:p>
            <a:fld id="{75AD155E-7EA3-EA46-B9DC-061AAF62E150}"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a:extLst>
              <a:ext uri="{FF2B5EF4-FFF2-40B4-BE49-F238E27FC236}">
                <a16:creationId xmlns:a16="http://schemas.microsoft.com/office/drawing/2014/main" id="{88311A3E-88FC-4720-8E50-EEDE2AF1723C}"/>
              </a:ext>
            </a:extLst>
          </p:cNvPr>
          <p:cNvSpPr>
            <a:spLocks noGrp="1" noChangeArrowheads="1"/>
          </p:cNvSpPr>
          <p:nvPr>
            <p:ph type="title"/>
          </p:nvPr>
        </p:nvSpPr>
        <p:spPr>
          <a:xfrm>
            <a:off x="228600" y="513995"/>
            <a:ext cx="8458200" cy="715962"/>
          </a:xfrm>
        </p:spPr>
        <p:txBody>
          <a:bodyPr>
            <a:noAutofit/>
          </a:bodyPr>
          <a:lstStyle/>
          <a:p>
            <a:pPr eaLnBrk="1" hangingPunct="1"/>
            <a:r>
              <a:rPr lang="en-US" altLang="vi-VN" sz="2400" dirty="0" err="1"/>
              <a:t>Các</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E-R </a:t>
            </a:r>
            <a:r>
              <a:rPr lang="en-US" altLang="vi-VN" sz="2400" dirty="0" err="1"/>
              <a:t>kinh</a:t>
            </a:r>
            <a:r>
              <a:rPr lang="en-US" altLang="vi-VN" sz="2400" dirty="0"/>
              <a:t> </a:t>
            </a:r>
            <a:r>
              <a:rPr lang="en-US" altLang="vi-VN" sz="2400" dirty="0" err="1"/>
              <a:t>điển</a:t>
            </a:r>
            <a:endParaRPr lang="en-US" altLang="vi-VN" sz="2400" dirty="0"/>
          </a:p>
        </p:txBody>
      </p:sp>
      <p:sp>
        <p:nvSpPr>
          <p:cNvPr id="74758" name="Rectangle 3">
            <a:extLst>
              <a:ext uri="{FF2B5EF4-FFF2-40B4-BE49-F238E27FC236}">
                <a16:creationId xmlns:a16="http://schemas.microsoft.com/office/drawing/2014/main" id="{1601049D-83A5-4E31-BD96-7C2BEC964E63}"/>
              </a:ext>
            </a:extLst>
          </p:cNvPr>
          <p:cNvSpPr>
            <a:spLocks noGrp="1" noChangeArrowheads="1"/>
          </p:cNvSpPr>
          <p:nvPr>
            <p:ph idx="1"/>
          </p:nvPr>
        </p:nvSpPr>
        <p:spPr/>
        <p:txBody>
          <a:bodyPr/>
          <a:lstStyle/>
          <a:p>
            <a:pPr eaLnBrk="1" hangingPunct="1">
              <a:lnSpc>
                <a:spcPct val="90000"/>
              </a:lnSpc>
            </a:pPr>
            <a:r>
              <a:rPr lang="en-US" altLang="vi-VN" dirty="0" err="1"/>
              <a:t>Các</a:t>
            </a:r>
            <a:r>
              <a:rPr lang="en-US" altLang="vi-VN" dirty="0"/>
              <a:t> </a:t>
            </a:r>
            <a:r>
              <a:rPr lang="en-US" altLang="vi-VN" dirty="0" err="1"/>
              <a:t>thuộc</a:t>
            </a:r>
            <a:r>
              <a:rPr lang="en-US" altLang="vi-VN" dirty="0"/>
              <a:t> </a:t>
            </a:r>
            <a:r>
              <a:rPr lang="en-US" altLang="vi-VN" dirty="0" err="1"/>
              <a:t>tính</a:t>
            </a:r>
            <a:r>
              <a:rPr lang="en-US" altLang="vi-VN" dirty="0"/>
              <a:t>:</a:t>
            </a:r>
          </a:p>
          <a:p>
            <a:pPr lvl="1" eaLnBrk="1" hangingPunct="1">
              <a:lnSpc>
                <a:spcPct val="90000"/>
              </a:lnSpc>
            </a:pPr>
            <a:r>
              <a:rPr lang="en-US" altLang="vi-VN" sz="2200" dirty="0" err="1"/>
              <a:t>Tiêu</a:t>
            </a:r>
            <a:r>
              <a:rPr lang="en-US" altLang="vi-VN" sz="2200" dirty="0"/>
              <a:t> </a:t>
            </a:r>
            <a:r>
              <a:rPr lang="en-US" altLang="vi-VN" sz="2200" dirty="0" err="1"/>
              <a:t>chí</a:t>
            </a:r>
            <a:r>
              <a:rPr lang="en-US" altLang="vi-VN" sz="2200" dirty="0"/>
              <a:t> </a:t>
            </a:r>
            <a:r>
              <a:rPr lang="en-US" altLang="vi-VN" sz="2200" dirty="0" err="1"/>
              <a:t>chọn</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r>
              <a:rPr lang="en-US" altLang="vi-VN" sz="2200" dirty="0"/>
              <a:t>:</a:t>
            </a:r>
          </a:p>
          <a:p>
            <a:pPr lvl="2" eaLnBrk="1" hangingPunct="1">
              <a:lnSpc>
                <a:spcPct val="90000"/>
              </a:lnSpc>
            </a:pPr>
            <a:r>
              <a:rPr lang="en-US" altLang="vi-VN" sz="2200" dirty="0" err="1"/>
              <a:t>Giá</a:t>
            </a:r>
            <a:r>
              <a:rPr lang="en-US" altLang="vi-VN" sz="2200" dirty="0"/>
              <a:t> </a:t>
            </a:r>
            <a:r>
              <a:rPr lang="en-US" altLang="vi-VN" sz="2200" dirty="0" err="1"/>
              <a:t>trị</a:t>
            </a:r>
            <a:r>
              <a:rPr lang="en-US" altLang="vi-VN" sz="2200" dirty="0"/>
              <a:t> </a:t>
            </a:r>
            <a:r>
              <a:rPr lang="en-US" altLang="vi-VN" sz="2200" dirty="0" err="1"/>
              <a:t>duy</a:t>
            </a:r>
            <a:r>
              <a:rPr lang="en-US" altLang="vi-VN" sz="2200" dirty="0"/>
              <a:t> </a:t>
            </a:r>
            <a:r>
              <a:rPr lang="en-US" altLang="vi-VN" sz="2200" dirty="0" err="1"/>
              <a:t>nhất</a:t>
            </a:r>
            <a:r>
              <a:rPr lang="en-US" altLang="vi-VN" sz="2200" dirty="0"/>
              <a:t>: </a:t>
            </a:r>
            <a:r>
              <a:rPr lang="en-US" altLang="vi-VN" sz="2200" dirty="0" err="1"/>
              <a:t>mỗi</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của</a:t>
            </a:r>
            <a:r>
              <a:rPr lang="en-US" altLang="vi-VN" sz="2200" dirty="0"/>
              <a:t> </a:t>
            </a:r>
            <a:r>
              <a:rPr lang="en-US" altLang="vi-VN" sz="2200" dirty="0" err="1"/>
              <a:t>thực</a:t>
            </a:r>
            <a:r>
              <a:rPr lang="en-US" altLang="vi-VN" sz="2200" dirty="0"/>
              <a:t> </a:t>
            </a:r>
            <a:r>
              <a:rPr lang="en-US" altLang="vi-VN" sz="2200" dirty="0" err="1"/>
              <a:t>thể</a:t>
            </a:r>
            <a:r>
              <a:rPr lang="en-US" altLang="vi-VN" sz="2200" dirty="0"/>
              <a:t> </a:t>
            </a:r>
            <a:r>
              <a:rPr lang="en-US" altLang="vi-VN" sz="2200" dirty="0" err="1"/>
              <a:t>chỉ</a:t>
            </a:r>
            <a:r>
              <a:rPr lang="en-US" altLang="vi-VN" sz="2200" dirty="0"/>
              <a:t> </a:t>
            </a:r>
            <a:r>
              <a:rPr lang="en-US" altLang="vi-VN" sz="2200" dirty="0" err="1"/>
              <a:t>lấy</a:t>
            </a:r>
            <a:r>
              <a:rPr lang="en-US" altLang="vi-VN" sz="2200" dirty="0"/>
              <a:t> </a:t>
            </a:r>
            <a:r>
              <a:rPr lang="en-US" altLang="vi-VN" sz="2200" dirty="0" err="1"/>
              <a:t>một</a:t>
            </a:r>
            <a:r>
              <a:rPr lang="en-US" altLang="vi-VN" sz="2200" dirty="0"/>
              <a:t> </a:t>
            </a:r>
            <a:r>
              <a:rPr lang="en-US" altLang="vi-VN" sz="2200" dirty="0" err="1"/>
              <a:t>giá</a:t>
            </a:r>
            <a:r>
              <a:rPr lang="en-US" altLang="vi-VN" sz="2200" dirty="0"/>
              <a:t> </a:t>
            </a:r>
            <a:r>
              <a:rPr lang="en-US" altLang="vi-VN" sz="2200" dirty="0" err="1"/>
              <a:t>trị</a:t>
            </a:r>
            <a:r>
              <a:rPr lang="en-US" altLang="vi-VN" sz="2200" dirty="0"/>
              <a:t> </a:t>
            </a:r>
            <a:r>
              <a:rPr lang="en-US" altLang="vi-VN" sz="2200" dirty="0" err="1"/>
              <a:t>duy</a:t>
            </a:r>
            <a:r>
              <a:rPr lang="en-US" altLang="vi-VN" sz="2200" dirty="0"/>
              <a:t> </a:t>
            </a:r>
            <a:r>
              <a:rPr lang="en-US" altLang="vi-VN" sz="2200" dirty="0" err="1"/>
              <a:t>nhất</a:t>
            </a:r>
            <a:r>
              <a:rPr lang="en-US" altLang="vi-VN" sz="2200" dirty="0"/>
              <a:t> </a:t>
            </a:r>
            <a:r>
              <a:rPr lang="en-US" altLang="vi-VN" sz="2200" dirty="0" err="1"/>
              <a:t>không</a:t>
            </a:r>
            <a:r>
              <a:rPr lang="en-US" altLang="vi-VN" sz="2200" dirty="0"/>
              <a:t> </a:t>
            </a:r>
            <a:r>
              <a:rPr lang="en-US" altLang="vi-VN" sz="2200" dirty="0" err="1"/>
              <a:t>thể</a:t>
            </a:r>
            <a:r>
              <a:rPr lang="en-US" altLang="vi-VN" sz="2200" dirty="0"/>
              <a:t> </a:t>
            </a:r>
            <a:r>
              <a:rPr lang="en-US" altLang="vi-VN" sz="2200" dirty="0" err="1"/>
              <a:t>là</a:t>
            </a:r>
            <a:r>
              <a:rPr lang="en-US" altLang="vi-VN" sz="2200" dirty="0"/>
              <a:t> </a:t>
            </a:r>
            <a:r>
              <a:rPr lang="en-US" altLang="vi-VN" sz="2200" dirty="0" err="1"/>
              <a:t>một</a:t>
            </a:r>
            <a:r>
              <a:rPr lang="en-US" altLang="vi-VN" sz="2200" dirty="0"/>
              <a:t> </a:t>
            </a:r>
            <a:r>
              <a:rPr lang="en-US" altLang="vi-VN" sz="2200" dirty="0" err="1"/>
              <a:t>dãy</a:t>
            </a:r>
            <a:r>
              <a:rPr lang="en-US" altLang="vi-VN" sz="2200" dirty="0"/>
              <a:t> </a:t>
            </a:r>
            <a:r>
              <a:rPr lang="en-US" altLang="vi-VN" sz="2200" dirty="0" err="1"/>
              <a:t>các</a:t>
            </a:r>
            <a:r>
              <a:rPr lang="en-US" altLang="vi-VN" sz="2200" dirty="0"/>
              <a:t> </a:t>
            </a:r>
            <a:r>
              <a:rPr lang="en-US" altLang="vi-VN" sz="2200" dirty="0" err="1"/>
              <a:t>giá</a:t>
            </a:r>
            <a:r>
              <a:rPr lang="en-US" altLang="vi-VN" sz="2200" dirty="0"/>
              <a:t> </a:t>
            </a:r>
            <a:r>
              <a:rPr lang="en-US" altLang="vi-VN" sz="2200" dirty="0" err="1"/>
              <a:t>trị</a:t>
            </a:r>
            <a:r>
              <a:rPr lang="en-US" altLang="vi-VN" sz="2200" dirty="0"/>
              <a:t>: </a:t>
            </a:r>
            <a:r>
              <a:rPr lang="en-US" altLang="vi-VN" sz="2200" dirty="0" err="1"/>
              <a:t>tên</a:t>
            </a:r>
            <a:r>
              <a:rPr lang="en-US" altLang="vi-VN" sz="2200" dirty="0"/>
              <a:t> con </a:t>
            </a:r>
            <a:r>
              <a:rPr lang="en-US" altLang="vi-VN" sz="2200" dirty="0" err="1"/>
              <a:t>không</a:t>
            </a:r>
            <a:r>
              <a:rPr lang="en-US" altLang="vi-VN" sz="2200" dirty="0"/>
              <a:t> </a:t>
            </a:r>
            <a:r>
              <a:rPr lang="en-US" altLang="vi-VN" sz="2200" dirty="0" err="1"/>
              <a:t>chọn</a:t>
            </a:r>
            <a:r>
              <a:rPr lang="en-US" altLang="vi-VN" sz="2200" dirty="0"/>
              <a:t> </a:t>
            </a:r>
            <a:r>
              <a:rPr lang="en-US" altLang="vi-VN" sz="2200" dirty="0" err="1"/>
              <a:t>làm</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endParaRPr lang="en-US" altLang="vi-VN" sz="2200" dirty="0"/>
          </a:p>
          <a:p>
            <a:pPr lvl="2" eaLnBrk="1" hangingPunct="1">
              <a:lnSpc>
                <a:spcPct val="90000"/>
              </a:lnSpc>
            </a:pPr>
            <a:r>
              <a:rPr lang="en-US" altLang="vi-VN" sz="2200" dirty="0" err="1"/>
              <a:t>Giá</a:t>
            </a:r>
            <a:r>
              <a:rPr lang="en-US" altLang="vi-VN" sz="2200" dirty="0"/>
              <a:t> </a:t>
            </a:r>
            <a:r>
              <a:rPr lang="en-US" altLang="vi-VN" sz="2200" dirty="0" err="1"/>
              <a:t>trị</a:t>
            </a:r>
            <a:r>
              <a:rPr lang="en-US" altLang="vi-VN" sz="2200" dirty="0"/>
              <a:t> </a:t>
            </a:r>
            <a:r>
              <a:rPr lang="en-US" altLang="vi-VN" sz="2200" dirty="0" err="1"/>
              <a:t>đơn</a:t>
            </a:r>
            <a:r>
              <a:rPr lang="en-US" altLang="vi-VN" sz="2200" dirty="0"/>
              <a:t>: </a:t>
            </a:r>
            <a:r>
              <a:rPr lang="en-US" altLang="vi-VN" sz="2200" dirty="0" err="1"/>
              <a:t>giá</a:t>
            </a:r>
            <a:r>
              <a:rPr lang="en-US" altLang="vi-VN" sz="2200" dirty="0"/>
              <a:t> </a:t>
            </a:r>
            <a:r>
              <a:rPr lang="en-US" altLang="vi-VN" sz="2200" dirty="0" err="1"/>
              <a:t>trị</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không</a:t>
            </a:r>
            <a:r>
              <a:rPr lang="en-US" altLang="vi-VN" sz="2200" dirty="0"/>
              <a:t> </a:t>
            </a:r>
            <a:r>
              <a:rPr lang="en-US" altLang="vi-VN" sz="2200" dirty="0" err="1"/>
              <a:t>thẻ</a:t>
            </a:r>
            <a:r>
              <a:rPr lang="en-US" altLang="vi-VN" sz="2200" dirty="0"/>
              <a:t> </a:t>
            </a:r>
            <a:r>
              <a:rPr lang="en-US" altLang="vi-VN" sz="2200" dirty="0" err="1"/>
              <a:t>tách</a:t>
            </a:r>
            <a:r>
              <a:rPr lang="en-US" altLang="vi-VN" sz="2200" dirty="0"/>
              <a:t> </a:t>
            </a:r>
            <a:r>
              <a:rPr lang="en-US" altLang="vi-VN" sz="2200" dirty="0" err="1"/>
              <a:t>thành</a:t>
            </a:r>
            <a:r>
              <a:rPr lang="en-US" altLang="vi-VN" sz="2200" dirty="0"/>
              <a:t> </a:t>
            </a:r>
            <a:r>
              <a:rPr lang="en-US" altLang="vi-VN" sz="2200" dirty="0" err="1"/>
              <a:t>các</a:t>
            </a:r>
            <a:r>
              <a:rPr lang="en-US" altLang="vi-VN" sz="2200" dirty="0"/>
              <a:t> </a:t>
            </a:r>
            <a:r>
              <a:rPr lang="en-US" altLang="vi-VN" sz="2200" dirty="0" err="1"/>
              <a:t>phần</a:t>
            </a:r>
            <a:r>
              <a:rPr lang="en-US" altLang="vi-VN" sz="2200" dirty="0"/>
              <a:t> </a:t>
            </a:r>
            <a:r>
              <a:rPr lang="en-US" altLang="vi-VN" sz="2200" dirty="0" err="1"/>
              <a:t>nhỏ</a:t>
            </a:r>
            <a:r>
              <a:rPr lang="en-US" altLang="vi-VN" sz="2200" dirty="0"/>
              <a:t> </a:t>
            </a:r>
            <a:r>
              <a:rPr lang="en-US" altLang="vi-VN" sz="2200" dirty="0" err="1"/>
              <a:t>hơn</a:t>
            </a:r>
            <a:r>
              <a:rPr lang="en-US" altLang="vi-VN" sz="2200" dirty="0"/>
              <a:t> (</a:t>
            </a:r>
            <a:r>
              <a:rPr lang="en-US" altLang="vi-VN" sz="2200" dirty="0" err="1"/>
              <a:t>Không</a:t>
            </a:r>
            <a:r>
              <a:rPr lang="en-US" altLang="vi-VN" sz="2200" dirty="0"/>
              <a:t> </a:t>
            </a:r>
            <a:r>
              <a:rPr lang="en-US" altLang="vi-VN" sz="2200" dirty="0" err="1"/>
              <a:t>thể</a:t>
            </a:r>
            <a:r>
              <a:rPr lang="en-US" altLang="vi-VN" sz="2200" dirty="0"/>
              <a:t> </a:t>
            </a:r>
            <a:r>
              <a:rPr lang="en-US" altLang="vi-VN" sz="2200" dirty="0" err="1"/>
              <a:t>định</a:t>
            </a:r>
            <a:r>
              <a:rPr lang="en-US" altLang="vi-VN" sz="2200" dirty="0"/>
              <a:t> </a:t>
            </a:r>
            <a:r>
              <a:rPr lang="en-US" altLang="vi-VN" sz="2200" dirty="0" err="1"/>
              <a:t>nghĩa</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từ</a:t>
            </a:r>
            <a:r>
              <a:rPr lang="en-US" altLang="vi-VN" sz="2200" dirty="0"/>
              <a:t> </a:t>
            </a:r>
            <a:r>
              <a:rPr lang="en-US" altLang="vi-VN" sz="2200" dirty="0" err="1"/>
              <a:t>các</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khác</a:t>
            </a:r>
            <a:r>
              <a:rPr lang="en-US" altLang="vi-VN" sz="2200" dirty="0"/>
              <a:t> </a:t>
            </a:r>
            <a:r>
              <a:rPr lang="en-US" altLang="vi-VN" sz="2200" dirty="0" err="1"/>
              <a:t>như</a:t>
            </a:r>
            <a:r>
              <a:rPr lang="en-US" altLang="vi-VN" sz="2200" dirty="0"/>
              <a:t>: </a:t>
            </a:r>
            <a:r>
              <a:rPr lang="en-US" altLang="vi-VN" sz="2200" dirty="0" err="1"/>
              <a:t>địa</a:t>
            </a:r>
            <a:r>
              <a:rPr lang="en-US" altLang="vi-VN" sz="2200" dirty="0"/>
              <a:t> </a:t>
            </a:r>
            <a:r>
              <a:rPr lang="en-US" altLang="vi-VN" sz="2200" dirty="0" err="1"/>
              <a:t>chỉ</a:t>
            </a:r>
            <a:r>
              <a:rPr lang="en-US" altLang="vi-VN" sz="2200" dirty="0"/>
              <a:t>=</a:t>
            </a:r>
            <a:r>
              <a:rPr lang="en-US" altLang="vi-VN" sz="2200" dirty="0" err="1"/>
              <a:t>sonha+ngo+duong+quan</a:t>
            </a:r>
            <a:r>
              <a:rPr lang="en-US" altLang="vi-VN" sz="2200" dirty="0"/>
              <a:t>/</a:t>
            </a:r>
            <a:r>
              <a:rPr lang="en-US" altLang="vi-VN" sz="2200" dirty="0" err="1"/>
              <a:t>huyen+tinh</a:t>
            </a:r>
            <a:r>
              <a:rPr lang="en-US" altLang="vi-VN" sz="2200" dirty="0"/>
              <a:t>/</a:t>
            </a:r>
            <a:r>
              <a:rPr lang="en-US" altLang="vi-VN" sz="2200" dirty="0" err="1"/>
              <a:t>T.pho</a:t>
            </a:r>
            <a:r>
              <a:rPr lang="en-US" altLang="vi-VN" sz="2200" dirty="0"/>
              <a:t>)</a:t>
            </a:r>
          </a:p>
          <a:p>
            <a:pPr lvl="2" eaLnBrk="1" hangingPunct="1">
              <a:lnSpc>
                <a:spcPct val="90000"/>
              </a:lnSpc>
            </a:pPr>
            <a:r>
              <a:rPr lang="en-US" altLang="vi-VN" sz="2200" dirty="0" err="1"/>
              <a:t>Cách</a:t>
            </a:r>
            <a:r>
              <a:rPr lang="en-US" altLang="vi-VN" sz="2200" dirty="0"/>
              <a:t> </a:t>
            </a:r>
            <a:r>
              <a:rPr lang="en-US" altLang="vi-VN" sz="2200" dirty="0" err="1"/>
              <a:t>biểu</a:t>
            </a:r>
            <a:r>
              <a:rPr lang="en-US" altLang="vi-VN" sz="2200" dirty="0"/>
              <a:t> </a:t>
            </a:r>
            <a:r>
              <a:rPr lang="en-US" altLang="vi-VN" sz="2200" dirty="0" err="1"/>
              <a:t>diễn</a:t>
            </a:r>
            <a:r>
              <a:rPr lang="en-US" altLang="vi-VN" sz="2200" dirty="0"/>
              <a:t> </a:t>
            </a:r>
            <a:r>
              <a:rPr lang="en-US" altLang="vi-VN" sz="2200" dirty="0" err="1"/>
              <a:t>kiểu</a:t>
            </a:r>
            <a:r>
              <a:rPr lang="en-US" altLang="vi-VN" sz="2200" dirty="0"/>
              <a:t> </a:t>
            </a:r>
            <a:r>
              <a:rPr lang="en-US" altLang="vi-VN" sz="2200" dirty="0" err="1"/>
              <a:t>thực</a:t>
            </a:r>
            <a:r>
              <a:rPr lang="en-US" altLang="vi-VN" sz="2200" dirty="0"/>
              <a:t> </a:t>
            </a:r>
            <a:r>
              <a:rPr lang="en-US" altLang="vi-VN" sz="2200" dirty="0" err="1"/>
              <a:t>thể</a:t>
            </a:r>
            <a:r>
              <a:rPr lang="en-US" altLang="vi-VN" sz="2200" dirty="0"/>
              <a:t> </a:t>
            </a:r>
            <a:r>
              <a:rPr lang="en-US" altLang="vi-VN" sz="2200" dirty="0" err="1"/>
              <a:t>và</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qua </a:t>
            </a:r>
            <a:r>
              <a:rPr lang="en-US" altLang="vi-VN" sz="2200" dirty="0" err="1"/>
              <a:t>hình</a:t>
            </a:r>
            <a:r>
              <a:rPr lang="en-US" altLang="vi-VN" sz="2200" dirty="0"/>
              <a:t> </a:t>
            </a:r>
            <a:r>
              <a:rPr lang="en-US" altLang="vi-VN" sz="2200" dirty="0" err="1"/>
              <a:t>chữ</a:t>
            </a:r>
            <a:r>
              <a:rPr lang="en-US" altLang="vi-VN" sz="2200" dirty="0"/>
              <a:t> </a:t>
            </a:r>
            <a:r>
              <a:rPr lang="en-US" altLang="vi-VN" sz="2200" dirty="0" err="1"/>
              <a:t>nhật</a:t>
            </a:r>
            <a:r>
              <a:rPr lang="en-US" altLang="vi-VN" sz="2200" dirty="0"/>
              <a:t> </a:t>
            </a:r>
            <a:r>
              <a:rPr lang="en-US" altLang="vi-VN" sz="2200" dirty="0" err="1"/>
              <a:t>có</a:t>
            </a:r>
            <a:r>
              <a:rPr lang="en-US" altLang="vi-VN" sz="2200" dirty="0"/>
              <a:t> 2 </a:t>
            </a:r>
            <a:r>
              <a:rPr lang="en-US" altLang="vi-VN" sz="2200" dirty="0" err="1"/>
              <a:t>ngăn</a:t>
            </a:r>
            <a:r>
              <a:rPr lang="en-US" altLang="vi-VN" sz="2200" dirty="0"/>
              <a:t>: </a:t>
            </a:r>
            <a:r>
              <a:rPr lang="en-US" altLang="vi-VN" sz="2200" dirty="0" err="1"/>
              <a:t>ngăn</a:t>
            </a:r>
            <a:r>
              <a:rPr lang="en-US" altLang="vi-VN" sz="2200" dirty="0"/>
              <a:t> </a:t>
            </a:r>
            <a:r>
              <a:rPr lang="en-US" altLang="vi-VN" sz="2200" dirty="0" err="1"/>
              <a:t>trên</a:t>
            </a:r>
            <a:r>
              <a:rPr lang="en-US" altLang="vi-VN" sz="2200" dirty="0"/>
              <a:t> </a:t>
            </a:r>
            <a:r>
              <a:rPr lang="en-US" altLang="vi-VN" sz="2200" dirty="0" err="1"/>
              <a:t>chứa</a:t>
            </a:r>
            <a:r>
              <a:rPr lang="en-US" altLang="vi-VN" sz="2200" dirty="0"/>
              <a:t> </a:t>
            </a:r>
            <a:r>
              <a:rPr lang="en-US" altLang="vi-VN" sz="2200" dirty="0" err="1"/>
              <a:t>tên</a:t>
            </a:r>
            <a:r>
              <a:rPr lang="en-US" altLang="vi-VN" sz="2200" dirty="0"/>
              <a:t> </a:t>
            </a:r>
            <a:r>
              <a:rPr lang="en-US" altLang="vi-VN" sz="2200" dirty="0" err="1"/>
              <a:t>kiểu</a:t>
            </a:r>
            <a:r>
              <a:rPr lang="en-US" altLang="vi-VN" sz="2200" dirty="0"/>
              <a:t> </a:t>
            </a:r>
            <a:r>
              <a:rPr lang="en-US" altLang="vi-VN" sz="2200" dirty="0" err="1"/>
              <a:t>thực</a:t>
            </a:r>
            <a:r>
              <a:rPr lang="en-US" altLang="vi-VN" sz="2200" dirty="0"/>
              <a:t> </a:t>
            </a:r>
            <a:r>
              <a:rPr lang="en-US" altLang="vi-VN" sz="2200" dirty="0" err="1"/>
              <a:t>thể</a:t>
            </a:r>
            <a:r>
              <a:rPr lang="en-US" altLang="vi-VN" sz="2200" dirty="0"/>
              <a:t>, </a:t>
            </a:r>
            <a:r>
              <a:rPr lang="en-US" altLang="vi-VN" sz="2200" dirty="0" err="1"/>
              <a:t>ngăn</a:t>
            </a:r>
            <a:r>
              <a:rPr lang="en-US" altLang="vi-VN" sz="2200" dirty="0"/>
              <a:t> </a:t>
            </a:r>
            <a:r>
              <a:rPr lang="en-US" altLang="vi-VN" sz="2200" dirty="0" err="1"/>
              <a:t>dưới</a:t>
            </a:r>
            <a:r>
              <a:rPr lang="en-US" altLang="vi-VN" sz="2200" dirty="0"/>
              <a:t> </a:t>
            </a:r>
            <a:r>
              <a:rPr lang="en-US" altLang="vi-VN" sz="2200" dirty="0" err="1"/>
              <a:t>chứa</a:t>
            </a:r>
            <a:r>
              <a:rPr lang="en-US" altLang="vi-VN" sz="2200" dirty="0"/>
              <a:t> </a:t>
            </a:r>
            <a:r>
              <a:rPr lang="en-US" altLang="vi-VN" sz="2200" dirty="0" err="1"/>
              <a:t>tập</a:t>
            </a:r>
            <a:r>
              <a:rPr lang="en-US" altLang="vi-VN" sz="2200" dirty="0"/>
              <a:t> </a:t>
            </a:r>
            <a:r>
              <a:rPr lang="en-US" altLang="vi-VN" sz="2200" dirty="0" err="1"/>
              <a:t>hợp</a:t>
            </a:r>
            <a:r>
              <a:rPr lang="en-US" altLang="vi-VN" sz="2200" dirty="0"/>
              <a:t> </a:t>
            </a:r>
            <a:r>
              <a:rPr lang="en-US" altLang="vi-VN" sz="2200" dirty="0" err="1"/>
              <a:t>các</a:t>
            </a:r>
            <a:r>
              <a:rPr lang="en-US" altLang="vi-VN" sz="2200" dirty="0"/>
              <a:t> </a:t>
            </a:r>
            <a:r>
              <a:rPr lang="en-US" altLang="vi-VN" sz="2200" dirty="0" err="1"/>
              <a:t>kiểu</a:t>
            </a:r>
            <a:r>
              <a:rPr lang="en-US" altLang="vi-VN" sz="2200" dirty="0"/>
              <a:t> </a:t>
            </a:r>
            <a:r>
              <a:rPr lang="en-US" altLang="vi-VN" sz="2200" dirty="0" err="1"/>
              <a:t>thuôc</a:t>
            </a:r>
            <a:r>
              <a:rPr lang="en-US" altLang="vi-VN" sz="2200" dirty="0"/>
              <a:t> </a:t>
            </a:r>
            <a:r>
              <a:rPr lang="en-US" altLang="vi-VN" sz="2200" dirty="0" err="1"/>
              <a:t>tính</a:t>
            </a:r>
            <a:endParaRPr lang="en-US" altLang="vi-VN" sz="2200" dirty="0"/>
          </a:p>
        </p:txBody>
      </p:sp>
      <p:sp>
        <p:nvSpPr>
          <p:cNvPr id="2" name="Slide Number Placeholder 1">
            <a:extLst>
              <a:ext uri="{FF2B5EF4-FFF2-40B4-BE49-F238E27FC236}">
                <a16:creationId xmlns:a16="http://schemas.microsoft.com/office/drawing/2014/main" id="{1F6A9559-AA72-40D5-9452-C3136E4BD386}"/>
              </a:ext>
            </a:extLst>
          </p:cNvPr>
          <p:cNvSpPr>
            <a:spLocks noGrp="1"/>
          </p:cNvSpPr>
          <p:nvPr>
            <p:ph type="sldNum" sz="quarter" idx="12"/>
          </p:nvPr>
        </p:nvSpPr>
        <p:spPr/>
        <p:txBody>
          <a:bodyPr/>
          <a:lstStyle/>
          <a:p>
            <a:fld id="{75AD155E-7EA3-EA46-B9DC-061AAF62E150}"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a:extLst>
              <a:ext uri="{FF2B5EF4-FFF2-40B4-BE49-F238E27FC236}">
                <a16:creationId xmlns:a16="http://schemas.microsoft.com/office/drawing/2014/main" id="{42658A18-710C-4B43-A7B0-D00437412856}"/>
              </a:ext>
            </a:extLst>
          </p:cNvPr>
          <p:cNvSpPr>
            <a:spLocks noGrp="1" noChangeArrowheads="1"/>
          </p:cNvSpPr>
          <p:nvPr>
            <p:ph type="title"/>
          </p:nvPr>
        </p:nvSpPr>
        <p:spPr>
          <a:xfrm>
            <a:off x="228601" y="461069"/>
            <a:ext cx="8458200" cy="715962"/>
          </a:xfrm>
        </p:spPr>
        <p:txBody>
          <a:bodyPr>
            <a:normAutofit/>
          </a:bodyPr>
          <a:lstStyle/>
          <a:p>
            <a:pPr eaLnBrk="1" hangingPunct="1"/>
            <a:r>
              <a:rPr lang="en-US" altLang="vi-VN" sz="2400" dirty="0" err="1"/>
              <a:t>Các</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E-R </a:t>
            </a:r>
            <a:r>
              <a:rPr lang="en-US" altLang="vi-VN" sz="2400" dirty="0" err="1"/>
              <a:t>kinh</a:t>
            </a:r>
            <a:r>
              <a:rPr lang="en-US" altLang="vi-VN" sz="2400" dirty="0"/>
              <a:t> </a:t>
            </a:r>
            <a:r>
              <a:rPr lang="en-US" altLang="vi-VN" sz="2400" dirty="0" err="1"/>
              <a:t>điển</a:t>
            </a:r>
            <a:endParaRPr lang="en-US" altLang="vi-VN" sz="2400" dirty="0"/>
          </a:p>
        </p:txBody>
      </p:sp>
      <p:sp>
        <p:nvSpPr>
          <p:cNvPr id="75782" name="Rectangle 3">
            <a:extLst>
              <a:ext uri="{FF2B5EF4-FFF2-40B4-BE49-F238E27FC236}">
                <a16:creationId xmlns:a16="http://schemas.microsoft.com/office/drawing/2014/main" id="{0A508DCC-8C2C-41E5-B407-D09FD5F4A1C0}"/>
              </a:ext>
            </a:extLst>
          </p:cNvPr>
          <p:cNvSpPr>
            <a:spLocks noGrp="1" noChangeArrowheads="1"/>
          </p:cNvSpPr>
          <p:nvPr>
            <p:ph idx="1"/>
          </p:nvPr>
        </p:nvSpPr>
        <p:spPr>
          <a:xfrm>
            <a:off x="581193" y="1788656"/>
            <a:ext cx="8105607" cy="4890650"/>
          </a:xfrm>
        </p:spPr>
        <p:txBody>
          <a:bodyPr>
            <a:normAutofit/>
          </a:bodyPr>
          <a:lstStyle/>
          <a:p>
            <a:pPr eaLnBrk="1" hangingPunct="1"/>
            <a:r>
              <a:rPr lang="en-US" altLang="vi-VN" dirty="0"/>
              <a:t>Quan </a:t>
            </a:r>
            <a:r>
              <a:rPr lang="en-US" altLang="vi-VN" dirty="0" err="1"/>
              <a:t>hệ</a:t>
            </a:r>
            <a:r>
              <a:rPr lang="en-US" altLang="vi-VN" dirty="0"/>
              <a:t>/</a:t>
            </a:r>
            <a:r>
              <a:rPr lang="en-US" altLang="vi-VN" dirty="0" err="1"/>
              <a:t>kiểu</a:t>
            </a:r>
            <a:r>
              <a:rPr lang="en-US" altLang="vi-VN" dirty="0"/>
              <a:t> </a:t>
            </a:r>
            <a:r>
              <a:rPr lang="en-US" altLang="vi-VN" dirty="0" err="1"/>
              <a:t>quan</a:t>
            </a:r>
            <a:r>
              <a:rPr lang="en-US" altLang="vi-VN" dirty="0"/>
              <a:t> </a:t>
            </a:r>
            <a:r>
              <a:rPr lang="en-US" altLang="vi-VN" dirty="0" err="1"/>
              <a:t>hệ</a:t>
            </a:r>
            <a:r>
              <a:rPr lang="en-US" altLang="vi-VN" dirty="0"/>
              <a:t> - </a:t>
            </a:r>
            <a:r>
              <a:rPr lang="en-US" altLang="vi-VN" dirty="0" err="1"/>
              <a:t>liên</a:t>
            </a:r>
            <a:r>
              <a:rPr lang="en-US" altLang="vi-VN" dirty="0"/>
              <a:t> </a:t>
            </a:r>
            <a:r>
              <a:rPr lang="en-US" altLang="vi-VN" dirty="0" err="1"/>
              <a:t>kết</a:t>
            </a:r>
            <a:r>
              <a:rPr lang="en-US" altLang="vi-VN" dirty="0"/>
              <a:t>/</a:t>
            </a:r>
            <a:r>
              <a:rPr lang="en-US" altLang="vi-VN" dirty="0" err="1"/>
              <a:t>kiểu</a:t>
            </a:r>
            <a:r>
              <a:rPr lang="en-US" altLang="vi-VN" dirty="0"/>
              <a:t> </a:t>
            </a:r>
            <a:r>
              <a:rPr lang="en-US" altLang="vi-VN" dirty="0" err="1"/>
              <a:t>liên</a:t>
            </a:r>
            <a:r>
              <a:rPr lang="en-US" altLang="vi-VN" dirty="0"/>
              <a:t> </a:t>
            </a:r>
            <a:r>
              <a:rPr lang="en-US" altLang="vi-VN" dirty="0" err="1"/>
              <a:t>kết</a:t>
            </a:r>
            <a:endParaRPr lang="en-US" altLang="vi-VN" dirty="0"/>
          </a:p>
          <a:p>
            <a:pPr lvl="1" eaLnBrk="1" hangingPunct="1"/>
            <a:r>
              <a:rPr lang="en-US" altLang="vi-VN" dirty="0"/>
              <a:t>Quan </a:t>
            </a:r>
            <a:r>
              <a:rPr lang="en-US" altLang="vi-VN" dirty="0" err="1"/>
              <a:t>hệ</a:t>
            </a:r>
            <a:r>
              <a:rPr lang="en-US" altLang="vi-VN" dirty="0"/>
              <a:t> - </a:t>
            </a:r>
            <a:r>
              <a:rPr lang="en-US" altLang="vi-VN" dirty="0" err="1"/>
              <a:t>liên</a:t>
            </a:r>
            <a:r>
              <a:rPr lang="en-US" altLang="vi-VN" dirty="0"/>
              <a:t> </a:t>
            </a:r>
            <a:r>
              <a:rPr lang="en-US" altLang="vi-VN" dirty="0" err="1"/>
              <a:t>kết</a:t>
            </a:r>
            <a:r>
              <a:rPr lang="en-US" altLang="vi-VN" dirty="0"/>
              <a:t> </a:t>
            </a:r>
            <a:r>
              <a:rPr lang="en-US" altLang="vi-VN" dirty="0" err="1"/>
              <a:t>là</a:t>
            </a:r>
            <a:r>
              <a:rPr lang="en-US" altLang="vi-VN" dirty="0"/>
              <a:t> </a:t>
            </a:r>
            <a:r>
              <a:rPr lang="en-US" altLang="vi-VN" dirty="0" err="1"/>
              <a:t>sự</a:t>
            </a:r>
            <a:r>
              <a:rPr lang="en-US" altLang="vi-VN" dirty="0"/>
              <a:t> </a:t>
            </a:r>
            <a:r>
              <a:rPr lang="en-US" altLang="vi-VN" dirty="0" err="1"/>
              <a:t>kết</a:t>
            </a:r>
            <a:r>
              <a:rPr lang="en-US" altLang="vi-VN" dirty="0"/>
              <a:t> </a:t>
            </a:r>
            <a:r>
              <a:rPr lang="en-US" altLang="vi-VN" dirty="0" err="1"/>
              <a:t>nối</a:t>
            </a:r>
            <a:r>
              <a:rPr lang="en-US" altLang="vi-VN" dirty="0"/>
              <a:t> </a:t>
            </a:r>
            <a:r>
              <a:rPr lang="en-US" altLang="vi-VN" dirty="0" err="1"/>
              <a:t>có</a:t>
            </a:r>
            <a:r>
              <a:rPr lang="en-US" altLang="vi-VN" dirty="0"/>
              <a:t> ý </a:t>
            </a:r>
            <a:r>
              <a:rPr lang="en-US" altLang="vi-VN" dirty="0" err="1"/>
              <a:t>nghĩa</a:t>
            </a:r>
            <a:r>
              <a:rPr lang="en-US" altLang="vi-VN" dirty="0"/>
              <a:t> </a:t>
            </a:r>
            <a:r>
              <a:rPr lang="en-US" altLang="vi-VN" dirty="0" err="1"/>
              <a:t>giữa</a:t>
            </a:r>
            <a:r>
              <a:rPr lang="en-US" altLang="vi-VN" dirty="0"/>
              <a:t> </a:t>
            </a:r>
            <a:r>
              <a:rPr lang="en-US" altLang="vi-VN" dirty="0" err="1"/>
              <a:t>hai</a:t>
            </a:r>
            <a:r>
              <a:rPr lang="en-US" altLang="vi-VN" dirty="0"/>
              <a:t> hay </a:t>
            </a:r>
            <a:r>
              <a:rPr lang="en-US" altLang="vi-VN" dirty="0" err="1"/>
              <a:t>nhiều</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thể</a:t>
            </a:r>
            <a:r>
              <a:rPr lang="en-US" altLang="vi-VN" dirty="0"/>
              <a:t> </a:t>
            </a:r>
            <a:r>
              <a:rPr lang="en-US" altLang="vi-VN" dirty="0" err="1"/>
              <a:t>hiện</a:t>
            </a:r>
            <a:r>
              <a:rPr lang="en-US" altLang="vi-VN" dirty="0"/>
              <a:t> (</a:t>
            </a:r>
            <a:r>
              <a:rPr lang="en-US" altLang="vi-VN" dirty="0" err="1"/>
              <a:t>phản</a:t>
            </a:r>
            <a:r>
              <a:rPr lang="en-US" altLang="vi-VN" dirty="0"/>
              <a:t> </a:t>
            </a:r>
            <a:r>
              <a:rPr lang="en-US" altLang="vi-VN" dirty="0" err="1"/>
              <a:t>ánh</a:t>
            </a:r>
            <a:r>
              <a:rPr lang="en-US" altLang="vi-VN" dirty="0"/>
              <a:t>) </a:t>
            </a:r>
            <a:r>
              <a:rPr lang="en-US" altLang="vi-VN" dirty="0" err="1"/>
              <a:t>sự</a:t>
            </a:r>
            <a:r>
              <a:rPr lang="en-US" altLang="vi-VN" dirty="0"/>
              <a:t> </a:t>
            </a:r>
            <a:r>
              <a:rPr lang="en-US" altLang="vi-VN" dirty="0" err="1"/>
              <a:t>ràng</a:t>
            </a:r>
            <a:r>
              <a:rPr lang="en-US" altLang="vi-VN" dirty="0"/>
              <a:t> </a:t>
            </a:r>
            <a:r>
              <a:rPr lang="en-US" altLang="vi-VN" dirty="0" err="1"/>
              <a:t>buộc</a:t>
            </a:r>
            <a:r>
              <a:rPr lang="en-US" altLang="vi-VN" dirty="0"/>
              <a:t> </a:t>
            </a:r>
            <a:r>
              <a:rPr lang="en-US" altLang="vi-VN" dirty="0" err="1"/>
              <a:t>về</a:t>
            </a:r>
            <a:r>
              <a:rPr lang="en-US" altLang="vi-VN" dirty="0"/>
              <a:t> </a:t>
            </a:r>
            <a:r>
              <a:rPr lang="en-US" altLang="vi-VN" dirty="0" err="1"/>
              <a:t>quản</a:t>
            </a:r>
            <a:r>
              <a:rPr lang="en-US" altLang="vi-VN" dirty="0"/>
              <a:t> </a:t>
            </a:r>
            <a:r>
              <a:rPr lang="en-US" altLang="vi-VN" dirty="0" err="1"/>
              <a:t>lý</a:t>
            </a:r>
            <a:r>
              <a:rPr lang="en-US" altLang="vi-VN" dirty="0"/>
              <a:t>. </a:t>
            </a:r>
          </a:p>
          <a:p>
            <a:pPr lvl="1" eaLnBrk="1" hangingPunct="1"/>
            <a:r>
              <a:rPr lang="en-US" altLang="vi-VN" dirty="0" err="1"/>
              <a:t>Ví</a:t>
            </a:r>
            <a:r>
              <a:rPr lang="en-US" altLang="vi-VN" dirty="0"/>
              <a:t> </a:t>
            </a:r>
            <a:r>
              <a:rPr lang="en-US" altLang="vi-VN" dirty="0" err="1"/>
              <a:t>dụ</a:t>
            </a:r>
            <a:r>
              <a:rPr lang="en-US" altLang="vi-VN" dirty="0"/>
              <a:t>: </a:t>
            </a:r>
            <a:r>
              <a:rPr lang="en-US" altLang="vi-VN" dirty="0" err="1"/>
              <a:t>Khách</a:t>
            </a:r>
            <a:r>
              <a:rPr lang="en-US" altLang="vi-VN" dirty="0"/>
              <a:t> </a:t>
            </a:r>
            <a:r>
              <a:rPr lang="en-US" altLang="vi-VN" dirty="0" err="1"/>
              <a:t>N.V.Ba</a:t>
            </a:r>
            <a:r>
              <a:rPr lang="en-US" altLang="vi-VN" dirty="0"/>
              <a:t> </a:t>
            </a:r>
            <a:r>
              <a:rPr lang="en-US" altLang="vi-VN" dirty="0" err="1"/>
              <a:t>mua</a:t>
            </a:r>
            <a:r>
              <a:rPr lang="en-US" altLang="vi-VN" dirty="0"/>
              <a:t> </a:t>
            </a:r>
            <a:r>
              <a:rPr lang="en-US" altLang="vi-VN" dirty="0" err="1"/>
              <a:t>hàng</a:t>
            </a:r>
            <a:r>
              <a:rPr lang="en-US" altLang="vi-VN" dirty="0"/>
              <a:t> </a:t>
            </a:r>
            <a:r>
              <a:rPr lang="en-US" altLang="vi-VN" dirty="0" err="1"/>
              <a:t>hóa</a:t>
            </a:r>
            <a:r>
              <a:rPr lang="en-US" altLang="vi-VN" dirty="0"/>
              <a:t> </a:t>
            </a:r>
            <a:r>
              <a:rPr lang="en-US" altLang="vi-VN" dirty="0" err="1"/>
              <a:t>đơn</a:t>
            </a:r>
            <a:r>
              <a:rPr lang="en-US" altLang="vi-VN" dirty="0"/>
              <a:t> </a:t>
            </a:r>
            <a:r>
              <a:rPr lang="en-US" altLang="vi-VN" dirty="0" err="1"/>
              <a:t>số</a:t>
            </a:r>
            <a:r>
              <a:rPr lang="en-US" altLang="vi-VN" dirty="0"/>
              <a:t> 0044</a:t>
            </a:r>
          </a:p>
          <a:p>
            <a:pPr lvl="1" eaLnBrk="1" hangingPunct="1"/>
            <a:r>
              <a:rPr lang="en-US" altLang="vi-VN" dirty="0" err="1"/>
              <a:t>Tập</a:t>
            </a:r>
            <a:r>
              <a:rPr lang="en-US" altLang="vi-VN" dirty="0"/>
              <a:t> </a:t>
            </a:r>
            <a:r>
              <a:rPr lang="en-US" altLang="vi-VN" dirty="0" err="1"/>
              <a:t>hợp</a:t>
            </a:r>
            <a:r>
              <a:rPr lang="en-US" altLang="vi-VN" dirty="0"/>
              <a:t> </a:t>
            </a:r>
            <a:r>
              <a:rPr lang="en-US" altLang="vi-VN" dirty="0" err="1"/>
              <a:t>các</a:t>
            </a:r>
            <a:r>
              <a:rPr lang="en-US" altLang="vi-VN" dirty="0"/>
              <a:t> </a:t>
            </a:r>
            <a:r>
              <a:rPr lang="en-US" altLang="vi-VN" dirty="0" err="1"/>
              <a:t>liên</a:t>
            </a:r>
            <a:r>
              <a:rPr lang="en-US" altLang="vi-VN" dirty="0"/>
              <a:t> </a:t>
            </a:r>
            <a:r>
              <a:rPr lang="en-US" altLang="vi-VN" dirty="0" err="1"/>
              <a:t>kết</a:t>
            </a:r>
            <a:r>
              <a:rPr lang="en-US" altLang="vi-VN" dirty="0"/>
              <a:t> </a:t>
            </a:r>
            <a:r>
              <a:rPr lang="en-US" altLang="vi-VN" dirty="0" err="1"/>
              <a:t>cùng</a:t>
            </a:r>
            <a:r>
              <a:rPr lang="en-US" altLang="vi-VN" dirty="0"/>
              <a:t> </a:t>
            </a:r>
            <a:r>
              <a:rPr lang="en-US" altLang="vi-VN" dirty="0" err="1"/>
              <a:t>bản</a:t>
            </a:r>
            <a:r>
              <a:rPr lang="en-US" altLang="vi-VN" dirty="0"/>
              <a:t> </a:t>
            </a:r>
            <a:r>
              <a:rPr lang="en-US" altLang="vi-VN" dirty="0" err="1"/>
              <a:t>chất</a:t>
            </a:r>
            <a:r>
              <a:rPr lang="en-US" altLang="vi-VN" dirty="0"/>
              <a:t> </a:t>
            </a:r>
            <a:r>
              <a:rPr lang="en-US" altLang="vi-VN" dirty="0" err="1"/>
              <a:t>thành</a:t>
            </a:r>
            <a:r>
              <a:rPr lang="en-US" altLang="vi-VN" dirty="0"/>
              <a:t> </a:t>
            </a:r>
            <a:r>
              <a:rPr lang="en-US" altLang="vi-VN" dirty="0" err="1"/>
              <a:t>kiểu</a:t>
            </a:r>
            <a:r>
              <a:rPr lang="en-US" altLang="vi-VN" dirty="0"/>
              <a:t> </a:t>
            </a:r>
            <a:r>
              <a:rPr lang="en-US" altLang="vi-VN" dirty="0" err="1"/>
              <a:t>liên</a:t>
            </a:r>
            <a:r>
              <a:rPr lang="en-US" altLang="vi-VN" dirty="0"/>
              <a:t> </a:t>
            </a:r>
            <a:r>
              <a:rPr lang="en-US" altLang="vi-VN" dirty="0" err="1"/>
              <a:t>kết</a:t>
            </a:r>
            <a:r>
              <a:rPr lang="en-US" altLang="vi-VN" dirty="0"/>
              <a:t>.</a:t>
            </a:r>
          </a:p>
          <a:p>
            <a:pPr lvl="1" eaLnBrk="1" hangingPunct="1"/>
            <a:r>
              <a:rPr lang="en-US" altLang="vi-VN" dirty="0" err="1"/>
              <a:t>Giữa</a:t>
            </a:r>
            <a:r>
              <a:rPr lang="en-US" altLang="vi-VN" dirty="0"/>
              <a:t> </a:t>
            </a:r>
            <a:r>
              <a:rPr lang="en-US" altLang="vi-VN" dirty="0" err="1"/>
              <a:t>các</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cụ</a:t>
            </a:r>
            <a:r>
              <a:rPr lang="en-US" altLang="vi-VN" dirty="0"/>
              <a:t> </a:t>
            </a:r>
            <a:r>
              <a:rPr lang="en-US" altLang="vi-VN" dirty="0" err="1"/>
              <a:t>thể</a:t>
            </a:r>
            <a:r>
              <a:rPr lang="en-US" altLang="vi-VN" dirty="0"/>
              <a:t> </a:t>
            </a:r>
            <a:r>
              <a:rPr lang="en-US" altLang="vi-VN" dirty="0" err="1"/>
              <a:t>tồn</a:t>
            </a:r>
            <a:r>
              <a:rPr lang="en-US" altLang="vi-VN" dirty="0"/>
              <a:t> </a:t>
            </a:r>
            <a:r>
              <a:rPr lang="en-US" altLang="vi-VN" dirty="0" err="1"/>
              <a:t>tại</a:t>
            </a:r>
            <a:r>
              <a:rPr lang="en-US" altLang="vi-VN" dirty="0"/>
              <a:t> </a:t>
            </a:r>
            <a:r>
              <a:rPr lang="en-US" altLang="vi-VN" dirty="0" err="1"/>
              <a:t>liên</a:t>
            </a:r>
            <a:r>
              <a:rPr lang="en-US" altLang="vi-VN" dirty="0"/>
              <a:t> </a:t>
            </a:r>
            <a:r>
              <a:rPr lang="en-US" altLang="vi-VN" dirty="0" err="1"/>
              <a:t>kết</a:t>
            </a:r>
            <a:r>
              <a:rPr lang="en-US" altLang="vi-VN" dirty="0"/>
              <a:t>, </a:t>
            </a:r>
            <a:r>
              <a:rPr lang="en-US" altLang="vi-VN" dirty="0" err="1"/>
              <a:t>giữa</a:t>
            </a:r>
            <a:r>
              <a:rPr lang="en-US" altLang="vi-VN" dirty="0"/>
              <a:t> </a:t>
            </a:r>
            <a:r>
              <a:rPr lang="en-US" altLang="vi-VN" dirty="0" err="1"/>
              <a:t>các</a:t>
            </a:r>
            <a:r>
              <a:rPr lang="en-US" altLang="vi-VN" dirty="0"/>
              <a:t> </a:t>
            </a:r>
            <a:r>
              <a:rPr lang="en-US" altLang="vi-VN" dirty="0" err="1"/>
              <a:t>kiểu</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và</a:t>
            </a:r>
            <a:r>
              <a:rPr lang="en-US" altLang="vi-VN" dirty="0"/>
              <a:t> </a:t>
            </a:r>
            <a:r>
              <a:rPr lang="en-US" altLang="vi-VN" dirty="0" err="1"/>
              <a:t>kiểu</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tồn</a:t>
            </a:r>
            <a:r>
              <a:rPr lang="en-US" altLang="vi-VN" dirty="0"/>
              <a:t> </a:t>
            </a:r>
            <a:r>
              <a:rPr lang="en-US" altLang="vi-VN" dirty="0" err="1"/>
              <a:t>tại</a:t>
            </a:r>
            <a:r>
              <a:rPr lang="en-US" altLang="vi-VN" dirty="0"/>
              <a:t> </a:t>
            </a:r>
            <a:r>
              <a:rPr lang="en-US" altLang="vi-VN" dirty="0" err="1"/>
              <a:t>kiểu</a:t>
            </a:r>
            <a:r>
              <a:rPr lang="en-US" altLang="vi-VN" dirty="0"/>
              <a:t> </a:t>
            </a:r>
            <a:r>
              <a:rPr lang="en-US" altLang="vi-VN" dirty="0" err="1"/>
              <a:t>liên</a:t>
            </a:r>
            <a:r>
              <a:rPr lang="en-US" altLang="vi-VN" dirty="0"/>
              <a:t> </a:t>
            </a:r>
            <a:r>
              <a:rPr lang="en-US" altLang="vi-VN" dirty="0" err="1"/>
              <a:t>kết</a:t>
            </a:r>
            <a:endParaRPr lang="en-US" altLang="vi-VN" dirty="0"/>
          </a:p>
        </p:txBody>
      </p:sp>
      <p:sp>
        <p:nvSpPr>
          <p:cNvPr id="2" name="Slide Number Placeholder 1">
            <a:extLst>
              <a:ext uri="{FF2B5EF4-FFF2-40B4-BE49-F238E27FC236}">
                <a16:creationId xmlns:a16="http://schemas.microsoft.com/office/drawing/2014/main" id="{B562FEA0-264A-497C-810E-7891FC4304F2}"/>
              </a:ext>
            </a:extLst>
          </p:cNvPr>
          <p:cNvSpPr>
            <a:spLocks noGrp="1"/>
          </p:cNvSpPr>
          <p:nvPr>
            <p:ph type="sldNum" sz="quarter" idx="12"/>
          </p:nvPr>
        </p:nvSpPr>
        <p:spPr/>
        <p:txBody>
          <a:bodyPr/>
          <a:lstStyle/>
          <a:p>
            <a:fld id="{75AD155E-7EA3-EA46-B9DC-061AAF62E150}"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a:extLst>
              <a:ext uri="{FF2B5EF4-FFF2-40B4-BE49-F238E27FC236}">
                <a16:creationId xmlns:a16="http://schemas.microsoft.com/office/drawing/2014/main" id="{44EB0CD7-04E8-4CF4-A77E-8D2697428998}"/>
              </a:ext>
            </a:extLst>
          </p:cNvPr>
          <p:cNvSpPr>
            <a:spLocks noGrp="1" noChangeArrowheads="1"/>
          </p:cNvSpPr>
          <p:nvPr>
            <p:ph type="title"/>
          </p:nvPr>
        </p:nvSpPr>
        <p:spPr>
          <a:xfrm>
            <a:off x="228600" y="391188"/>
            <a:ext cx="8458200" cy="715962"/>
          </a:xfrm>
        </p:spPr>
        <p:txBody>
          <a:bodyPr>
            <a:noAutofit/>
          </a:bodyPr>
          <a:lstStyle/>
          <a:p>
            <a:pPr eaLnBrk="1" hangingPunct="1"/>
            <a:r>
              <a:rPr lang="en-US" altLang="vi-VN" sz="2400" dirty="0" err="1"/>
              <a:t>Các</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E-R </a:t>
            </a:r>
            <a:r>
              <a:rPr lang="en-US" altLang="vi-VN" sz="2400" dirty="0" err="1"/>
              <a:t>kinh</a:t>
            </a:r>
            <a:r>
              <a:rPr lang="en-US" altLang="vi-VN" sz="2400" dirty="0"/>
              <a:t> </a:t>
            </a:r>
            <a:r>
              <a:rPr lang="en-US" altLang="vi-VN" sz="2400" dirty="0" err="1"/>
              <a:t>điển</a:t>
            </a:r>
            <a:endParaRPr lang="en-US" altLang="vi-VN" sz="2400" dirty="0"/>
          </a:p>
        </p:txBody>
      </p:sp>
      <p:sp>
        <p:nvSpPr>
          <p:cNvPr id="76806" name="Rectangle 3">
            <a:extLst>
              <a:ext uri="{FF2B5EF4-FFF2-40B4-BE49-F238E27FC236}">
                <a16:creationId xmlns:a16="http://schemas.microsoft.com/office/drawing/2014/main" id="{0A6DD695-4F65-440D-8CCD-121DA75FF31E}"/>
              </a:ext>
            </a:extLst>
          </p:cNvPr>
          <p:cNvSpPr>
            <a:spLocks noGrp="1" noChangeArrowheads="1"/>
          </p:cNvSpPr>
          <p:nvPr>
            <p:ph idx="1"/>
          </p:nvPr>
        </p:nvSpPr>
        <p:spPr/>
        <p:txBody>
          <a:bodyPr>
            <a:normAutofit fontScale="92500" lnSpcReduction="10000"/>
          </a:bodyPr>
          <a:lstStyle/>
          <a:p>
            <a:pPr eaLnBrk="1" hangingPunct="1">
              <a:lnSpc>
                <a:spcPct val="80000"/>
              </a:lnSpc>
            </a:pPr>
            <a:r>
              <a:rPr lang="en-US" altLang="vi-VN" sz="2600" dirty="0" err="1"/>
              <a:t>Các</a:t>
            </a:r>
            <a:r>
              <a:rPr lang="en-US" altLang="vi-VN" sz="2600" dirty="0"/>
              <a:t> </a:t>
            </a:r>
            <a:r>
              <a:rPr lang="en-US" altLang="vi-VN" sz="2600" dirty="0" err="1"/>
              <a:t>liên</a:t>
            </a:r>
            <a:r>
              <a:rPr lang="en-US" altLang="vi-VN" sz="2600" dirty="0"/>
              <a:t> </a:t>
            </a:r>
            <a:r>
              <a:rPr lang="en-US" altLang="vi-VN" sz="2600" dirty="0" err="1"/>
              <a:t>kết</a:t>
            </a:r>
            <a:endParaRPr lang="en-US" altLang="vi-VN" sz="2600" dirty="0"/>
          </a:p>
          <a:p>
            <a:pPr lvl="1" eaLnBrk="1" hangingPunct="1">
              <a:lnSpc>
                <a:spcPct val="80000"/>
              </a:lnSpc>
            </a:pPr>
            <a:r>
              <a:rPr lang="en-US" altLang="vi-VN" sz="2400" dirty="0" err="1"/>
              <a:t>Biểu</a:t>
            </a:r>
            <a:r>
              <a:rPr lang="en-US" altLang="vi-VN" sz="2400" dirty="0"/>
              <a:t> </a:t>
            </a:r>
            <a:r>
              <a:rPr lang="en-US" altLang="vi-VN" sz="2400" dirty="0" err="1"/>
              <a:t>diễn</a:t>
            </a:r>
            <a:r>
              <a:rPr lang="en-US" altLang="vi-VN" sz="2400" dirty="0"/>
              <a:t> </a:t>
            </a:r>
            <a:r>
              <a:rPr lang="en-US" altLang="vi-VN" sz="2400" dirty="0" err="1"/>
              <a:t>liên</a:t>
            </a:r>
            <a:r>
              <a:rPr lang="en-US" altLang="vi-VN" sz="2400" dirty="0"/>
              <a:t> </a:t>
            </a:r>
            <a:r>
              <a:rPr lang="en-US" altLang="vi-VN" sz="2400" dirty="0" err="1"/>
              <a:t>kết</a:t>
            </a:r>
            <a:r>
              <a:rPr lang="en-US" altLang="vi-VN" sz="2400" dirty="0"/>
              <a:t>:</a:t>
            </a:r>
          </a:p>
          <a:p>
            <a:pPr lvl="2" eaLnBrk="1" hangingPunct="1">
              <a:lnSpc>
                <a:spcPct val="80000"/>
              </a:lnSpc>
            </a:pPr>
            <a:r>
              <a:rPr lang="en-US" altLang="vi-VN" sz="2000" dirty="0" err="1"/>
              <a:t>Biểu</a:t>
            </a:r>
            <a:r>
              <a:rPr lang="en-US" altLang="vi-VN" sz="2000" dirty="0"/>
              <a:t> </a:t>
            </a:r>
            <a:r>
              <a:rPr lang="en-US" altLang="vi-VN" sz="2000" dirty="0" err="1"/>
              <a:t>diễn</a:t>
            </a:r>
            <a:r>
              <a:rPr lang="en-US" altLang="vi-VN" sz="2000" dirty="0"/>
              <a:t> </a:t>
            </a:r>
            <a:r>
              <a:rPr lang="en-US" altLang="vi-VN" sz="2000" dirty="0" err="1"/>
              <a:t>bằng</a:t>
            </a:r>
            <a:r>
              <a:rPr lang="en-US" altLang="vi-VN" sz="2000" dirty="0"/>
              <a:t> </a:t>
            </a:r>
            <a:r>
              <a:rPr lang="en-US" altLang="vi-VN" sz="2000" dirty="0" err="1"/>
              <a:t>hình</a:t>
            </a:r>
            <a:r>
              <a:rPr lang="en-US" altLang="vi-VN" sz="2000" dirty="0"/>
              <a:t> </a:t>
            </a:r>
            <a:r>
              <a:rPr lang="en-US" altLang="vi-VN" sz="2000" dirty="0" err="1"/>
              <a:t>thoi</a:t>
            </a:r>
            <a:r>
              <a:rPr lang="en-US" altLang="vi-VN" sz="2000" dirty="0"/>
              <a:t> </a:t>
            </a:r>
            <a:r>
              <a:rPr lang="en-US" altLang="vi-VN" sz="2000" dirty="0" err="1"/>
              <a:t>được</a:t>
            </a:r>
            <a:r>
              <a:rPr lang="en-US" altLang="vi-VN" sz="2000" dirty="0"/>
              <a:t> </a:t>
            </a:r>
            <a:r>
              <a:rPr lang="en-US" altLang="vi-VN" sz="2000" dirty="0" err="1"/>
              <a:t>nối</a:t>
            </a:r>
            <a:r>
              <a:rPr lang="en-US" altLang="vi-VN" sz="2000" dirty="0"/>
              <a:t> </a:t>
            </a:r>
            <a:r>
              <a:rPr lang="en-US" altLang="vi-VN" sz="2000" dirty="0" err="1"/>
              <a:t>nét</a:t>
            </a:r>
            <a:r>
              <a:rPr lang="en-US" altLang="vi-VN" sz="2000" dirty="0"/>
              <a:t> </a:t>
            </a:r>
            <a:r>
              <a:rPr lang="en-US" altLang="vi-VN" sz="2000" dirty="0" err="1"/>
              <a:t>liền</a:t>
            </a:r>
            <a:r>
              <a:rPr lang="en-US" altLang="vi-VN" sz="2000" dirty="0"/>
              <a:t> </a:t>
            </a:r>
            <a:r>
              <a:rPr lang="en-US" altLang="vi-VN" sz="2000" dirty="0" err="1"/>
              <a:t>với</a:t>
            </a:r>
            <a:r>
              <a:rPr lang="en-US" altLang="vi-VN" sz="2000" dirty="0"/>
              <a:t> </a:t>
            </a:r>
            <a:r>
              <a:rPr lang="en-US" altLang="vi-VN" sz="2000" dirty="0" err="1"/>
              <a:t>các</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tham</a:t>
            </a:r>
            <a:r>
              <a:rPr lang="en-US" altLang="vi-VN" sz="2000" dirty="0"/>
              <a:t> </a:t>
            </a:r>
            <a:r>
              <a:rPr lang="en-US" altLang="vi-VN" sz="2000" dirty="0" err="1"/>
              <a:t>gia</a:t>
            </a:r>
            <a:r>
              <a:rPr lang="en-US" altLang="vi-VN" sz="2000" dirty="0"/>
              <a:t> </a:t>
            </a:r>
            <a:r>
              <a:rPr lang="en-US" altLang="vi-VN" sz="2000" dirty="0" err="1"/>
              <a:t>liên</a:t>
            </a:r>
            <a:r>
              <a:rPr lang="en-US" altLang="vi-VN" sz="2000" dirty="0"/>
              <a:t> </a:t>
            </a:r>
            <a:r>
              <a:rPr lang="en-US" altLang="vi-VN" sz="2000" dirty="0" err="1"/>
              <a:t>kết</a:t>
            </a:r>
            <a:r>
              <a:rPr lang="en-US" altLang="vi-VN" sz="2000" dirty="0"/>
              <a:t>.</a:t>
            </a:r>
          </a:p>
          <a:p>
            <a:pPr lvl="2" eaLnBrk="1" hangingPunct="1">
              <a:lnSpc>
                <a:spcPct val="80000"/>
              </a:lnSpc>
            </a:pPr>
            <a:r>
              <a:rPr lang="en-US" altLang="vi-VN" sz="2000" dirty="0" err="1"/>
              <a:t>Tên</a:t>
            </a:r>
            <a:r>
              <a:rPr lang="en-US" altLang="vi-VN" sz="2000" dirty="0"/>
              <a:t> </a:t>
            </a:r>
            <a:r>
              <a:rPr lang="en-US" altLang="vi-VN" sz="2000" dirty="0" err="1"/>
              <a:t>kiểu</a:t>
            </a:r>
            <a:r>
              <a:rPr lang="en-US" altLang="vi-VN" sz="2000" dirty="0"/>
              <a:t>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thường</a:t>
            </a:r>
            <a:r>
              <a:rPr lang="en-US" altLang="vi-VN" sz="2000" dirty="0"/>
              <a:t> </a:t>
            </a:r>
            <a:r>
              <a:rPr lang="en-US" altLang="vi-VN" sz="2000" dirty="0" err="1"/>
              <a:t>là</a:t>
            </a:r>
            <a:r>
              <a:rPr lang="en-US" altLang="vi-VN" sz="2000" dirty="0"/>
              <a:t> </a:t>
            </a:r>
            <a:r>
              <a:rPr lang="en-US" altLang="vi-VN" sz="2000" dirty="0" err="1"/>
              <a:t>động</a:t>
            </a:r>
            <a:r>
              <a:rPr lang="en-US" altLang="vi-VN" sz="2000" dirty="0"/>
              <a:t> </a:t>
            </a:r>
            <a:r>
              <a:rPr lang="en-US" altLang="vi-VN" sz="2000" dirty="0" err="1"/>
              <a:t>từ</a:t>
            </a:r>
            <a:r>
              <a:rPr lang="en-US" altLang="vi-VN" sz="2000" dirty="0"/>
              <a:t> </a:t>
            </a:r>
            <a:r>
              <a:rPr lang="en-US" altLang="vi-VN" sz="2000" dirty="0" err="1"/>
              <a:t>viết</a:t>
            </a:r>
            <a:r>
              <a:rPr lang="en-US" altLang="vi-VN" sz="2000" dirty="0"/>
              <a:t> </a:t>
            </a:r>
            <a:r>
              <a:rPr lang="en-US" altLang="vi-VN" sz="2000" dirty="0" err="1"/>
              <a:t>trong</a:t>
            </a:r>
            <a:r>
              <a:rPr lang="en-US" altLang="vi-VN" sz="2000" dirty="0"/>
              <a:t> </a:t>
            </a:r>
            <a:r>
              <a:rPr lang="en-US" altLang="vi-VN" sz="2000" dirty="0" err="1"/>
              <a:t>hình</a:t>
            </a:r>
            <a:r>
              <a:rPr lang="en-US" altLang="vi-VN" sz="2000" dirty="0"/>
              <a:t> </a:t>
            </a:r>
            <a:r>
              <a:rPr lang="en-US" altLang="vi-VN" sz="2000" dirty="0" err="1"/>
              <a:t>thoi</a:t>
            </a:r>
            <a:endParaRPr lang="en-US" altLang="vi-VN" sz="2000" dirty="0"/>
          </a:p>
          <a:p>
            <a:pPr lvl="2" eaLnBrk="1" hangingPunct="1">
              <a:lnSpc>
                <a:spcPct val="80000"/>
              </a:lnSpc>
            </a:pPr>
            <a:r>
              <a:rPr lang="en-US" altLang="vi-VN" sz="2000" dirty="0"/>
              <a:t>Ở </a:t>
            </a:r>
            <a:r>
              <a:rPr lang="en-US" altLang="vi-VN" sz="2000" dirty="0" err="1"/>
              <a:t>đầu</a:t>
            </a:r>
            <a:r>
              <a:rPr lang="en-US" altLang="vi-VN" sz="2000" dirty="0"/>
              <a:t> </a:t>
            </a:r>
            <a:r>
              <a:rPr lang="en-US" altLang="vi-VN" sz="2000" dirty="0" err="1"/>
              <a:t>mút</a:t>
            </a:r>
            <a:r>
              <a:rPr lang="en-US" altLang="vi-VN" sz="2000" dirty="0"/>
              <a:t> </a:t>
            </a:r>
            <a:r>
              <a:rPr lang="en-US" altLang="vi-VN" sz="2000" dirty="0" err="1"/>
              <a:t>các</a:t>
            </a:r>
            <a:r>
              <a:rPr lang="en-US" altLang="vi-VN" sz="2000" dirty="0"/>
              <a:t> </a:t>
            </a:r>
            <a:r>
              <a:rPr lang="en-US" altLang="vi-VN" sz="2000" dirty="0" err="1"/>
              <a:t>đường</a:t>
            </a:r>
            <a:r>
              <a:rPr lang="en-US" altLang="vi-VN" sz="2000" dirty="0"/>
              <a:t> </a:t>
            </a:r>
            <a:r>
              <a:rPr lang="en-US" altLang="vi-VN" sz="2000" dirty="0" err="1"/>
              <a:t>nối</a:t>
            </a:r>
            <a:r>
              <a:rPr lang="en-US" altLang="vi-VN" sz="2000" dirty="0"/>
              <a:t>, </a:t>
            </a:r>
            <a:r>
              <a:rPr lang="en-US" altLang="vi-VN" sz="2000" dirty="0" err="1"/>
              <a:t>sát</a:t>
            </a:r>
            <a:r>
              <a:rPr lang="en-US" altLang="vi-VN" sz="2000" dirty="0"/>
              <a:t> </a:t>
            </a:r>
            <a:r>
              <a:rPr lang="en-US" altLang="vi-VN" sz="2000" dirty="0" err="1"/>
              <a:t>với</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ghi</a:t>
            </a:r>
            <a:r>
              <a:rPr lang="en-US" altLang="vi-VN" sz="2000" dirty="0"/>
              <a:t> </a:t>
            </a:r>
            <a:r>
              <a:rPr lang="en-US" altLang="vi-VN" sz="2000" dirty="0" err="1"/>
              <a:t>thêm</a:t>
            </a:r>
            <a:r>
              <a:rPr lang="en-US" altLang="vi-VN" sz="2000" dirty="0"/>
              <a:t> </a:t>
            </a:r>
            <a:r>
              <a:rPr lang="en-US" altLang="vi-VN" sz="2000" dirty="0" err="1"/>
              <a:t>số</a:t>
            </a:r>
            <a:r>
              <a:rPr lang="en-US" altLang="vi-VN" sz="2000" dirty="0"/>
              <a:t> </a:t>
            </a:r>
            <a:r>
              <a:rPr lang="en-US" altLang="vi-VN" sz="2000" dirty="0" err="1"/>
              <a:t>tương</a:t>
            </a:r>
            <a:r>
              <a:rPr lang="en-US" altLang="vi-VN" sz="2000" dirty="0"/>
              <a:t> </a:t>
            </a:r>
            <a:r>
              <a:rPr lang="en-US" altLang="vi-VN" sz="2000" dirty="0" err="1"/>
              <a:t>ứng</a:t>
            </a:r>
            <a:r>
              <a:rPr lang="en-US" altLang="vi-VN" sz="2000" dirty="0"/>
              <a:t> </a:t>
            </a:r>
            <a:r>
              <a:rPr lang="en-US" altLang="vi-VN" sz="2000" dirty="0" err="1"/>
              <a:t>làm</a:t>
            </a:r>
            <a:r>
              <a:rPr lang="en-US" altLang="vi-VN" sz="2000" dirty="0"/>
              <a:t> </a:t>
            </a:r>
            <a:r>
              <a:rPr lang="en-US" altLang="vi-VN" sz="2000" dirty="0" err="1"/>
              <a:t>rõ</a:t>
            </a:r>
            <a:r>
              <a:rPr lang="en-US" altLang="vi-VN" sz="2000" dirty="0"/>
              <a:t> </a:t>
            </a:r>
            <a:r>
              <a:rPr lang="en-US" altLang="vi-VN" sz="2000" dirty="0" err="1"/>
              <a:t>loại</a:t>
            </a:r>
            <a:r>
              <a:rPr lang="en-US" altLang="vi-VN" sz="2000" dirty="0"/>
              <a:t> </a:t>
            </a:r>
            <a:r>
              <a:rPr lang="en-US" altLang="vi-VN" sz="2000" dirty="0" err="1"/>
              <a:t>liên</a:t>
            </a:r>
            <a:r>
              <a:rPr lang="en-US" altLang="vi-VN" sz="2000" dirty="0"/>
              <a:t> </a:t>
            </a:r>
            <a:r>
              <a:rPr lang="en-US" altLang="vi-VN" sz="2000" dirty="0" err="1"/>
              <a:t>kết</a:t>
            </a:r>
            <a:endParaRPr lang="en-US" altLang="vi-VN" sz="2000" dirty="0"/>
          </a:p>
          <a:p>
            <a:pPr lvl="2" eaLnBrk="1" hangingPunct="1">
              <a:lnSpc>
                <a:spcPct val="80000"/>
              </a:lnSpc>
            </a:pP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tham</a:t>
            </a:r>
            <a:r>
              <a:rPr lang="en-US" altLang="vi-VN" sz="2000" dirty="0"/>
              <a:t> </a:t>
            </a:r>
            <a:r>
              <a:rPr lang="en-US" altLang="vi-VN" sz="2000" dirty="0" err="1"/>
              <a:t>gia</a:t>
            </a:r>
            <a:r>
              <a:rPr lang="en-US" altLang="vi-VN" sz="2000" dirty="0"/>
              <a:t> </a:t>
            </a:r>
            <a:r>
              <a:rPr lang="en-US" altLang="vi-VN" sz="2000" dirty="0" err="1"/>
              <a:t>vào</a:t>
            </a:r>
            <a:r>
              <a:rPr lang="en-US" altLang="vi-VN" sz="2000" dirty="0"/>
              <a:t>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là</a:t>
            </a:r>
            <a:r>
              <a:rPr lang="en-US" altLang="vi-VN" sz="2000" dirty="0"/>
              <a:t> </a:t>
            </a:r>
            <a:r>
              <a:rPr lang="en-US" altLang="vi-VN" sz="2000" dirty="0" err="1"/>
              <a:t>số</a:t>
            </a:r>
            <a:r>
              <a:rPr lang="en-US" altLang="vi-VN" sz="2000" dirty="0"/>
              <a:t> </a:t>
            </a:r>
            <a:r>
              <a:rPr lang="en-US" altLang="vi-VN" sz="2000" dirty="0" err="1"/>
              <a:t>ngôi</a:t>
            </a:r>
            <a:r>
              <a:rPr lang="en-US" altLang="vi-VN" sz="2000" dirty="0"/>
              <a:t> </a:t>
            </a:r>
            <a:r>
              <a:rPr lang="en-US" altLang="vi-VN" sz="2000" dirty="0" err="1"/>
              <a:t>của</a:t>
            </a:r>
            <a:r>
              <a:rPr lang="en-US" altLang="vi-VN" sz="2000" dirty="0"/>
              <a:t> </a:t>
            </a:r>
            <a:r>
              <a:rPr lang="en-US" altLang="vi-VN" sz="2000" dirty="0" err="1"/>
              <a:t>kiểu</a:t>
            </a:r>
            <a:r>
              <a:rPr lang="en-US" altLang="vi-VN" sz="2000" dirty="0"/>
              <a:t> </a:t>
            </a:r>
            <a:r>
              <a:rPr lang="en-US" altLang="vi-VN" sz="2000" dirty="0" err="1"/>
              <a:t>liên</a:t>
            </a:r>
            <a:r>
              <a:rPr lang="en-US" altLang="vi-VN" sz="2000" dirty="0"/>
              <a:t> </a:t>
            </a:r>
            <a:r>
              <a:rPr lang="en-US" altLang="vi-VN" sz="2000" dirty="0" err="1"/>
              <a:t>kết</a:t>
            </a:r>
            <a:r>
              <a:rPr lang="en-US" altLang="vi-VN" sz="2000" dirty="0"/>
              <a:t>.</a:t>
            </a:r>
          </a:p>
          <a:p>
            <a:pPr lvl="1" eaLnBrk="1" hangingPunct="1">
              <a:lnSpc>
                <a:spcPct val="80000"/>
              </a:lnSpc>
            </a:pPr>
            <a:r>
              <a:rPr lang="en-US" altLang="vi-VN" sz="2400" dirty="0" err="1"/>
              <a:t>Các</a:t>
            </a:r>
            <a:r>
              <a:rPr lang="en-US" altLang="vi-VN" sz="2400" dirty="0"/>
              <a:t> </a:t>
            </a:r>
            <a:r>
              <a:rPr lang="en-US" altLang="vi-VN" sz="2400" dirty="0" err="1"/>
              <a:t>loại</a:t>
            </a:r>
            <a:r>
              <a:rPr lang="en-US" altLang="vi-VN" sz="2400" dirty="0"/>
              <a:t> </a:t>
            </a:r>
            <a:r>
              <a:rPr lang="en-US" altLang="vi-VN" sz="2400" dirty="0" err="1"/>
              <a:t>liên</a:t>
            </a:r>
            <a:r>
              <a:rPr lang="en-US" altLang="vi-VN" sz="2400" dirty="0"/>
              <a:t> </a:t>
            </a:r>
            <a:r>
              <a:rPr lang="en-US" altLang="vi-VN" sz="2400" dirty="0" err="1"/>
              <a:t>kết</a:t>
            </a:r>
            <a:r>
              <a:rPr lang="en-US" altLang="vi-VN" sz="2400" dirty="0"/>
              <a:t>: </a:t>
            </a:r>
          </a:p>
          <a:p>
            <a:pPr lvl="2" eaLnBrk="1" hangingPunct="1">
              <a:lnSpc>
                <a:spcPct val="80000"/>
              </a:lnSpc>
            </a:pPr>
            <a:r>
              <a:rPr lang="en-US" altLang="vi-VN" sz="2000" dirty="0" err="1"/>
              <a:t>Liên</a:t>
            </a:r>
            <a:r>
              <a:rPr lang="en-US" altLang="vi-VN" sz="2000" dirty="0"/>
              <a:t> </a:t>
            </a:r>
            <a:r>
              <a:rPr lang="en-US" altLang="vi-VN" sz="2000" dirty="0" err="1"/>
              <a:t>kết</a:t>
            </a:r>
            <a:r>
              <a:rPr lang="en-US" altLang="vi-VN" sz="2000" dirty="0"/>
              <a:t> 1-1: </a:t>
            </a:r>
            <a:r>
              <a:rPr lang="en-US" altLang="vi-VN" sz="2000" dirty="0" err="1"/>
              <a:t>Mỗi</a:t>
            </a:r>
            <a:r>
              <a:rPr lang="en-US" altLang="vi-VN" sz="2000" dirty="0"/>
              <a:t> </a:t>
            </a:r>
            <a:r>
              <a:rPr lang="en-US" altLang="vi-VN" sz="2000" dirty="0" err="1"/>
              <a:t>thực</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thuộc</a:t>
            </a:r>
            <a:r>
              <a:rPr lang="en-US" altLang="vi-VN" sz="2000" dirty="0"/>
              <a:t> </a:t>
            </a:r>
            <a:r>
              <a:rPr lang="en-US" altLang="vi-VN" sz="2000" dirty="0" err="1"/>
              <a:t>kiểu</a:t>
            </a:r>
            <a:r>
              <a:rPr lang="en-US" altLang="vi-VN" sz="2000" dirty="0"/>
              <a:t> A </a:t>
            </a:r>
            <a:r>
              <a:rPr lang="en-US" altLang="vi-VN" sz="2000" dirty="0" err="1"/>
              <a:t>tương</a:t>
            </a:r>
            <a:r>
              <a:rPr lang="en-US" altLang="vi-VN" sz="2000" dirty="0"/>
              <a:t> </a:t>
            </a:r>
            <a:r>
              <a:rPr lang="en-US" altLang="vi-VN" sz="2000" dirty="0" err="1"/>
              <a:t>ứng</a:t>
            </a:r>
            <a:r>
              <a:rPr lang="en-US" altLang="vi-VN" sz="2000" dirty="0"/>
              <a:t> </a:t>
            </a:r>
            <a:r>
              <a:rPr lang="en-US" altLang="vi-VN" sz="2000" dirty="0" err="1"/>
              <a:t>với</a:t>
            </a:r>
            <a:r>
              <a:rPr lang="en-US" altLang="vi-VN" sz="2000" dirty="0"/>
              <a:t> </a:t>
            </a:r>
            <a:r>
              <a:rPr lang="en-US" altLang="vi-VN" sz="2000" dirty="0" err="1"/>
              <a:t>không</a:t>
            </a:r>
            <a:r>
              <a:rPr lang="en-US" altLang="vi-VN" sz="2000" dirty="0"/>
              <a:t> </a:t>
            </a:r>
            <a:r>
              <a:rPr lang="en-US" altLang="vi-VN" sz="2000" dirty="0" err="1"/>
              <a:t>hoặc</a:t>
            </a:r>
            <a:r>
              <a:rPr lang="en-US" altLang="vi-VN" sz="2000" dirty="0"/>
              <a:t> </a:t>
            </a:r>
            <a:r>
              <a:rPr lang="en-US" altLang="vi-VN" sz="2000" dirty="0" err="1"/>
              <a:t>một</a:t>
            </a:r>
            <a:r>
              <a:rPr lang="en-US" altLang="vi-VN" sz="2000" dirty="0"/>
              <a:t> </a:t>
            </a:r>
            <a:r>
              <a:rPr lang="en-US" altLang="vi-VN" sz="2000" dirty="0" err="1"/>
              <a:t>và</a:t>
            </a:r>
            <a:r>
              <a:rPr lang="en-US" altLang="vi-VN" sz="2000" dirty="0"/>
              <a:t> </a:t>
            </a:r>
            <a:r>
              <a:rPr lang="en-US" altLang="vi-VN" sz="2000" dirty="0" err="1"/>
              <a:t>chỉ</a:t>
            </a:r>
            <a:r>
              <a:rPr lang="en-US" altLang="vi-VN" sz="2000" dirty="0"/>
              <a:t> </a:t>
            </a:r>
            <a:r>
              <a:rPr lang="en-US" altLang="vi-VN" sz="2000" dirty="0" err="1"/>
              <a:t>một</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kiểu</a:t>
            </a:r>
            <a:r>
              <a:rPr lang="en-US" altLang="vi-VN" sz="2000" dirty="0"/>
              <a:t> B </a:t>
            </a:r>
            <a:r>
              <a:rPr lang="en-US" altLang="vi-VN" sz="2000" dirty="0" err="1"/>
              <a:t>và</a:t>
            </a:r>
            <a:r>
              <a:rPr lang="en-US" altLang="vi-VN" sz="2000" dirty="0"/>
              <a:t> </a:t>
            </a:r>
            <a:r>
              <a:rPr lang="en-US" altLang="vi-VN" sz="2000" dirty="0" err="1"/>
              <a:t>ngược</a:t>
            </a:r>
            <a:r>
              <a:rPr lang="en-US" altLang="vi-VN" sz="2000" dirty="0"/>
              <a:t> </a:t>
            </a:r>
            <a:r>
              <a:rPr lang="en-US" altLang="vi-VN" sz="2000" dirty="0" err="1"/>
              <a:t>lại</a:t>
            </a:r>
            <a:endParaRPr lang="en-US" altLang="vi-VN" sz="2000" dirty="0"/>
          </a:p>
          <a:p>
            <a:pPr lvl="2" eaLnBrk="1" hangingPunct="1">
              <a:lnSpc>
                <a:spcPct val="80000"/>
              </a:lnSpc>
            </a:pPr>
            <a:r>
              <a:rPr lang="en-US" altLang="vi-VN" sz="2000" dirty="0" err="1"/>
              <a:t>Liên</a:t>
            </a:r>
            <a:r>
              <a:rPr lang="en-US" altLang="vi-VN" sz="2000" dirty="0"/>
              <a:t> </a:t>
            </a:r>
            <a:r>
              <a:rPr lang="en-US" altLang="vi-VN" sz="2000" dirty="0" err="1"/>
              <a:t>kết</a:t>
            </a:r>
            <a:r>
              <a:rPr lang="en-US" altLang="vi-VN" sz="2000" dirty="0"/>
              <a:t> 1-N: </a:t>
            </a:r>
            <a:r>
              <a:rPr lang="en-US" altLang="vi-VN" sz="2000" dirty="0" err="1"/>
              <a:t>mỗi</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kiểu</a:t>
            </a:r>
            <a:r>
              <a:rPr lang="en-US" altLang="vi-VN" sz="2000" dirty="0"/>
              <a:t> A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với</a:t>
            </a:r>
            <a:r>
              <a:rPr lang="en-US" altLang="vi-VN" sz="2000" dirty="0"/>
              <a:t> </a:t>
            </a:r>
            <a:r>
              <a:rPr lang="en-US" altLang="vi-VN" sz="2000" dirty="0" err="1"/>
              <a:t>không</a:t>
            </a:r>
            <a:r>
              <a:rPr lang="en-US" altLang="vi-VN" sz="2000" dirty="0"/>
              <a:t>, </a:t>
            </a:r>
            <a:r>
              <a:rPr lang="en-US" altLang="vi-VN" sz="2000" dirty="0" err="1"/>
              <a:t>một</a:t>
            </a:r>
            <a:r>
              <a:rPr lang="en-US" altLang="vi-VN" sz="2000" dirty="0"/>
              <a:t> </a:t>
            </a:r>
            <a:r>
              <a:rPr lang="en-US" altLang="vi-VN" sz="2000" dirty="0" err="1"/>
              <a:t>hoặc</a:t>
            </a:r>
            <a:r>
              <a:rPr lang="en-US" altLang="vi-VN" sz="2000" dirty="0"/>
              <a:t> </a:t>
            </a:r>
            <a:r>
              <a:rPr lang="en-US" altLang="vi-VN" sz="2000" dirty="0" err="1"/>
              <a:t>nhiều</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thuộc</a:t>
            </a:r>
            <a:r>
              <a:rPr lang="en-US" altLang="vi-VN" sz="2000" dirty="0"/>
              <a:t> </a:t>
            </a:r>
            <a:r>
              <a:rPr lang="en-US" altLang="vi-VN" sz="2000" dirty="0" err="1"/>
              <a:t>kiểu</a:t>
            </a:r>
            <a:r>
              <a:rPr lang="en-US" altLang="vi-VN" sz="2000" dirty="0"/>
              <a:t> B </a:t>
            </a:r>
            <a:r>
              <a:rPr lang="en-US" altLang="vi-VN" sz="2000" dirty="0" err="1"/>
              <a:t>nhưng</a:t>
            </a:r>
            <a:r>
              <a:rPr lang="en-US" altLang="vi-VN" sz="2000" dirty="0"/>
              <a:t> </a:t>
            </a:r>
            <a:r>
              <a:rPr lang="en-US" altLang="vi-VN" sz="2000" dirty="0" err="1"/>
              <a:t>mỗi</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thuộc</a:t>
            </a:r>
            <a:r>
              <a:rPr lang="en-US" altLang="vi-VN" sz="2000" dirty="0"/>
              <a:t> </a:t>
            </a:r>
            <a:r>
              <a:rPr lang="en-US" altLang="vi-VN" sz="2000" dirty="0" err="1"/>
              <a:t>kiểu</a:t>
            </a:r>
            <a:r>
              <a:rPr lang="en-US" altLang="vi-VN" sz="2000" dirty="0"/>
              <a:t> B </a:t>
            </a:r>
            <a:r>
              <a:rPr lang="en-US" altLang="vi-VN" sz="2000" dirty="0" err="1"/>
              <a:t>chỉ</a:t>
            </a:r>
            <a:r>
              <a:rPr lang="en-US" altLang="vi-VN" sz="2000" dirty="0"/>
              <a:t>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với</a:t>
            </a:r>
            <a:r>
              <a:rPr lang="en-US" altLang="vi-VN" sz="2000" dirty="0"/>
              <a:t> </a:t>
            </a:r>
            <a:r>
              <a:rPr lang="en-US" altLang="vi-VN" sz="2000" dirty="0" err="1"/>
              <a:t>duy</a:t>
            </a:r>
            <a:r>
              <a:rPr lang="en-US" altLang="vi-VN" sz="2000" dirty="0"/>
              <a:t> </a:t>
            </a:r>
            <a:r>
              <a:rPr lang="en-US" altLang="vi-VN" sz="2000" dirty="0" err="1"/>
              <a:t>nhất</a:t>
            </a:r>
            <a:r>
              <a:rPr lang="en-US" altLang="vi-VN" sz="2000" dirty="0"/>
              <a:t> </a:t>
            </a:r>
            <a:r>
              <a:rPr lang="en-US" altLang="vi-VN" sz="2000" dirty="0" err="1"/>
              <a:t>một</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thuộc</a:t>
            </a:r>
            <a:r>
              <a:rPr lang="en-US" altLang="vi-VN" sz="2000" dirty="0"/>
              <a:t> </a:t>
            </a:r>
            <a:r>
              <a:rPr lang="en-US" altLang="vi-VN" sz="2000" dirty="0" err="1"/>
              <a:t>kiểu</a:t>
            </a:r>
            <a:r>
              <a:rPr lang="en-US" altLang="vi-VN" sz="2000" dirty="0"/>
              <a:t> A</a:t>
            </a:r>
          </a:p>
          <a:p>
            <a:pPr lvl="2" eaLnBrk="1" hangingPunct="1">
              <a:lnSpc>
                <a:spcPct val="80000"/>
              </a:lnSpc>
            </a:pPr>
            <a:r>
              <a:rPr lang="en-US" altLang="vi-VN" sz="2000" dirty="0" err="1"/>
              <a:t>Liên</a:t>
            </a:r>
            <a:r>
              <a:rPr lang="en-US" altLang="vi-VN" sz="2000" dirty="0"/>
              <a:t> </a:t>
            </a:r>
            <a:r>
              <a:rPr lang="en-US" altLang="vi-VN" sz="2000" dirty="0" err="1"/>
              <a:t>kết</a:t>
            </a:r>
            <a:r>
              <a:rPr lang="en-US" altLang="vi-VN" sz="2000" dirty="0"/>
              <a:t> N-N: </a:t>
            </a:r>
            <a:r>
              <a:rPr lang="en-US" altLang="vi-VN" sz="2000" dirty="0" err="1"/>
              <a:t>Mỗi</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thuộc</a:t>
            </a:r>
            <a:r>
              <a:rPr lang="en-US" altLang="vi-VN" sz="2000" dirty="0"/>
              <a:t> </a:t>
            </a:r>
            <a:r>
              <a:rPr lang="en-US" altLang="vi-VN" sz="2000" dirty="0" err="1"/>
              <a:t>kiểu</a:t>
            </a:r>
            <a:r>
              <a:rPr lang="en-US" altLang="vi-VN" sz="2000" dirty="0"/>
              <a:t> A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với</a:t>
            </a:r>
            <a:r>
              <a:rPr lang="en-US" altLang="vi-VN" sz="2000" dirty="0"/>
              <a:t> </a:t>
            </a:r>
            <a:r>
              <a:rPr lang="en-US" altLang="vi-VN" sz="2000" dirty="0" err="1"/>
              <a:t>không</a:t>
            </a:r>
            <a:r>
              <a:rPr lang="en-US" altLang="vi-VN" sz="2000" dirty="0"/>
              <a:t>, </a:t>
            </a:r>
            <a:r>
              <a:rPr lang="en-US" altLang="vi-VN" sz="2000" dirty="0" err="1"/>
              <a:t>một</a:t>
            </a:r>
            <a:r>
              <a:rPr lang="en-US" altLang="vi-VN" sz="2000" dirty="0"/>
              <a:t> hay </a:t>
            </a:r>
            <a:r>
              <a:rPr lang="en-US" altLang="vi-VN" sz="2000" dirty="0" err="1"/>
              <a:t>nhiều</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thuộc</a:t>
            </a:r>
            <a:r>
              <a:rPr lang="en-US" altLang="vi-VN" sz="2000" dirty="0"/>
              <a:t> </a:t>
            </a:r>
            <a:r>
              <a:rPr lang="en-US" altLang="vi-VN" sz="2000" dirty="0" err="1"/>
              <a:t>kiểu</a:t>
            </a:r>
            <a:r>
              <a:rPr lang="en-US" altLang="vi-VN" sz="2000" dirty="0"/>
              <a:t> B </a:t>
            </a:r>
            <a:r>
              <a:rPr lang="en-US" altLang="vi-VN" sz="2000" dirty="0" err="1"/>
              <a:t>và</a:t>
            </a:r>
            <a:r>
              <a:rPr lang="en-US" altLang="vi-VN" sz="2000" dirty="0"/>
              <a:t> </a:t>
            </a:r>
            <a:r>
              <a:rPr lang="en-US" altLang="vi-VN" sz="2000" dirty="0" err="1"/>
              <a:t>ngược</a:t>
            </a:r>
            <a:r>
              <a:rPr lang="en-US" altLang="vi-VN" sz="2000" dirty="0"/>
              <a:t> </a:t>
            </a:r>
            <a:r>
              <a:rPr lang="en-US" altLang="vi-VN" sz="2000" dirty="0" err="1"/>
              <a:t>lại</a:t>
            </a:r>
            <a:endParaRPr lang="en-US" altLang="vi-VN" sz="2000" dirty="0"/>
          </a:p>
          <a:p>
            <a:pPr lvl="2" eaLnBrk="1" hangingPunct="1">
              <a:lnSpc>
                <a:spcPct val="80000"/>
              </a:lnSpc>
            </a:pPr>
            <a:endParaRPr lang="en-US" altLang="vi-VN" sz="2000" dirty="0"/>
          </a:p>
        </p:txBody>
      </p:sp>
      <p:sp>
        <p:nvSpPr>
          <p:cNvPr id="2" name="Slide Number Placeholder 1">
            <a:extLst>
              <a:ext uri="{FF2B5EF4-FFF2-40B4-BE49-F238E27FC236}">
                <a16:creationId xmlns:a16="http://schemas.microsoft.com/office/drawing/2014/main" id="{4F22524E-1ED1-40AC-9D4B-6865117ECB1A}"/>
              </a:ext>
            </a:extLst>
          </p:cNvPr>
          <p:cNvSpPr>
            <a:spLocks noGrp="1"/>
          </p:cNvSpPr>
          <p:nvPr>
            <p:ph type="sldNum" sz="quarter" idx="12"/>
          </p:nvPr>
        </p:nvSpPr>
        <p:spPr/>
        <p:txBody>
          <a:bodyPr/>
          <a:lstStyle/>
          <a:p>
            <a:fld id="{75AD155E-7EA3-EA46-B9DC-061AAF62E150}"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a:extLst>
              <a:ext uri="{FF2B5EF4-FFF2-40B4-BE49-F238E27FC236}">
                <a16:creationId xmlns:a16="http://schemas.microsoft.com/office/drawing/2014/main" id="{277ED61F-930E-40D6-BE79-3ADFCF4C6771}"/>
              </a:ext>
            </a:extLst>
          </p:cNvPr>
          <p:cNvSpPr>
            <a:spLocks noGrp="1" noChangeArrowheads="1"/>
          </p:cNvSpPr>
          <p:nvPr>
            <p:ph type="title"/>
          </p:nvPr>
        </p:nvSpPr>
        <p:spPr>
          <a:xfrm>
            <a:off x="228600" y="513995"/>
            <a:ext cx="8458200" cy="715962"/>
          </a:xfrm>
        </p:spPr>
        <p:txBody>
          <a:bodyPr>
            <a:noAutofit/>
          </a:bodyPr>
          <a:lstStyle/>
          <a:p>
            <a:pPr eaLnBrk="1" hangingPunct="1"/>
            <a:r>
              <a:rPr lang="en-US" altLang="vi-VN" sz="2400" dirty="0" err="1"/>
              <a:t>Các</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E-R </a:t>
            </a:r>
            <a:r>
              <a:rPr lang="en-US" altLang="vi-VN" sz="2400" dirty="0" err="1"/>
              <a:t>kinh</a:t>
            </a:r>
            <a:r>
              <a:rPr lang="en-US" altLang="vi-VN" sz="2400" dirty="0"/>
              <a:t> </a:t>
            </a:r>
            <a:r>
              <a:rPr lang="en-US" altLang="vi-VN" sz="2400" dirty="0" err="1"/>
              <a:t>điển</a:t>
            </a:r>
            <a:endParaRPr lang="en-US" altLang="vi-VN" sz="2400" dirty="0"/>
          </a:p>
        </p:txBody>
      </p:sp>
      <p:sp>
        <p:nvSpPr>
          <p:cNvPr id="77830" name="Rectangle 3">
            <a:extLst>
              <a:ext uri="{FF2B5EF4-FFF2-40B4-BE49-F238E27FC236}">
                <a16:creationId xmlns:a16="http://schemas.microsoft.com/office/drawing/2014/main" id="{76CF5363-0033-4BE4-81FC-B44FD2FD2C22}"/>
              </a:ext>
            </a:extLst>
          </p:cNvPr>
          <p:cNvSpPr>
            <a:spLocks noGrp="1" noChangeArrowheads="1"/>
          </p:cNvSpPr>
          <p:nvPr>
            <p:ph idx="1"/>
          </p:nvPr>
        </p:nvSpPr>
        <p:spPr/>
        <p:txBody>
          <a:bodyPr>
            <a:normAutofit/>
          </a:bodyPr>
          <a:lstStyle/>
          <a:p>
            <a:pPr eaLnBrk="1" hangingPunct="1"/>
            <a:r>
              <a:rPr lang="en-US" altLang="vi-VN" sz="2800" dirty="0" err="1"/>
              <a:t>Liên</a:t>
            </a:r>
            <a:r>
              <a:rPr lang="en-US" altLang="vi-VN" sz="2800" dirty="0"/>
              <a:t> </a:t>
            </a:r>
            <a:r>
              <a:rPr lang="en-US" altLang="vi-VN" sz="2800" dirty="0" err="1"/>
              <a:t>kết</a:t>
            </a:r>
            <a:r>
              <a:rPr lang="en-US" altLang="vi-VN" sz="2800" dirty="0"/>
              <a:t>:</a:t>
            </a:r>
          </a:p>
          <a:p>
            <a:pPr lvl="1" eaLnBrk="1" hangingPunct="1"/>
            <a:r>
              <a:rPr lang="en-US" altLang="vi-VN" sz="2400" dirty="0" err="1"/>
              <a:t>Một</a:t>
            </a:r>
            <a:r>
              <a:rPr lang="en-US" altLang="vi-VN" sz="2400" dirty="0"/>
              <a:t> </a:t>
            </a:r>
            <a:r>
              <a:rPr lang="en-US" altLang="vi-VN" sz="2400" dirty="0" err="1"/>
              <a:t>số</a:t>
            </a:r>
            <a:r>
              <a:rPr lang="en-US" altLang="vi-VN" sz="2400" dirty="0"/>
              <a:t> </a:t>
            </a:r>
            <a:r>
              <a:rPr lang="en-US" altLang="vi-VN" sz="2400" dirty="0" err="1"/>
              <a:t>kiểu</a:t>
            </a:r>
            <a:r>
              <a:rPr lang="en-US" altLang="vi-VN" sz="2400" dirty="0"/>
              <a:t> </a:t>
            </a:r>
            <a:r>
              <a:rPr lang="en-US" altLang="vi-VN" sz="2400" dirty="0" err="1"/>
              <a:t>liên</a:t>
            </a:r>
            <a:r>
              <a:rPr lang="en-US" altLang="vi-VN" sz="2400" dirty="0"/>
              <a:t> </a:t>
            </a:r>
            <a:r>
              <a:rPr lang="en-US" altLang="vi-VN" sz="2400" dirty="0" err="1"/>
              <a:t>kết</a:t>
            </a:r>
            <a:r>
              <a:rPr lang="en-US" altLang="vi-VN" sz="2400" dirty="0"/>
              <a:t> </a:t>
            </a:r>
            <a:r>
              <a:rPr lang="en-US" altLang="vi-VN" sz="2400" dirty="0" err="1"/>
              <a:t>đặc</a:t>
            </a:r>
            <a:r>
              <a:rPr lang="en-US" altLang="vi-VN" sz="2400" dirty="0"/>
              <a:t> </a:t>
            </a:r>
            <a:r>
              <a:rPr lang="en-US" altLang="vi-VN" sz="2400" dirty="0" err="1"/>
              <a:t>biệt</a:t>
            </a:r>
            <a:endParaRPr lang="en-US" altLang="vi-VN" sz="2400" dirty="0"/>
          </a:p>
          <a:p>
            <a:pPr lvl="2" eaLnBrk="1" hangingPunct="1"/>
            <a:r>
              <a:rPr lang="en-US" altLang="vi-VN" sz="2000" dirty="0" err="1"/>
              <a:t>Liên</a:t>
            </a:r>
            <a:r>
              <a:rPr lang="en-US" altLang="vi-VN" sz="2000" dirty="0"/>
              <a:t> </a:t>
            </a:r>
            <a:r>
              <a:rPr lang="en-US" altLang="vi-VN" sz="2000" dirty="0" err="1"/>
              <a:t>kết</a:t>
            </a:r>
            <a:r>
              <a:rPr lang="en-US" altLang="vi-VN" sz="2000" dirty="0"/>
              <a:t> </a:t>
            </a:r>
            <a:r>
              <a:rPr lang="en-US" altLang="vi-VN" sz="2000" dirty="0" err="1"/>
              <a:t>đệ</a:t>
            </a:r>
            <a:r>
              <a:rPr lang="en-US" altLang="vi-VN" sz="2000" dirty="0"/>
              <a:t> </a:t>
            </a:r>
            <a:r>
              <a:rPr lang="en-US" altLang="vi-VN" sz="2000" dirty="0" err="1"/>
              <a:t>quy</a:t>
            </a:r>
            <a:endParaRPr lang="en-US" altLang="vi-VN" sz="2000" dirty="0"/>
          </a:p>
          <a:p>
            <a:pPr lvl="2" eaLnBrk="1" hangingPunct="1"/>
            <a:r>
              <a:rPr lang="en-US" altLang="vi-VN" sz="2000" dirty="0" err="1"/>
              <a:t>Nhiều</a:t>
            </a:r>
            <a:r>
              <a:rPr lang="en-US" altLang="vi-VN" sz="2000" dirty="0"/>
              <a:t>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giữa</a:t>
            </a:r>
            <a:r>
              <a:rPr lang="en-US" altLang="vi-VN" sz="2000" dirty="0"/>
              <a:t> </a:t>
            </a:r>
            <a:r>
              <a:rPr lang="en-US" altLang="vi-VN" sz="2000" dirty="0" err="1"/>
              <a:t>hai</a:t>
            </a:r>
            <a:r>
              <a:rPr lang="en-US" altLang="vi-VN" sz="2000" dirty="0"/>
              <a:t> </a:t>
            </a:r>
            <a:r>
              <a:rPr lang="en-US" altLang="vi-VN" sz="2000" dirty="0" err="1"/>
              <a:t>thực</a:t>
            </a:r>
            <a:r>
              <a:rPr lang="en-US" altLang="vi-VN" sz="2000" dirty="0"/>
              <a:t> </a:t>
            </a:r>
            <a:r>
              <a:rPr lang="en-US" altLang="vi-VN" sz="2000" dirty="0" err="1"/>
              <a:t>thể</a:t>
            </a:r>
            <a:endParaRPr lang="en-US" altLang="vi-VN" sz="2000" dirty="0"/>
          </a:p>
          <a:p>
            <a:pPr lvl="2" eaLnBrk="1" hangingPunct="1"/>
            <a:r>
              <a:rPr lang="en-US" altLang="vi-VN" sz="2000" dirty="0" err="1"/>
              <a:t>Kiểu</a:t>
            </a:r>
            <a:r>
              <a:rPr lang="en-US" altLang="vi-VN" sz="2000" dirty="0"/>
              <a:t>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có</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hóa</a:t>
            </a:r>
            <a:r>
              <a:rPr lang="en-US" altLang="vi-VN" sz="2000" dirty="0"/>
              <a:t> </a:t>
            </a:r>
            <a:r>
              <a:rPr lang="en-US" altLang="vi-VN" sz="2000" dirty="0" err="1"/>
              <a:t>một</a:t>
            </a:r>
            <a:r>
              <a:rPr lang="en-US" altLang="vi-VN" sz="2000" dirty="0"/>
              <a:t> </a:t>
            </a:r>
            <a:r>
              <a:rPr lang="en-US" altLang="vi-VN" sz="2000" dirty="0" err="1"/>
              <a:t>kiểu</a:t>
            </a:r>
            <a:r>
              <a:rPr lang="en-US" altLang="vi-VN" sz="2000" dirty="0"/>
              <a:t> </a:t>
            </a:r>
            <a:r>
              <a:rPr lang="en-US" altLang="vi-VN" sz="2000" dirty="0" err="1"/>
              <a:t>liên</a:t>
            </a:r>
            <a:r>
              <a:rPr lang="en-US" altLang="vi-VN" sz="2000" dirty="0"/>
              <a:t> </a:t>
            </a:r>
            <a:r>
              <a:rPr lang="en-US" altLang="vi-VN" sz="2000" dirty="0" err="1"/>
              <a:t>kết</a:t>
            </a:r>
            <a:r>
              <a:rPr lang="en-US" altLang="vi-VN" sz="2000" dirty="0"/>
              <a:t> N-N</a:t>
            </a:r>
          </a:p>
          <a:p>
            <a:pPr lvl="2" eaLnBrk="1" hangingPunct="1"/>
            <a:r>
              <a:rPr lang="en-US" altLang="vi-VN" sz="2000" dirty="0" err="1"/>
              <a:t>Kiểu</a:t>
            </a:r>
            <a:r>
              <a:rPr lang="en-US" altLang="vi-VN" sz="2000" dirty="0"/>
              <a:t> </a:t>
            </a:r>
            <a:r>
              <a:rPr lang="en-US" altLang="vi-VN" sz="2000" dirty="0" err="1"/>
              <a:t>liên</a:t>
            </a:r>
            <a:r>
              <a:rPr lang="en-US" altLang="vi-VN" sz="2000" dirty="0"/>
              <a:t> </a:t>
            </a:r>
            <a:r>
              <a:rPr lang="en-US" altLang="vi-VN" sz="2000" dirty="0" err="1"/>
              <a:t>kết</a:t>
            </a:r>
            <a:r>
              <a:rPr lang="en-US" altLang="vi-VN" sz="2000" dirty="0"/>
              <a:t> </a:t>
            </a:r>
            <a:r>
              <a:rPr lang="en-US" altLang="vi-VN" sz="2000" dirty="0" err="1"/>
              <a:t>nhiều</a:t>
            </a:r>
            <a:r>
              <a:rPr lang="en-US" altLang="vi-VN" sz="2000" dirty="0"/>
              <a:t> </a:t>
            </a:r>
            <a:r>
              <a:rPr lang="en-US" altLang="vi-VN" sz="2000" dirty="0" err="1"/>
              <a:t>ngôi</a:t>
            </a:r>
            <a:endParaRPr lang="en-US" altLang="vi-VN" sz="2000" dirty="0"/>
          </a:p>
          <a:p>
            <a:pPr marL="0" indent="0">
              <a:buNone/>
            </a:pPr>
            <a:r>
              <a:rPr lang="en-US" altLang="vi-VN" sz="2800" dirty="0" err="1"/>
              <a:t>Ví</a:t>
            </a:r>
            <a:r>
              <a:rPr lang="en-US" altLang="vi-VN" sz="2800" dirty="0"/>
              <a:t> </a:t>
            </a:r>
            <a:r>
              <a:rPr lang="en-US" altLang="vi-VN" sz="2800" dirty="0" err="1"/>
              <a:t>dụ</a:t>
            </a:r>
            <a:r>
              <a:rPr lang="en-US" altLang="vi-VN" sz="2800" dirty="0"/>
              <a:t>: </a:t>
            </a:r>
            <a:r>
              <a:rPr lang="en-US" altLang="vi-VN" sz="2800" dirty="0" err="1"/>
              <a:t>xây</a:t>
            </a:r>
            <a:r>
              <a:rPr lang="en-US" altLang="vi-VN" sz="2800" dirty="0"/>
              <a:t> </a:t>
            </a:r>
            <a:r>
              <a:rPr lang="en-US" altLang="vi-VN" sz="2800" dirty="0" err="1"/>
              <a:t>dựng</a:t>
            </a:r>
            <a:r>
              <a:rPr lang="en-US" altLang="vi-VN" sz="2800" dirty="0"/>
              <a:t> </a:t>
            </a:r>
            <a:r>
              <a:rPr lang="en-US" altLang="vi-VN" sz="2800" dirty="0" err="1"/>
              <a:t>mô</a:t>
            </a:r>
            <a:r>
              <a:rPr lang="en-US" altLang="vi-VN" sz="2800" dirty="0"/>
              <a:t> </a:t>
            </a:r>
            <a:r>
              <a:rPr lang="en-US" altLang="vi-VN" sz="2800" dirty="0" err="1"/>
              <a:t>hình</a:t>
            </a:r>
            <a:r>
              <a:rPr lang="en-US" altLang="vi-VN" sz="2800" dirty="0"/>
              <a:t> E/R </a:t>
            </a:r>
            <a:r>
              <a:rPr lang="en-US" altLang="vi-VN" sz="2800" dirty="0" err="1"/>
              <a:t>kinh</a:t>
            </a:r>
            <a:r>
              <a:rPr lang="en-US" altLang="vi-VN" sz="2800" dirty="0"/>
              <a:t> </a:t>
            </a:r>
            <a:r>
              <a:rPr lang="en-US" altLang="vi-VN" sz="2800" dirty="0" err="1"/>
              <a:t>điển</a:t>
            </a:r>
            <a:r>
              <a:rPr lang="en-US" altLang="vi-VN" sz="2800" dirty="0"/>
              <a:t> </a:t>
            </a:r>
            <a:r>
              <a:rPr lang="en-US" altLang="vi-VN" sz="2800" dirty="0" err="1"/>
              <a:t>cho</a:t>
            </a:r>
            <a:r>
              <a:rPr lang="en-US" altLang="vi-VN" sz="2800" dirty="0"/>
              <a:t> </a:t>
            </a:r>
            <a:r>
              <a:rPr lang="en-US" altLang="vi-VN" sz="2800" dirty="0" err="1"/>
              <a:t>bài</a:t>
            </a:r>
            <a:r>
              <a:rPr lang="en-US" altLang="vi-VN" sz="2800" dirty="0"/>
              <a:t> </a:t>
            </a:r>
            <a:r>
              <a:rPr lang="en-US" altLang="vi-VN" sz="2800" dirty="0" err="1"/>
              <a:t>toán</a:t>
            </a:r>
            <a:r>
              <a:rPr lang="en-US" altLang="vi-VN" sz="2800" dirty="0"/>
              <a:t> CUVT.</a:t>
            </a:r>
          </a:p>
        </p:txBody>
      </p:sp>
      <p:sp>
        <p:nvSpPr>
          <p:cNvPr id="2" name="Slide Number Placeholder 1">
            <a:extLst>
              <a:ext uri="{FF2B5EF4-FFF2-40B4-BE49-F238E27FC236}">
                <a16:creationId xmlns:a16="http://schemas.microsoft.com/office/drawing/2014/main" id="{27674E96-5D26-48B8-8184-20CFF710E509}"/>
              </a:ext>
            </a:extLst>
          </p:cNvPr>
          <p:cNvSpPr>
            <a:spLocks noGrp="1"/>
          </p:cNvSpPr>
          <p:nvPr>
            <p:ph type="sldNum" sz="quarter" idx="12"/>
          </p:nvPr>
        </p:nvSpPr>
        <p:spPr/>
        <p:txBody>
          <a:bodyPr/>
          <a:lstStyle/>
          <a:p>
            <a:fld id="{75AD155E-7EA3-EA46-B9DC-061AAF62E150}"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7F27FB0B-F283-42F6-A523-EC0CC7620515}"/>
              </a:ext>
            </a:extLst>
          </p:cNvPr>
          <p:cNvSpPr>
            <a:spLocks noGrp="1" noChangeArrowheads="1"/>
          </p:cNvSpPr>
          <p:nvPr>
            <p:ph type="title"/>
          </p:nvPr>
        </p:nvSpPr>
        <p:spPr>
          <a:xfrm>
            <a:off x="581192" y="763500"/>
            <a:ext cx="8105607" cy="549625"/>
          </a:xfrm>
        </p:spPr>
        <p:txBody>
          <a:bodyPr>
            <a:normAutofit fontScale="90000"/>
          </a:bodyPr>
          <a:lstStyle/>
          <a:p>
            <a:pPr algn="ctr"/>
            <a:r>
              <a:rPr lang="en-US" altLang="vi-VN" sz="2400" dirty="0"/>
              <a:t>H</a:t>
            </a:r>
            <a:r>
              <a:rPr lang="vi-VN" altLang="vi-VN" sz="2400" dirty="0"/>
              <a:t>ư</a:t>
            </a:r>
            <a:r>
              <a:rPr lang="en-GB" altLang="vi-VN" sz="2400" dirty="0" err="1"/>
              <a:t>ớng</a:t>
            </a:r>
            <a:r>
              <a:rPr lang="en-GB" altLang="vi-VN" sz="2400" dirty="0"/>
              <a:t> </a:t>
            </a:r>
            <a:r>
              <a:rPr lang="en-GB" altLang="vi-VN" sz="2400" dirty="0" err="1"/>
              <a:t>dẫn</a:t>
            </a:r>
            <a:br>
              <a:rPr lang="en-GB" altLang="vi-VN" sz="2400" dirty="0"/>
            </a:br>
            <a:r>
              <a:rPr lang="en-GB" altLang="vi-VN" sz="2400" dirty="0"/>
              <a:t> </a:t>
            </a:r>
            <a:r>
              <a:rPr lang="en-GB" altLang="vi-VN" sz="2400" dirty="0" err="1"/>
              <a:t>Xây</a:t>
            </a:r>
            <a:r>
              <a:rPr lang="en-GB" altLang="vi-VN" sz="2400" dirty="0"/>
              <a:t> </a:t>
            </a:r>
            <a:r>
              <a:rPr lang="en-GB" altLang="vi-VN" sz="2400" dirty="0" err="1"/>
              <a:t>dựng</a:t>
            </a:r>
            <a:r>
              <a:rPr lang="en-GB" altLang="vi-VN" sz="2400" dirty="0"/>
              <a:t> </a:t>
            </a:r>
            <a:r>
              <a:rPr lang="en-US" altLang="vi-VN" sz="2400" dirty="0"/>
              <a:t>E/R </a:t>
            </a:r>
            <a:r>
              <a:rPr lang="en-US" altLang="vi-VN" sz="2400" dirty="0" err="1"/>
              <a:t>Bài</a:t>
            </a:r>
            <a:r>
              <a:rPr lang="en-US" altLang="vi-VN" sz="2400" dirty="0"/>
              <a:t> </a:t>
            </a:r>
            <a:r>
              <a:rPr lang="en-US" altLang="vi-VN" sz="2400" dirty="0" err="1"/>
              <a:t>toán</a:t>
            </a:r>
            <a:r>
              <a:rPr lang="en-US" altLang="vi-VN" sz="2400" dirty="0"/>
              <a:t> </a:t>
            </a:r>
            <a:r>
              <a:rPr lang="en-US" altLang="vi-VN" sz="2400" dirty="0" err="1"/>
              <a:t>cung</a:t>
            </a:r>
            <a:r>
              <a:rPr lang="en-US" altLang="vi-VN" sz="2400" dirty="0"/>
              <a:t> </a:t>
            </a:r>
            <a:r>
              <a:rPr lang="en-US" altLang="vi-VN" sz="2400" dirty="0" err="1"/>
              <a:t>ứng</a:t>
            </a:r>
            <a:r>
              <a:rPr lang="en-US" altLang="vi-VN" sz="2400" dirty="0"/>
              <a:t> </a:t>
            </a:r>
            <a:r>
              <a:rPr lang="en-US" altLang="vi-VN" sz="2400" dirty="0" err="1"/>
              <a:t>vật</a:t>
            </a:r>
            <a:r>
              <a:rPr lang="en-US" altLang="vi-VN" sz="2400" dirty="0"/>
              <a:t> </a:t>
            </a:r>
            <a:r>
              <a:rPr lang="en-US" altLang="vi-VN" sz="2400" dirty="0" err="1"/>
              <a:t>tư</a:t>
            </a:r>
            <a:endParaRPr lang="en-US" altLang="vi-VN" sz="2400" dirty="0"/>
          </a:p>
        </p:txBody>
      </p:sp>
      <p:sp>
        <p:nvSpPr>
          <p:cNvPr id="79875" name="Content Placeholder 2">
            <a:extLst>
              <a:ext uri="{FF2B5EF4-FFF2-40B4-BE49-F238E27FC236}">
                <a16:creationId xmlns:a16="http://schemas.microsoft.com/office/drawing/2014/main" id="{3BEEDC46-E572-444A-9DED-86CE28C799F5}"/>
              </a:ext>
            </a:extLst>
          </p:cNvPr>
          <p:cNvSpPr>
            <a:spLocks noGrp="1" noChangeArrowheads="1"/>
          </p:cNvSpPr>
          <p:nvPr>
            <p:ph idx="1"/>
          </p:nvPr>
        </p:nvSpPr>
        <p:spPr/>
        <p:txBody>
          <a:bodyPr/>
          <a:lstStyle/>
          <a:p>
            <a:r>
              <a:rPr lang="en-US" altLang="zh-CN" dirty="0" err="1">
                <a:ea typeface="SimSun" panose="02010600030101010101" pitchFamily="2" charset="-122"/>
              </a:rPr>
              <a:t>Phát</a:t>
            </a:r>
            <a:r>
              <a:rPr lang="en-US" altLang="zh-CN" dirty="0">
                <a:ea typeface="SimSun" panose="02010600030101010101" pitchFamily="2" charset="-122"/>
              </a:rPr>
              <a:t> </a:t>
            </a:r>
            <a:r>
              <a:rPr lang="en-US" altLang="zh-CN" dirty="0" err="1">
                <a:ea typeface="SimSun" panose="02010600030101010101" pitchFamily="2" charset="-122"/>
              </a:rPr>
              <a:t>hiện</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kiểu</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thể</a:t>
            </a:r>
            <a:r>
              <a:rPr lang="en-US" altLang="zh-CN" dirty="0">
                <a:ea typeface="SimSun" panose="02010600030101010101" pitchFamily="2" charset="-122"/>
              </a:rPr>
              <a:t>: </a:t>
            </a:r>
            <a:r>
              <a:rPr lang="en-US" altLang="zh-CN" dirty="0" err="1">
                <a:ea typeface="SimSun" panose="02010600030101010101" pitchFamily="2" charset="-122"/>
              </a:rPr>
              <a:t>tài</a:t>
            </a:r>
            <a:r>
              <a:rPr lang="en-US" altLang="zh-CN" dirty="0">
                <a:ea typeface="SimSun" panose="02010600030101010101" pitchFamily="2" charset="-122"/>
              </a:rPr>
              <a:t> </a:t>
            </a:r>
            <a:r>
              <a:rPr lang="en-US" altLang="zh-CN" dirty="0" err="1">
                <a:ea typeface="SimSun" panose="02010600030101010101" pitchFamily="2" charset="-122"/>
              </a:rPr>
              <a:t>nguyên</a:t>
            </a:r>
            <a:r>
              <a:rPr lang="en-US" altLang="zh-CN" dirty="0">
                <a:ea typeface="SimSun" panose="02010600030101010101" pitchFamily="2" charset="-122"/>
              </a:rPr>
              <a:t>, </a:t>
            </a:r>
            <a:r>
              <a:rPr lang="en-US" altLang="zh-CN" dirty="0" err="1">
                <a:ea typeface="SimSun" panose="02010600030101010101" pitchFamily="2" charset="-122"/>
              </a:rPr>
              <a:t>giao</a:t>
            </a:r>
            <a:r>
              <a:rPr lang="en-US" altLang="zh-CN" dirty="0">
                <a:ea typeface="SimSun" panose="02010600030101010101" pitchFamily="2" charset="-122"/>
              </a:rPr>
              <a:t> </a:t>
            </a:r>
            <a:r>
              <a:rPr lang="en-US" altLang="zh-CN" dirty="0" err="1">
                <a:ea typeface="SimSun" panose="02010600030101010101" pitchFamily="2" charset="-122"/>
              </a:rPr>
              <a:t>dịch</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tin </a:t>
            </a:r>
            <a:r>
              <a:rPr lang="en-US" altLang="zh-CN" dirty="0" err="1">
                <a:ea typeface="SimSun" panose="02010600030101010101" pitchFamily="2" charset="-122"/>
              </a:rPr>
              <a:t>cấu</a:t>
            </a:r>
            <a:r>
              <a:rPr lang="en-US" altLang="zh-CN" dirty="0">
                <a:ea typeface="SimSun" panose="02010600030101010101" pitchFamily="2" charset="-122"/>
              </a:rPr>
              <a:t> </a:t>
            </a:r>
            <a:r>
              <a:rPr lang="en-US" altLang="zh-CN" dirty="0" err="1">
                <a:ea typeface="SimSun" panose="02010600030101010101" pitchFamily="2" charset="-122"/>
              </a:rPr>
              <a:t>trúc</a:t>
            </a:r>
            <a:r>
              <a:rPr lang="en-US" altLang="zh-CN" dirty="0">
                <a:ea typeface="SimSun" panose="02010600030101010101" pitchFamily="2" charset="-122"/>
              </a:rPr>
              <a:t> </a:t>
            </a:r>
            <a:r>
              <a:rPr lang="en-US" altLang="zh-CN" dirty="0" err="1">
                <a:ea typeface="SimSun" panose="02010600030101010101" pitchFamily="2" charset="-122"/>
              </a:rPr>
              <a:t>hóa</a:t>
            </a:r>
            <a:r>
              <a:rPr lang="en-US" altLang="zh-CN" dirty="0">
                <a:ea typeface="SimSun" panose="02010600030101010101" pitchFamily="2" charset="-122"/>
              </a:rPr>
              <a:t>.</a:t>
            </a:r>
          </a:p>
          <a:p>
            <a:r>
              <a:rPr lang="en-US" altLang="zh-CN" dirty="0" err="1">
                <a:ea typeface="SimSun" panose="02010600030101010101" pitchFamily="2" charset="-122"/>
              </a:rPr>
              <a:t>Phát</a:t>
            </a:r>
            <a:r>
              <a:rPr lang="en-US" altLang="zh-CN" dirty="0">
                <a:ea typeface="SimSun" panose="02010600030101010101" pitchFamily="2" charset="-122"/>
              </a:rPr>
              <a:t> </a:t>
            </a:r>
            <a:r>
              <a:rPr lang="en-US" altLang="zh-CN" dirty="0" err="1">
                <a:ea typeface="SimSun" panose="02010600030101010101" pitchFamily="2" charset="-122"/>
              </a:rPr>
              <a:t>hiện</a:t>
            </a:r>
            <a:r>
              <a:rPr lang="en-US" altLang="zh-CN" dirty="0">
                <a:ea typeface="SimSun" panose="02010600030101010101" pitchFamily="2" charset="-122"/>
              </a:rPr>
              <a:t> </a:t>
            </a:r>
            <a:r>
              <a:rPr lang="en-US" altLang="zh-CN" dirty="0" err="1">
                <a:ea typeface="SimSun" panose="02010600030101010101" pitchFamily="2" charset="-122"/>
              </a:rPr>
              <a:t>kiểu</a:t>
            </a:r>
            <a:r>
              <a:rPr lang="en-US" altLang="zh-CN" dirty="0">
                <a:ea typeface="SimSun" panose="02010600030101010101" pitchFamily="2" charset="-122"/>
              </a:rPr>
              <a:t> </a:t>
            </a:r>
            <a:r>
              <a:rPr lang="en-US" altLang="zh-CN" dirty="0" err="1">
                <a:ea typeface="SimSun" panose="02010600030101010101" pitchFamily="2" charset="-122"/>
              </a:rPr>
              <a:t>liên</a:t>
            </a:r>
            <a:r>
              <a:rPr lang="en-US" altLang="zh-CN" dirty="0">
                <a:ea typeface="SimSun" panose="02010600030101010101" pitchFamily="2" charset="-122"/>
              </a:rPr>
              <a:t> </a:t>
            </a:r>
            <a:r>
              <a:rPr lang="en-US" altLang="zh-CN" dirty="0" err="1">
                <a:ea typeface="SimSun" panose="02010600030101010101" pitchFamily="2" charset="-122"/>
              </a:rPr>
              <a:t>kết</a:t>
            </a:r>
            <a:endParaRPr lang="en-US" altLang="zh-CN" dirty="0">
              <a:ea typeface="SimSun" panose="02010600030101010101" pitchFamily="2" charset="-122"/>
            </a:endParaRPr>
          </a:p>
          <a:p>
            <a:r>
              <a:rPr lang="en-US" altLang="zh-CN" dirty="0" err="1">
                <a:ea typeface="SimSun" panose="02010600030101010101" pitchFamily="2" charset="-122"/>
              </a:rPr>
              <a:t>Bổ</a:t>
            </a:r>
            <a:r>
              <a:rPr lang="en-US" altLang="zh-CN" dirty="0">
                <a:ea typeface="SimSun" panose="02010600030101010101" pitchFamily="2" charset="-122"/>
              </a:rPr>
              <a:t> sung </a:t>
            </a:r>
            <a:r>
              <a:rPr lang="en-US" altLang="zh-CN" dirty="0" err="1">
                <a:ea typeface="SimSun" panose="02010600030101010101" pitchFamily="2" charset="-122"/>
              </a:rPr>
              <a:t>thuộc</a:t>
            </a:r>
            <a:r>
              <a:rPr lang="en-US" altLang="zh-CN" dirty="0">
                <a:ea typeface="SimSun" panose="02010600030101010101" pitchFamily="2" charset="-122"/>
              </a:rPr>
              <a:t> </a:t>
            </a:r>
            <a:r>
              <a:rPr lang="en-US" altLang="zh-CN" dirty="0" err="1">
                <a:ea typeface="SimSun" panose="02010600030101010101" pitchFamily="2" charset="-122"/>
              </a:rPr>
              <a:t>tính</a:t>
            </a:r>
            <a:r>
              <a:rPr lang="en-US" altLang="zh-CN" dirty="0">
                <a:ea typeface="SimSun" panose="02010600030101010101" pitchFamily="2" charset="-122"/>
              </a:rPr>
              <a:t> </a:t>
            </a:r>
            <a:r>
              <a:rPr lang="en-US" altLang="zh-CN" dirty="0" err="1">
                <a:ea typeface="SimSun" panose="02010600030101010101" pitchFamily="2" charset="-122"/>
              </a:rPr>
              <a:t>cho</a:t>
            </a:r>
            <a:r>
              <a:rPr lang="en-US" altLang="zh-CN" dirty="0">
                <a:ea typeface="SimSun" panose="02010600030101010101" pitchFamily="2" charset="-122"/>
              </a:rPr>
              <a:t> </a:t>
            </a:r>
            <a:r>
              <a:rPr lang="en-US" altLang="zh-CN" dirty="0" err="1">
                <a:ea typeface="SimSun" panose="02010600030101010101" pitchFamily="2" charset="-122"/>
              </a:rPr>
              <a:t>kiểu</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thể</a:t>
            </a:r>
            <a:r>
              <a:rPr lang="en-US" altLang="zh-CN" dirty="0">
                <a:ea typeface="SimSun" panose="02010600030101010101" pitchFamily="2" charset="-122"/>
              </a:rPr>
              <a:t>. (</a:t>
            </a:r>
            <a:r>
              <a:rPr lang="en-US" altLang="zh-CN" dirty="0" err="1">
                <a:ea typeface="SimSun" panose="02010600030101010101" pitchFamily="2" charset="-122"/>
              </a:rPr>
              <a:t>thuộc</a:t>
            </a:r>
            <a:r>
              <a:rPr lang="en-US" altLang="zh-CN" dirty="0">
                <a:ea typeface="SimSun" panose="02010600030101010101" pitchFamily="2" charset="-122"/>
              </a:rPr>
              <a:t> </a:t>
            </a:r>
            <a:r>
              <a:rPr lang="en-US" altLang="zh-CN" dirty="0" err="1">
                <a:ea typeface="SimSun" panose="02010600030101010101" pitchFamily="2" charset="-122"/>
              </a:rPr>
              <a:t>tính</a:t>
            </a:r>
            <a:r>
              <a:rPr lang="en-US" altLang="zh-CN" dirty="0">
                <a:ea typeface="SimSun" panose="02010600030101010101" pitchFamily="2" charset="-122"/>
              </a:rPr>
              <a:t> </a:t>
            </a:r>
            <a:r>
              <a:rPr lang="en-US" altLang="zh-CN" dirty="0" err="1">
                <a:ea typeface="SimSun" panose="02010600030101010101" pitchFamily="2" charset="-122"/>
              </a:rPr>
              <a:t>khóa</a:t>
            </a:r>
            <a:r>
              <a:rPr lang="en-US" altLang="zh-CN" dirty="0">
                <a:ea typeface="SimSun" panose="02010600030101010101" pitchFamily="2" charset="-122"/>
              </a:rPr>
              <a:t>)</a:t>
            </a:r>
          </a:p>
          <a:p>
            <a:pPr>
              <a:buFont typeface="Wingdings" panose="05000000000000000000" pitchFamily="2" charset="2"/>
              <a:buNone/>
            </a:pPr>
            <a:r>
              <a:rPr lang="en-US" altLang="zh-CN" dirty="0">
                <a:ea typeface="SimSun" panose="02010600030101010101" pitchFamily="2" charset="-122"/>
              </a:rPr>
              <a:t>(</a:t>
            </a:r>
            <a:r>
              <a:rPr lang="en-US" altLang="zh-CN" dirty="0" err="1">
                <a:ea typeface="SimSun" panose="02010600030101010101" pitchFamily="2" charset="-122"/>
              </a:rPr>
              <a:t>Dùng</a:t>
            </a:r>
            <a:r>
              <a:rPr lang="en-US" altLang="zh-CN" dirty="0">
                <a:ea typeface="SimSun" panose="02010600030101010101" pitchFamily="2" charset="-122"/>
              </a:rPr>
              <a:t> </a:t>
            </a:r>
            <a:r>
              <a:rPr lang="en-US" altLang="zh-CN" dirty="0" err="1">
                <a:ea typeface="SimSun" panose="02010600030101010101" pitchFamily="2" charset="-122"/>
              </a:rPr>
              <a:t>mũi</a:t>
            </a:r>
            <a:r>
              <a:rPr lang="en-US" altLang="zh-CN" dirty="0">
                <a:ea typeface="SimSun" panose="02010600030101010101" pitchFamily="2" charset="-122"/>
              </a:rPr>
              <a:t> </a:t>
            </a:r>
            <a:r>
              <a:rPr lang="en-US" altLang="zh-CN" dirty="0" err="1">
                <a:ea typeface="SimSun" panose="02010600030101010101" pitchFamily="2" charset="-122"/>
              </a:rPr>
              <a:t>tên</a:t>
            </a:r>
            <a:r>
              <a:rPr lang="en-US" altLang="zh-CN" dirty="0">
                <a:ea typeface="SimSun" panose="02010600030101010101" pitchFamily="2" charset="-122"/>
              </a:rPr>
              <a:t> </a:t>
            </a:r>
            <a:r>
              <a:rPr lang="en-US" altLang="zh-CN" dirty="0" err="1">
                <a:ea typeface="SimSun" panose="02010600030101010101" pitchFamily="2" charset="-122"/>
              </a:rPr>
              <a:t>để</a:t>
            </a:r>
            <a:r>
              <a:rPr lang="en-US" altLang="zh-CN" dirty="0">
                <a:ea typeface="SimSun" panose="02010600030101010101" pitchFamily="2" charset="-122"/>
              </a:rPr>
              <a:t> </a:t>
            </a:r>
            <a:r>
              <a:rPr lang="en-US" altLang="zh-CN" dirty="0" err="1">
                <a:ea typeface="SimSun" panose="02010600030101010101" pitchFamily="2" charset="-122"/>
              </a:rPr>
              <a:t>chỉ</a:t>
            </a:r>
            <a:r>
              <a:rPr lang="en-US" altLang="zh-CN" dirty="0">
                <a:ea typeface="SimSun" panose="02010600030101010101" pitchFamily="2" charset="-122"/>
              </a:rPr>
              <a:t> </a:t>
            </a:r>
            <a:r>
              <a:rPr lang="en-US" altLang="zh-CN" dirty="0" err="1">
                <a:ea typeface="SimSun" panose="02010600030101010101" pitchFamily="2" charset="-122"/>
              </a:rPr>
              <a:t>hướng</a:t>
            </a:r>
            <a:r>
              <a:rPr lang="en-US" altLang="zh-CN" dirty="0">
                <a:ea typeface="SimSun" panose="02010600030101010101" pitchFamily="2" charset="-122"/>
              </a:rPr>
              <a:t> </a:t>
            </a:r>
            <a:r>
              <a:rPr lang="en-US" altLang="zh-CN" dirty="0" err="1">
                <a:ea typeface="SimSun" panose="02010600030101010101" pitchFamily="2" charset="-122"/>
              </a:rPr>
              <a:t>liên</a:t>
            </a:r>
            <a:r>
              <a:rPr lang="en-US" altLang="zh-CN" dirty="0">
                <a:ea typeface="SimSun" panose="02010600030101010101" pitchFamily="2" charset="-122"/>
              </a:rPr>
              <a:t> </a:t>
            </a:r>
            <a:r>
              <a:rPr lang="en-US" altLang="zh-CN" dirty="0" err="1">
                <a:ea typeface="SimSun" panose="02010600030101010101" pitchFamily="2" charset="-122"/>
              </a:rPr>
              <a:t>kết</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dấu</a:t>
            </a:r>
            <a:r>
              <a:rPr lang="en-US" altLang="zh-CN" dirty="0">
                <a:ea typeface="SimSun" panose="02010600030101010101" pitchFamily="2" charset="-122"/>
              </a:rPr>
              <a:t> </a:t>
            </a:r>
            <a:r>
              <a:rPr lang="en-US" altLang="zh-CN" dirty="0" err="1">
                <a:ea typeface="SimSun" panose="02010600030101010101" pitchFamily="2" charset="-122"/>
              </a:rPr>
              <a:t>sao</a:t>
            </a:r>
            <a:r>
              <a:rPr lang="en-US" altLang="zh-CN" dirty="0">
                <a:ea typeface="SimSun" panose="02010600030101010101" pitchFamily="2" charset="-122"/>
              </a:rPr>
              <a:t> </a:t>
            </a:r>
            <a:r>
              <a:rPr lang="en-US" altLang="zh-CN" dirty="0" err="1">
                <a:ea typeface="SimSun" panose="02010600030101010101" pitchFamily="2" charset="-122"/>
              </a:rPr>
              <a:t>để</a:t>
            </a:r>
            <a:r>
              <a:rPr lang="en-US" altLang="zh-CN" dirty="0">
                <a:ea typeface="SimSun" panose="02010600030101010101" pitchFamily="2" charset="-122"/>
              </a:rPr>
              <a:t> </a:t>
            </a:r>
            <a:r>
              <a:rPr lang="en-US" altLang="zh-CN" dirty="0" err="1">
                <a:ea typeface="SimSun" panose="02010600030101010101" pitchFamily="2" charset="-122"/>
              </a:rPr>
              <a:t>đánh</a:t>
            </a:r>
            <a:r>
              <a:rPr lang="en-US" altLang="zh-CN" dirty="0">
                <a:ea typeface="SimSun" panose="02010600030101010101" pitchFamily="2" charset="-122"/>
              </a:rPr>
              <a:t> </a:t>
            </a:r>
            <a:r>
              <a:rPr lang="en-US" altLang="zh-CN" dirty="0" err="1">
                <a:ea typeface="SimSun" panose="02010600030101010101" pitchFamily="2" charset="-122"/>
              </a:rPr>
              <a:t>dấu</a:t>
            </a:r>
            <a:r>
              <a:rPr lang="en-US" altLang="zh-CN" dirty="0">
                <a:ea typeface="SimSun" panose="02010600030101010101" pitchFamily="2" charset="-122"/>
              </a:rPr>
              <a:t> </a:t>
            </a:r>
            <a:r>
              <a:rPr lang="en-US" altLang="zh-CN" dirty="0" err="1">
                <a:ea typeface="SimSun" panose="02010600030101010101" pitchFamily="2" charset="-122"/>
              </a:rPr>
              <a:t>thuộc</a:t>
            </a:r>
            <a:r>
              <a:rPr lang="en-US" altLang="zh-CN" dirty="0">
                <a:ea typeface="SimSun" panose="02010600030101010101" pitchFamily="2" charset="-122"/>
              </a:rPr>
              <a:t> </a:t>
            </a:r>
            <a:r>
              <a:rPr lang="en-US" altLang="zh-CN" dirty="0" err="1">
                <a:ea typeface="SimSun" panose="02010600030101010101" pitchFamily="2" charset="-122"/>
              </a:rPr>
              <a:t>tính</a:t>
            </a:r>
            <a:r>
              <a:rPr lang="en-US" altLang="zh-CN" dirty="0">
                <a:ea typeface="SimSun" panose="02010600030101010101" pitchFamily="2" charset="-122"/>
              </a:rPr>
              <a:t> </a:t>
            </a:r>
            <a:r>
              <a:rPr lang="en-US" altLang="zh-CN" dirty="0" err="1">
                <a:ea typeface="SimSun" panose="02010600030101010101" pitchFamily="2" charset="-122"/>
              </a:rPr>
              <a:t>đa</a:t>
            </a:r>
            <a:r>
              <a:rPr lang="en-US" altLang="zh-CN" dirty="0">
                <a:ea typeface="SimSun" panose="02010600030101010101" pitchFamily="2" charset="-122"/>
              </a:rPr>
              <a:t> </a:t>
            </a:r>
            <a:r>
              <a:rPr lang="en-US" altLang="zh-CN" dirty="0" err="1">
                <a:ea typeface="SimSun" panose="02010600030101010101" pitchFamily="2" charset="-122"/>
              </a:rPr>
              <a:t>trị</a:t>
            </a:r>
            <a:r>
              <a:rPr lang="en-US" altLang="zh-CN" dirty="0">
                <a:ea typeface="SimSun" panose="02010600030101010101" pitchFamily="2" charset="-122"/>
              </a:rPr>
              <a:t>)</a:t>
            </a:r>
          </a:p>
        </p:txBody>
      </p:sp>
      <p:sp>
        <p:nvSpPr>
          <p:cNvPr id="2" name="Slide Number Placeholder 1">
            <a:extLst>
              <a:ext uri="{FF2B5EF4-FFF2-40B4-BE49-F238E27FC236}">
                <a16:creationId xmlns:a16="http://schemas.microsoft.com/office/drawing/2014/main" id="{9116A3FC-A684-44CF-88B5-8965EEA487D6}"/>
              </a:ext>
            </a:extLst>
          </p:cNvPr>
          <p:cNvSpPr>
            <a:spLocks noGrp="1"/>
          </p:cNvSpPr>
          <p:nvPr>
            <p:ph type="sldNum" sz="quarter" idx="12"/>
          </p:nvPr>
        </p:nvSpPr>
        <p:spPr/>
        <p:txBody>
          <a:bodyPr/>
          <a:lstStyle/>
          <a:p>
            <a:fld id="{75AD155E-7EA3-EA46-B9DC-061AAF62E150}"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a:extLst>
              <a:ext uri="{FF2B5EF4-FFF2-40B4-BE49-F238E27FC236}">
                <a16:creationId xmlns:a16="http://schemas.microsoft.com/office/drawing/2014/main" id="{4082C686-B499-48E4-80CA-6437EAAD3227}"/>
              </a:ext>
            </a:extLst>
          </p:cNvPr>
          <p:cNvSpPr>
            <a:spLocks noGrp="1" noChangeArrowheads="1"/>
          </p:cNvSpPr>
          <p:nvPr>
            <p:ph type="title"/>
          </p:nvPr>
        </p:nvSpPr>
        <p:spPr/>
        <p:txBody>
          <a:bodyPr/>
          <a:lstStyle/>
          <a:p>
            <a:pPr eaLnBrk="1" hangingPunct="1"/>
            <a:r>
              <a:rPr lang="en-US" altLang="vi-VN" dirty="0" err="1"/>
              <a:t>Mô</a:t>
            </a:r>
            <a:r>
              <a:rPr lang="en-US" altLang="vi-VN" dirty="0"/>
              <a:t> </a:t>
            </a:r>
            <a:r>
              <a:rPr lang="en-US" altLang="vi-VN" dirty="0" err="1"/>
              <a:t>hình</a:t>
            </a:r>
            <a:r>
              <a:rPr lang="en-US" altLang="vi-VN" dirty="0"/>
              <a:t> </a:t>
            </a:r>
            <a:r>
              <a:rPr lang="en-US" altLang="vi-VN" dirty="0" err="1"/>
              <a:t>thực</a:t>
            </a:r>
            <a:r>
              <a:rPr lang="en-US" altLang="vi-VN" dirty="0"/>
              <a:t> </a:t>
            </a:r>
            <a:r>
              <a:rPr lang="en-US" altLang="vi-VN" dirty="0" err="1"/>
              <a:t>thể</a:t>
            </a:r>
            <a:r>
              <a:rPr lang="en-US" altLang="vi-VN" dirty="0"/>
              <a:t>/</a:t>
            </a:r>
            <a:r>
              <a:rPr lang="en-US" altLang="vi-VN" dirty="0" err="1"/>
              <a:t>liên</a:t>
            </a:r>
            <a:r>
              <a:rPr lang="en-US" altLang="vi-VN" dirty="0"/>
              <a:t> </a:t>
            </a:r>
            <a:r>
              <a:rPr lang="en-US" altLang="vi-VN" dirty="0" err="1"/>
              <a:t>kết</a:t>
            </a:r>
            <a:r>
              <a:rPr lang="en-US" altLang="vi-VN" dirty="0"/>
              <a:t> </a:t>
            </a:r>
            <a:r>
              <a:rPr lang="en-US" altLang="vi-VN" dirty="0" err="1"/>
              <a:t>mở</a:t>
            </a:r>
            <a:r>
              <a:rPr lang="en-US" altLang="vi-VN" dirty="0"/>
              <a:t> </a:t>
            </a:r>
            <a:r>
              <a:rPr lang="en-US" altLang="vi-VN" dirty="0" err="1"/>
              <a:t>rộng</a:t>
            </a:r>
            <a:endParaRPr lang="en-US" altLang="vi-VN" dirty="0"/>
          </a:p>
        </p:txBody>
      </p:sp>
      <p:sp>
        <p:nvSpPr>
          <p:cNvPr id="80902" name="Rectangle 3">
            <a:extLst>
              <a:ext uri="{FF2B5EF4-FFF2-40B4-BE49-F238E27FC236}">
                <a16:creationId xmlns:a16="http://schemas.microsoft.com/office/drawing/2014/main" id="{16CECCA1-E348-4D4F-B1C8-EA5C43498BC9}"/>
              </a:ext>
            </a:extLst>
          </p:cNvPr>
          <p:cNvSpPr>
            <a:spLocks noGrp="1" noChangeArrowheads="1"/>
          </p:cNvSpPr>
          <p:nvPr>
            <p:ph idx="1"/>
          </p:nvPr>
        </p:nvSpPr>
        <p:spPr/>
        <p:txBody>
          <a:bodyPr/>
          <a:lstStyle/>
          <a:p>
            <a:pPr eaLnBrk="1" hangingPunct="1">
              <a:buFontTx/>
              <a:buNone/>
            </a:pPr>
            <a:r>
              <a:rPr lang="en-US" altLang="vi-VN" dirty="0"/>
              <a:t>Xu </a:t>
            </a:r>
            <a:r>
              <a:rPr lang="en-US" altLang="vi-VN" dirty="0" err="1"/>
              <a:t>hướng</a:t>
            </a:r>
            <a:r>
              <a:rPr lang="en-US" altLang="vi-VN" dirty="0"/>
              <a:t> </a:t>
            </a:r>
            <a:r>
              <a:rPr lang="en-US" altLang="vi-VN" dirty="0" err="1"/>
              <a:t>hiện</a:t>
            </a:r>
            <a:r>
              <a:rPr lang="en-US" altLang="vi-VN" dirty="0"/>
              <a:t> </a:t>
            </a:r>
            <a:r>
              <a:rPr lang="en-US" altLang="vi-VN" dirty="0" err="1"/>
              <a:t>đại</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hoá</a:t>
            </a:r>
            <a:r>
              <a:rPr lang="en-US" altLang="vi-VN" dirty="0"/>
              <a:t> </a:t>
            </a:r>
            <a:r>
              <a:rPr lang="en-US" altLang="vi-VN" dirty="0" err="1"/>
              <a:t>hướng</a:t>
            </a:r>
            <a:r>
              <a:rPr lang="en-US" altLang="vi-VN" dirty="0"/>
              <a:t> </a:t>
            </a:r>
            <a:r>
              <a:rPr lang="en-US" altLang="vi-VN" dirty="0" err="1"/>
              <a:t>đối</a:t>
            </a:r>
            <a:r>
              <a:rPr lang="en-US" altLang="vi-VN" dirty="0"/>
              <a:t> </a:t>
            </a:r>
            <a:r>
              <a:rPr lang="en-US" altLang="vi-VN" dirty="0" err="1"/>
              <a:t>tượng</a:t>
            </a:r>
            <a:r>
              <a:rPr lang="en-US" altLang="vi-VN" dirty="0"/>
              <a:t> + </a:t>
            </a:r>
            <a:r>
              <a:rPr lang="en-US" altLang="vi-VN" dirty="0" err="1"/>
              <a:t>hệ</a:t>
            </a:r>
            <a:r>
              <a:rPr lang="en-US" altLang="vi-VN" dirty="0"/>
              <a:t> </a:t>
            </a:r>
            <a:r>
              <a:rPr lang="en-US" altLang="vi-VN" dirty="0" err="1"/>
              <a:t>quản</a:t>
            </a:r>
            <a:r>
              <a:rPr lang="en-US" altLang="vi-VN" dirty="0"/>
              <a:t> </a:t>
            </a:r>
            <a:r>
              <a:rPr lang="en-US" altLang="vi-VN" dirty="0" err="1"/>
              <a:t>trị</a:t>
            </a:r>
            <a:r>
              <a:rPr lang="en-US" altLang="vi-VN" dirty="0"/>
              <a:t> </a:t>
            </a:r>
            <a:r>
              <a:rPr lang="en-US" altLang="vi-VN" dirty="0" err="1"/>
              <a:t>cơ</a:t>
            </a:r>
            <a:r>
              <a:rPr lang="en-US" altLang="vi-VN" dirty="0"/>
              <a:t> </a:t>
            </a:r>
            <a:r>
              <a:rPr lang="en-US" altLang="vi-VN" dirty="0" err="1"/>
              <a:t>sở</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hướng</a:t>
            </a:r>
            <a:r>
              <a:rPr lang="en-US" altLang="vi-VN" dirty="0"/>
              <a:t> </a:t>
            </a:r>
            <a:r>
              <a:rPr lang="en-US" altLang="vi-VN" dirty="0" err="1"/>
              <a:t>đối</a:t>
            </a:r>
            <a:r>
              <a:rPr lang="en-US" altLang="vi-VN" dirty="0"/>
              <a:t> </a:t>
            </a:r>
            <a:r>
              <a:rPr lang="en-US" altLang="vi-VN" dirty="0" err="1"/>
              <a:t>tượng</a:t>
            </a:r>
            <a:endParaRPr lang="en-US" altLang="vi-VN" dirty="0"/>
          </a:p>
          <a:p>
            <a:pPr eaLnBrk="1" hangingPunct="1">
              <a:buFontTx/>
              <a:buNone/>
            </a:pPr>
            <a:r>
              <a:rPr lang="en-US" altLang="vi-VN" dirty="0" err="1"/>
              <a:t>Khắc</a:t>
            </a:r>
            <a:r>
              <a:rPr lang="en-US" altLang="vi-VN" dirty="0"/>
              <a:t> </a:t>
            </a:r>
            <a:r>
              <a:rPr lang="en-US" altLang="vi-VN" dirty="0" err="1"/>
              <a:t>phục</a:t>
            </a:r>
            <a:r>
              <a:rPr lang="en-US" altLang="vi-VN" dirty="0"/>
              <a:t> </a:t>
            </a:r>
            <a:r>
              <a:rPr lang="en-US" altLang="vi-VN" dirty="0" err="1"/>
              <a:t>nhược</a:t>
            </a:r>
            <a:r>
              <a:rPr lang="en-US" altLang="vi-VN" dirty="0"/>
              <a:t> </a:t>
            </a:r>
            <a:r>
              <a:rPr lang="en-US" altLang="vi-VN" dirty="0" err="1"/>
              <a:t>điểm</a:t>
            </a:r>
            <a:r>
              <a:rPr lang="en-US" altLang="vi-VN" dirty="0"/>
              <a:t> </a:t>
            </a:r>
            <a:r>
              <a:rPr lang="en-US" altLang="vi-VN" dirty="0" err="1"/>
              <a:t>của</a:t>
            </a:r>
            <a:r>
              <a:rPr lang="en-US" altLang="vi-VN" dirty="0"/>
              <a:t> </a:t>
            </a:r>
            <a:r>
              <a:rPr lang="en-US" altLang="vi-VN" dirty="0" err="1"/>
              <a:t>mô</a:t>
            </a:r>
            <a:r>
              <a:rPr lang="en-US" altLang="vi-VN" dirty="0"/>
              <a:t> </a:t>
            </a:r>
            <a:r>
              <a:rPr lang="en-US" altLang="vi-VN" dirty="0" err="1"/>
              <a:t>hình</a:t>
            </a:r>
            <a:r>
              <a:rPr lang="en-US" altLang="vi-VN" dirty="0"/>
              <a:t> E/R </a:t>
            </a:r>
            <a:r>
              <a:rPr lang="en-US" altLang="vi-VN" dirty="0" err="1"/>
              <a:t>hạn</a:t>
            </a:r>
            <a:r>
              <a:rPr lang="en-US" altLang="vi-VN" dirty="0"/>
              <a:t> </a:t>
            </a:r>
            <a:r>
              <a:rPr lang="en-US" altLang="vi-VN" dirty="0" err="1"/>
              <a:t>chế</a:t>
            </a:r>
            <a:r>
              <a:rPr lang="en-US" altLang="vi-VN" dirty="0"/>
              <a:t>, </a:t>
            </a:r>
            <a:r>
              <a:rPr lang="en-US" altLang="vi-VN" dirty="0" err="1"/>
              <a:t>giúp</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thích</a:t>
            </a:r>
            <a:r>
              <a:rPr lang="en-US" altLang="vi-VN" dirty="0"/>
              <a:t> </a:t>
            </a:r>
            <a:r>
              <a:rPr lang="en-US" altLang="vi-VN" dirty="0" err="1"/>
              <a:t>ứng</a:t>
            </a:r>
            <a:r>
              <a:rPr lang="en-US" altLang="vi-VN" dirty="0"/>
              <a:t> </a:t>
            </a:r>
            <a:r>
              <a:rPr lang="en-US" altLang="vi-VN" dirty="0" err="1"/>
              <a:t>hơn</a:t>
            </a:r>
            <a:r>
              <a:rPr lang="en-US" altLang="vi-VN" dirty="0"/>
              <a:t> </a:t>
            </a:r>
            <a:r>
              <a:rPr lang="en-US" altLang="vi-VN" dirty="0" err="1"/>
              <a:t>với</a:t>
            </a:r>
            <a:r>
              <a:rPr lang="en-US" altLang="vi-VN" dirty="0"/>
              <a:t> </a:t>
            </a:r>
            <a:r>
              <a:rPr lang="en-US" altLang="vi-VN" dirty="0" err="1"/>
              <a:t>các</a:t>
            </a:r>
            <a:r>
              <a:rPr lang="en-US" altLang="vi-VN" dirty="0"/>
              <a:t> </a:t>
            </a:r>
            <a:r>
              <a:rPr lang="en-US" altLang="vi-VN" dirty="0" err="1"/>
              <a:t>hệ</a:t>
            </a:r>
            <a:r>
              <a:rPr lang="en-US" altLang="vi-VN" dirty="0"/>
              <a:t> </a:t>
            </a:r>
            <a:r>
              <a:rPr lang="en-US" altLang="vi-VN" dirty="0" err="1"/>
              <a:t>thống</a:t>
            </a:r>
            <a:r>
              <a:rPr lang="en-US" altLang="vi-VN" dirty="0"/>
              <a:t> </a:t>
            </a:r>
            <a:r>
              <a:rPr lang="en-US" altLang="vi-VN" dirty="0" err="1"/>
              <a:t>phức</a:t>
            </a:r>
            <a:r>
              <a:rPr lang="en-US" altLang="vi-VN" dirty="0"/>
              <a:t> </a:t>
            </a:r>
            <a:r>
              <a:rPr lang="en-US" altLang="vi-VN" dirty="0" err="1"/>
              <a:t>tạp</a:t>
            </a:r>
            <a:endParaRPr lang="en-US" altLang="vi-VN" dirty="0"/>
          </a:p>
          <a:p>
            <a:pPr eaLnBrk="1" hangingPunct="1">
              <a:buFontTx/>
              <a:buNone/>
            </a:pPr>
            <a:r>
              <a:rPr lang="en-US" altLang="vi-VN" dirty="0" err="1"/>
              <a:t>Các</a:t>
            </a:r>
            <a:r>
              <a:rPr lang="en-US" altLang="vi-VN" dirty="0"/>
              <a:t> </a:t>
            </a:r>
            <a:r>
              <a:rPr lang="en-US" altLang="vi-VN" dirty="0" err="1"/>
              <a:t>điểm</a:t>
            </a:r>
            <a:r>
              <a:rPr lang="en-US" altLang="vi-VN" dirty="0"/>
              <a:t> </a:t>
            </a:r>
            <a:r>
              <a:rPr lang="en-US" altLang="vi-VN" dirty="0" err="1"/>
              <a:t>mở</a:t>
            </a:r>
            <a:r>
              <a:rPr lang="en-US" altLang="vi-VN" dirty="0"/>
              <a:t> </a:t>
            </a:r>
            <a:r>
              <a:rPr lang="en-US" altLang="vi-VN" dirty="0" err="1"/>
              <a:t>rộng</a:t>
            </a:r>
            <a:r>
              <a:rPr lang="en-US" altLang="vi-VN" dirty="0"/>
              <a:t> </a:t>
            </a:r>
            <a:r>
              <a:rPr lang="en-US" altLang="vi-VN" dirty="0" err="1"/>
              <a:t>với</a:t>
            </a:r>
            <a:r>
              <a:rPr lang="en-US" altLang="vi-VN" dirty="0"/>
              <a:t> </a:t>
            </a:r>
            <a:r>
              <a:rPr lang="en-US" altLang="vi-VN" dirty="0" err="1"/>
              <a:t>mô</a:t>
            </a:r>
            <a:r>
              <a:rPr lang="en-US" altLang="vi-VN" dirty="0"/>
              <a:t> </a:t>
            </a:r>
            <a:r>
              <a:rPr lang="en-US" altLang="vi-VN" dirty="0" err="1"/>
              <a:t>hình</a:t>
            </a:r>
            <a:r>
              <a:rPr lang="en-US" altLang="vi-VN" dirty="0"/>
              <a:t> E/R:</a:t>
            </a:r>
          </a:p>
          <a:p>
            <a:pPr eaLnBrk="1" hangingPunct="1"/>
            <a:r>
              <a:rPr lang="en-US" altLang="vi-VN" dirty="0" err="1"/>
              <a:t>Các</a:t>
            </a:r>
            <a:r>
              <a:rPr lang="en-US" altLang="vi-VN" dirty="0"/>
              <a:t> </a:t>
            </a:r>
            <a:r>
              <a:rPr lang="en-US" altLang="vi-VN" dirty="0" err="1"/>
              <a:t>kiểu</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đa</a:t>
            </a:r>
            <a:r>
              <a:rPr lang="en-US" altLang="vi-VN" dirty="0"/>
              <a:t> </a:t>
            </a:r>
            <a:r>
              <a:rPr lang="en-US" altLang="vi-VN" dirty="0" err="1"/>
              <a:t>trị</a:t>
            </a:r>
            <a:r>
              <a:rPr lang="en-US" altLang="vi-VN" dirty="0"/>
              <a:t>:</a:t>
            </a:r>
          </a:p>
          <a:p>
            <a:pPr eaLnBrk="1" hangingPunct="1"/>
            <a:r>
              <a:rPr lang="en-US" altLang="vi-VN" dirty="0" err="1"/>
              <a:t>Các</a:t>
            </a:r>
            <a:r>
              <a:rPr lang="en-US" altLang="vi-VN" dirty="0"/>
              <a:t> </a:t>
            </a:r>
            <a:r>
              <a:rPr lang="en-US" altLang="vi-VN" dirty="0" err="1"/>
              <a:t>kiểu</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phức</a:t>
            </a:r>
            <a:r>
              <a:rPr lang="en-US" altLang="vi-VN" dirty="0"/>
              <a:t> </a:t>
            </a:r>
            <a:r>
              <a:rPr lang="en-US" altLang="vi-VN" dirty="0" err="1"/>
              <a:t>hợp</a:t>
            </a:r>
            <a:r>
              <a:rPr lang="en-US" altLang="vi-VN" dirty="0"/>
              <a:t>:	</a:t>
            </a:r>
          </a:p>
          <a:p>
            <a:pPr eaLnBrk="1" hangingPunct="1"/>
            <a:r>
              <a:rPr lang="en-US" altLang="vi-VN" dirty="0" err="1"/>
              <a:t>Các</a:t>
            </a:r>
            <a:r>
              <a:rPr lang="en-US" altLang="vi-VN" dirty="0"/>
              <a:t> </a:t>
            </a:r>
            <a:r>
              <a:rPr lang="en-US" altLang="vi-VN" dirty="0" err="1"/>
              <a:t>kiểu</a:t>
            </a:r>
            <a:r>
              <a:rPr lang="en-US" altLang="vi-VN" dirty="0"/>
              <a:t> </a:t>
            </a:r>
            <a:r>
              <a:rPr lang="en-US" altLang="vi-VN" dirty="0" err="1"/>
              <a:t>thực</a:t>
            </a:r>
            <a:r>
              <a:rPr lang="en-US" altLang="vi-VN" dirty="0"/>
              <a:t> </a:t>
            </a:r>
            <a:r>
              <a:rPr lang="en-US" altLang="vi-VN" dirty="0" err="1"/>
              <a:t>thể</a:t>
            </a:r>
            <a:r>
              <a:rPr lang="en-US" altLang="vi-VN" dirty="0"/>
              <a:t> con:</a:t>
            </a:r>
          </a:p>
        </p:txBody>
      </p:sp>
      <p:sp>
        <p:nvSpPr>
          <p:cNvPr id="2" name="Slide Number Placeholder 1">
            <a:extLst>
              <a:ext uri="{FF2B5EF4-FFF2-40B4-BE49-F238E27FC236}">
                <a16:creationId xmlns:a16="http://schemas.microsoft.com/office/drawing/2014/main" id="{35B5D308-4EFD-4A70-8E52-9E14FE3F2187}"/>
              </a:ext>
            </a:extLst>
          </p:cNvPr>
          <p:cNvSpPr>
            <a:spLocks noGrp="1"/>
          </p:cNvSpPr>
          <p:nvPr>
            <p:ph type="sldNum" sz="quarter" idx="12"/>
          </p:nvPr>
        </p:nvSpPr>
        <p:spPr/>
        <p:txBody>
          <a:bodyPr/>
          <a:lstStyle/>
          <a:p>
            <a:fld id="{75AD155E-7EA3-EA46-B9DC-061AAF62E150}"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DFF0F39-5070-48E9-86A9-426038A74C39}"/>
              </a:ext>
            </a:extLst>
          </p:cNvPr>
          <p:cNvSpPr>
            <a:spLocks noGrp="1" noChangeArrowheads="1"/>
          </p:cNvSpPr>
          <p:nvPr>
            <p:ph type="title"/>
          </p:nvPr>
        </p:nvSpPr>
        <p:spPr>
          <a:xfrm>
            <a:off x="381000" y="635000"/>
            <a:ext cx="8763000" cy="584200"/>
          </a:xfrm>
        </p:spPr>
        <p:txBody>
          <a:bodyPr>
            <a:normAutofit/>
          </a:bodyPr>
          <a:lstStyle/>
          <a:p>
            <a:pPr eaLnBrk="1" hangingPunct="1"/>
            <a:r>
              <a:rPr lang="en-US" altLang="vi-VN" dirty="0"/>
              <a:t>3. 1. </a:t>
            </a:r>
            <a:r>
              <a:rPr lang="en-US" altLang="vi-VN" dirty="0" err="1"/>
              <a:t>Tổng</a:t>
            </a:r>
            <a:r>
              <a:rPr lang="en-US" altLang="vi-VN" dirty="0"/>
              <a:t> </a:t>
            </a:r>
            <a:r>
              <a:rPr lang="en-US" altLang="vi-VN" dirty="0" err="1"/>
              <a:t>quan</a:t>
            </a:r>
            <a:r>
              <a:rPr lang="en-US" altLang="vi-VN" dirty="0"/>
              <a:t> PTTK HT </a:t>
            </a:r>
            <a:r>
              <a:rPr lang="en-US" altLang="vi-VN" dirty="0" err="1"/>
              <a:t>có</a:t>
            </a:r>
            <a:r>
              <a:rPr lang="en-US" altLang="vi-VN" dirty="0"/>
              <a:t> </a:t>
            </a:r>
            <a:r>
              <a:rPr lang="en-US" altLang="vi-VN" dirty="0" err="1"/>
              <a:t>cấu</a:t>
            </a:r>
            <a:r>
              <a:rPr lang="en-US" altLang="vi-VN" dirty="0"/>
              <a:t> </a:t>
            </a:r>
            <a:r>
              <a:rPr lang="en-US" altLang="vi-VN" dirty="0" err="1"/>
              <a:t>trúc</a:t>
            </a:r>
            <a:endParaRPr lang="en-US" altLang="vi-VN" dirty="0"/>
          </a:p>
        </p:txBody>
      </p:sp>
      <p:sp>
        <p:nvSpPr>
          <p:cNvPr id="11267" name="Rectangle 3">
            <a:extLst>
              <a:ext uri="{FF2B5EF4-FFF2-40B4-BE49-F238E27FC236}">
                <a16:creationId xmlns:a16="http://schemas.microsoft.com/office/drawing/2014/main" id="{26531BA9-0C29-4151-89DE-E81D0ECEC730}"/>
              </a:ext>
            </a:extLst>
          </p:cNvPr>
          <p:cNvSpPr>
            <a:spLocks noGrp="1" noChangeArrowheads="1"/>
          </p:cNvSpPr>
          <p:nvPr>
            <p:ph idx="1"/>
          </p:nvPr>
        </p:nvSpPr>
        <p:spPr/>
        <p:txBody>
          <a:bodyPr>
            <a:normAutofit/>
          </a:bodyPr>
          <a:lstStyle/>
          <a:p>
            <a:pPr lvl="1" eaLnBrk="1" hangingPunct="1"/>
            <a:r>
              <a:rPr lang="en-US" altLang="vi-VN" sz="2200" b="1" dirty="0" err="1"/>
              <a:t>Bước</a:t>
            </a:r>
            <a:r>
              <a:rPr lang="en-US" altLang="vi-VN" sz="2200" b="1" dirty="0"/>
              <a:t> </a:t>
            </a:r>
            <a:r>
              <a:rPr lang="en-US" altLang="vi-VN" sz="2200" b="1" dirty="0" err="1"/>
              <a:t>Phân</a:t>
            </a:r>
            <a:r>
              <a:rPr lang="en-US" altLang="vi-VN" sz="2200" b="1" dirty="0"/>
              <a:t> </a:t>
            </a:r>
            <a:r>
              <a:rPr lang="en-US" altLang="vi-VN" sz="2200" b="1" dirty="0" err="1"/>
              <a:t>tích</a:t>
            </a:r>
            <a:r>
              <a:rPr lang="en-US" altLang="vi-VN" sz="2200" dirty="0"/>
              <a:t>: </a:t>
            </a:r>
            <a:r>
              <a:rPr lang="en-US" altLang="vi-VN" dirty="0" err="1"/>
              <a:t>Xuất</a:t>
            </a:r>
            <a:r>
              <a:rPr lang="en-US" altLang="vi-VN" dirty="0"/>
              <a:t> </a:t>
            </a:r>
            <a:r>
              <a:rPr lang="en-US" altLang="vi-VN" dirty="0" err="1"/>
              <a:t>phát</a:t>
            </a:r>
            <a:r>
              <a:rPr lang="en-US" altLang="vi-VN" dirty="0"/>
              <a:t> </a:t>
            </a:r>
            <a:r>
              <a:rPr lang="en-US" altLang="vi-VN" dirty="0" err="1"/>
              <a:t>từ</a:t>
            </a:r>
            <a:r>
              <a:rPr lang="en-US" altLang="vi-VN" dirty="0"/>
              <a:t> HT </a:t>
            </a:r>
            <a:r>
              <a:rPr lang="en-US" altLang="vi-VN" dirty="0" err="1"/>
              <a:t>cũ</a:t>
            </a:r>
            <a:r>
              <a:rPr lang="en-US" altLang="vi-VN" dirty="0"/>
              <a:t> </a:t>
            </a:r>
            <a:r>
              <a:rPr lang="en-US" altLang="vi-VN" dirty="0" err="1"/>
              <a:t>làm</a:t>
            </a:r>
            <a:r>
              <a:rPr lang="en-US" altLang="vi-VN" dirty="0"/>
              <a:t> </a:t>
            </a:r>
            <a:r>
              <a:rPr lang="en-US" altLang="vi-VN" dirty="0" err="1"/>
              <a:t>việc</a:t>
            </a:r>
            <a:r>
              <a:rPr lang="en-US" altLang="vi-VN" dirty="0"/>
              <a:t> </a:t>
            </a:r>
            <a:r>
              <a:rPr lang="en-US" altLang="vi-VN" dirty="0" err="1"/>
              <a:t>như</a:t>
            </a:r>
            <a:r>
              <a:rPr lang="en-US" altLang="vi-VN" dirty="0"/>
              <a:t> </a:t>
            </a:r>
            <a:r>
              <a:rPr lang="en-US" altLang="vi-VN" dirty="0" err="1"/>
              <a:t>thế</a:t>
            </a:r>
            <a:r>
              <a:rPr lang="en-US" altLang="vi-VN" dirty="0"/>
              <a:t> </a:t>
            </a:r>
            <a:r>
              <a:rPr lang="en-US" altLang="vi-VN" dirty="0" err="1"/>
              <a:t>nào</a:t>
            </a:r>
            <a:r>
              <a:rPr lang="en-US" altLang="vi-VN" dirty="0"/>
              <a:t> (</a:t>
            </a:r>
            <a:r>
              <a:rPr lang="en-US" altLang="vi-VN" dirty="0" err="1"/>
              <a:t>kết</a:t>
            </a:r>
            <a:r>
              <a:rPr lang="en-US" altLang="vi-VN" dirty="0"/>
              <a:t> </a:t>
            </a:r>
            <a:r>
              <a:rPr lang="en-US" altLang="vi-VN" dirty="0" err="1"/>
              <a:t>quả</a:t>
            </a:r>
            <a:r>
              <a:rPr lang="en-US" altLang="vi-VN" dirty="0"/>
              <a:t> </a:t>
            </a:r>
            <a:r>
              <a:rPr lang="en-US" altLang="vi-VN" dirty="0" err="1"/>
              <a:t>của</a:t>
            </a:r>
            <a:r>
              <a:rPr lang="en-US" altLang="vi-VN" dirty="0"/>
              <a:t> </a:t>
            </a:r>
            <a:r>
              <a:rPr lang="en-US" altLang="vi-VN" dirty="0" err="1"/>
              <a:t>phần</a:t>
            </a:r>
            <a:r>
              <a:rPr lang="en-US" altLang="vi-VN" dirty="0"/>
              <a:t> </a:t>
            </a:r>
            <a:r>
              <a:rPr lang="en-US" altLang="vi-VN" dirty="0" err="1"/>
              <a:t>khảo</a:t>
            </a:r>
            <a:r>
              <a:rPr lang="en-US" altLang="vi-VN" dirty="0"/>
              <a:t> </a:t>
            </a:r>
            <a:r>
              <a:rPr lang="en-US" altLang="vi-VN" dirty="0" err="1"/>
              <a:t>sát</a:t>
            </a:r>
            <a:r>
              <a:rPr lang="en-US" altLang="vi-VN" dirty="0"/>
              <a:t>) </a:t>
            </a:r>
            <a:r>
              <a:rPr lang="en-US" altLang="vi-VN" dirty="0" err="1"/>
              <a:t>đi</a:t>
            </a:r>
            <a:r>
              <a:rPr lang="en-US" altLang="vi-VN" dirty="0"/>
              <a:t> </a:t>
            </a:r>
            <a:r>
              <a:rPr lang="en-US" altLang="vi-VN" dirty="0" err="1"/>
              <a:t>đến</a:t>
            </a:r>
            <a:r>
              <a:rPr lang="en-US" altLang="vi-VN" dirty="0"/>
              <a:t> </a:t>
            </a:r>
            <a:r>
              <a:rPr lang="en-US" altLang="vi-VN" dirty="0" err="1"/>
              <a:t>tìm</a:t>
            </a:r>
            <a:r>
              <a:rPr lang="en-US" altLang="vi-VN" dirty="0"/>
              <a:t> </a:t>
            </a:r>
            <a:r>
              <a:rPr lang="en-US" altLang="vi-VN" dirty="0" err="1"/>
              <a:t>hiểu</a:t>
            </a:r>
            <a:r>
              <a:rPr lang="en-US" altLang="vi-VN" dirty="0"/>
              <a:t> </a:t>
            </a:r>
            <a:r>
              <a:rPr lang="en-US" altLang="vi-VN" dirty="0" err="1"/>
              <a:t>xem</a:t>
            </a:r>
            <a:r>
              <a:rPr lang="en-US" altLang="vi-VN" dirty="0"/>
              <a:t> HT </a:t>
            </a:r>
            <a:r>
              <a:rPr lang="en-US" altLang="vi-VN" dirty="0" err="1"/>
              <a:t>cũ</a:t>
            </a:r>
            <a:r>
              <a:rPr lang="en-US" altLang="vi-VN" dirty="0"/>
              <a:t> </a:t>
            </a:r>
            <a:r>
              <a:rPr lang="en-US" altLang="vi-VN" dirty="0" err="1"/>
              <a:t>làm</a:t>
            </a:r>
            <a:r>
              <a:rPr lang="en-US" altLang="vi-VN" dirty="0"/>
              <a:t> </a:t>
            </a:r>
            <a:r>
              <a:rPr lang="en-US" altLang="vi-VN" dirty="0" err="1"/>
              <a:t>gì</a:t>
            </a:r>
            <a:r>
              <a:rPr lang="en-US" altLang="vi-VN" dirty="0"/>
              <a:t> (</a:t>
            </a:r>
            <a:r>
              <a:rPr lang="en-US" altLang="vi-VN" dirty="0" err="1"/>
              <a:t>phân</a:t>
            </a:r>
            <a:r>
              <a:rPr lang="en-US" altLang="vi-VN" dirty="0"/>
              <a:t> </a:t>
            </a:r>
            <a:r>
              <a:rPr lang="en-US" altLang="vi-VN" dirty="0" err="1"/>
              <a:t>tích</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của</a:t>
            </a:r>
            <a:r>
              <a:rPr lang="en-US" altLang="vi-VN" dirty="0"/>
              <a:t> HT </a:t>
            </a:r>
            <a:r>
              <a:rPr lang="en-US" altLang="vi-VN" dirty="0" err="1"/>
              <a:t>cũ</a:t>
            </a:r>
            <a:r>
              <a:rPr lang="en-US" altLang="vi-VN" dirty="0"/>
              <a:t>). </a:t>
            </a:r>
            <a:r>
              <a:rPr lang="en-US" altLang="vi-VN" dirty="0" err="1"/>
              <a:t>Tiếp</a:t>
            </a:r>
            <a:r>
              <a:rPr lang="en-US" altLang="vi-VN" dirty="0"/>
              <a:t> </a:t>
            </a:r>
            <a:r>
              <a:rPr lang="en-US" altLang="vi-VN" dirty="0" err="1"/>
              <a:t>đó</a:t>
            </a:r>
            <a:r>
              <a:rPr lang="en-US" altLang="vi-VN" dirty="0"/>
              <a:t> </a:t>
            </a:r>
            <a:r>
              <a:rPr lang="en-US" altLang="vi-VN" dirty="0" err="1"/>
              <a:t>chuyển</a:t>
            </a:r>
            <a:r>
              <a:rPr lang="en-US" altLang="vi-VN" dirty="0"/>
              <a:t> sang HT </a:t>
            </a:r>
            <a:r>
              <a:rPr lang="en-US" altLang="vi-VN" dirty="0" err="1"/>
              <a:t>mới</a:t>
            </a:r>
            <a:r>
              <a:rPr lang="en-US" altLang="vi-VN" dirty="0"/>
              <a:t> </a:t>
            </a:r>
            <a:r>
              <a:rPr lang="en-US" altLang="vi-VN" dirty="0" err="1"/>
              <a:t>làm</a:t>
            </a:r>
            <a:r>
              <a:rPr lang="en-US" altLang="vi-VN" dirty="0"/>
              <a:t> </a:t>
            </a:r>
            <a:r>
              <a:rPr lang="en-US" altLang="vi-VN" dirty="0" err="1"/>
              <a:t>gì</a:t>
            </a:r>
            <a:r>
              <a:rPr lang="en-US" altLang="vi-VN" dirty="0"/>
              <a:t> (</a:t>
            </a:r>
            <a:r>
              <a:rPr lang="en-US" altLang="vi-VN" dirty="0" err="1"/>
              <a:t>Hiểu</a:t>
            </a:r>
            <a:r>
              <a:rPr lang="en-US" altLang="vi-VN" dirty="0"/>
              <a:t> </a:t>
            </a:r>
            <a:r>
              <a:rPr lang="en-US" altLang="vi-VN" dirty="0" err="1"/>
              <a:t>và</a:t>
            </a:r>
            <a:r>
              <a:rPr lang="en-US" altLang="vi-VN" dirty="0"/>
              <a:t> </a:t>
            </a:r>
            <a:r>
              <a:rPr lang="en-US" altLang="vi-VN" dirty="0" err="1"/>
              <a:t>lập</a:t>
            </a:r>
            <a:r>
              <a:rPr lang="en-US" altLang="vi-VN" dirty="0"/>
              <a:t> </a:t>
            </a:r>
            <a:r>
              <a:rPr lang="en-US" altLang="vi-VN" dirty="0" err="1"/>
              <a:t>các</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cho</a:t>
            </a:r>
            <a:r>
              <a:rPr lang="en-US" altLang="vi-VN" dirty="0"/>
              <a:t> HT </a:t>
            </a:r>
            <a:r>
              <a:rPr lang="en-US" altLang="vi-VN" dirty="0" err="1"/>
              <a:t>mới</a:t>
            </a:r>
            <a:r>
              <a:rPr lang="en-US" altLang="vi-VN" dirty="0"/>
              <a:t>) </a:t>
            </a:r>
            <a:r>
              <a:rPr lang="en-US" altLang="vi-VN" dirty="0" err="1"/>
              <a:t>với</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như</a:t>
            </a:r>
            <a:r>
              <a:rPr lang="en-US" altLang="vi-VN" dirty="0"/>
              <a:t> </a:t>
            </a:r>
            <a:r>
              <a:rPr lang="en-US" altLang="vi-VN" dirty="0" err="1"/>
              <a:t>thế</a:t>
            </a:r>
            <a:r>
              <a:rPr lang="en-US" altLang="vi-VN" dirty="0"/>
              <a:t> </a:t>
            </a:r>
            <a:r>
              <a:rPr lang="en-US" altLang="vi-VN" dirty="0" err="1"/>
              <a:t>nào</a:t>
            </a:r>
            <a:r>
              <a:rPr lang="en-US" altLang="vi-VN" dirty="0"/>
              <a:t>?</a:t>
            </a:r>
          </a:p>
          <a:p>
            <a:pPr lvl="2"/>
            <a:r>
              <a:rPr lang="en-US" altLang="vi-VN" sz="2000" dirty="0" err="1"/>
              <a:t>Đầu</a:t>
            </a:r>
            <a:r>
              <a:rPr lang="en-US" altLang="vi-VN" sz="2000" dirty="0"/>
              <a:t> </a:t>
            </a:r>
            <a:r>
              <a:rPr lang="en-US" altLang="vi-VN" sz="2000" dirty="0" err="1"/>
              <a:t>vào</a:t>
            </a:r>
            <a:r>
              <a:rPr lang="en-US" altLang="vi-VN" sz="2000" dirty="0"/>
              <a:t> </a:t>
            </a:r>
            <a:r>
              <a:rPr lang="en-US" altLang="vi-VN" sz="2000" dirty="0" err="1"/>
              <a:t>của</a:t>
            </a:r>
            <a:r>
              <a:rPr lang="en-US" altLang="vi-VN" sz="2000" dirty="0"/>
              <a:t> </a:t>
            </a:r>
            <a:r>
              <a:rPr lang="en-US" altLang="vi-VN" sz="2000" dirty="0" err="1"/>
              <a:t>giai</a:t>
            </a:r>
            <a:r>
              <a:rPr lang="en-US" altLang="vi-VN" sz="2000" dirty="0"/>
              <a:t> </a:t>
            </a:r>
            <a:r>
              <a:rPr lang="en-US" altLang="vi-VN" sz="2000" dirty="0" err="1"/>
              <a:t>đoạn</a:t>
            </a:r>
            <a:r>
              <a:rPr lang="en-US" altLang="vi-VN" sz="2000" dirty="0"/>
              <a:t> </a:t>
            </a:r>
            <a:r>
              <a:rPr lang="en-US" altLang="vi-VN" sz="2000" dirty="0" err="1"/>
              <a:t>phân</a:t>
            </a:r>
            <a:r>
              <a:rPr lang="en-US" altLang="vi-VN" sz="2000" dirty="0"/>
              <a:t> </a:t>
            </a:r>
            <a:r>
              <a:rPr lang="en-US" altLang="vi-VN" sz="2000" dirty="0" err="1"/>
              <a:t>tích</a:t>
            </a:r>
            <a:r>
              <a:rPr lang="en-US" altLang="vi-VN" sz="2000" dirty="0"/>
              <a:t> </a:t>
            </a:r>
            <a:r>
              <a:rPr lang="en-US" altLang="vi-VN" sz="2000" dirty="0" err="1"/>
              <a:t>là</a:t>
            </a:r>
            <a:r>
              <a:rPr lang="en-US" altLang="vi-VN" sz="2000" dirty="0"/>
              <a:t> </a:t>
            </a:r>
            <a:r>
              <a:rPr lang="en-US" altLang="vi-VN" sz="2000" dirty="0" err="1"/>
              <a:t>toàn</a:t>
            </a:r>
            <a:r>
              <a:rPr lang="en-US" altLang="vi-VN" sz="2000" dirty="0"/>
              <a:t> </a:t>
            </a:r>
            <a:r>
              <a:rPr lang="en-US" altLang="vi-VN" sz="2000" dirty="0" err="1"/>
              <a:t>bộ</a:t>
            </a:r>
            <a:r>
              <a:rPr lang="en-US" altLang="vi-VN" sz="2000" dirty="0"/>
              <a:t> </a:t>
            </a:r>
            <a:r>
              <a:rPr lang="en-US" altLang="vi-VN" sz="2000" dirty="0" err="1"/>
              <a:t>Hồ</a:t>
            </a:r>
            <a:r>
              <a:rPr lang="en-US" altLang="vi-VN" sz="2000" dirty="0"/>
              <a:t> </a:t>
            </a:r>
            <a:r>
              <a:rPr lang="en-US" altLang="vi-VN" sz="2000" dirty="0" err="1"/>
              <a:t>sơ</a:t>
            </a:r>
            <a:r>
              <a:rPr lang="en-US" altLang="vi-VN" sz="2000" dirty="0"/>
              <a:t> </a:t>
            </a:r>
            <a:r>
              <a:rPr lang="en-US" altLang="vi-VN" sz="2000" dirty="0" err="1"/>
              <a:t>khảo</a:t>
            </a:r>
            <a:r>
              <a:rPr lang="en-US" altLang="vi-VN" sz="2000" dirty="0"/>
              <a:t> </a:t>
            </a:r>
            <a:r>
              <a:rPr lang="en-US" altLang="vi-VN" sz="2000" dirty="0" err="1"/>
              <a:t>sát</a:t>
            </a:r>
            <a:r>
              <a:rPr lang="en-US" altLang="vi-VN" sz="2000" dirty="0"/>
              <a:t> (</a:t>
            </a:r>
            <a:r>
              <a:rPr lang="en-US" altLang="vi-VN" sz="2000" dirty="0" err="1"/>
              <a:t>mô</a:t>
            </a:r>
            <a:r>
              <a:rPr lang="en-US" altLang="vi-VN" sz="2000" dirty="0"/>
              <a:t> </a:t>
            </a:r>
            <a:r>
              <a:rPr lang="en-US" altLang="vi-VN" sz="2000" dirty="0" err="1"/>
              <a:t>tả</a:t>
            </a:r>
            <a:r>
              <a:rPr lang="en-US" altLang="vi-VN" sz="2000" dirty="0"/>
              <a:t> </a:t>
            </a:r>
            <a:r>
              <a:rPr lang="en-US" altLang="vi-VN" sz="2000" dirty="0" err="1"/>
              <a:t>hiện</a:t>
            </a:r>
            <a:r>
              <a:rPr lang="en-US" altLang="vi-VN" sz="2000" dirty="0"/>
              <a:t> </a:t>
            </a:r>
            <a:r>
              <a:rPr lang="en-US" altLang="vi-VN" sz="2000" dirty="0" err="1"/>
              <a:t>trạng</a:t>
            </a:r>
            <a:r>
              <a:rPr lang="en-US" altLang="vi-VN" sz="2000" dirty="0"/>
              <a:t>, </a:t>
            </a:r>
            <a:r>
              <a:rPr lang="en-US" altLang="vi-VN" sz="2000" dirty="0" err="1"/>
              <a:t>các</a:t>
            </a:r>
            <a:r>
              <a:rPr lang="en-US" altLang="vi-VN" sz="2000" dirty="0"/>
              <a:t> </a:t>
            </a:r>
            <a:r>
              <a:rPr lang="en-US" altLang="vi-VN" sz="2000" dirty="0" err="1"/>
              <a:t>yêu</a:t>
            </a:r>
            <a:r>
              <a:rPr lang="en-US" altLang="vi-VN" sz="2000" dirty="0"/>
              <a:t> </a:t>
            </a:r>
            <a:r>
              <a:rPr lang="en-US" altLang="vi-VN" sz="2000" dirty="0" err="1"/>
              <a:t>cầu</a:t>
            </a:r>
            <a:r>
              <a:rPr lang="en-US" altLang="vi-VN" sz="2000" dirty="0"/>
              <a:t>, </a:t>
            </a:r>
            <a:r>
              <a:rPr lang="en-US" altLang="vi-VN" sz="2000" dirty="0" err="1"/>
              <a:t>các</a:t>
            </a:r>
            <a:r>
              <a:rPr lang="en-US" altLang="vi-VN" sz="2000" dirty="0"/>
              <a:t> </a:t>
            </a:r>
            <a:r>
              <a:rPr lang="en-US" altLang="vi-VN" sz="2000" dirty="0" err="1"/>
              <a:t>mục</a:t>
            </a:r>
            <a:r>
              <a:rPr lang="en-US" altLang="vi-VN" sz="2000" dirty="0"/>
              <a:t> </a:t>
            </a:r>
            <a:r>
              <a:rPr lang="en-US" altLang="vi-VN" sz="2000" dirty="0" err="1"/>
              <a:t>tiêu</a:t>
            </a:r>
            <a:r>
              <a:rPr lang="en-US" altLang="vi-VN" sz="2000" dirty="0"/>
              <a:t>, </a:t>
            </a:r>
            <a:r>
              <a:rPr lang="en-US" altLang="vi-VN" sz="2000" dirty="0" err="1"/>
              <a:t>các</a:t>
            </a:r>
            <a:r>
              <a:rPr lang="en-US" altLang="vi-VN" sz="2000" dirty="0"/>
              <a:t> </a:t>
            </a:r>
            <a:r>
              <a:rPr lang="en-US" altLang="vi-VN" sz="2000" dirty="0" err="1"/>
              <a:t>kế</a:t>
            </a:r>
            <a:r>
              <a:rPr lang="en-US" altLang="vi-VN" sz="2000" dirty="0"/>
              <a:t> </a:t>
            </a:r>
            <a:r>
              <a:rPr lang="en-US" altLang="vi-VN" sz="2000" dirty="0" err="1"/>
              <a:t>hoạch</a:t>
            </a:r>
            <a:r>
              <a:rPr lang="en-US" altLang="vi-VN" sz="2000" dirty="0"/>
              <a:t> </a:t>
            </a:r>
            <a:r>
              <a:rPr lang="en-US" altLang="vi-VN" sz="2000" dirty="0" err="1"/>
              <a:t>triến</a:t>
            </a:r>
            <a:r>
              <a:rPr lang="en-US" altLang="vi-VN" sz="2000" dirty="0"/>
              <a:t> </a:t>
            </a:r>
            <a:r>
              <a:rPr lang="en-US" altLang="vi-VN" sz="2000" dirty="0" err="1"/>
              <a:t>khai</a:t>
            </a:r>
            <a:r>
              <a:rPr lang="en-US" altLang="vi-VN" sz="2000" dirty="0"/>
              <a:t>)</a:t>
            </a:r>
          </a:p>
          <a:p>
            <a:pPr lvl="2"/>
            <a:r>
              <a:rPr lang="en-US" altLang="vi-VN" sz="2000" dirty="0" err="1"/>
              <a:t>Kết</a:t>
            </a:r>
            <a:r>
              <a:rPr lang="en-US" altLang="vi-VN" sz="2000" dirty="0"/>
              <a:t> </a:t>
            </a:r>
            <a:r>
              <a:rPr lang="en-US" altLang="vi-VN" sz="2000" dirty="0" err="1"/>
              <a:t>quả</a:t>
            </a:r>
            <a:r>
              <a:rPr lang="en-US" altLang="vi-VN" sz="2000" dirty="0"/>
              <a:t> </a:t>
            </a:r>
            <a:r>
              <a:rPr lang="en-US" altLang="vi-VN" sz="2000" dirty="0" err="1"/>
              <a:t>giai</a:t>
            </a:r>
            <a:r>
              <a:rPr lang="en-US" altLang="vi-VN" sz="2000" dirty="0"/>
              <a:t> </a:t>
            </a:r>
            <a:r>
              <a:rPr lang="en-US" altLang="vi-VN" sz="2000" dirty="0" err="1"/>
              <a:t>đoạn</a:t>
            </a:r>
            <a:r>
              <a:rPr lang="en-US" altLang="vi-VN" sz="2000" dirty="0"/>
              <a:t> </a:t>
            </a:r>
            <a:r>
              <a:rPr lang="en-US" altLang="vi-VN" sz="2000" dirty="0" err="1"/>
              <a:t>này</a:t>
            </a:r>
            <a:r>
              <a:rPr lang="en-US" altLang="vi-VN" sz="2000" dirty="0"/>
              <a:t> </a:t>
            </a:r>
            <a:r>
              <a:rPr lang="en-US" altLang="vi-VN" sz="2000" dirty="0" err="1"/>
              <a:t>là</a:t>
            </a:r>
            <a:r>
              <a:rPr lang="en-US" altLang="vi-VN" sz="2000" dirty="0"/>
              <a:t>: </a:t>
            </a:r>
            <a:r>
              <a:rPr lang="en-US" altLang="vi-VN" sz="2000" dirty="0" err="1"/>
              <a:t>biểu</a:t>
            </a:r>
            <a:r>
              <a:rPr lang="en-US" altLang="vi-VN" sz="2000" dirty="0"/>
              <a:t> </a:t>
            </a:r>
            <a:r>
              <a:rPr lang="en-US" altLang="vi-VN" sz="2000" dirty="0" err="1"/>
              <a:t>đồ</a:t>
            </a:r>
            <a:r>
              <a:rPr lang="en-US" altLang="vi-VN" sz="2000" dirty="0"/>
              <a:t> </a:t>
            </a:r>
            <a:r>
              <a:rPr lang="en-US" altLang="vi-VN" sz="2000" dirty="0" err="1"/>
              <a:t>phân</a:t>
            </a:r>
            <a:r>
              <a:rPr lang="en-US" altLang="vi-VN" sz="2000" dirty="0"/>
              <a:t> </a:t>
            </a:r>
            <a:r>
              <a:rPr lang="en-US" altLang="vi-VN" sz="2000" dirty="0" err="1"/>
              <a:t>rã</a:t>
            </a:r>
            <a:r>
              <a:rPr lang="en-US" altLang="vi-VN" sz="2000" dirty="0"/>
              <a:t> </a:t>
            </a:r>
            <a:r>
              <a:rPr lang="en-US" altLang="vi-VN" sz="2000" dirty="0" err="1"/>
              <a:t>chức</a:t>
            </a:r>
            <a:r>
              <a:rPr lang="en-US" altLang="vi-VN" sz="2000" dirty="0"/>
              <a:t> </a:t>
            </a:r>
            <a:r>
              <a:rPr lang="en-US" altLang="vi-VN" sz="2000" dirty="0" err="1"/>
              <a:t>năng</a:t>
            </a:r>
            <a:r>
              <a:rPr lang="en-US" altLang="vi-VN" sz="2000" dirty="0"/>
              <a:t> </a:t>
            </a:r>
            <a:r>
              <a:rPr lang="en-US" altLang="vi-VN" sz="2000" dirty="0" err="1"/>
              <a:t>thể</a:t>
            </a:r>
            <a:r>
              <a:rPr lang="en-US" altLang="vi-VN" sz="2000" dirty="0"/>
              <a:t> </a:t>
            </a:r>
            <a:r>
              <a:rPr lang="en-US" altLang="vi-VN" sz="2000" dirty="0" err="1"/>
              <a:t>hiện</a:t>
            </a:r>
            <a:r>
              <a:rPr lang="en-US" altLang="vi-VN" sz="2000" dirty="0"/>
              <a:t> </a:t>
            </a:r>
            <a:r>
              <a:rPr lang="en-US" altLang="vi-VN" sz="2000" dirty="0" err="1"/>
              <a:t>sự</a:t>
            </a:r>
            <a:r>
              <a:rPr lang="en-US" altLang="vi-VN" sz="2000" dirty="0"/>
              <a:t> </a:t>
            </a:r>
            <a:r>
              <a:rPr lang="en-US" altLang="vi-VN" sz="2000" dirty="0" err="1"/>
              <a:t>phân</a:t>
            </a:r>
            <a:r>
              <a:rPr lang="en-US" altLang="vi-VN" sz="2000" dirty="0"/>
              <a:t> </a:t>
            </a:r>
            <a:r>
              <a:rPr lang="en-US" altLang="vi-VN" sz="2000" dirty="0" err="1"/>
              <a:t>tách</a:t>
            </a:r>
            <a:r>
              <a:rPr lang="en-US" altLang="vi-VN" sz="2000" dirty="0"/>
              <a:t> HT, </a:t>
            </a:r>
            <a:r>
              <a:rPr lang="en-US" altLang="vi-VN" sz="2000" dirty="0" err="1"/>
              <a:t>biểu</a:t>
            </a:r>
            <a:r>
              <a:rPr lang="en-US" altLang="vi-VN" sz="2000" dirty="0"/>
              <a:t> </a:t>
            </a:r>
            <a:r>
              <a:rPr lang="en-US" altLang="vi-VN" sz="2000" dirty="0" err="1"/>
              <a:t>đồ</a:t>
            </a:r>
            <a:r>
              <a:rPr lang="en-US" altLang="vi-VN" sz="2000" dirty="0"/>
              <a:t> </a:t>
            </a:r>
            <a:r>
              <a:rPr lang="en-US" altLang="vi-VN" sz="2000" dirty="0" err="1"/>
              <a:t>luồng</a:t>
            </a:r>
            <a:r>
              <a:rPr lang="en-US" altLang="vi-VN" sz="2000" dirty="0"/>
              <a:t> </a:t>
            </a:r>
            <a:r>
              <a:rPr lang="en-US" altLang="vi-VN" sz="2000" dirty="0" err="1"/>
              <a:t>dữ</a:t>
            </a:r>
            <a:r>
              <a:rPr lang="en-US" altLang="vi-VN" sz="2000" dirty="0"/>
              <a:t> </a:t>
            </a:r>
            <a:r>
              <a:rPr lang="en-US" altLang="vi-VN" sz="2000" dirty="0" err="1"/>
              <a:t>liệu</a:t>
            </a:r>
            <a:r>
              <a:rPr lang="en-US" altLang="vi-VN" sz="2000" dirty="0"/>
              <a:t> ở </a:t>
            </a:r>
            <a:r>
              <a:rPr lang="en-US" altLang="vi-VN" sz="2000" dirty="0" err="1"/>
              <a:t>các</a:t>
            </a:r>
            <a:r>
              <a:rPr lang="en-US" altLang="vi-VN" sz="2000" dirty="0"/>
              <a:t> </a:t>
            </a:r>
            <a:r>
              <a:rPr lang="en-US" altLang="vi-VN" sz="2000" dirty="0" err="1"/>
              <a:t>mức</a:t>
            </a:r>
            <a:r>
              <a:rPr lang="en-US" altLang="vi-VN" sz="2000" dirty="0"/>
              <a:t> </a:t>
            </a:r>
            <a:r>
              <a:rPr lang="en-US" altLang="vi-VN" sz="2000" dirty="0" err="1"/>
              <a:t>mô</a:t>
            </a:r>
            <a:r>
              <a:rPr lang="en-US" altLang="vi-VN" sz="2000" dirty="0"/>
              <a:t> </a:t>
            </a:r>
            <a:r>
              <a:rPr lang="en-US" altLang="vi-VN" sz="2000" dirty="0" err="1"/>
              <a:t>tả</a:t>
            </a:r>
            <a:r>
              <a:rPr lang="en-US" altLang="vi-VN" sz="2000" dirty="0"/>
              <a:t> </a:t>
            </a:r>
            <a:r>
              <a:rPr lang="en-US" altLang="vi-VN" sz="2000" dirty="0" err="1"/>
              <a:t>các</a:t>
            </a:r>
            <a:r>
              <a:rPr lang="en-US" altLang="vi-VN" sz="2000" dirty="0"/>
              <a:t> </a:t>
            </a:r>
            <a:r>
              <a:rPr lang="en-US" altLang="vi-VN" sz="2000" dirty="0" err="1"/>
              <a:t>chức</a:t>
            </a:r>
            <a:r>
              <a:rPr lang="en-US" altLang="vi-VN" sz="2000" dirty="0"/>
              <a:t> </a:t>
            </a:r>
            <a:r>
              <a:rPr lang="en-US" altLang="vi-VN" sz="2000" dirty="0" err="1"/>
              <a:t>năng</a:t>
            </a:r>
            <a:r>
              <a:rPr lang="en-US" altLang="vi-VN" sz="2000" dirty="0"/>
              <a:t> </a:t>
            </a:r>
            <a:r>
              <a:rPr lang="en-US" altLang="vi-VN" sz="2000" dirty="0" err="1"/>
              <a:t>cùng</a:t>
            </a:r>
            <a:r>
              <a:rPr lang="en-US" altLang="vi-VN" sz="2000" dirty="0"/>
              <a:t> </a:t>
            </a:r>
            <a:r>
              <a:rPr lang="en-US" altLang="vi-VN" sz="2000" dirty="0" err="1"/>
              <a:t>mối</a:t>
            </a:r>
            <a:r>
              <a:rPr lang="en-US" altLang="vi-VN" sz="2000" dirty="0"/>
              <a:t> </a:t>
            </a:r>
            <a:r>
              <a:rPr lang="en-US" altLang="vi-VN" sz="2000" dirty="0" err="1"/>
              <a:t>quan</a:t>
            </a:r>
            <a:r>
              <a:rPr lang="en-US" altLang="vi-VN" sz="2000" dirty="0"/>
              <a:t> </a:t>
            </a:r>
            <a:r>
              <a:rPr lang="en-US" altLang="vi-VN" sz="2000" dirty="0" err="1"/>
              <a:t>hệ</a:t>
            </a:r>
            <a:r>
              <a:rPr lang="en-US" altLang="vi-VN" sz="2000" dirty="0"/>
              <a:t> </a:t>
            </a:r>
            <a:r>
              <a:rPr lang="en-US" altLang="vi-VN" sz="2000" dirty="0" err="1"/>
              <a:t>giữa</a:t>
            </a:r>
            <a:r>
              <a:rPr lang="en-US" altLang="vi-VN" sz="2000" dirty="0"/>
              <a:t> </a:t>
            </a:r>
            <a:r>
              <a:rPr lang="en-US" altLang="vi-VN" sz="2000" dirty="0" err="1"/>
              <a:t>chúng</a:t>
            </a:r>
            <a:r>
              <a:rPr lang="en-US" altLang="vi-VN" sz="2000" dirty="0"/>
              <a:t> </a:t>
            </a:r>
            <a:r>
              <a:rPr lang="en-US" altLang="vi-VN" sz="2000" dirty="0" err="1"/>
              <a:t>cùng</a:t>
            </a:r>
            <a:r>
              <a:rPr lang="en-US" altLang="vi-VN" sz="2000" dirty="0"/>
              <a:t> </a:t>
            </a:r>
            <a:r>
              <a:rPr lang="en-US" altLang="vi-VN" sz="2000" dirty="0" err="1"/>
              <a:t>lược</a:t>
            </a:r>
            <a:r>
              <a:rPr lang="en-US" altLang="vi-VN" sz="2000" dirty="0"/>
              <a:t> </a:t>
            </a:r>
            <a:r>
              <a:rPr lang="en-US" altLang="vi-VN" sz="2000" dirty="0" err="1"/>
              <a:t>đồ</a:t>
            </a:r>
            <a:r>
              <a:rPr lang="en-US" altLang="vi-VN" sz="2000" dirty="0"/>
              <a:t> </a:t>
            </a:r>
            <a:r>
              <a:rPr lang="en-US" altLang="vi-VN" sz="2000" dirty="0" err="1"/>
              <a:t>khái</a:t>
            </a:r>
            <a:r>
              <a:rPr lang="en-US" altLang="vi-VN" sz="2000" dirty="0"/>
              <a:t> </a:t>
            </a:r>
            <a:r>
              <a:rPr lang="en-US" altLang="vi-VN" sz="2000" dirty="0" err="1"/>
              <a:t>niệm</a:t>
            </a:r>
            <a:r>
              <a:rPr lang="en-US" altLang="vi-VN" sz="2000" dirty="0"/>
              <a:t> </a:t>
            </a:r>
            <a:r>
              <a:rPr lang="en-US" altLang="vi-VN" sz="2000" dirty="0" err="1"/>
              <a:t>dữ</a:t>
            </a:r>
            <a:r>
              <a:rPr lang="en-US" altLang="vi-VN" sz="2000" dirty="0"/>
              <a:t> </a:t>
            </a:r>
            <a:r>
              <a:rPr lang="en-US" altLang="vi-VN" sz="2000" dirty="0" err="1"/>
              <a:t>liệu</a:t>
            </a:r>
            <a:r>
              <a:rPr lang="en-US" altLang="vi-VN" sz="2000" dirty="0"/>
              <a:t> </a:t>
            </a:r>
            <a:r>
              <a:rPr lang="en-US" altLang="vi-VN" sz="2000" dirty="0" err="1"/>
              <a:t>và</a:t>
            </a:r>
            <a:r>
              <a:rPr lang="en-US" altLang="vi-VN" sz="2000" dirty="0"/>
              <a:t> </a:t>
            </a:r>
            <a:r>
              <a:rPr lang="en-US" altLang="vi-VN" sz="2000" dirty="0" err="1"/>
              <a:t>lược</a:t>
            </a:r>
            <a:r>
              <a:rPr lang="en-US" altLang="vi-VN" sz="2000" dirty="0"/>
              <a:t> </a:t>
            </a:r>
            <a:r>
              <a:rPr lang="en-US" altLang="vi-VN" sz="2000" dirty="0" err="1"/>
              <a:t>đồ</a:t>
            </a:r>
            <a:r>
              <a:rPr lang="en-US" altLang="vi-VN" sz="2000" dirty="0"/>
              <a:t> </a:t>
            </a:r>
            <a:r>
              <a:rPr lang="en-US" altLang="vi-VN" sz="2000" dirty="0" err="1"/>
              <a:t>cấu</a:t>
            </a:r>
            <a:r>
              <a:rPr lang="en-US" altLang="vi-VN" sz="2000" dirty="0"/>
              <a:t> </a:t>
            </a:r>
            <a:r>
              <a:rPr lang="en-US" altLang="vi-VN" sz="2000" dirty="0" err="1"/>
              <a:t>trúc</a:t>
            </a:r>
            <a:r>
              <a:rPr lang="en-US" altLang="vi-VN" sz="2000" dirty="0"/>
              <a:t> </a:t>
            </a:r>
            <a:r>
              <a:rPr lang="en-US" altLang="vi-VN" sz="2000" dirty="0" err="1"/>
              <a:t>dữ</a:t>
            </a:r>
            <a:r>
              <a:rPr lang="en-US" altLang="vi-VN" sz="2000" dirty="0"/>
              <a:t> </a:t>
            </a:r>
            <a:r>
              <a:rPr lang="en-US" altLang="vi-VN" sz="2000" dirty="0" err="1"/>
              <a:t>liệu</a:t>
            </a:r>
            <a:r>
              <a:rPr lang="en-US" altLang="vi-VN" sz="2000" dirty="0"/>
              <a:t> </a:t>
            </a:r>
            <a:r>
              <a:rPr lang="en-US" altLang="vi-VN" sz="2000" dirty="0" err="1"/>
              <a:t>của</a:t>
            </a:r>
            <a:r>
              <a:rPr lang="en-US" altLang="vi-VN" sz="2000" dirty="0"/>
              <a:t> HT.</a:t>
            </a:r>
          </a:p>
        </p:txBody>
      </p:sp>
      <p:sp>
        <p:nvSpPr>
          <p:cNvPr id="2" name="Slide Number Placeholder 1">
            <a:extLst>
              <a:ext uri="{FF2B5EF4-FFF2-40B4-BE49-F238E27FC236}">
                <a16:creationId xmlns:a16="http://schemas.microsoft.com/office/drawing/2014/main" id="{C45CAD87-10AF-4869-8A7A-375A92DADB1B}"/>
              </a:ext>
            </a:extLst>
          </p:cNvPr>
          <p:cNvSpPr>
            <a:spLocks noGrp="1"/>
          </p:cNvSpPr>
          <p:nvPr>
            <p:ph type="sldNum" sz="quarter" idx="12"/>
          </p:nvPr>
        </p:nvSpPr>
        <p:spPr/>
        <p:txBody>
          <a:bodyPr/>
          <a:lstStyle/>
          <a:p>
            <a:fld id="{75AD155E-7EA3-EA46-B9DC-061AAF62E150}"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a:extLst>
              <a:ext uri="{FF2B5EF4-FFF2-40B4-BE49-F238E27FC236}">
                <a16:creationId xmlns:a16="http://schemas.microsoft.com/office/drawing/2014/main" id="{CE4123F7-466D-410B-9B43-7899C104C360}"/>
              </a:ext>
            </a:extLst>
          </p:cNvPr>
          <p:cNvSpPr>
            <a:spLocks noGrp="1" noChangeArrowheads="1"/>
          </p:cNvSpPr>
          <p:nvPr>
            <p:ph type="title"/>
          </p:nvPr>
        </p:nvSpPr>
        <p:spPr/>
        <p:txBody>
          <a:bodyPr/>
          <a:lstStyle/>
          <a:p>
            <a:pPr eaLnBrk="1" hangingPunct="1"/>
            <a:r>
              <a:rPr lang="en-US" altLang="vi-VN"/>
              <a:t>Mô hình thực thể/liên kết mở rộng</a:t>
            </a:r>
          </a:p>
        </p:txBody>
      </p:sp>
      <p:sp>
        <p:nvSpPr>
          <p:cNvPr id="82950" name="Rectangle 3">
            <a:extLst>
              <a:ext uri="{FF2B5EF4-FFF2-40B4-BE49-F238E27FC236}">
                <a16:creationId xmlns:a16="http://schemas.microsoft.com/office/drawing/2014/main" id="{6326793A-9548-43A6-BD7A-C537F924A483}"/>
              </a:ext>
            </a:extLst>
          </p:cNvPr>
          <p:cNvSpPr>
            <a:spLocks noGrp="1" noChangeArrowheads="1"/>
          </p:cNvSpPr>
          <p:nvPr>
            <p:ph idx="1"/>
          </p:nvPr>
        </p:nvSpPr>
        <p:spPr/>
        <p:txBody>
          <a:bodyPr/>
          <a:lstStyle/>
          <a:p>
            <a:pPr eaLnBrk="1" hangingPunct="1"/>
            <a:r>
              <a:rPr lang="en-US" altLang="vi-VN" dirty="0" err="1"/>
              <a:t>Cách</a:t>
            </a:r>
            <a:r>
              <a:rPr lang="en-US" altLang="vi-VN" dirty="0"/>
              <a:t> </a:t>
            </a:r>
            <a:r>
              <a:rPr lang="en-US" altLang="vi-VN" dirty="0" err="1"/>
              <a:t>biến</a:t>
            </a:r>
            <a:r>
              <a:rPr lang="en-US" altLang="vi-VN" dirty="0"/>
              <a:t> </a:t>
            </a:r>
            <a:r>
              <a:rPr lang="en-US" altLang="vi-VN" dirty="0" err="1"/>
              <a:t>đổi</a:t>
            </a:r>
            <a:r>
              <a:rPr lang="en-US" altLang="vi-VN" dirty="0"/>
              <a:t> E/R </a:t>
            </a:r>
            <a:r>
              <a:rPr lang="en-US" altLang="vi-VN" dirty="0" err="1"/>
              <a:t>mở</a:t>
            </a:r>
            <a:r>
              <a:rPr lang="en-US" altLang="vi-VN" dirty="0"/>
              <a:t> </a:t>
            </a:r>
            <a:r>
              <a:rPr lang="en-US" altLang="vi-VN" dirty="0" err="1"/>
              <a:t>rộng</a:t>
            </a:r>
            <a:r>
              <a:rPr lang="en-US" altLang="vi-VN" dirty="0"/>
              <a:t> </a:t>
            </a:r>
            <a:r>
              <a:rPr lang="en-US" altLang="vi-VN" dirty="0" err="1"/>
              <a:t>về</a:t>
            </a:r>
            <a:r>
              <a:rPr lang="en-US" altLang="vi-VN" dirty="0"/>
              <a:t> E/R </a:t>
            </a:r>
            <a:r>
              <a:rPr lang="en-US" altLang="vi-VN" dirty="0" err="1"/>
              <a:t>kinh</a:t>
            </a:r>
            <a:r>
              <a:rPr lang="en-US" altLang="vi-VN" dirty="0"/>
              <a:t> </a:t>
            </a:r>
            <a:r>
              <a:rPr lang="en-US" altLang="vi-VN" dirty="0" err="1"/>
              <a:t>điển</a:t>
            </a:r>
            <a:endParaRPr lang="en-US" altLang="vi-VN" dirty="0"/>
          </a:p>
          <a:p>
            <a:pPr lvl="1" eaLnBrk="1" hangingPunct="1"/>
            <a:r>
              <a:rPr lang="en-US" altLang="vi-VN" sz="2200" dirty="0" err="1"/>
              <a:t>Xử</a:t>
            </a:r>
            <a:r>
              <a:rPr lang="en-US" altLang="vi-VN" sz="2200" dirty="0"/>
              <a:t> </a:t>
            </a:r>
            <a:r>
              <a:rPr lang="en-US" altLang="vi-VN" sz="2200" dirty="0" err="1"/>
              <a:t>lý</a:t>
            </a:r>
            <a:r>
              <a:rPr lang="en-US" altLang="vi-VN" sz="2200" dirty="0"/>
              <a:t> </a:t>
            </a:r>
            <a:r>
              <a:rPr lang="en-US" altLang="vi-VN" sz="2200" dirty="0" err="1"/>
              <a:t>các</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đa</a:t>
            </a:r>
            <a:r>
              <a:rPr lang="en-US" altLang="vi-VN" sz="2200" dirty="0"/>
              <a:t> </a:t>
            </a:r>
            <a:r>
              <a:rPr lang="en-US" altLang="vi-VN" sz="2200" dirty="0" err="1"/>
              <a:t>trị</a:t>
            </a:r>
            <a:r>
              <a:rPr lang="en-US" altLang="vi-VN" sz="2200" dirty="0"/>
              <a:t> </a:t>
            </a:r>
            <a:r>
              <a:rPr lang="en-US" altLang="vi-VN" sz="2200" dirty="0" err="1"/>
              <a:t>của</a:t>
            </a:r>
            <a:r>
              <a:rPr lang="en-US" altLang="vi-VN" sz="2200" dirty="0"/>
              <a:t> </a:t>
            </a:r>
            <a:r>
              <a:rPr lang="en-US" altLang="vi-VN" sz="2200" dirty="0" err="1"/>
              <a:t>một</a:t>
            </a:r>
            <a:r>
              <a:rPr lang="en-US" altLang="vi-VN" sz="2200" dirty="0"/>
              <a:t> </a:t>
            </a:r>
            <a:r>
              <a:rPr lang="en-US" altLang="vi-VN" sz="2200" dirty="0" err="1"/>
              <a:t>kiểu</a:t>
            </a:r>
            <a:r>
              <a:rPr lang="en-US" altLang="vi-VN" sz="2200" dirty="0"/>
              <a:t> </a:t>
            </a:r>
            <a:r>
              <a:rPr lang="en-US" altLang="vi-VN" sz="2200" dirty="0" err="1"/>
              <a:t>thực</a:t>
            </a:r>
            <a:r>
              <a:rPr lang="en-US" altLang="vi-VN" sz="2200" dirty="0"/>
              <a:t> </a:t>
            </a:r>
            <a:r>
              <a:rPr lang="en-US" altLang="vi-VN" sz="2200" dirty="0" err="1"/>
              <a:t>thể</a:t>
            </a:r>
            <a:endParaRPr lang="en-US" altLang="vi-VN" sz="2200" dirty="0"/>
          </a:p>
          <a:p>
            <a:pPr lvl="1" eaLnBrk="1" hangingPunct="1"/>
            <a:r>
              <a:rPr lang="en-US" altLang="vi-VN" sz="2200" dirty="0" err="1"/>
              <a:t>Xử</a:t>
            </a:r>
            <a:r>
              <a:rPr lang="en-US" altLang="vi-VN" sz="2200" dirty="0"/>
              <a:t> </a:t>
            </a:r>
            <a:r>
              <a:rPr lang="en-US" altLang="vi-VN" sz="2200" dirty="0" err="1"/>
              <a:t>lý</a:t>
            </a:r>
            <a:r>
              <a:rPr lang="en-US" altLang="vi-VN" sz="2200" dirty="0"/>
              <a:t> </a:t>
            </a:r>
            <a:r>
              <a:rPr lang="en-US" altLang="vi-VN" sz="2200" dirty="0" err="1"/>
              <a:t>các</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đa</a:t>
            </a:r>
            <a:r>
              <a:rPr lang="en-US" altLang="vi-VN" sz="2200" dirty="0"/>
              <a:t> </a:t>
            </a:r>
            <a:r>
              <a:rPr lang="en-US" altLang="vi-VN" sz="2200" dirty="0" err="1"/>
              <a:t>trị</a:t>
            </a:r>
            <a:r>
              <a:rPr lang="en-US" altLang="vi-VN" sz="2200" dirty="0"/>
              <a:t> </a:t>
            </a:r>
            <a:r>
              <a:rPr lang="en-US" altLang="vi-VN" sz="2200" dirty="0" err="1"/>
              <a:t>của</a:t>
            </a:r>
            <a:r>
              <a:rPr lang="en-US" altLang="vi-VN" sz="2200" dirty="0"/>
              <a:t> </a:t>
            </a:r>
            <a:r>
              <a:rPr lang="en-US" altLang="vi-VN" sz="2200" dirty="0" err="1"/>
              <a:t>kiểu</a:t>
            </a:r>
            <a:r>
              <a:rPr lang="en-US" altLang="vi-VN" sz="2200" dirty="0"/>
              <a:t> </a:t>
            </a:r>
            <a:r>
              <a:rPr lang="en-US" altLang="vi-VN" sz="2200" dirty="0" err="1"/>
              <a:t>liên</a:t>
            </a:r>
            <a:r>
              <a:rPr lang="en-US" altLang="vi-VN" sz="2200" dirty="0"/>
              <a:t> </a:t>
            </a:r>
            <a:r>
              <a:rPr lang="en-US" altLang="vi-VN" sz="2200" dirty="0" err="1"/>
              <a:t>kết</a:t>
            </a:r>
            <a:r>
              <a:rPr lang="en-US" altLang="vi-VN" sz="2200" dirty="0"/>
              <a:t> </a:t>
            </a:r>
          </a:p>
          <a:p>
            <a:pPr lvl="1" eaLnBrk="1" hangingPunct="1"/>
            <a:r>
              <a:rPr lang="en-US" altLang="vi-VN" sz="2200" dirty="0" err="1"/>
              <a:t>Xử</a:t>
            </a:r>
            <a:r>
              <a:rPr lang="en-US" altLang="vi-VN" sz="2200" dirty="0"/>
              <a:t> </a:t>
            </a:r>
            <a:r>
              <a:rPr lang="en-US" altLang="vi-VN" sz="2200" dirty="0" err="1"/>
              <a:t>lý</a:t>
            </a:r>
            <a:r>
              <a:rPr lang="en-US" altLang="vi-VN" sz="2200" dirty="0"/>
              <a:t> </a:t>
            </a:r>
            <a:r>
              <a:rPr lang="en-US" altLang="vi-VN" sz="2200" dirty="0" err="1"/>
              <a:t>các</a:t>
            </a:r>
            <a:r>
              <a:rPr lang="en-US" altLang="vi-VN" sz="2200" dirty="0"/>
              <a:t> </a:t>
            </a:r>
            <a:r>
              <a:rPr lang="en-US" altLang="vi-VN" sz="2200" dirty="0" err="1"/>
              <a:t>kiểu</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phức</a:t>
            </a:r>
            <a:r>
              <a:rPr lang="en-US" altLang="vi-VN" sz="2200" dirty="0"/>
              <a:t> </a:t>
            </a:r>
            <a:r>
              <a:rPr lang="en-US" altLang="vi-VN" sz="2200" dirty="0" err="1"/>
              <a:t>hợp</a:t>
            </a:r>
            <a:endParaRPr lang="en-US" altLang="vi-VN" sz="2200" dirty="0"/>
          </a:p>
          <a:p>
            <a:pPr lvl="1" eaLnBrk="1" hangingPunct="1"/>
            <a:r>
              <a:rPr lang="en-US" altLang="vi-VN" sz="2200" dirty="0" err="1"/>
              <a:t>Xử</a:t>
            </a:r>
            <a:r>
              <a:rPr lang="en-US" altLang="vi-VN" sz="2200" dirty="0"/>
              <a:t> </a:t>
            </a:r>
            <a:r>
              <a:rPr lang="en-US" altLang="vi-VN" sz="2200" dirty="0" err="1"/>
              <a:t>lý</a:t>
            </a:r>
            <a:r>
              <a:rPr lang="en-US" altLang="vi-VN" sz="2200" dirty="0"/>
              <a:t> </a:t>
            </a:r>
            <a:r>
              <a:rPr lang="en-US" altLang="vi-VN" sz="2200" dirty="0" err="1"/>
              <a:t>các</a:t>
            </a:r>
            <a:r>
              <a:rPr lang="en-US" altLang="vi-VN" sz="2200" dirty="0"/>
              <a:t> </a:t>
            </a:r>
            <a:r>
              <a:rPr lang="en-US" altLang="vi-VN" sz="2200" dirty="0" err="1"/>
              <a:t>kiểu</a:t>
            </a:r>
            <a:r>
              <a:rPr lang="en-US" altLang="vi-VN" sz="2200" dirty="0"/>
              <a:t> </a:t>
            </a:r>
            <a:r>
              <a:rPr lang="en-US" altLang="vi-VN" sz="2200" dirty="0" err="1"/>
              <a:t>thực</a:t>
            </a:r>
            <a:r>
              <a:rPr lang="en-US" altLang="vi-VN" sz="2200" dirty="0"/>
              <a:t> </a:t>
            </a:r>
            <a:r>
              <a:rPr lang="en-US" altLang="vi-VN" sz="2200" dirty="0" err="1"/>
              <a:t>thể</a:t>
            </a:r>
            <a:r>
              <a:rPr lang="en-US" altLang="vi-VN" sz="2200" dirty="0"/>
              <a:t> con</a:t>
            </a:r>
          </a:p>
        </p:txBody>
      </p:sp>
      <p:sp>
        <p:nvSpPr>
          <p:cNvPr id="2" name="Slide Number Placeholder 1">
            <a:extLst>
              <a:ext uri="{FF2B5EF4-FFF2-40B4-BE49-F238E27FC236}">
                <a16:creationId xmlns:a16="http://schemas.microsoft.com/office/drawing/2014/main" id="{07DFB854-C435-4748-940B-5E2EFCE5F39E}"/>
              </a:ext>
            </a:extLst>
          </p:cNvPr>
          <p:cNvSpPr>
            <a:spLocks noGrp="1"/>
          </p:cNvSpPr>
          <p:nvPr>
            <p:ph type="sldNum" sz="quarter" idx="12"/>
          </p:nvPr>
        </p:nvSpPr>
        <p:spPr/>
        <p:txBody>
          <a:bodyPr/>
          <a:lstStyle/>
          <a:p>
            <a:fld id="{75AD155E-7EA3-EA46-B9DC-061AAF62E150}"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2">
            <a:extLst>
              <a:ext uri="{FF2B5EF4-FFF2-40B4-BE49-F238E27FC236}">
                <a16:creationId xmlns:a16="http://schemas.microsoft.com/office/drawing/2014/main" id="{5664D232-3018-4E25-8CEE-26B810F4819D}"/>
              </a:ext>
            </a:extLst>
          </p:cNvPr>
          <p:cNvSpPr>
            <a:spLocks noGrp="1" noChangeArrowheads="1"/>
          </p:cNvSpPr>
          <p:nvPr>
            <p:ph type="title"/>
          </p:nvPr>
        </p:nvSpPr>
        <p:spPr/>
        <p:txBody>
          <a:bodyPr/>
          <a:lstStyle/>
          <a:p>
            <a:pPr eaLnBrk="1" hangingPunct="1"/>
            <a:r>
              <a:rPr lang="en-US" altLang="vi-VN" dirty="0" err="1"/>
              <a:t>Mô</a:t>
            </a:r>
            <a:r>
              <a:rPr lang="en-US" altLang="vi-VN" dirty="0"/>
              <a:t> </a:t>
            </a:r>
            <a:r>
              <a:rPr lang="en-US" altLang="vi-VN" dirty="0" err="1"/>
              <a:t>hình</a:t>
            </a:r>
            <a:r>
              <a:rPr lang="en-US" altLang="vi-VN" dirty="0"/>
              <a:t> </a:t>
            </a:r>
            <a:r>
              <a:rPr lang="en-US" altLang="vi-VN" dirty="0" err="1"/>
              <a:t>thực</a:t>
            </a:r>
            <a:r>
              <a:rPr lang="en-US" altLang="vi-VN" dirty="0"/>
              <a:t> </a:t>
            </a:r>
            <a:r>
              <a:rPr lang="en-US" altLang="vi-VN" dirty="0" err="1"/>
              <a:t>thể</a:t>
            </a:r>
            <a:r>
              <a:rPr lang="en-US" altLang="vi-VN" dirty="0"/>
              <a:t>/</a:t>
            </a:r>
            <a:r>
              <a:rPr lang="en-US" altLang="vi-VN" dirty="0" err="1"/>
              <a:t>liên</a:t>
            </a:r>
            <a:r>
              <a:rPr lang="en-US" altLang="vi-VN" dirty="0"/>
              <a:t> </a:t>
            </a:r>
            <a:r>
              <a:rPr lang="en-US" altLang="vi-VN" dirty="0" err="1"/>
              <a:t>kết</a:t>
            </a:r>
            <a:r>
              <a:rPr lang="en-US" altLang="vi-VN" dirty="0"/>
              <a:t> </a:t>
            </a:r>
            <a:r>
              <a:rPr lang="en-US" altLang="vi-VN" dirty="0" err="1"/>
              <a:t>hạn</a:t>
            </a:r>
            <a:r>
              <a:rPr lang="en-US" altLang="vi-VN" dirty="0"/>
              <a:t> </a:t>
            </a:r>
            <a:r>
              <a:rPr lang="en-US" altLang="vi-VN" dirty="0" err="1"/>
              <a:t>chế</a:t>
            </a:r>
            <a:endParaRPr lang="en-US" altLang="vi-VN" dirty="0"/>
          </a:p>
        </p:txBody>
      </p:sp>
      <p:sp>
        <p:nvSpPr>
          <p:cNvPr id="84998" name="Rectangle 3">
            <a:extLst>
              <a:ext uri="{FF2B5EF4-FFF2-40B4-BE49-F238E27FC236}">
                <a16:creationId xmlns:a16="http://schemas.microsoft.com/office/drawing/2014/main" id="{B2A514A0-7BFB-4539-98F9-08C14F34F057}"/>
              </a:ext>
            </a:extLst>
          </p:cNvPr>
          <p:cNvSpPr>
            <a:spLocks noGrp="1" noChangeArrowheads="1"/>
          </p:cNvSpPr>
          <p:nvPr>
            <p:ph idx="1"/>
          </p:nvPr>
        </p:nvSpPr>
        <p:spPr/>
        <p:txBody>
          <a:bodyPr/>
          <a:lstStyle/>
          <a:p>
            <a:pPr eaLnBrk="1" hangingPunct="1"/>
            <a:r>
              <a:rPr lang="en-US" altLang="vi-VN"/>
              <a:t>Mô hình thực thể liên kết hạn chế tuy bị hạn chế nhiều về các hình thức diễn tả nhưng lại rất gần với mô hình quan hệ</a:t>
            </a:r>
          </a:p>
          <a:p>
            <a:pPr eaLnBrk="1" hangingPunct="1"/>
            <a:r>
              <a:rPr lang="en-US" altLang="vi-VN"/>
              <a:t>Các hạn chế: thêm một số ràng buộc sau</a:t>
            </a:r>
          </a:p>
          <a:p>
            <a:pPr lvl="1" eaLnBrk="1" hangingPunct="1"/>
            <a:r>
              <a:rPr lang="en-US" altLang="vi-VN"/>
              <a:t>Với liên kết hai ngôi</a:t>
            </a:r>
          </a:p>
          <a:p>
            <a:pPr lvl="1" eaLnBrk="1" hangingPunct="1"/>
            <a:r>
              <a:rPr lang="en-US" altLang="vi-VN"/>
              <a:t>Với liên kết nhiều ngôi</a:t>
            </a:r>
          </a:p>
          <a:p>
            <a:pPr eaLnBrk="1" hangingPunct="1"/>
            <a:r>
              <a:rPr lang="en-US" altLang="vi-VN"/>
              <a:t>Kết quả mô hình E/R hạn chế chỉ còn là tập hợp các kiểu thực thể kèm danh sách thuộc tính kết nối với nhau bởi liên kết 1-N</a:t>
            </a:r>
          </a:p>
        </p:txBody>
      </p:sp>
      <p:sp>
        <p:nvSpPr>
          <p:cNvPr id="2" name="Slide Number Placeholder 1">
            <a:extLst>
              <a:ext uri="{FF2B5EF4-FFF2-40B4-BE49-F238E27FC236}">
                <a16:creationId xmlns:a16="http://schemas.microsoft.com/office/drawing/2014/main" id="{088B065F-F11A-4CB5-BBC5-1200545FD666}"/>
              </a:ext>
            </a:extLst>
          </p:cNvPr>
          <p:cNvSpPr>
            <a:spLocks noGrp="1"/>
          </p:cNvSpPr>
          <p:nvPr>
            <p:ph type="sldNum" sz="quarter" idx="12"/>
          </p:nvPr>
        </p:nvSpPr>
        <p:spPr/>
        <p:txBody>
          <a:bodyPr/>
          <a:lstStyle/>
          <a:p>
            <a:fld id="{75AD155E-7EA3-EA46-B9DC-061AAF62E150}"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a:extLst>
              <a:ext uri="{FF2B5EF4-FFF2-40B4-BE49-F238E27FC236}">
                <a16:creationId xmlns:a16="http://schemas.microsoft.com/office/drawing/2014/main" id="{D92C91BD-5D80-4A86-943D-9D64869DFFDF}"/>
              </a:ext>
            </a:extLst>
          </p:cNvPr>
          <p:cNvSpPr>
            <a:spLocks noGrp="1" noChangeArrowheads="1"/>
          </p:cNvSpPr>
          <p:nvPr>
            <p:ph type="title"/>
          </p:nvPr>
        </p:nvSpPr>
        <p:spPr/>
        <p:txBody>
          <a:bodyPr/>
          <a:lstStyle/>
          <a:p>
            <a:pPr eaLnBrk="1" hangingPunct="1"/>
            <a:r>
              <a:rPr lang="en-US" altLang="vi-VN"/>
              <a:t>Mô hình thực thể/liên kết hạn chế</a:t>
            </a:r>
          </a:p>
        </p:txBody>
      </p:sp>
      <p:sp>
        <p:nvSpPr>
          <p:cNvPr id="87046" name="Rectangle 3">
            <a:extLst>
              <a:ext uri="{FF2B5EF4-FFF2-40B4-BE49-F238E27FC236}">
                <a16:creationId xmlns:a16="http://schemas.microsoft.com/office/drawing/2014/main" id="{5F4ECE54-A7FD-48BE-A4EA-70CB0F9C8321}"/>
              </a:ext>
            </a:extLst>
          </p:cNvPr>
          <p:cNvSpPr>
            <a:spLocks noGrp="1" noChangeArrowheads="1"/>
          </p:cNvSpPr>
          <p:nvPr>
            <p:ph idx="1"/>
          </p:nvPr>
        </p:nvSpPr>
        <p:spPr/>
        <p:txBody>
          <a:bodyPr>
            <a:normAutofit/>
          </a:bodyPr>
          <a:lstStyle/>
          <a:p>
            <a:pPr eaLnBrk="1" hangingPunct="1"/>
            <a:r>
              <a:rPr lang="en-US" altLang="vi-VN" sz="2800" dirty="0" err="1"/>
              <a:t>Cách</a:t>
            </a:r>
            <a:r>
              <a:rPr lang="en-US" altLang="vi-VN" sz="2800" dirty="0"/>
              <a:t> </a:t>
            </a:r>
            <a:r>
              <a:rPr lang="en-US" altLang="vi-VN" sz="2800" dirty="0" err="1"/>
              <a:t>chuyển</a:t>
            </a:r>
            <a:r>
              <a:rPr lang="en-US" altLang="vi-VN" sz="2800" dirty="0"/>
              <a:t> </a:t>
            </a:r>
            <a:r>
              <a:rPr lang="en-US" altLang="vi-VN" sz="2800" dirty="0" err="1"/>
              <a:t>từ</a:t>
            </a:r>
            <a:r>
              <a:rPr lang="en-US" altLang="vi-VN" sz="2800" dirty="0"/>
              <a:t> </a:t>
            </a:r>
            <a:r>
              <a:rPr lang="en-US" altLang="vi-VN" sz="2800" dirty="0" err="1"/>
              <a:t>mô</a:t>
            </a:r>
            <a:r>
              <a:rPr lang="en-US" altLang="vi-VN" sz="2800" dirty="0"/>
              <a:t> </a:t>
            </a:r>
            <a:r>
              <a:rPr lang="en-US" altLang="vi-VN" sz="2800" dirty="0" err="1"/>
              <a:t>hình</a:t>
            </a:r>
            <a:r>
              <a:rPr lang="en-US" altLang="vi-VN" sz="2800" dirty="0"/>
              <a:t> E/R </a:t>
            </a:r>
            <a:r>
              <a:rPr lang="en-US" altLang="vi-VN" sz="2800" dirty="0" err="1"/>
              <a:t>kinh</a:t>
            </a:r>
            <a:r>
              <a:rPr lang="en-US" altLang="vi-VN" sz="2800" dirty="0"/>
              <a:t> </a:t>
            </a:r>
            <a:r>
              <a:rPr lang="en-US" altLang="vi-VN" sz="2800" dirty="0" err="1"/>
              <a:t>điển</a:t>
            </a:r>
            <a:r>
              <a:rPr lang="en-US" altLang="vi-VN" sz="2800" dirty="0"/>
              <a:t> sang </a:t>
            </a:r>
            <a:r>
              <a:rPr lang="en-US" altLang="vi-VN" sz="2800" dirty="0" err="1"/>
              <a:t>hạn</a:t>
            </a:r>
            <a:r>
              <a:rPr lang="en-US" altLang="vi-VN" sz="2800" dirty="0"/>
              <a:t> </a:t>
            </a:r>
            <a:r>
              <a:rPr lang="en-US" altLang="vi-VN" sz="2800" dirty="0" err="1"/>
              <a:t>chế</a:t>
            </a:r>
            <a:r>
              <a:rPr lang="en-US" altLang="vi-VN" sz="2800" dirty="0"/>
              <a:t>:</a:t>
            </a:r>
          </a:p>
          <a:p>
            <a:pPr lvl="1" eaLnBrk="1" hangingPunct="1"/>
            <a:r>
              <a:rPr lang="en-US" altLang="vi-VN" sz="2400" dirty="0" err="1"/>
              <a:t>Xử</a:t>
            </a:r>
            <a:r>
              <a:rPr lang="en-US" altLang="vi-VN" sz="2400" dirty="0"/>
              <a:t> </a:t>
            </a:r>
            <a:r>
              <a:rPr lang="en-US" altLang="vi-VN" sz="2400" dirty="0" err="1"/>
              <a:t>lý</a:t>
            </a:r>
            <a:r>
              <a:rPr lang="en-US" altLang="vi-VN" sz="2400" dirty="0"/>
              <a:t> </a:t>
            </a:r>
            <a:r>
              <a:rPr lang="en-US" altLang="vi-VN" sz="2400" dirty="0" err="1"/>
              <a:t>các</a:t>
            </a:r>
            <a:r>
              <a:rPr lang="en-US" altLang="vi-VN" sz="2400" dirty="0"/>
              <a:t> </a:t>
            </a:r>
            <a:r>
              <a:rPr lang="en-US" altLang="vi-VN" sz="2400" dirty="0" err="1"/>
              <a:t>liên</a:t>
            </a:r>
            <a:r>
              <a:rPr lang="en-US" altLang="vi-VN" sz="2400" dirty="0"/>
              <a:t> </a:t>
            </a:r>
            <a:r>
              <a:rPr lang="en-US" altLang="vi-VN" sz="2400" dirty="0" err="1"/>
              <a:t>kết</a:t>
            </a:r>
            <a:r>
              <a:rPr lang="en-US" altLang="vi-VN" sz="2400" dirty="0"/>
              <a:t> 1-1</a:t>
            </a:r>
          </a:p>
          <a:p>
            <a:pPr lvl="1" eaLnBrk="1" hangingPunct="1"/>
            <a:r>
              <a:rPr lang="en-US" altLang="vi-VN" sz="2400" dirty="0" err="1"/>
              <a:t>Xử</a:t>
            </a:r>
            <a:r>
              <a:rPr lang="en-US" altLang="vi-VN" sz="2400" dirty="0"/>
              <a:t> </a:t>
            </a:r>
            <a:r>
              <a:rPr lang="en-US" altLang="vi-VN" sz="2400" dirty="0" err="1"/>
              <a:t>lý</a:t>
            </a:r>
            <a:r>
              <a:rPr lang="en-US" altLang="vi-VN" sz="2400" dirty="0"/>
              <a:t> </a:t>
            </a:r>
            <a:r>
              <a:rPr lang="en-US" altLang="vi-VN" sz="2400" dirty="0" err="1"/>
              <a:t>liên</a:t>
            </a:r>
            <a:r>
              <a:rPr lang="en-US" altLang="vi-VN" sz="2400" dirty="0"/>
              <a:t> </a:t>
            </a:r>
            <a:r>
              <a:rPr lang="en-US" altLang="vi-VN" sz="2400" dirty="0" err="1"/>
              <a:t>kết</a:t>
            </a:r>
            <a:r>
              <a:rPr lang="en-US" altLang="vi-VN" sz="2400" dirty="0"/>
              <a:t> </a:t>
            </a:r>
            <a:r>
              <a:rPr lang="en-US" altLang="vi-VN" sz="2400" dirty="0" err="1"/>
              <a:t>hai</a:t>
            </a:r>
            <a:r>
              <a:rPr lang="en-US" altLang="vi-VN" sz="2400" dirty="0"/>
              <a:t> </a:t>
            </a:r>
            <a:r>
              <a:rPr lang="en-US" altLang="vi-VN" sz="2400" dirty="0" err="1"/>
              <a:t>ngôi</a:t>
            </a:r>
            <a:r>
              <a:rPr lang="en-US" altLang="vi-VN" sz="2400" dirty="0"/>
              <a:t> N-N</a:t>
            </a:r>
          </a:p>
          <a:p>
            <a:pPr eaLnBrk="1" hangingPunct="1"/>
            <a:r>
              <a:rPr lang="en-US" altLang="vi-VN" sz="2800" dirty="0" err="1"/>
              <a:t>Các</a:t>
            </a:r>
            <a:r>
              <a:rPr lang="en-US" altLang="vi-VN" sz="2800" dirty="0"/>
              <a:t> </a:t>
            </a:r>
            <a:r>
              <a:rPr lang="en-US" altLang="vi-VN" sz="2800" dirty="0" err="1"/>
              <a:t>thuộc</a:t>
            </a:r>
            <a:r>
              <a:rPr lang="en-US" altLang="vi-VN" sz="2800" dirty="0"/>
              <a:t> </a:t>
            </a:r>
            <a:r>
              <a:rPr lang="en-US" altLang="vi-VN" sz="2800" dirty="0" err="1"/>
              <a:t>tính</a:t>
            </a:r>
            <a:r>
              <a:rPr lang="en-US" altLang="vi-VN" sz="2800" dirty="0"/>
              <a:t> </a:t>
            </a:r>
            <a:r>
              <a:rPr lang="en-US" altLang="vi-VN" sz="2800" dirty="0" err="1"/>
              <a:t>khóa</a:t>
            </a:r>
            <a:r>
              <a:rPr lang="en-US" altLang="vi-VN" sz="2800" dirty="0"/>
              <a:t> </a:t>
            </a:r>
            <a:r>
              <a:rPr lang="en-US" altLang="vi-VN" sz="2800" dirty="0" err="1"/>
              <a:t>và</a:t>
            </a:r>
            <a:r>
              <a:rPr lang="en-US" altLang="vi-VN" sz="2800" dirty="0"/>
              <a:t> </a:t>
            </a:r>
            <a:r>
              <a:rPr lang="en-US" altLang="vi-VN" sz="2800" dirty="0" err="1"/>
              <a:t>thuộc</a:t>
            </a:r>
            <a:r>
              <a:rPr lang="en-US" altLang="vi-VN" sz="2800" dirty="0"/>
              <a:t> </a:t>
            </a:r>
            <a:r>
              <a:rPr lang="en-US" altLang="vi-VN" sz="2800" dirty="0" err="1"/>
              <a:t>tính</a:t>
            </a:r>
            <a:r>
              <a:rPr lang="en-US" altLang="vi-VN" sz="2800" dirty="0"/>
              <a:t> </a:t>
            </a:r>
            <a:r>
              <a:rPr lang="en-US" altLang="vi-VN" sz="2800" dirty="0" err="1"/>
              <a:t>kết</a:t>
            </a:r>
            <a:r>
              <a:rPr lang="en-US" altLang="vi-VN" sz="2800" dirty="0"/>
              <a:t> </a:t>
            </a:r>
            <a:r>
              <a:rPr lang="en-US" altLang="vi-VN" sz="2800" dirty="0" err="1"/>
              <a:t>nối</a:t>
            </a:r>
            <a:endParaRPr lang="en-US" altLang="vi-VN" sz="2800" dirty="0"/>
          </a:p>
        </p:txBody>
      </p:sp>
      <p:sp>
        <p:nvSpPr>
          <p:cNvPr id="2" name="Slide Number Placeholder 1">
            <a:extLst>
              <a:ext uri="{FF2B5EF4-FFF2-40B4-BE49-F238E27FC236}">
                <a16:creationId xmlns:a16="http://schemas.microsoft.com/office/drawing/2014/main" id="{D7F795AE-DEFD-40C1-BF4A-828C6559E712}"/>
              </a:ext>
            </a:extLst>
          </p:cNvPr>
          <p:cNvSpPr>
            <a:spLocks noGrp="1"/>
          </p:cNvSpPr>
          <p:nvPr>
            <p:ph type="sldNum" sz="quarter" idx="12"/>
          </p:nvPr>
        </p:nvSpPr>
        <p:spPr/>
        <p:txBody>
          <a:bodyPr/>
          <a:lstStyle/>
          <a:p>
            <a:fld id="{75AD155E-7EA3-EA46-B9DC-061AAF62E150}"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a:extLst>
              <a:ext uri="{FF2B5EF4-FFF2-40B4-BE49-F238E27FC236}">
                <a16:creationId xmlns:a16="http://schemas.microsoft.com/office/drawing/2014/main" id="{EC0D79D4-1ACA-449C-BC0F-20226F31AAD7}"/>
              </a:ext>
            </a:extLst>
          </p:cNvPr>
          <p:cNvSpPr>
            <a:spLocks noGrp="1" noChangeArrowheads="1"/>
          </p:cNvSpPr>
          <p:nvPr>
            <p:ph type="title"/>
          </p:nvPr>
        </p:nvSpPr>
        <p:spPr>
          <a:xfrm>
            <a:off x="581192" y="785150"/>
            <a:ext cx="8105607" cy="549625"/>
          </a:xfrm>
        </p:spPr>
        <p:txBody>
          <a:bodyPr>
            <a:noAutofit/>
          </a:bodyPr>
          <a:lstStyle/>
          <a:p>
            <a:pPr eaLnBrk="1" hangingPunct="1"/>
            <a:r>
              <a:rPr lang="en-US" altLang="vi-VN" sz="2000" dirty="0"/>
              <a:t>b) </a:t>
            </a:r>
            <a:r>
              <a:rPr lang="en-US" altLang="vi-VN" sz="2000" dirty="0" err="1"/>
              <a:t>Xây</a:t>
            </a:r>
            <a:r>
              <a:rPr lang="en-US" altLang="vi-VN" sz="2000" dirty="0"/>
              <a:t> </a:t>
            </a:r>
            <a:r>
              <a:rPr lang="en-US" altLang="vi-VN" sz="2000" dirty="0" err="1"/>
              <a:t>dựng</a:t>
            </a:r>
            <a:r>
              <a:rPr lang="en-US" altLang="vi-VN" sz="2000" dirty="0"/>
              <a:t> </a:t>
            </a:r>
            <a:r>
              <a:rPr lang="en-US" altLang="vi-VN" sz="2000" dirty="0" err="1"/>
              <a:t>lược</a:t>
            </a:r>
            <a:r>
              <a:rPr lang="en-US" altLang="vi-VN" sz="2000" dirty="0"/>
              <a:t> </a:t>
            </a:r>
            <a:r>
              <a:rPr lang="en-US" altLang="vi-VN" sz="2000" dirty="0" err="1"/>
              <a:t>đồ</a:t>
            </a:r>
            <a:r>
              <a:rPr lang="en-US" altLang="vi-VN" sz="2000" dirty="0"/>
              <a:t> </a:t>
            </a:r>
            <a:r>
              <a:rPr lang="en-US" altLang="vi-VN" sz="2000" dirty="0" err="1"/>
              <a:t>cấu</a:t>
            </a:r>
            <a:r>
              <a:rPr lang="en-US" altLang="vi-VN" sz="2000" dirty="0"/>
              <a:t> </a:t>
            </a:r>
            <a:r>
              <a:rPr lang="en-US" altLang="vi-VN" sz="2000" dirty="0" err="1"/>
              <a:t>trúc</a:t>
            </a:r>
            <a:r>
              <a:rPr lang="en-US" altLang="vi-VN" sz="2000" dirty="0"/>
              <a:t> </a:t>
            </a:r>
            <a:r>
              <a:rPr lang="en-US" altLang="vi-VN" sz="2000" dirty="0" err="1"/>
              <a:t>dữ</a:t>
            </a:r>
            <a:r>
              <a:rPr lang="en-US" altLang="vi-VN" sz="2000" dirty="0"/>
              <a:t> </a:t>
            </a:r>
            <a:r>
              <a:rPr lang="en-US" altLang="vi-VN" sz="2000" dirty="0" err="1"/>
              <a:t>liệu</a:t>
            </a:r>
            <a:r>
              <a:rPr lang="en-US" altLang="vi-VN" sz="2000" dirty="0"/>
              <a:t> </a:t>
            </a:r>
            <a:br>
              <a:rPr lang="en-US" altLang="vi-VN" sz="2000" dirty="0"/>
            </a:br>
            <a:r>
              <a:rPr lang="en-US" altLang="vi-VN" sz="2000" dirty="0" err="1"/>
              <a:t>bằng</a:t>
            </a:r>
            <a:r>
              <a:rPr lang="en-US" altLang="vi-VN" sz="2000" dirty="0"/>
              <a:t> </a:t>
            </a:r>
            <a:r>
              <a:rPr lang="en-US" altLang="vi-VN" sz="2000" dirty="0" err="1"/>
              <a:t>mô</a:t>
            </a:r>
            <a:r>
              <a:rPr lang="en-US" altLang="vi-VN" sz="2000" dirty="0"/>
              <a:t> </a:t>
            </a:r>
            <a:r>
              <a:rPr lang="en-US" altLang="vi-VN" sz="2000" dirty="0" err="1"/>
              <a:t>hình</a:t>
            </a:r>
            <a:r>
              <a:rPr lang="en-US" altLang="vi-VN" sz="2000" dirty="0"/>
              <a:t> E-R</a:t>
            </a:r>
          </a:p>
        </p:txBody>
      </p:sp>
      <p:sp>
        <p:nvSpPr>
          <p:cNvPr id="88070" name="Rectangle 3">
            <a:extLst>
              <a:ext uri="{FF2B5EF4-FFF2-40B4-BE49-F238E27FC236}">
                <a16:creationId xmlns:a16="http://schemas.microsoft.com/office/drawing/2014/main" id="{19FA247B-20D8-4C3A-BA73-7FF82BC71AF6}"/>
              </a:ext>
            </a:extLst>
          </p:cNvPr>
          <p:cNvSpPr>
            <a:spLocks noGrp="1" noChangeArrowheads="1"/>
          </p:cNvSpPr>
          <p:nvPr>
            <p:ph idx="1"/>
          </p:nvPr>
        </p:nvSpPr>
        <p:spPr/>
        <p:txBody>
          <a:bodyPr>
            <a:normAutofit fontScale="92500" lnSpcReduction="10000"/>
          </a:bodyPr>
          <a:lstStyle/>
          <a:p>
            <a:pPr eaLnBrk="1" hangingPunct="1">
              <a:buFontTx/>
              <a:buNone/>
            </a:pPr>
            <a:r>
              <a:rPr lang="en-US" altLang="vi-VN" dirty="0" err="1"/>
              <a:t>Mục</a:t>
            </a:r>
            <a:r>
              <a:rPr lang="en-US" altLang="vi-VN" dirty="0"/>
              <a:t> </a:t>
            </a:r>
            <a:r>
              <a:rPr lang="en-US" altLang="vi-VN" dirty="0" err="1"/>
              <a:t>đích</a:t>
            </a:r>
            <a:r>
              <a:rPr lang="en-US" altLang="vi-VN" dirty="0"/>
              <a:t> </a:t>
            </a:r>
            <a:r>
              <a:rPr lang="en-US" altLang="vi-VN" dirty="0" err="1"/>
              <a:t>và</a:t>
            </a:r>
            <a:r>
              <a:rPr lang="en-US" altLang="vi-VN" dirty="0"/>
              <a:t> </a:t>
            </a:r>
            <a:r>
              <a:rPr lang="en-US" altLang="vi-VN" dirty="0" err="1"/>
              <a:t>yêu</a:t>
            </a:r>
            <a:r>
              <a:rPr lang="en-US" altLang="vi-VN" dirty="0"/>
              <a:t> </a:t>
            </a:r>
            <a:r>
              <a:rPr lang="en-US" altLang="vi-VN" dirty="0" err="1"/>
              <a:t>cầu</a:t>
            </a:r>
            <a:r>
              <a:rPr lang="en-US" altLang="vi-VN" dirty="0"/>
              <a:t> </a:t>
            </a:r>
            <a:r>
              <a:rPr lang="en-US" altLang="vi-VN" dirty="0" err="1"/>
              <a:t>của</a:t>
            </a:r>
            <a:r>
              <a:rPr lang="en-US" altLang="vi-VN" dirty="0"/>
              <a:t> </a:t>
            </a:r>
            <a:r>
              <a:rPr lang="en-US" altLang="vi-VN" dirty="0" err="1"/>
              <a:t>việc</a:t>
            </a:r>
            <a:r>
              <a:rPr lang="en-US" altLang="vi-VN" dirty="0"/>
              <a:t> </a:t>
            </a:r>
            <a:r>
              <a:rPr lang="en-US" altLang="vi-VN" dirty="0" err="1"/>
              <a:t>phân</a:t>
            </a:r>
            <a:r>
              <a:rPr lang="en-US" altLang="vi-VN" dirty="0"/>
              <a:t> </a:t>
            </a:r>
            <a:r>
              <a:rPr lang="en-US" altLang="vi-VN" dirty="0" err="1"/>
              <a:t>tích</a:t>
            </a:r>
            <a:r>
              <a:rPr lang="en-US" altLang="vi-VN" dirty="0"/>
              <a:t> </a:t>
            </a:r>
            <a:r>
              <a:rPr lang="en-US" altLang="vi-VN" dirty="0" err="1"/>
              <a:t>dữ</a:t>
            </a:r>
            <a:r>
              <a:rPr lang="en-US" altLang="vi-VN" dirty="0"/>
              <a:t> </a:t>
            </a:r>
            <a:r>
              <a:rPr lang="en-US" altLang="vi-VN" dirty="0" err="1"/>
              <a:t>liệu</a:t>
            </a:r>
            <a:endParaRPr lang="en-US" altLang="vi-VN" dirty="0"/>
          </a:p>
          <a:p>
            <a:pPr eaLnBrk="1" hangingPunct="1"/>
            <a:r>
              <a:rPr lang="en-US" altLang="vi-VN" sz="2500" dirty="0" err="1"/>
              <a:t>Mục</a:t>
            </a:r>
            <a:r>
              <a:rPr lang="en-US" altLang="vi-VN" sz="2500" dirty="0"/>
              <a:t> </a:t>
            </a:r>
            <a:r>
              <a:rPr lang="en-US" altLang="vi-VN" sz="2500" dirty="0" err="1"/>
              <a:t>đích</a:t>
            </a:r>
            <a:r>
              <a:rPr lang="en-US" altLang="vi-VN" sz="2500" dirty="0"/>
              <a:t>: </a:t>
            </a:r>
            <a:r>
              <a:rPr lang="en-US" altLang="vi-VN" dirty="0" err="1"/>
              <a:t>lập</a:t>
            </a:r>
            <a:r>
              <a:rPr lang="en-US" altLang="vi-VN" dirty="0"/>
              <a:t> </a:t>
            </a:r>
            <a:r>
              <a:rPr lang="en-US" altLang="vi-VN" dirty="0" err="1"/>
              <a:t>được</a:t>
            </a:r>
            <a:r>
              <a:rPr lang="en-US" altLang="vi-VN" dirty="0"/>
              <a:t> </a:t>
            </a:r>
            <a:r>
              <a:rPr lang="en-US" altLang="vi-VN" dirty="0" err="1"/>
              <a:t>lược</a:t>
            </a:r>
            <a:r>
              <a:rPr lang="en-US" altLang="vi-VN" dirty="0"/>
              <a:t> </a:t>
            </a:r>
            <a:r>
              <a:rPr lang="en-US" altLang="vi-VN" dirty="0" err="1"/>
              <a:t>đồ</a:t>
            </a:r>
            <a:r>
              <a:rPr lang="en-US" altLang="vi-VN" dirty="0"/>
              <a:t> </a:t>
            </a:r>
            <a:r>
              <a:rPr lang="en-US" altLang="vi-VN" dirty="0" err="1"/>
              <a:t>khái</a:t>
            </a:r>
            <a:r>
              <a:rPr lang="en-US" altLang="vi-VN" dirty="0"/>
              <a:t> </a:t>
            </a:r>
            <a:r>
              <a:rPr lang="en-US" altLang="vi-VN" dirty="0" err="1"/>
              <a:t>niệm</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dưới</a:t>
            </a:r>
            <a:r>
              <a:rPr lang="en-US" altLang="vi-VN" dirty="0"/>
              <a:t> </a:t>
            </a:r>
            <a:r>
              <a:rPr lang="en-US" altLang="vi-VN" dirty="0" err="1"/>
              <a:t>dạng</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liên</a:t>
            </a:r>
            <a:r>
              <a:rPr lang="en-US" altLang="vi-VN" dirty="0"/>
              <a:t> </a:t>
            </a:r>
            <a:r>
              <a:rPr lang="en-US" altLang="vi-VN" dirty="0" err="1"/>
              <a:t>kết</a:t>
            </a:r>
            <a:r>
              <a:rPr lang="en-US" altLang="vi-VN" dirty="0"/>
              <a:t> E/R. </a:t>
            </a:r>
            <a:r>
              <a:rPr lang="en-US" altLang="vi-VN" dirty="0" err="1"/>
              <a:t>Nên</a:t>
            </a:r>
            <a:r>
              <a:rPr lang="en-US" altLang="vi-VN" dirty="0"/>
              <a:t> </a:t>
            </a:r>
            <a:r>
              <a:rPr lang="en-US" altLang="vi-VN" dirty="0" err="1"/>
              <a:t>bắt</a:t>
            </a:r>
            <a:r>
              <a:rPr lang="en-US" altLang="vi-VN" dirty="0"/>
              <a:t> </a:t>
            </a:r>
            <a:r>
              <a:rPr lang="en-US" altLang="vi-VN" dirty="0" err="1"/>
              <a:t>đầu</a:t>
            </a:r>
            <a:r>
              <a:rPr lang="en-US" altLang="vi-VN" dirty="0"/>
              <a:t> </a:t>
            </a:r>
            <a:r>
              <a:rPr lang="en-US" altLang="vi-VN" dirty="0" err="1"/>
              <a:t>từ</a:t>
            </a:r>
            <a:r>
              <a:rPr lang="en-US" altLang="vi-VN" dirty="0"/>
              <a:t> </a:t>
            </a:r>
            <a:r>
              <a:rPr lang="en-US" altLang="vi-VN" dirty="0" err="1"/>
              <a:t>mô</a:t>
            </a:r>
            <a:r>
              <a:rPr lang="en-US" altLang="vi-VN" dirty="0"/>
              <a:t> </a:t>
            </a:r>
            <a:r>
              <a:rPr lang="en-US" altLang="vi-VN" dirty="0" err="1"/>
              <a:t>hình</a:t>
            </a:r>
            <a:r>
              <a:rPr lang="en-US" altLang="vi-VN" dirty="0"/>
              <a:t> E/R </a:t>
            </a:r>
            <a:r>
              <a:rPr lang="en-US" altLang="vi-VN" dirty="0" err="1"/>
              <a:t>mở</a:t>
            </a:r>
            <a:r>
              <a:rPr lang="en-US" altLang="vi-VN" dirty="0"/>
              <a:t> </a:t>
            </a:r>
            <a:r>
              <a:rPr lang="en-US" altLang="vi-VN" dirty="0" err="1"/>
              <a:t>rộng</a:t>
            </a:r>
            <a:r>
              <a:rPr lang="en-US" altLang="vi-VN" dirty="0"/>
              <a:t> -&gt; </a:t>
            </a:r>
            <a:r>
              <a:rPr lang="en-US" altLang="vi-VN" dirty="0" err="1"/>
              <a:t>Mô</a:t>
            </a:r>
            <a:r>
              <a:rPr lang="en-US" altLang="vi-VN" dirty="0"/>
              <a:t> </a:t>
            </a:r>
            <a:r>
              <a:rPr lang="en-US" altLang="vi-VN" dirty="0" err="1"/>
              <a:t>hình</a:t>
            </a:r>
            <a:r>
              <a:rPr lang="en-US" altLang="vi-VN" dirty="0"/>
              <a:t> E/R </a:t>
            </a:r>
            <a:r>
              <a:rPr lang="en-US" altLang="vi-VN" dirty="0" err="1"/>
              <a:t>kinh</a:t>
            </a:r>
            <a:r>
              <a:rPr lang="en-US" altLang="vi-VN" dirty="0"/>
              <a:t> </a:t>
            </a:r>
            <a:r>
              <a:rPr lang="en-US" altLang="vi-VN" dirty="0" err="1"/>
              <a:t>điển</a:t>
            </a:r>
            <a:r>
              <a:rPr lang="en-US" altLang="vi-VN" dirty="0"/>
              <a:t> -&gt; </a:t>
            </a:r>
            <a:r>
              <a:rPr lang="en-US" altLang="vi-VN" dirty="0" err="1"/>
              <a:t>Mô</a:t>
            </a:r>
            <a:r>
              <a:rPr lang="en-US" altLang="vi-VN" dirty="0"/>
              <a:t> </a:t>
            </a:r>
            <a:r>
              <a:rPr lang="en-US" altLang="vi-VN" dirty="0" err="1"/>
              <a:t>hình</a:t>
            </a:r>
            <a:r>
              <a:rPr lang="en-US" altLang="vi-VN" dirty="0"/>
              <a:t> E/R </a:t>
            </a:r>
            <a:r>
              <a:rPr lang="en-US" altLang="vi-VN" dirty="0" err="1"/>
              <a:t>hạn</a:t>
            </a:r>
            <a:r>
              <a:rPr lang="en-US" altLang="vi-VN" dirty="0"/>
              <a:t> </a:t>
            </a:r>
            <a:r>
              <a:rPr lang="en-US" altLang="vi-VN" dirty="0" err="1"/>
              <a:t>chế</a:t>
            </a:r>
            <a:endParaRPr lang="en-US" altLang="vi-VN" dirty="0"/>
          </a:p>
          <a:p>
            <a:pPr eaLnBrk="1" hangingPunct="1"/>
            <a:r>
              <a:rPr lang="en-US" altLang="vi-VN" sz="2500" dirty="0" err="1"/>
              <a:t>Yêu</a:t>
            </a:r>
            <a:r>
              <a:rPr lang="en-US" altLang="vi-VN" sz="2500" dirty="0"/>
              <a:t> </a:t>
            </a:r>
            <a:r>
              <a:rPr lang="en-US" altLang="vi-VN" sz="2500" dirty="0" err="1"/>
              <a:t>cầu</a:t>
            </a:r>
            <a:r>
              <a:rPr lang="en-US" altLang="vi-VN" sz="2500" dirty="0"/>
              <a:t> </a:t>
            </a:r>
            <a:r>
              <a:rPr lang="en-US" altLang="vi-VN" sz="2500" dirty="0" err="1"/>
              <a:t>với</a:t>
            </a:r>
            <a:r>
              <a:rPr lang="en-US" altLang="vi-VN" sz="2500" dirty="0"/>
              <a:t> </a:t>
            </a:r>
            <a:r>
              <a:rPr lang="en-US" altLang="vi-VN" sz="2500" dirty="0" err="1"/>
              <a:t>việc</a:t>
            </a:r>
            <a:r>
              <a:rPr lang="en-US" altLang="vi-VN" sz="2500" dirty="0"/>
              <a:t> </a:t>
            </a:r>
            <a:r>
              <a:rPr lang="en-US" altLang="vi-VN" sz="2500" dirty="0" err="1"/>
              <a:t>phân</a:t>
            </a:r>
            <a:r>
              <a:rPr lang="en-US" altLang="vi-VN" sz="2500" dirty="0"/>
              <a:t> </a:t>
            </a:r>
            <a:r>
              <a:rPr lang="en-US" altLang="vi-VN" sz="2500" dirty="0" err="1"/>
              <a:t>tích</a:t>
            </a:r>
            <a:r>
              <a:rPr lang="en-US" altLang="vi-VN" sz="2500" dirty="0"/>
              <a:t> </a:t>
            </a:r>
            <a:r>
              <a:rPr lang="en-US" altLang="vi-VN" sz="2500" dirty="0" err="1"/>
              <a:t>Ht</a:t>
            </a:r>
            <a:r>
              <a:rPr lang="en-US" altLang="vi-VN" sz="2500" dirty="0"/>
              <a:t> </a:t>
            </a:r>
            <a:r>
              <a:rPr lang="en-US" altLang="vi-VN" sz="2500" dirty="0" err="1"/>
              <a:t>về</a:t>
            </a:r>
            <a:r>
              <a:rPr lang="en-US" altLang="vi-VN" sz="2500" dirty="0"/>
              <a:t> </a:t>
            </a:r>
            <a:r>
              <a:rPr lang="en-US" altLang="vi-VN" sz="2500" dirty="0" err="1"/>
              <a:t>dữ</a:t>
            </a:r>
            <a:r>
              <a:rPr lang="en-US" altLang="vi-VN" sz="2500" dirty="0"/>
              <a:t> </a:t>
            </a:r>
            <a:r>
              <a:rPr lang="en-US" altLang="vi-VN" sz="2500" dirty="0" err="1"/>
              <a:t>liệu</a:t>
            </a:r>
            <a:r>
              <a:rPr lang="en-US" altLang="vi-VN" sz="2500" dirty="0"/>
              <a:t> </a:t>
            </a:r>
            <a:r>
              <a:rPr lang="en-US" altLang="vi-VN" sz="2500" dirty="0" err="1"/>
              <a:t>là</a:t>
            </a:r>
            <a:r>
              <a:rPr lang="en-US" altLang="vi-VN" sz="2500" dirty="0"/>
              <a:t>:</a:t>
            </a:r>
          </a:p>
          <a:p>
            <a:pPr lvl="1" eaLnBrk="1" hangingPunct="1"/>
            <a:r>
              <a:rPr lang="en-US" altLang="vi-VN" sz="2300" dirty="0" err="1"/>
              <a:t>Không</a:t>
            </a:r>
            <a:r>
              <a:rPr lang="en-US" altLang="vi-VN" sz="2300" dirty="0"/>
              <a:t> </a:t>
            </a:r>
            <a:r>
              <a:rPr lang="en-US" altLang="vi-VN" sz="2300" dirty="0" err="1"/>
              <a:t>bỏ</a:t>
            </a:r>
            <a:r>
              <a:rPr lang="en-US" altLang="vi-VN" sz="2300" dirty="0"/>
              <a:t> </a:t>
            </a:r>
            <a:r>
              <a:rPr lang="en-US" altLang="vi-VN" sz="2300" dirty="0" err="1"/>
              <a:t>sót</a:t>
            </a:r>
            <a:r>
              <a:rPr lang="en-US" altLang="vi-VN" sz="2300" dirty="0"/>
              <a:t> </a:t>
            </a:r>
            <a:r>
              <a:rPr lang="en-US" altLang="vi-VN" sz="2300" dirty="0" err="1"/>
              <a:t>thông</a:t>
            </a:r>
            <a:r>
              <a:rPr lang="en-US" altLang="vi-VN" sz="2300" dirty="0"/>
              <a:t> tin: </a:t>
            </a:r>
            <a:r>
              <a:rPr lang="en-US" altLang="vi-VN" sz="2300" dirty="0" err="1"/>
              <a:t>phát</a:t>
            </a:r>
            <a:r>
              <a:rPr lang="en-US" altLang="vi-VN" sz="2300" dirty="0"/>
              <a:t> </a:t>
            </a:r>
            <a:r>
              <a:rPr lang="en-US" altLang="vi-VN" sz="2300" dirty="0" err="1"/>
              <a:t>hiện</a:t>
            </a:r>
            <a:r>
              <a:rPr lang="en-US" altLang="vi-VN" sz="2300" dirty="0"/>
              <a:t> </a:t>
            </a:r>
            <a:r>
              <a:rPr lang="en-US" altLang="vi-VN" sz="2300" dirty="0" err="1"/>
              <a:t>và</a:t>
            </a:r>
            <a:r>
              <a:rPr lang="en-US" altLang="vi-VN" sz="2300" dirty="0"/>
              <a:t> </a:t>
            </a:r>
            <a:r>
              <a:rPr lang="en-US" altLang="vi-VN" sz="2300" dirty="0" err="1"/>
              <a:t>đưa</a:t>
            </a:r>
            <a:r>
              <a:rPr lang="en-US" altLang="vi-VN" sz="2300" dirty="0"/>
              <a:t> </a:t>
            </a:r>
            <a:r>
              <a:rPr lang="en-US" altLang="vi-VN" sz="2300" dirty="0" err="1"/>
              <a:t>vào</a:t>
            </a:r>
            <a:r>
              <a:rPr lang="en-US" altLang="vi-VN" sz="2300" dirty="0"/>
              <a:t> </a:t>
            </a:r>
            <a:r>
              <a:rPr lang="en-US" altLang="vi-VN" sz="2300" dirty="0" err="1"/>
              <a:t>lược</a:t>
            </a:r>
            <a:r>
              <a:rPr lang="en-US" altLang="vi-VN" sz="2300" dirty="0"/>
              <a:t> </a:t>
            </a:r>
            <a:r>
              <a:rPr lang="en-US" altLang="vi-VN" sz="2300" dirty="0" err="1"/>
              <a:t>đồ</a:t>
            </a:r>
            <a:r>
              <a:rPr lang="en-US" altLang="vi-VN" sz="2300" dirty="0"/>
              <a:t> </a:t>
            </a:r>
            <a:r>
              <a:rPr lang="en-US" altLang="vi-VN" sz="2300" dirty="0" err="1"/>
              <a:t>mọi</a:t>
            </a:r>
            <a:r>
              <a:rPr lang="en-US" altLang="vi-VN" sz="2300" dirty="0"/>
              <a:t> </a:t>
            </a:r>
            <a:r>
              <a:rPr lang="en-US" altLang="vi-VN" sz="2300" dirty="0" err="1"/>
              <a:t>thông</a:t>
            </a:r>
            <a:r>
              <a:rPr lang="en-US" altLang="vi-VN" sz="2300" dirty="0"/>
              <a:t> tin </a:t>
            </a:r>
            <a:r>
              <a:rPr lang="en-US" altLang="vi-VN" sz="2300" dirty="0" err="1"/>
              <a:t>cần</a:t>
            </a:r>
            <a:r>
              <a:rPr lang="en-US" altLang="vi-VN" sz="2300" dirty="0"/>
              <a:t> </a:t>
            </a:r>
            <a:r>
              <a:rPr lang="en-US" altLang="vi-VN" sz="2300" dirty="0" err="1"/>
              <a:t>thiết</a:t>
            </a:r>
            <a:r>
              <a:rPr lang="en-US" altLang="vi-VN" sz="2300" dirty="0"/>
              <a:t>. </a:t>
            </a:r>
            <a:r>
              <a:rPr lang="en-US" altLang="vi-VN" sz="2300" dirty="0" err="1"/>
              <a:t>Để</a:t>
            </a:r>
            <a:r>
              <a:rPr lang="en-US" altLang="vi-VN" sz="2300" dirty="0"/>
              <a:t> </a:t>
            </a:r>
            <a:r>
              <a:rPr lang="en-US" altLang="vi-VN" sz="2300" dirty="0" err="1"/>
              <a:t>không</a:t>
            </a:r>
            <a:r>
              <a:rPr lang="en-US" altLang="vi-VN" sz="2300" dirty="0"/>
              <a:t> </a:t>
            </a:r>
            <a:r>
              <a:rPr lang="en-US" altLang="vi-VN" sz="2300" dirty="0" err="1"/>
              <a:t>bỏ</a:t>
            </a:r>
            <a:r>
              <a:rPr lang="en-US" altLang="vi-VN" sz="2300" dirty="0"/>
              <a:t> </a:t>
            </a:r>
            <a:r>
              <a:rPr lang="en-US" altLang="vi-VN" sz="2300" dirty="0" err="1"/>
              <a:t>sót</a:t>
            </a:r>
            <a:r>
              <a:rPr lang="en-US" altLang="vi-VN" sz="2300" dirty="0"/>
              <a:t> </a:t>
            </a:r>
            <a:r>
              <a:rPr lang="en-US" altLang="vi-VN" sz="2300" dirty="0" err="1"/>
              <a:t>phải</a:t>
            </a:r>
            <a:r>
              <a:rPr lang="en-US" altLang="vi-VN" sz="2300" dirty="0"/>
              <a:t> </a:t>
            </a:r>
            <a:r>
              <a:rPr lang="en-US" altLang="vi-VN" sz="2300" dirty="0" err="1"/>
              <a:t>rà</a:t>
            </a:r>
            <a:r>
              <a:rPr lang="en-US" altLang="vi-VN" sz="2300" dirty="0"/>
              <a:t> </a:t>
            </a:r>
            <a:r>
              <a:rPr lang="en-US" altLang="vi-VN" sz="2300" dirty="0" err="1"/>
              <a:t>kỹ</a:t>
            </a:r>
            <a:r>
              <a:rPr lang="en-US" altLang="vi-VN" sz="2300" dirty="0"/>
              <a:t> </a:t>
            </a:r>
            <a:r>
              <a:rPr lang="en-US" altLang="vi-VN" sz="2300" dirty="0" err="1"/>
              <a:t>từ</a:t>
            </a:r>
            <a:r>
              <a:rPr lang="en-US" altLang="vi-VN" sz="2300" dirty="0"/>
              <a:t> </a:t>
            </a:r>
            <a:r>
              <a:rPr lang="en-US" altLang="vi-VN" sz="2300" dirty="0" err="1"/>
              <a:t>các</a:t>
            </a:r>
            <a:r>
              <a:rPr lang="en-US" altLang="vi-VN" sz="2300" dirty="0"/>
              <a:t> </a:t>
            </a:r>
            <a:r>
              <a:rPr lang="en-US" altLang="vi-VN" sz="2300" dirty="0" err="1"/>
              <a:t>nguồn</a:t>
            </a:r>
            <a:r>
              <a:rPr lang="en-US" altLang="vi-VN" sz="2300" dirty="0"/>
              <a:t> </a:t>
            </a:r>
            <a:r>
              <a:rPr lang="en-US" altLang="vi-VN" sz="2300" dirty="0" err="1"/>
              <a:t>điều</a:t>
            </a:r>
            <a:r>
              <a:rPr lang="en-US" altLang="vi-VN" sz="2300" dirty="0"/>
              <a:t> </a:t>
            </a:r>
            <a:r>
              <a:rPr lang="en-US" altLang="vi-VN" sz="2300" dirty="0" err="1"/>
              <a:t>tra</a:t>
            </a:r>
            <a:r>
              <a:rPr lang="en-US" altLang="vi-VN" sz="2300" dirty="0"/>
              <a:t> </a:t>
            </a:r>
            <a:r>
              <a:rPr lang="en-US" altLang="vi-VN" sz="2300" dirty="0" err="1"/>
              <a:t>như</a:t>
            </a:r>
            <a:r>
              <a:rPr lang="en-US" altLang="vi-VN" sz="2300" dirty="0"/>
              <a:t>:</a:t>
            </a:r>
          </a:p>
          <a:p>
            <a:pPr lvl="2" eaLnBrk="1" hangingPunct="1"/>
            <a:r>
              <a:rPr lang="en-US" altLang="vi-VN" sz="2100" dirty="0" err="1"/>
              <a:t>Các</a:t>
            </a:r>
            <a:r>
              <a:rPr lang="en-US" altLang="vi-VN" sz="2100" dirty="0"/>
              <a:t> </a:t>
            </a:r>
            <a:r>
              <a:rPr lang="en-US" altLang="vi-VN" sz="2100" dirty="0" err="1"/>
              <a:t>cuộc</a:t>
            </a:r>
            <a:r>
              <a:rPr lang="en-US" altLang="vi-VN" sz="2100" dirty="0"/>
              <a:t> </a:t>
            </a:r>
            <a:r>
              <a:rPr lang="en-US" altLang="vi-VN" sz="2100" dirty="0" err="1"/>
              <a:t>phỏng</a:t>
            </a:r>
            <a:r>
              <a:rPr lang="en-US" altLang="vi-VN" sz="2100" dirty="0"/>
              <a:t> </a:t>
            </a:r>
            <a:r>
              <a:rPr lang="en-US" altLang="vi-VN" sz="2100" dirty="0" err="1"/>
              <a:t>vấn</a:t>
            </a:r>
            <a:endParaRPr lang="en-US" altLang="vi-VN" sz="2100" dirty="0"/>
          </a:p>
          <a:p>
            <a:pPr lvl="2" eaLnBrk="1" hangingPunct="1"/>
            <a:r>
              <a:rPr lang="en-US" altLang="vi-VN" sz="2100" dirty="0" err="1"/>
              <a:t>Các</a:t>
            </a:r>
            <a:r>
              <a:rPr lang="en-US" altLang="vi-VN" sz="2100" dirty="0"/>
              <a:t> </a:t>
            </a:r>
            <a:r>
              <a:rPr lang="en-US" altLang="vi-VN" sz="2100" dirty="0" err="1"/>
              <a:t>loại</a:t>
            </a:r>
            <a:r>
              <a:rPr lang="en-US" altLang="vi-VN" sz="2100" dirty="0"/>
              <a:t> </a:t>
            </a:r>
            <a:r>
              <a:rPr lang="en-US" altLang="vi-VN" sz="2100" dirty="0" err="1"/>
              <a:t>tư</a:t>
            </a:r>
            <a:r>
              <a:rPr lang="en-US" altLang="vi-VN" sz="2100" dirty="0"/>
              <a:t> </a:t>
            </a:r>
            <a:r>
              <a:rPr lang="en-US" altLang="vi-VN" sz="2100" dirty="0" err="1"/>
              <a:t>liệu</a:t>
            </a:r>
            <a:r>
              <a:rPr lang="en-US" altLang="vi-VN" sz="2100" dirty="0"/>
              <a:t> </a:t>
            </a:r>
            <a:r>
              <a:rPr lang="en-US" altLang="vi-VN" sz="2100" dirty="0" err="1"/>
              <a:t>hệ</a:t>
            </a:r>
            <a:r>
              <a:rPr lang="en-US" altLang="vi-VN" sz="2100" dirty="0"/>
              <a:t> </a:t>
            </a:r>
            <a:r>
              <a:rPr lang="en-US" altLang="vi-VN" sz="2100" dirty="0" err="1"/>
              <a:t>thống</a:t>
            </a:r>
            <a:endParaRPr lang="en-US" altLang="vi-VN" sz="2100" dirty="0"/>
          </a:p>
          <a:p>
            <a:pPr lvl="2" eaLnBrk="1" hangingPunct="1"/>
            <a:r>
              <a:rPr lang="en-US" altLang="vi-VN" sz="2100" dirty="0" err="1"/>
              <a:t>Các</a:t>
            </a:r>
            <a:r>
              <a:rPr lang="en-US" altLang="vi-VN" sz="2100" dirty="0"/>
              <a:t> </a:t>
            </a:r>
            <a:r>
              <a:rPr lang="en-US" altLang="vi-VN" sz="2100" dirty="0" err="1"/>
              <a:t>biểu</a:t>
            </a:r>
            <a:r>
              <a:rPr lang="en-US" altLang="vi-VN" sz="2100" dirty="0"/>
              <a:t> </a:t>
            </a:r>
            <a:r>
              <a:rPr lang="en-US" altLang="vi-VN" sz="2100" dirty="0" err="1"/>
              <a:t>đồ</a:t>
            </a:r>
            <a:r>
              <a:rPr lang="en-US" altLang="vi-VN" sz="2100" dirty="0"/>
              <a:t> </a:t>
            </a:r>
            <a:r>
              <a:rPr lang="en-US" altLang="vi-VN" sz="2100" dirty="0" err="1"/>
              <a:t>luồng</a:t>
            </a:r>
            <a:r>
              <a:rPr lang="en-US" altLang="vi-VN" sz="2100" dirty="0"/>
              <a:t> </a:t>
            </a:r>
            <a:r>
              <a:rPr lang="en-US" altLang="vi-VN" sz="2100" dirty="0" err="1"/>
              <a:t>dữ</a:t>
            </a:r>
            <a:r>
              <a:rPr lang="en-US" altLang="vi-VN" sz="2100" dirty="0"/>
              <a:t> </a:t>
            </a:r>
            <a:r>
              <a:rPr lang="en-US" altLang="vi-VN" sz="2100" dirty="0" err="1"/>
              <a:t>liệu</a:t>
            </a:r>
            <a:endParaRPr lang="en-US" altLang="vi-VN" sz="2100" dirty="0"/>
          </a:p>
          <a:p>
            <a:pPr lvl="2" eaLnBrk="1" hangingPunct="1"/>
            <a:r>
              <a:rPr lang="en-US" altLang="vi-VN" sz="1900" dirty="0" err="1"/>
              <a:t>Các</a:t>
            </a:r>
            <a:r>
              <a:rPr lang="en-US" altLang="vi-VN" sz="1900" dirty="0"/>
              <a:t> </a:t>
            </a:r>
            <a:r>
              <a:rPr lang="en-US" altLang="vi-VN" sz="1900" dirty="0" err="1"/>
              <a:t>loại</a:t>
            </a:r>
            <a:r>
              <a:rPr lang="en-US" altLang="vi-VN" sz="1900" dirty="0"/>
              <a:t> </a:t>
            </a:r>
            <a:r>
              <a:rPr lang="en-US" altLang="vi-VN" sz="1900" dirty="0" err="1"/>
              <a:t>sổ</a:t>
            </a:r>
            <a:r>
              <a:rPr lang="en-US" altLang="vi-VN" sz="1900" dirty="0"/>
              <a:t> </a:t>
            </a:r>
            <a:r>
              <a:rPr lang="en-US" altLang="vi-VN" sz="1900" dirty="0" err="1"/>
              <a:t>sách</a:t>
            </a:r>
            <a:r>
              <a:rPr lang="en-US" altLang="vi-VN" sz="1900" dirty="0"/>
              <a:t> </a:t>
            </a:r>
            <a:r>
              <a:rPr lang="en-US" altLang="vi-VN" sz="1900" dirty="0" err="1"/>
              <a:t>tệp</a:t>
            </a:r>
            <a:endParaRPr lang="en-US" altLang="vi-VN" sz="1900" dirty="0"/>
          </a:p>
          <a:p>
            <a:pPr lvl="1" eaLnBrk="1" hangingPunct="1"/>
            <a:endParaRPr lang="en-US" altLang="vi-VN" sz="2100" dirty="0"/>
          </a:p>
        </p:txBody>
      </p:sp>
      <p:sp>
        <p:nvSpPr>
          <p:cNvPr id="2" name="Slide Number Placeholder 1">
            <a:extLst>
              <a:ext uri="{FF2B5EF4-FFF2-40B4-BE49-F238E27FC236}">
                <a16:creationId xmlns:a16="http://schemas.microsoft.com/office/drawing/2014/main" id="{70AB785B-7724-4563-BE9B-CA45A410274C}"/>
              </a:ext>
            </a:extLst>
          </p:cNvPr>
          <p:cNvSpPr>
            <a:spLocks noGrp="1"/>
          </p:cNvSpPr>
          <p:nvPr>
            <p:ph type="sldNum" sz="quarter" idx="12"/>
          </p:nvPr>
        </p:nvSpPr>
        <p:spPr/>
        <p:txBody>
          <a:bodyPr/>
          <a:lstStyle/>
          <a:p>
            <a:fld id="{75AD155E-7EA3-EA46-B9DC-061AAF62E150}"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a:extLst>
              <a:ext uri="{FF2B5EF4-FFF2-40B4-BE49-F238E27FC236}">
                <a16:creationId xmlns:a16="http://schemas.microsoft.com/office/drawing/2014/main" id="{F67D3EED-BB3D-4BFE-87F0-64F87FABD09A}"/>
              </a:ext>
            </a:extLst>
          </p:cNvPr>
          <p:cNvSpPr>
            <a:spLocks noGrp="1" noChangeArrowheads="1"/>
          </p:cNvSpPr>
          <p:nvPr>
            <p:ph type="title"/>
          </p:nvPr>
        </p:nvSpPr>
        <p:spPr/>
        <p:txBody>
          <a:bodyPr>
            <a:normAutofit/>
          </a:bodyPr>
          <a:lstStyle/>
          <a:p>
            <a:pPr eaLnBrk="1" hangingPunct="1"/>
            <a:r>
              <a:rPr lang="en-US" altLang="vi-VN" dirty="0" err="1"/>
              <a:t>Cách</a:t>
            </a:r>
            <a:r>
              <a:rPr lang="en-US" altLang="vi-VN" dirty="0"/>
              <a:t> </a:t>
            </a:r>
            <a:r>
              <a:rPr lang="en-US" altLang="vi-VN" dirty="0" err="1"/>
              <a:t>tiến</a:t>
            </a:r>
            <a:r>
              <a:rPr lang="en-US" altLang="vi-VN" dirty="0"/>
              <a:t> </a:t>
            </a:r>
            <a:r>
              <a:rPr lang="en-US" altLang="vi-VN" dirty="0" err="1"/>
              <a:t>hành</a:t>
            </a:r>
            <a:r>
              <a:rPr lang="en-US" altLang="vi-VN" dirty="0"/>
              <a:t> </a:t>
            </a:r>
            <a:r>
              <a:rPr lang="en-US" altLang="vi-VN" dirty="0" err="1"/>
              <a:t>phân</a:t>
            </a:r>
            <a:r>
              <a:rPr lang="en-US" altLang="vi-VN" dirty="0"/>
              <a:t> </a:t>
            </a:r>
            <a:r>
              <a:rPr lang="en-US" altLang="vi-VN" dirty="0" err="1"/>
              <a:t>tích</a:t>
            </a:r>
            <a:r>
              <a:rPr lang="en-US" altLang="vi-VN" dirty="0"/>
              <a:t> </a:t>
            </a:r>
            <a:r>
              <a:rPr lang="en-US" altLang="vi-VN" dirty="0" err="1"/>
              <a:t>dữ</a:t>
            </a:r>
            <a:r>
              <a:rPr lang="en-US" altLang="vi-VN" dirty="0"/>
              <a:t> </a:t>
            </a:r>
            <a:r>
              <a:rPr lang="en-US" altLang="vi-VN" dirty="0" err="1"/>
              <a:t>liệu</a:t>
            </a:r>
            <a:endParaRPr lang="en-US" altLang="vi-VN" dirty="0"/>
          </a:p>
        </p:txBody>
      </p:sp>
      <p:sp>
        <p:nvSpPr>
          <p:cNvPr id="90118" name="Rectangle 3">
            <a:extLst>
              <a:ext uri="{FF2B5EF4-FFF2-40B4-BE49-F238E27FC236}">
                <a16:creationId xmlns:a16="http://schemas.microsoft.com/office/drawing/2014/main" id="{346FE9E0-3DB5-4A4D-9477-82E4B6B92F14}"/>
              </a:ext>
            </a:extLst>
          </p:cNvPr>
          <p:cNvSpPr>
            <a:spLocks noGrp="1" noChangeArrowheads="1"/>
          </p:cNvSpPr>
          <p:nvPr>
            <p:ph idx="1"/>
          </p:nvPr>
        </p:nvSpPr>
        <p:spPr/>
        <p:txBody>
          <a:bodyPr>
            <a:normAutofit fontScale="92500" lnSpcReduction="10000"/>
          </a:bodyPr>
          <a:lstStyle/>
          <a:p>
            <a:pPr eaLnBrk="1" hangingPunct="1">
              <a:lnSpc>
                <a:spcPct val="90000"/>
              </a:lnSpc>
            </a:pPr>
            <a:r>
              <a:rPr lang="en-US" altLang="vi-VN" sz="2000" dirty="0" err="1"/>
              <a:t>Phát</a:t>
            </a:r>
            <a:r>
              <a:rPr lang="en-US" altLang="vi-VN" sz="2000" dirty="0"/>
              <a:t> </a:t>
            </a:r>
            <a:r>
              <a:rPr lang="en-US" altLang="vi-VN" sz="2000" dirty="0" err="1"/>
              <a:t>hiện</a:t>
            </a:r>
            <a:r>
              <a:rPr lang="en-US" altLang="vi-VN" sz="2000" dirty="0"/>
              <a:t> ra </a:t>
            </a:r>
            <a:r>
              <a:rPr lang="en-US" altLang="vi-VN" sz="2000" dirty="0" err="1"/>
              <a:t>các</a:t>
            </a:r>
            <a:r>
              <a:rPr lang="en-US" altLang="vi-VN" sz="2000" dirty="0"/>
              <a:t> </a:t>
            </a:r>
            <a:r>
              <a:rPr lang="en-US" altLang="vi-VN" sz="2000" dirty="0" err="1"/>
              <a:t>thực</a:t>
            </a:r>
            <a:r>
              <a:rPr lang="en-US" altLang="vi-VN" sz="2000" dirty="0"/>
              <a:t> </a:t>
            </a:r>
            <a:r>
              <a:rPr lang="en-US" altLang="vi-VN" sz="2000" dirty="0" err="1"/>
              <a:t>thể</a:t>
            </a:r>
            <a:r>
              <a:rPr lang="en-US" altLang="vi-VN" sz="2000" dirty="0"/>
              <a:t>:</a:t>
            </a:r>
          </a:p>
          <a:p>
            <a:pPr lvl="1" eaLnBrk="1" hangingPunct="1">
              <a:lnSpc>
                <a:spcPct val="90000"/>
              </a:lnSpc>
            </a:pPr>
            <a:r>
              <a:rPr lang="en-US" altLang="vi-VN" dirty="0" err="1"/>
              <a:t>Xem</a:t>
            </a:r>
            <a:r>
              <a:rPr lang="en-US" altLang="vi-VN" dirty="0"/>
              <a:t> </a:t>
            </a:r>
            <a:r>
              <a:rPr lang="en-US" altLang="vi-VN" dirty="0" err="1"/>
              <a:t>xét</a:t>
            </a:r>
            <a:r>
              <a:rPr lang="en-US" altLang="vi-VN" dirty="0"/>
              <a:t> </a:t>
            </a:r>
            <a:r>
              <a:rPr lang="en-US" altLang="vi-VN" dirty="0" err="1"/>
              <a:t>các</a:t>
            </a:r>
            <a:r>
              <a:rPr lang="en-US" altLang="vi-VN" dirty="0"/>
              <a:t> </a:t>
            </a:r>
            <a:r>
              <a:rPr lang="en-US" altLang="vi-VN" dirty="0" err="1"/>
              <a:t>nguồn</a:t>
            </a:r>
            <a:r>
              <a:rPr lang="en-US" altLang="vi-VN" dirty="0"/>
              <a:t> </a:t>
            </a:r>
            <a:r>
              <a:rPr lang="en-US" altLang="vi-VN" dirty="0" err="1"/>
              <a:t>sau</a:t>
            </a:r>
            <a:r>
              <a:rPr lang="en-US" altLang="vi-VN" dirty="0"/>
              <a:t>: </a:t>
            </a:r>
          </a:p>
          <a:p>
            <a:pPr lvl="2" eaLnBrk="1" hangingPunct="1">
              <a:lnSpc>
                <a:spcPct val="90000"/>
              </a:lnSpc>
            </a:pPr>
            <a:r>
              <a:rPr lang="en-US" altLang="vi-VN" dirty="0" err="1"/>
              <a:t>Nguồn</a:t>
            </a:r>
            <a:r>
              <a:rPr lang="en-US" altLang="vi-VN" dirty="0"/>
              <a:t> </a:t>
            </a:r>
            <a:r>
              <a:rPr lang="en-US" altLang="vi-VN" dirty="0" err="1"/>
              <a:t>tài</a:t>
            </a:r>
            <a:r>
              <a:rPr lang="en-US" altLang="vi-VN" dirty="0"/>
              <a:t> </a:t>
            </a:r>
            <a:r>
              <a:rPr lang="en-US" altLang="vi-VN" dirty="0" err="1"/>
              <a:t>nguyên</a:t>
            </a:r>
            <a:r>
              <a:rPr lang="en-US" altLang="vi-VN" dirty="0"/>
              <a:t> </a:t>
            </a:r>
            <a:r>
              <a:rPr lang="en-US" altLang="vi-VN" dirty="0" err="1"/>
              <a:t>của</a:t>
            </a:r>
            <a:r>
              <a:rPr lang="en-US" altLang="vi-VN" dirty="0"/>
              <a:t> HT: con </a:t>
            </a:r>
            <a:r>
              <a:rPr lang="en-US" altLang="vi-VN" dirty="0" err="1"/>
              <a:t>người</a:t>
            </a:r>
            <a:r>
              <a:rPr lang="en-US" altLang="vi-VN" dirty="0"/>
              <a:t>, </a:t>
            </a:r>
            <a:r>
              <a:rPr lang="en-US" altLang="vi-VN" dirty="0" err="1"/>
              <a:t>trang</a:t>
            </a:r>
            <a:r>
              <a:rPr lang="en-US" altLang="vi-VN" dirty="0"/>
              <a:t> </a:t>
            </a:r>
            <a:r>
              <a:rPr lang="en-US" altLang="vi-VN" dirty="0" err="1"/>
              <a:t>thiết</a:t>
            </a:r>
            <a:r>
              <a:rPr lang="en-US" altLang="vi-VN" dirty="0"/>
              <a:t> </a:t>
            </a:r>
            <a:r>
              <a:rPr lang="en-US" altLang="vi-VN" dirty="0" err="1"/>
              <a:t>bị</a:t>
            </a:r>
            <a:r>
              <a:rPr lang="en-US" altLang="vi-VN" dirty="0"/>
              <a:t>,..</a:t>
            </a:r>
          </a:p>
          <a:p>
            <a:pPr lvl="2" eaLnBrk="1" hangingPunct="1">
              <a:lnSpc>
                <a:spcPct val="90000"/>
              </a:lnSpc>
            </a:pPr>
            <a:r>
              <a:rPr lang="en-US" altLang="vi-VN" dirty="0" err="1"/>
              <a:t>Nguồn</a:t>
            </a:r>
            <a:r>
              <a:rPr lang="en-US" altLang="vi-VN" dirty="0"/>
              <a:t> </a:t>
            </a:r>
            <a:r>
              <a:rPr lang="en-US" altLang="vi-VN" dirty="0" err="1"/>
              <a:t>giao</a:t>
            </a:r>
            <a:r>
              <a:rPr lang="en-US" altLang="vi-VN" dirty="0"/>
              <a:t> </a:t>
            </a:r>
            <a:r>
              <a:rPr lang="en-US" altLang="vi-VN" dirty="0" err="1"/>
              <a:t>dịch</a:t>
            </a:r>
            <a:r>
              <a:rPr lang="en-US" altLang="vi-VN" dirty="0"/>
              <a:t>: </a:t>
            </a:r>
            <a:r>
              <a:rPr lang="en-US" altLang="vi-VN" dirty="0" err="1"/>
              <a:t>xem</a:t>
            </a:r>
            <a:r>
              <a:rPr lang="en-US" altLang="vi-VN" dirty="0"/>
              <a:t> </a:t>
            </a:r>
            <a:r>
              <a:rPr lang="en-US" altLang="vi-VN" dirty="0" err="1"/>
              <a:t>xét</a:t>
            </a:r>
            <a:r>
              <a:rPr lang="en-US" altLang="vi-VN" dirty="0"/>
              <a:t> </a:t>
            </a:r>
            <a:r>
              <a:rPr lang="en-US" altLang="vi-VN" dirty="0" err="1"/>
              <a:t>từng</a:t>
            </a:r>
            <a:r>
              <a:rPr lang="en-US" altLang="vi-VN" dirty="0"/>
              <a:t> </a:t>
            </a:r>
            <a:r>
              <a:rPr lang="en-US" altLang="vi-VN" dirty="0" err="1"/>
              <a:t>giao</a:t>
            </a:r>
            <a:r>
              <a:rPr lang="en-US" altLang="vi-VN" dirty="0"/>
              <a:t> </a:t>
            </a:r>
            <a:r>
              <a:rPr lang="en-US" altLang="vi-VN" dirty="0" err="1"/>
              <a:t>dịch</a:t>
            </a:r>
            <a:endParaRPr lang="en-US" altLang="vi-VN" dirty="0"/>
          </a:p>
          <a:p>
            <a:pPr lvl="2" eaLnBrk="1" hangingPunct="1">
              <a:lnSpc>
                <a:spcPct val="90000"/>
              </a:lnSpc>
            </a:pPr>
            <a:r>
              <a:rPr lang="en-US" altLang="vi-VN" dirty="0" err="1"/>
              <a:t>Nguồn</a:t>
            </a:r>
            <a:r>
              <a:rPr lang="en-US" altLang="vi-VN" dirty="0"/>
              <a:t> </a:t>
            </a:r>
            <a:r>
              <a:rPr lang="en-US" altLang="vi-VN" dirty="0" err="1"/>
              <a:t>tài</a:t>
            </a:r>
            <a:r>
              <a:rPr lang="en-US" altLang="vi-VN" dirty="0"/>
              <a:t> </a:t>
            </a:r>
            <a:r>
              <a:rPr lang="en-US" altLang="vi-VN" dirty="0" err="1"/>
              <a:t>liệu</a:t>
            </a:r>
            <a:r>
              <a:rPr lang="en-US" altLang="vi-VN" dirty="0"/>
              <a:t> </a:t>
            </a:r>
            <a:r>
              <a:rPr lang="en-US" altLang="vi-VN" dirty="0" err="1"/>
              <a:t>đã</a:t>
            </a:r>
            <a:r>
              <a:rPr lang="en-US" altLang="vi-VN" dirty="0"/>
              <a:t> </a:t>
            </a:r>
            <a:r>
              <a:rPr lang="en-US" altLang="vi-VN" dirty="0" err="1"/>
              <a:t>cấu</a:t>
            </a:r>
            <a:r>
              <a:rPr lang="en-US" altLang="vi-VN" dirty="0"/>
              <a:t> </a:t>
            </a:r>
            <a:r>
              <a:rPr lang="en-US" altLang="vi-VN" dirty="0" err="1"/>
              <a:t>trúc</a:t>
            </a:r>
            <a:r>
              <a:rPr lang="en-US" altLang="vi-VN" dirty="0"/>
              <a:t> </a:t>
            </a:r>
            <a:r>
              <a:rPr lang="en-US" altLang="vi-VN" dirty="0" err="1"/>
              <a:t>hóa</a:t>
            </a:r>
            <a:endParaRPr lang="en-US" altLang="vi-VN" dirty="0"/>
          </a:p>
          <a:p>
            <a:pPr eaLnBrk="1" hangingPunct="1">
              <a:lnSpc>
                <a:spcPct val="90000"/>
              </a:lnSpc>
            </a:pPr>
            <a:r>
              <a:rPr lang="en-US" altLang="vi-VN" sz="2000" dirty="0" err="1"/>
              <a:t>Gom</a:t>
            </a:r>
            <a:r>
              <a:rPr lang="en-US" altLang="vi-VN" sz="2000" dirty="0"/>
              <a:t> </a:t>
            </a:r>
            <a:r>
              <a:rPr lang="en-US" altLang="vi-VN" sz="2000" dirty="0" err="1"/>
              <a:t>các</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cho</a:t>
            </a:r>
            <a:r>
              <a:rPr lang="en-US" altLang="vi-VN" sz="2000" dirty="0"/>
              <a:t> </a:t>
            </a:r>
            <a:r>
              <a:rPr lang="en-US" altLang="vi-VN" sz="2000" dirty="0" err="1"/>
              <a:t>các</a:t>
            </a:r>
            <a:r>
              <a:rPr lang="en-US" altLang="vi-VN" sz="2000" dirty="0"/>
              <a:t> </a:t>
            </a:r>
            <a:r>
              <a:rPr lang="en-US" altLang="vi-VN" sz="2000" dirty="0" err="1"/>
              <a:t>thực</a:t>
            </a:r>
            <a:r>
              <a:rPr lang="en-US" altLang="vi-VN" sz="2000" dirty="0"/>
              <a:t> </a:t>
            </a:r>
            <a:r>
              <a:rPr lang="en-US" altLang="vi-VN" sz="2000" dirty="0" err="1"/>
              <a:t>thể</a:t>
            </a:r>
            <a:r>
              <a:rPr lang="en-US" altLang="vi-VN" sz="2000" dirty="0"/>
              <a:t> </a:t>
            </a:r>
            <a:r>
              <a:rPr lang="en-US" altLang="vi-VN" sz="2000" dirty="0" err="1"/>
              <a:t>phát</a:t>
            </a:r>
            <a:r>
              <a:rPr lang="en-US" altLang="vi-VN" sz="2000" dirty="0"/>
              <a:t> </a:t>
            </a:r>
            <a:r>
              <a:rPr lang="en-US" altLang="vi-VN" sz="2000" dirty="0" err="1"/>
              <a:t>hiện</a:t>
            </a:r>
            <a:r>
              <a:rPr lang="en-US" altLang="vi-VN" sz="2000" dirty="0"/>
              <a:t> </a:t>
            </a:r>
            <a:r>
              <a:rPr lang="en-US" altLang="vi-VN" sz="2000" dirty="0" err="1"/>
              <a:t>được</a:t>
            </a:r>
            <a:r>
              <a:rPr lang="en-US" altLang="vi-VN" sz="2000" dirty="0"/>
              <a:t>: </a:t>
            </a:r>
          </a:p>
          <a:p>
            <a:pPr lvl="2" eaLnBrk="1" hangingPunct="1">
              <a:lnSpc>
                <a:spcPct val="90000"/>
              </a:lnSpc>
            </a:pPr>
            <a:r>
              <a:rPr lang="en-US" altLang="vi-VN" dirty="0" err="1"/>
              <a:t>Thuộc</a:t>
            </a:r>
            <a:r>
              <a:rPr lang="en-US" altLang="vi-VN" dirty="0"/>
              <a:t> </a:t>
            </a:r>
            <a:r>
              <a:rPr lang="en-US" altLang="vi-VN" dirty="0" err="1"/>
              <a:t>tính</a:t>
            </a:r>
            <a:r>
              <a:rPr lang="en-US" altLang="vi-VN" dirty="0"/>
              <a:t> </a:t>
            </a:r>
            <a:r>
              <a:rPr lang="en-US" altLang="vi-VN" dirty="0" err="1"/>
              <a:t>mô</a:t>
            </a:r>
            <a:r>
              <a:rPr lang="en-US" altLang="vi-VN" dirty="0"/>
              <a:t> </a:t>
            </a:r>
            <a:r>
              <a:rPr lang="en-US" altLang="vi-VN" dirty="0" err="1"/>
              <a:t>tả</a:t>
            </a:r>
            <a:r>
              <a:rPr lang="en-US" altLang="vi-VN" dirty="0"/>
              <a:t>:</a:t>
            </a:r>
          </a:p>
          <a:p>
            <a:pPr lvl="2" eaLnBrk="1" hangingPunct="1">
              <a:lnSpc>
                <a:spcPct val="90000"/>
              </a:lnSpc>
            </a:pPr>
            <a:r>
              <a:rPr lang="en-US" altLang="vi-VN" dirty="0" err="1"/>
              <a:t>Thuộc</a:t>
            </a:r>
            <a:r>
              <a:rPr lang="en-US" altLang="vi-VN" dirty="0"/>
              <a:t> </a:t>
            </a:r>
            <a:r>
              <a:rPr lang="en-US" altLang="vi-VN" dirty="0" err="1"/>
              <a:t>tính</a:t>
            </a:r>
            <a:r>
              <a:rPr lang="en-US" altLang="vi-VN" dirty="0"/>
              <a:t> </a:t>
            </a:r>
            <a:r>
              <a:rPr lang="en-US" altLang="vi-VN" dirty="0" err="1"/>
              <a:t>khóa</a:t>
            </a:r>
            <a:r>
              <a:rPr lang="en-US" altLang="vi-VN" dirty="0"/>
              <a:t>:</a:t>
            </a:r>
          </a:p>
          <a:p>
            <a:pPr lvl="2" eaLnBrk="1" hangingPunct="1">
              <a:lnSpc>
                <a:spcPct val="90000"/>
              </a:lnSpc>
            </a:pPr>
            <a:r>
              <a:rPr lang="en-US" altLang="vi-VN" dirty="0" err="1"/>
              <a:t>Tham</a:t>
            </a:r>
            <a:r>
              <a:rPr lang="en-US" altLang="vi-VN" dirty="0"/>
              <a:t> </a:t>
            </a:r>
            <a:r>
              <a:rPr lang="en-US" altLang="vi-VN" dirty="0" err="1"/>
              <a:t>khảo</a:t>
            </a:r>
            <a:r>
              <a:rPr lang="en-US" altLang="vi-VN" dirty="0"/>
              <a:t> </a:t>
            </a:r>
            <a:r>
              <a:rPr lang="en-US" altLang="vi-VN" dirty="0" err="1"/>
              <a:t>các</a:t>
            </a:r>
            <a:r>
              <a:rPr lang="en-US" altLang="vi-VN" dirty="0"/>
              <a:t> </a:t>
            </a:r>
            <a:r>
              <a:rPr lang="en-US" altLang="vi-VN" dirty="0" err="1"/>
              <a:t>đầu</a:t>
            </a:r>
            <a:r>
              <a:rPr lang="en-US" altLang="vi-VN" dirty="0"/>
              <a:t> </a:t>
            </a:r>
            <a:r>
              <a:rPr lang="en-US" altLang="vi-VN" dirty="0" err="1"/>
              <a:t>vào</a:t>
            </a:r>
            <a:r>
              <a:rPr lang="en-US" altLang="vi-VN" dirty="0"/>
              <a:t> </a:t>
            </a:r>
            <a:r>
              <a:rPr lang="en-US" altLang="vi-VN" dirty="0" err="1"/>
              <a:t>đầu</a:t>
            </a:r>
            <a:r>
              <a:rPr lang="en-US" altLang="vi-VN" dirty="0"/>
              <a:t> ra </a:t>
            </a:r>
            <a:r>
              <a:rPr lang="en-US" altLang="vi-VN" dirty="0" err="1"/>
              <a:t>của</a:t>
            </a:r>
            <a:r>
              <a:rPr lang="en-US" altLang="vi-VN" dirty="0"/>
              <a:t> HT </a:t>
            </a:r>
            <a:r>
              <a:rPr lang="en-US" altLang="vi-VN" dirty="0" err="1"/>
              <a:t>để</a:t>
            </a:r>
            <a:r>
              <a:rPr lang="en-US" altLang="vi-VN" dirty="0"/>
              <a:t> </a:t>
            </a:r>
            <a:r>
              <a:rPr lang="en-US" altLang="vi-VN" dirty="0" err="1"/>
              <a:t>xác</a:t>
            </a:r>
            <a:r>
              <a:rPr lang="en-US" altLang="vi-VN" dirty="0"/>
              <a:t> </a:t>
            </a:r>
            <a:r>
              <a:rPr lang="en-US" altLang="vi-VN" dirty="0" err="1"/>
              <a:t>định</a:t>
            </a:r>
            <a:r>
              <a:rPr lang="en-US" altLang="vi-VN" dirty="0"/>
              <a:t> </a:t>
            </a:r>
            <a:r>
              <a:rPr lang="en-US" altLang="vi-VN" dirty="0" err="1"/>
              <a:t>đầy</a:t>
            </a:r>
            <a:r>
              <a:rPr lang="en-US" altLang="vi-VN" dirty="0"/>
              <a:t> </a:t>
            </a:r>
            <a:r>
              <a:rPr lang="en-US" altLang="vi-VN" dirty="0" err="1"/>
              <a:t>đủ</a:t>
            </a:r>
            <a:r>
              <a:rPr lang="en-US" altLang="vi-VN" dirty="0"/>
              <a:t> </a:t>
            </a:r>
            <a:r>
              <a:rPr lang="en-US" altLang="vi-VN" dirty="0" err="1"/>
              <a:t>các</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của</a:t>
            </a:r>
            <a:r>
              <a:rPr lang="en-US" altLang="vi-VN" dirty="0"/>
              <a:t> </a:t>
            </a:r>
            <a:r>
              <a:rPr lang="en-US" altLang="vi-VN" dirty="0" err="1"/>
              <a:t>các</a:t>
            </a:r>
            <a:r>
              <a:rPr lang="en-US" altLang="vi-VN" dirty="0"/>
              <a:t> </a:t>
            </a:r>
            <a:r>
              <a:rPr lang="en-US" altLang="vi-VN" dirty="0" err="1"/>
              <a:t>kiểu</a:t>
            </a:r>
            <a:r>
              <a:rPr lang="en-US" altLang="vi-VN" dirty="0"/>
              <a:t> </a:t>
            </a:r>
            <a:r>
              <a:rPr lang="en-US" altLang="vi-VN" dirty="0" err="1"/>
              <a:t>thực</a:t>
            </a:r>
            <a:r>
              <a:rPr lang="en-US" altLang="vi-VN" dirty="0"/>
              <a:t> </a:t>
            </a:r>
            <a:r>
              <a:rPr lang="en-US" altLang="vi-VN" dirty="0" err="1"/>
              <a:t>thể</a:t>
            </a:r>
            <a:endParaRPr lang="en-US" altLang="vi-VN" dirty="0"/>
          </a:p>
          <a:p>
            <a:pPr eaLnBrk="1" hangingPunct="1">
              <a:lnSpc>
                <a:spcPct val="90000"/>
              </a:lnSpc>
            </a:pPr>
            <a:r>
              <a:rPr lang="en-US" altLang="vi-VN" sz="2000" dirty="0" err="1"/>
              <a:t>Xác</a:t>
            </a:r>
            <a:r>
              <a:rPr lang="en-US" altLang="vi-VN" sz="2000" dirty="0"/>
              <a:t> </a:t>
            </a:r>
            <a:r>
              <a:rPr lang="en-US" altLang="vi-VN" sz="2000" dirty="0" err="1"/>
              <a:t>định</a:t>
            </a:r>
            <a:r>
              <a:rPr lang="en-US" altLang="vi-VN" sz="2000" dirty="0"/>
              <a:t> </a:t>
            </a:r>
            <a:r>
              <a:rPr lang="en-US" altLang="vi-VN" sz="2000" dirty="0" err="1"/>
              <a:t>các</a:t>
            </a:r>
            <a:r>
              <a:rPr lang="en-US" altLang="vi-VN" sz="2000" dirty="0"/>
              <a:t> </a:t>
            </a:r>
            <a:r>
              <a:rPr lang="en-US" altLang="vi-VN" sz="2000" dirty="0" err="1"/>
              <a:t>liên</a:t>
            </a:r>
            <a:r>
              <a:rPr lang="en-US" altLang="vi-VN" sz="2000" dirty="0"/>
              <a:t> </a:t>
            </a:r>
            <a:r>
              <a:rPr lang="en-US" altLang="vi-VN" sz="2000" dirty="0" err="1"/>
              <a:t>kết</a:t>
            </a:r>
            <a:r>
              <a:rPr lang="en-US" altLang="vi-VN" sz="2000" dirty="0"/>
              <a:t>:</a:t>
            </a:r>
          </a:p>
          <a:p>
            <a:pPr lvl="2" eaLnBrk="1" hangingPunct="1">
              <a:lnSpc>
                <a:spcPct val="90000"/>
              </a:lnSpc>
            </a:pPr>
            <a:r>
              <a:rPr lang="en-US" altLang="vi-VN" dirty="0" err="1"/>
              <a:t>Duyệt</a:t>
            </a:r>
            <a:r>
              <a:rPr lang="en-US" altLang="vi-VN" dirty="0"/>
              <a:t> </a:t>
            </a:r>
            <a:r>
              <a:rPr lang="en-US" altLang="vi-VN" dirty="0" err="1"/>
              <a:t>tất</a:t>
            </a:r>
            <a:r>
              <a:rPr lang="en-US" altLang="vi-VN" dirty="0"/>
              <a:t> </a:t>
            </a:r>
            <a:r>
              <a:rPr lang="en-US" altLang="vi-VN" dirty="0" err="1"/>
              <a:t>cả</a:t>
            </a:r>
            <a:r>
              <a:rPr lang="en-US" altLang="vi-VN" dirty="0"/>
              <a:t> </a:t>
            </a:r>
            <a:r>
              <a:rPr lang="en-US" altLang="vi-VN" dirty="0" err="1"/>
              <a:t>các</a:t>
            </a:r>
            <a:r>
              <a:rPr lang="en-US" altLang="vi-VN" dirty="0"/>
              <a:t> </a:t>
            </a:r>
            <a:r>
              <a:rPr lang="en-US" altLang="vi-VN" dirty="0" err="1"/>
              <a:t>mệnh</a:t>
            </a:r>
            <a:r>
              <a:rPr lang="en-US" altLang="vi-VN" dirty="0"/>
              <a:t> </a:t>
            </a:r>
            <a:r>
              <a:rPr lang="en-US" altLang="vi-VN" dirty="0" err="1"/>
              <a:t>đề</a:t>
            </a:r>
            <a:r>
              <a:rPr lang="en-US" altLang="vi-VN" dirty="0"/>
              <a:t> </a:t>
            </a:r>
            <a:r>
              <a:rPr lang="en-US" altLang="vi-VN" dirty="0" err="1"/>
              <a:t>liên</a:t>
            </a:r>
            <a:r>
              <a:rPr lang="en-US" altLang="vi-VN" dirty="0"/>
              <a:t> </a:t>
            </a:r>
            <a:r>
              <a:rPr lang="en-US" altLang="vi-VN" dirty="0" err="1"/>
              <a:t>quan</a:t>
            </a:r>
            <a:r>
              <a:rPr lang="en-US" altLang="vi-VN" dirty="0"/>
              <a:t> </a:t>
            </a:r>
            <a:r>
              <a:rPr lang="en-US" altLang="vi-VN" dirty="0" err="1"/>
              <a:t>đến</a:t>
            </a:r>
            <a:r>
              <a:rPr lang="en-US" altLang="vi-VN" dirty="0"/>
              <a:t> </a:t>
            </a:r>
            <a:r>
              <a:rPr lang="en-US" altLang="vi-VN" dirty="0" err="1"/>
              <a:t>các</a:t>
            </a:r>
            <a:r>
              <a:rPr lang="en-US" altLang="vi-VN" dirty="0"/>
              <a:t> </a:t>
            </a:r>
            <a:r>
              <a:rPr lang="en-US" altLang="vi-VN" dirty="0" err="1"/>
              <a:t>quy</a:t>
            </a:r>
            <a:r>
              <a:rPr lang="en-US" altLang="vi-VN" dirty="0"/>
              <a:t> </a:t>
            </a:r>
            <a:r>
              <a:rPr lang="en-US" altLang="vi-VN" dirty="0" err="1"/>
              <a:t>tắc</a:t>
            </a:r>
            <a:r>
              <a:rPr lang="en-US" altLang="vi-VN" dirty="0"/>
              <a:t>, </a:t>
            </a:r>
            <a:r>
              <a:rPr lang="en-US" altLang="vi-VN" dirty="0" err="1"/>
              <a:t>quy</a:t>
            </a:r>
            <a:r>
              <a:rPr lang="en-US" altLang="vi-VN" dirty="0"/>
              <a:t> </a:t>
            </a:r>
            <a:r>
              <a:rPr lang="en-US" altLang="vi-VN" dirty="0" err="1"/>
              <a:t>trình</a:t>
            </a:r>
            <a:r>
              <a:rPr lang="en-US" altLang="vi-VN" dirty="0"/>
              <a:t> </a:t>
            </a:r>
            <a:r>
              <a:rPr lang="en-US" altLang="vi-VN" dirty="0" err="1"/>
              <a:t>quản</a:t>
            </a:r>
            <a:r>
              <a:rPr lang="en-US" altLang="vi-VN" dirty="0"/>
              <a:t> </a:t>
            </a:r>
            <a:r>
              <a:rPr lang="en-US" altLang="vi-VN" dirty="0" err="1"/>
              <a:t>lý</a:t>
            </a:r>
            <a:r>
              <a:rPr lang="en-US" altLang="vi-VN" dirty="0"/>
              <a:t>, </a:t>
            </a:r>
            <a:r>
              <a:rPr lang="en-US" altLang="vi-VN" dirty="0" err="1"/>
              <a:t>quy</a:t>
            </a:r>
            <a:r>
              <a:rPr lang="en-US" altLang="vi-VN" dirty="0"/>
              <a:t> </a:t>
            </a:r>
            <a:r>
              <a:rPr lang="en-US" altLang="vi-VN" dirty="0" err="1"/>
              <a:t>trình</a:t>
            </a:r>
            <a:r>
              <a:rPr lang="en-US" altLang="vi-VN" dirty="0"/>
              <a:t> </a:t>
            </a:r>
            <a:r>
              <a:rPr lang="en-US" altLang="vi-VN" dirty="0" err="1"/>
              <a:t>nghiệp</a:t>
            </a:r>
            <a:r>
              <a:rPr lang="en-US" altLang="vi-VN" dirty="0"/>
              <a:t> </a:t>
            </a:r>
            <a:r>
              <a:rPr lang="en-US" altLang="vi-VN" dirty="0" err="1"/>
              <a:t>vụ</a:t>
            </a:r>
            <a:r>
              <a:rPr lang="en-US" altLang="vi-VN" dirty="0"/>
              <a:t> </a:t>
            </a:r>
            <a:r>
              <a:rPr lang="en-US" altLang="vi-VN" dirty="0" err="1"/>
              <a:t>nếu</a:t>
            </a:r>
            <a:r>
              <a:rPr lang="en-US" altLang="vi-VN" dirty="0"/>
              <a:t> </a:t>
            </a:r>
            <a:r>
              <a:rPr lang="en-US" altLang="vi-VN" dirty="0" err="1"/>
              <a:t>trong</a:t>
            </a:r>
            <a:r>
              <a:rPr lang="en-US" altLang="vi-VN" dirty="0"/>
              <a:t>  </a:t>
            </a:r>
            <a:r>
              <a:rPr lang="en-US" altLang="vi-VN" dirty="0" err="1"/>
              <a:t>mệnh</a:t>
            </a:r>
            <a:r>
              <a:rPr lang="en-US" altLang="vi-VN" dirty="0"/>
              <a:t> </a:t>
            </a:r>
            <a:r>
              <a:rPr lang="en-US" altLang="vi-VN" dirty="0" err="1"/>
              <a:t>dề</a:t>
            </a:r>
            <a:r>
              <a:rPr lang="en-US" altLang="vi-VN" dirty="0"/>
              <a:t> </a:t>
            </a:r>
            <a:r>
              <a:rPr lang="en-US" altLang="vi-VN" dirty="0" err="1"/>
              <a:t>xuất</a:t>
            </a:r>
            <a:r>
              <a:rPr lang="en-US" altLang="vi-VN" dirty="0"/>
              <a:t> </a:t>
            </a:r>
            <a:r>
              <a:rPr lang="en-US" altLang="vi-VN" dirty="0" err="1"/>
              <a:t>hiện</a:t>
            </a:r>
            <a:r>
              <a:rPr lang="en-US" altLang="vi-VN" dirty="0"/>
              <a:t> </a:t>
            </a:r>
            <a:r>
              <a:rPr lang="en-US" altLang="vi-VN" dirty="0" err="1"/>
              <a:t>hai</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thì</a:t>
            </a:r>
            <a:r>
              <a:rPr lang="en-US" altLang="vi-VN" dirty="0"/>
              <a:t> </a:t>
            </a:r>
            <a:r>
              <a:rPr lang="en-US" altLang="vi-VN" dirty="0" err="1"/>
              <a:t>tìm</a:t>
            </a:r>
            <a:r>
              <a:rPr lang="en-US" altLang="vi-VN" dirty="0"/>
              <a:t> </a:t>
            </a:r>
            <a:r>
              <a:rPr lang="en-US" altLang="vi-VN" dirty="0" err="1"/>
              <a:t>các</a:t>
            </a:r>
            <a:r>
              <a:rPr lang="en-US" altLang="vi-VN" dirty="0"/>
              <a:t> </a:t>
            </a:r>
            <a:r>
              <a:rPr lang="en-US" altLang="vi-VN" dirty="0" err="1"/>
              <a:t>liên</a:t>
            </a:r>
            <a:r>
              <a:rPr lang="en-US" altLang="vi-VN" dirty="0"/>
              <a:t> </a:t>
            </a:r>
            <a:r>
              <a:rPr lang="en-US" altLang="vi-VN" dirty="0" err="1"/>
              <a:t>từ</a:t>
            </a:r>
            <a:r>
              <a:rPr lang="en-US" altLang="vi-VN" dirty="0"/>
              <a:t> </a:t>
            </a:r>
            <a:r>
              <a:rPr lang="en-US" altLang="vi-VN" dirty="0" err="1"/>
              <a:t>nhận</a:t>
            </a:r>
            <a:r>
              <a:rPr lang="en-US" altLang="vi-VN" dirty="0"/>
              <a:t> </a:t>
            </a:r>
            <a:r>
              <a:rPr lang="en-US" altLang="vi-VN" dirty="0" err="1"/>
              <a:t>biết</a:t>
            </a:r>
            <a:r>
              <a:rPr lang="en-US" altLang="vi-VN" dirty="0"/>
              <a:t> </a:t>
            </a:r>
            <a:r>
              <a:rPr lang="en-US" altLang="vi-VN" dirty="0" err="1"/>
              <a:t>mối</a:t>
            </a:r>
            <a:r>
              <a:rPr lang="en-US" altLang="vi-VN" dirty="0"/>
              <a:t> </a:t>
            </a:r>
            <a:r>
              <a:rPr lang="en-US" altLang="vi-VN" dirty="0" err="1"/>
              <a:t>quan</a:t>
            </a:r>
            <a:r>
              <a:rPr lang="en-US" altLang="vi-VN" dirty="0"/>
              <a:t> </a:t>
            </a:r>
            <a:r>
              <a:rPr lang="en-US" altLang="vi-VN" dirty="0" err="1"/>
              <a:t>hệ</a:t>
            </a:r>
            <a:r>
              <a:rPr lang="en-US" altLang="vi-VN" dirty="0"/>
              <a:t> </a:t>
            </a:r>
            <a:r>
              <a:rPr lang="en-US" altLang="vi-VN" dirty="0" err="1"/>
              <a:t>giữa</a:t>
            </a:r>
            <a:r>
              <a:rPr lang="en-US" altLang="vi-VN" dirty="0"/>
              <a:t> </a:t>
            </a:r>
            <a:r>
              <a:rPr lang="en-US" altLang="vi-VN" dirty="0" err="1"/>
              <a:t>hai</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đó</a:t>
            </a:r>
            <a:r>
              <a:rPr lang="en-US" altLang="vi-VN" dirty="0"/>
              <a:t>. </a:t>
            </a:r>
          </a:p>
          <a:p>
            <a:pPr lvl="2" eaLnBrk="1" hangingPunct="1">
              <a:lnSpc>
                <a:spcPct val="90000"/>
              </a:lnSpc>
            </a:pPr>
            <a:r>
              <a:rPr lang="en-US" altLang="vi-VN" dirty="0" err="1"/>
              <a:t>Biểu</a:t>
            </a:r>
            <a:r>
              <a:rPr lang="en-US" altLang="vi-VN" dirty="0"/>
              <a:t> </a:t>
            </a:r>
            <a:r>
              <a:rPr lang="en-US" altLang="vi-VN" dirty="0" err="1"/>
              <a:t>diễn</a:t>
            </a:r>
            <a:r>
              <a:rPr lang="en-US" altLang="vi-VN" dirty="0"/>
              <a:t> </a:t>
            </a:r>
            <a:r>
              <a:rPr lang="en-US" altLang="vi-VN" dirty="0" err="1"/>
              <a:t>các</a:t>
            </a:r>
            <a:r>
              <a:rPr lang="en-US" altLang="vi-VN" dirty="0"/>
              <a:t> </a:t>
            </a:r>
            <a:r>
              <a:rPr lang="en-US" altLang="vi-VN" dirty="0" err="1"/>
              <a:t>liên</a:t>
            </a:r>
            <a:r>
              <a:rPr lang="en-US" altLang="vi-VN" dirty="0"/>
              <a:t> </a:t>
            </a:r>
            <a:r>
              <a:rPr lang="en-US" altLang="vi-VN" dirty="0" err="1"/>
              <a:t>kết</a:t>
            </a:r>
            <a:r>
              <a:rPr lang="en-US" altLang="vi-VN" dirty="0"/>
              <a:t> </a:t>
            </a:r>
            <a:r>
              <a:rPr lang="en-US" altLang="vi-VN" dirty="0" err="1"/>
              <a:t>trên</a:t>
            </a:r>
            <a:r>
              <a:rPr lang="en-US" altLang="vi-VN" dirty="0"/>
              <a:t> </a:t>
            </a:r>
            <a:r>
              <a:rPr lang="en-US" altLang="vi-VN" dirty="0" err="1"/>
              <a:t>thành</a:t>
            </a:r>
            <a:r>
              <a:rPr lang="en-US" altLang="vi-VN" dirty="0"/>
              <a:t> </a:t>
            </a:r>
            <a:r>
              <a:rPr lang="en-US" altLang="vi-VN" dirty="0" err="1"/>
              <a:t>lập</a:t>
            </a:r>
            <a:r>
              <a:rPr lang="en-US" altLang="vi-VN" dirty="0"/>
              <a:t> </a:t>
            </a:r>
            <a:r>
              <a:rPr lang="en-US" altLang="vi-VN" dirty="0" err="1"/>
              <a:t>được</a:t>
            </a:r>
            <a:r>
              <a:rPr lang="en-US" altLang="vi-VN" dirty="0"/>
              <a:t> </a:t>
            </a:r>
            <a:r>
              <a:rPr lang="en-US" altLang="vi-VN" dirty="0" err="1"/>
              <a:t>biểu</a:t>
            </a:r>
            <a:r>
              <a:rPr lang="en-US" altLang="vi-VN" dirty="0"/>
              <a:t> </a:t>
            </a:r>
            <a:r>
              <a:rPr lang="en-US" altLang="vi-VN" dirty="0" err="1"/>
              <a:t>đồ</a:t>
            </a:r>
            <a:r>
              <a:rPr lang="en-US" altLang="vi-VN" dirty="0"/>
              <a:t> </a:t>
            </a:r>
            <a:r>
              <a:rPr lang="en-US" altLang="vi-VN" dirty="0" err="1"/>
              <a:t>thực</a:t>
            </a:r>
            <a:r>
              <a:rPr lang="en-US" altLang="vi-VN" dirty="0"/>
              <a:t> </a:t>
            </a:r>
            <a:r>
              <a:rPr lang="en-US" altLang="vi-VN" dirty="0" err="1"/>
              <a:t>thể</a:t>
            </a:r>
            <a:r>
              <a:rPr lang="en-US" altLang="vi-VN" dirty="0"/>
              <a:t> </a:t>
            </a:r>
            <a:r>
              <a:rPr lang="en-US" altLang="vi-VN" dirty="0" err="1"/>
              <a:t>liên</a:t>
            </a:r>
            <a:r>
              <a:rPr lang="en-US" altLang="vi-VN" dirty="0"/>
              <a:t> </a:t>
            </a:r>
            <a:r>
              <a:rPr lang="en-US" altLang="vi-VN" dirty="0" err="1"/>
              <a:t>kết</a:t>
            </a:r>
            <a:r>
              <a:rPr lang="en-US" altLang="vi-VN" dirty="0"/>
              <a:t> E-R</a:t>
            </a:r>
          </a:p>
        </p:txBody>
      </p:sp>
      <p:sp>
        <p:nvSpPr>
          <p:cNvPr id="2" name="Slide Number Placeholder 1">
            <a:extLst>
              <a:ext uri="{FF2B5EF4-FFF2-40B4-BE49-F238E27FC236}">
                <a16:creationId xmlns:a16="http://schemas.microsoft.com/office/drawing/2014/main" id="{BA7D0DD0-B988-4C88-B15E-A1AA4E1BBB44}"/>
              </a:ext>
            </a:extLst>
          </p:cNvPr>
          <p:cNvSpPr>
            <a:spLocks noGrp="1"/>
          </p:cNvSpPr>
          <p:nvPr>
            <p:ph type="sldNum" sz="quarter" idx="12"/>
          </p:nvPr>
        </p:nvSpPr>
        <p:spPr/>
        <p:txBody>
          <a:bodyPr/>
          <a:lstStyle/>
          <a:p>
            <a:fld id="{75AD155E-7EA3-EA46-B9DC-061AAF62E150}"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a:extLst>
              <a:ext uri="{FF2B5EF4-FFF2-40B4-BE49-F238E27FC236}">
                <a16:creationId xmlns:a16="http://schemas.microsoft.com/office/drawing/2014/main" id="{49CEFC7B-718B-4E33-B62B-E8AAFCE30F95}"/>
              </a:ext>
            </a:extLst>
          </p:cNvPr>
          <p:cNvSpPr>
            <a:spLocks noGrp="1" noChangeArrowheads="1"/>
          </p:cNvSpPr>
          <p:nvPr>
            <p:ph type="title"/>
          </p:nvPr>
        </p:nvSpPr>
        <p:spPr>
          <a:xfrm>
            <a:off x="1219200" y="641350"/>
            <a:ext cx="7086600" cy="762000"/>
          </a:xfrm>
        </p:spPr>
        <p:txBody>
          <a:bodyPr>
            <a:noAutofit/>
          </a:bodyPr>
          <a:lstStyle/>
          <a:p>
            <a:pPr eaLnBrk="1" hangingPunct="1"/>
            <a:r>
              <a:rPr lang="en-US" altLang="vi-VN" sz="2400" dirty="0"/>
              <a:t>3.3.3. </a:t>
            </a:r>
            <a:r>
              <a:rPr lang="en-US" altLang="vi-VN" sz="2400" dirty="0" err="1"/>
              <a:t>Thành</a:t>
            </a:r>
            <a:r>
              <a:rPr lang="en-US" altLang="vi-VN" sz="2400" dirty="0"/>
              <a:t> </a:t>
            </a:r>
            <a:r>
              <a:rPr lang="en-US" altLang="vi-VN" sz="2400" dirty="0" err="1"/>
              <a:t>lập</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theo</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quan</a:t>
            </a:r>
            <a:r>
              <a:rPr lang="en-US" altLang="vi-VN" sz="2400" dirty="0"/>
              <a:t> </a:t>
            </a:r>
            <a:r>
              <a:rPr lang="en-US" altLang="vi-VN" sz="2400" dirty="0" err="1"/>
              <a:t>hệ</a:t>
            </a:r>
            <a:endParaRPr lang="en-US" altLang="vi-VN" sz="2400" dirty="0"/>
          </a:p>
        </p:txBody>
      </p:sp>
      <p:sp>
        <p:nvSpPr>
          <p:cNvPr id="92166" name="Rectangle 3">
            <a:extLst>
              <a:ext uri="{FF2B5EF4-FFF2-40B4-BE49-F238E27FC236}">
                <a16:creationId xmlns:a16="http://schemas.microsoft.com/office/drawing/2014/main" id="{93DC63A1-BFD6-4535-A293-064CB4F1E681}"/>
              </a:ext>
            </a:extLst>
          </p:cNvPr>
          <p:cNvSpPr>
            <a:spLocks noGrp="1" noChangeArrowheads="1"/>
          </p:cNvSpPr>
          <p:nvPr>
            <p:ph idx="1"/>
          </p:nvPr>
        </p:nvSpPr>
        <p:spPr>
          <a:xfrm>
            <a:off x="304798" y="1539875"/>
            <a:ext cx="8610600" cy="4953000"/>
          </a:xfrm>
        </p:spPr>
        <p:txBody>
          <a:bodyPr>
            <a:normAutofit/>
          </a:bodyPr>
          <a:lstStyle/>
          <a:p>
            <a:pPr marL="457200" indent="-457200" eaLnBrk="1" hangingPunct="1">
              <a:lnSpc>
                <a:spcPct val="90000"/>
              </a:lnSpc>
              <a:buFont typeface="Wingdings" panose="05000000000000000000" pitchFamily="2" charset="2"/>
              <a:buNone/>
            </a:pPr>
            <a:r>
              <a:rPr lang="en-US" altLang="zh-CN" sz="2500" dirty="0">
                <a:ea typeface="SimSun" panose="02010600030101010101" pitchFamily="2" charset="-122"/>
              </a:rPr>
              <a:t>a) </a:t>
            </a:r>
            <a:r>
              <a:rPr lang="en-US" altLang="zh-CN" sz="2500" dirty="0" err="1">
                <a:ea typeface="SimSun" panose="02010600030101010101" pitchFamily="2" charset="-122"/>
              </a:rPr>
              <a:t>Mô</a:t>
            </a:r>
            <a:r>
              <a:rPr lang="en-US" altLang="zh-CN" sz="2500" dirty="0">
                <a:ea typeface="SimSun" panose="02010600030101010101" pitchFamily="2" charset="-122"/>
              </a:rPr>
              <a:t> </a:t>
            </a:r>
            <a:r>
              <a:rPr lang="en-US" altLang="zh-CN" sz="2500" dirty="0" err="1">
                <a:ea typeface="SimSun" panose="02010600030101010101" pitchFamily="2" charset="-122"/>
              </a:rPr>
              <a:t>hình</a:t>
            </a:r>
            <a:r>
              <a:rPr lang="en-US" altLang="zh-CN" sz="2500" dirty="0">
                <a:ea typeface="SimSun" panose="02010600030101010101" pitchFamily="2" charset="-122"/>
              </a:rPr>
              <a:t> </a:t>
            </a:r>
            <a:r>
              <a:rPr lang="en-US" altLang="zh-CN" sz="2500" dirty="0" err="1">
                <a:ea typeface="SimSun" panose="02010600030101010101" pitchFamily="2" charset="-122"/>
              </a:rPr>
              <a:t>quan</a:t>
            </a:r>
            <a:r>
              <a:rPr lang="en-US" altLang="zh-CN" sz="2500" dirty="0">
                <a:ea typeface="SimSun" panose="02010600030101010101" pitchFamily="2" charset="-122"/>
              </a:rPr>
              <a:t> </a:t>
            </a:r>
            <a:r>
              <a:rPr lang="en-US" altLang="zh-CN" sz="2500" dirty="0" err="1">
                <a:ea typeface="SimSun" panose="02010600030101010101" pitchFamily="2" charset="-122"/>
              </a:rPr>
              <a:t>hệ</a:t>
            </a:r>
            <a:endParaRPr lang="en-US" altLang="zh-CN" sz="2500" dirty="0">
              <a:ea typeface="SimSun" panose="02010600030101010101" pitchFamily="2" charset="-122"/>
            </a:endParaRPr>
          </a:p>
          <a:p>
            <a:pPr lvl="1">
              <a:lnSpc>
                <a:spcPct val="90000"/>
              </a:lnSpc>
            </a:pP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khái</a:t>
            </a:r>
            <a:r>
              <a:rPr lang="en-US" altLang="zh-CN" sz="2300" dirty="0">
                <a:ea typeface="SimSun" panose="02010600030101010101" pitchFamily="2" charset="-122"/>
              </a:rPr>
              <a:t> </a:t>
            </a:r>
            <a:r>
              <a:rPr lang="en-US" altLang="zh-CN" sz="2300" dirty="0" err="1">
                <a:ea typeface="SimSun" panose="02010600030101010101" pitchFamily="2" charset="-122"/>
              </a:rPr>
              <a:t>niệm</a:t>
            </a:r>
            <a:r>
              <a:rPr lang="en-US" altLang="zh-CN" sz="2300" dirty="0">
                <a:ea typeface="SimSun" panose="02010600030101010101" pitchFamily="2" charset="-122"/>
              </a:rPr>
              <a:t> </a:t>
            </a:r>
            <a:r>
              <a:rPr lang="en-US" altLang="zh-CN" sz="2300" dirty="0" err="1">
                <a:ea typeface="SimSun" panose="02010600030101010101" pitchFamily="2" charset="-122"/>
              </a:rPr>
              <a:t>cơ</a:t>
            </a:r>
            <a:r>
              <a:rPr lang="en-US" altLang="zh-CN" sz="2300" dirty="0">
                <a:ea typeface="SimSun" panose="02010600030101010101" pitchFamily="2" charset="-122"/>
              </a:rPr>
              <a:t> </a:t>
            </a:r>
            <a:r>
              <a:rPr lang="en-US" altLang="zh-CN" sz="2300" dirty="0" err="1">
                <a:ea typeface="SimSun" panose="02010600030101010101" pitchFamily="2" charset="-122"/>
              </a:rPr>
              <a:t>bản</a:t>
            </a:r>
            <a:endParaRPr lang="en-US" altLang="zh-CN" sz="2300" dirty="0">
              <a:ea typeface="SimSun" panose="02010600030101010101" pitchFamily="2" charset="-122"/>
            </a:endParaRPr>
          </a:p>
          <a:p>
            <a:pPr lvl="2">
              <a:lnSpc>
                <a:spcPct val="90000"/>
              </a:lnSpc>
            </a:pPr>
            <a:r>
              <a:rPr lang="en-US" altLang="zh-CN" sz="1500" dirty="0">
                <a:ea typeface="SimSun" panose="02010600030101010101" pitchFamily="2" charset="-122"/>
              </a:rPr>
              <a:t>	</a:t>
            </a:r>
            <a:r>
              <a:rPr lang="en-US" altLang="zh-CN" sz="2000" dirty="0">
                <a:ea typeface="SimSun" panose="02010600030101010101" pitchFamily="2" charset="-122"/>
              </a:rPr>
              <a:t>Quan </a:t>
            </a:r>
            <a:r>
              <a:rPr lang="en-US" altLang="zh-CN" sz="2000" dirty="0" err="1">
                <a:ea typeface="SimSun" panose="02010600030101010101" pitchFamily="2" charset="-122"/>
              </a:rPr>
              <a:t>hệ</a:t>
            </a:r>
            <a:endParaRPr lang="en-US" altLang="zh-CN" sz="2000" dirty="0">
              <a:ea typeface="SimSun" panose="02010600030101010101" pitchFamily="2" charset="-122"/>
            </a:endParaRPr>
          </a:p>
          <a:p>
            <a:pPr lvl="2">
              <a:lnSpc>
                <a:spcPct val="90000"/>
              </a:lnSpc>
            </a:pPr>
            <a:r>
              <a:rPr lang="en-US" altLang="zh-CN" sz="2000" dirty="0">
                <a:ea typeface="SimSun" panose="02010600030101010101" pitchFamily="2" charset="-122"/>
              </a:rPr>
              <a:t>	Phép </a:t>
            </a:r>
            <a:r>
              <a:rPr lang="en-US" altLang="zh-CN" sz="2000" dirty="0" err="1">
                <a:ea typeface="SimSun" panose="02010600030101010101" pitchFamily="2" charset="-122"/>
              </a:rPr>
              <a:t>toán</a:t>
            </a:r>
            <a:r>
              <a:rPr lang="en-US" altLang="zh-CN" sz="2000" dirty="0">
                <a:ea typeface="SimSun" panose="02010600030101010101" pitchFamily="2" charset="-122"/>
              </a:rPr>
              <a:t> </a:t>
            </a:r>
            <a:r>
              <a:rPr lang="en-US" altLang="zh-CN" sz="2000" dirty="0" err="1">
                <a:ea typeface="SimSun" panose="02010600030101010101" pitchFamily="2" charset="-122"/>
              </a:rPr>
              <a:t>đại</a:t>
            </a:r>
            <a:r>
              <a:rPr lang="en-US" altLang="zh-CN" sz="2000" dirty="0">
                <a:ea typeface="SimSun" panose="02010600030101010101" pitchFamily="2" charset="-122"/>
              </a:rPr>
              <a:t> </a:t>
            </a:r>
            <a:r>
              <a:rPr lang="en-US" altLang="zh-CN" sz="2000" dirty="0" err="1">
                <a:ea typeface="SimSun" panose="02010600030101010101" pitchFamily="2" charset="-122"/>
              </a:rPr>
              <a:t>số</a:t>
            </a:r>
            <a:r>
              <a:rPr lang="en-US" altLang="zh-CN" sz="2000" dirty="0">
                <a:ea typeface="SimSun" panose="02010600030101010101" pitchFamily="2" charset="-122"/>
              </a:rPr>
              <a:t> </a:t>
            </a:r>
            <a:r>
              <a:rPr lang="en-US" altLang="zh-CN" sz="2000" dirty="0" err="1">
                <a:ea typeface="SimSun" panose="02010600030101010101" pitchFamily="2" charset="-122"/>
              </a:rPr>
              <a:t>quan</a:t>
            </a:r>
            <a:r>
              <a:rPr lang="en-US" altLang="zh-CN" sz="2000" dirty="0">
                <a:ea typeface="SimSun" panose="02010600030101010101" pitchFamily="2" charset="-122"/>
              </a:rPr>
              <a:t> </a:t>
            </a:r>
            <a:r>
              <a:rPr lang="en-US" altLang="zh-CN" sz="2000" dirty="0" err="1">
                <a:ea typeface="SimSun" panose="02010600030101010101" pitchFamily="2" charset="-122"/>
              </a:rPr>
              <a:t>hệ</a:t>
            </a:r>
            <a:endParaRPr lang="en-US" altLang="zh-CN" sz="2000" dirty="0">
              <a:ea typeface="SimSun" panose="02010600030101010101" pitchFamily="2" charset="-122"/>
            </a:endParaRPr>
          </a:p>
          <a:p>
            <a:pPr lvl="2">
              <a:lnSpc>
                <a:spcPct val="90000"/>
              </a:lnSpc>
            </a:pPr>
            <a:r>
              <a:rPr lang="en-US" altLang="zh-CN" sz="2000" dirty="0">
                <a:ea typeface="SimSun" panose="02010600030101010101" pitchFamily="2" charset="-122"/>
              </a:rPr>
              <a:t>	</a:t>
            </a:r>
            <a:r>
              <a:rPr lang="en-US" altLang="zh-CN" sz="2000" dirty="0" err="1">
                <a:ea typeface="SimSun" panose="02010600030101010101" pitchFamily="2" charset="-122"/>
              </a:rPr>
              <a:t>Phụ</a:t>
            </a:r>
            <a:r>
              <a:rPr lang="en-US" altLang="zh-CN" sz="2000" dirty="0">
                <a:ea typeface="SimSun" panose="02010600030101010101" pitchFamily="2" charset="-122"/>
              </a:rPr>
              <a:t> </a:t>
            </a:r>
            <a:r>
              <a:rPr lang="en-US" altLang="zh-CN" sz="2000" dirty="0" err="1">
                <a:ea typeface="SimSun" panose="02010600030101010101" pitchFamily="2" charset="-122"/>
              </a:rPr>
              <a:t>thuộc</a:t>
            </a:r>
            <a:r>
              <a:rPr lang="en-US" altLang="zh-CN" sz="2000" dirty="0">
                <a:ea typeface="SimSun" panose="02010600030101010101" pitchFamily="2" charset="-122"/>
              </a:rPr>
              <a:t> </a:t>
            </a:r>
            <a:r>
              <a:rPr lang="en-US" altLang="zh-CN" sz="2000" dirty="0" err="1">
                <a:ea typeface="SimSun" panose="02010600030101010101" pitchFamily="2" charset="-122"/>
              </a:rPr>
              <a:t>hàm</a:t>
            </a:r>
            <a:endParaRPr lang="en-US" altLang="zh-CN" sz="2000" dirty="0">
              <a:ea typeface="SimSun" panose="02010600030101010101" pitchFamily="2" charset="-122"/>
            </a:endParaRPr>
          </a:p>
          <a:p>
            <a:pPr lvl="2">
              <a:lnSpc>
                <a:spcPct val="90000"/>
              </a:lnSpc>
            </a:pPr>
            <a:r>
              <a:rPr lang="en-US" altLang="zh-CN" sz="2000" dirty="0">
                <a:ea typeface="SimSun" panose="02010600030101010101" pitchFamily="2" charset="-122"/>
              </a:rPr>
              <a:t>	</a:t>
            </a:r>
            <a:r>
              <a:rPr lang="en-US" altLang="zh-CN" sz="2000" dirty="0" err="1">
                <a:ea typeface="SimSun" panose="02010600030101010101" pitchFamily="2" charset="-122"/>
              </a:rPr>
              <a:t>Chuẩn</a:t>
            </a:r>
            <a:r>
              <a:rPr lang="en-US" altLang="zh-CN" sz="2000" dirty="0">
                <a:ea typeface="SimSun" panose="02010600030101010101" pitchFamily="2" charset="-122"/>
              </a:rPr>
              <a:t> </a:t>
            </a:r>
            <a:r>
              <a:rPr lang="en-US" altLang="zh-CN" sz="2000" dirty="0" err="1">
                <a:ea typeface="SimSun" panose="02010600030101010101" pitchFamily="2" charset="-122"/>
              </a:rPr>
              <a:t>hóa</a:t>
            </a:r>
            <a:endParaRPr lang="en-US" altLang="zh-CN" sz="2000" dirty="0">
              <a:ea typeface="SimSun" panose="02010600030101010101" pitchFamily="2" charset="-122"/>
            </a:endParaRPr>
          </a:p>
          <a:p>
            <a:pPr>
              <a:lnSpc>
                <a:spcPct val="90000"/>
              </a:lnSpc>
            </a:pPr>
            <a:r>
              <a:rPr lang="en-US" altLang="zh-CN" sz="2100" dirty="0" err="1">
                <a:ea typeface="SimSun" panose="02010600030101010101" pitchFamily="2" charset="-122"/>
              </a:rPr>
              <a:t>Thành</a:t>
            </a:r>
            <a:r>
              <a:rPr lang="en-US" altLang="zh-CN" sz="2100" dirty="0">
                <a:ea typeface="SimSun" panose="02010600030101010101" pitchFamily="2" charset="-122"/>
              </a:rPr>
              <a:t> </a:t>
            </a:r>
            <a:r>
              <a:rPr lang="en-US" altLang="zh-CN" sz="2100" dirty="0" err="1">
                <a:ea typeface="SimSun" panose="02010600030101010101" pitchFamily="2" charset="-122"/>
              </a:rPr>
              <a:t>lập</a:t>
            </a:r>
            <a:r>
              <a:rPr lang="en-US" altLang="zh-CN" sz="2100" dirty="0">
                <a:ea typeface="SimSun" panose="02010600030101010101" pitchFamily="2" charset="-122"/>
              </a:rPr>
              <a:t> </a:t>
            </a:r>
            <a:r>
              <a:rPr lang="en-US" altLang="zh-CN" sz="2100" dirty="0" err="1">
                <a:ea typeface="SimSun" panose="02010600030101010101" pitchFamily="2" charset="-122"/>
              </a:rPr>
              <a:t>lược</a:t>
            </a:r>
            <a:r>
              <a:rPr lang="en-US" altLang="zh-CN" sz="2100" dirty="0">
                <a:ea typeface="SimSun" panose="02010600030101010101" pitchFamily="2" charset="-122"/>
              </a:rPr>
              <a:t> </a:t>
            </a:r>
            <a:r>
              <a:rPr lang="en-US" altLang="zh-CN" sz="2100" dirty="0" err="1">
                <a:ea typeface="SimSun" panose="02010600030101010101" pitchFamily="2" charset="-122"/>
              </a:rPr>
              <a:t>đồ</a:t>
            </a:r>
            <a:r>
              <a:rPr lang="en-US" altLang="zh-CN" sz="2100" dirty="0">
                <a:ea typeface="SimSun" panose="02010600030101010101" pitchFamily="2" charset="-122"/>
              </a:rPr>
              <a:t> </a:t>
            </a:r>
            <a:r>
              <a:rPr lang="en-US" altLang="zh-CN" sz="2100" dirty="0" err="1">
                <a:ea typeface="SimSun" panose="02010600030101010101" pitchFamily="2" charset="-122"/>
              </a:rPr>
              <a:t>cấu</a:t>
            </a:r>
            <a:r>
              <a:rPr lang="en-US" altLang="zh-CN" sz="2100" dirty="0">
                <a:ea typeface="SimSun" panose="02010600030101010101" pitchFamily="2" charset="-122"/>
              </a:rPr>
              <a:t> </a:t>
            </a:r>
            <a:r>
              <a:rPr lang="en-US" altLang="zh-CN" sz="2100" dirty="0" err="1">
                <a:ea typeface="SimSun" panose="02010600030101010101" pitchFamily="2" charset="-122"/>
              </a:rPr>
              <a:t>trúc</a:t>
            </a:r>
            <a:r>
              <a:rPr lang="en-US" altLang="zh-CN" sz="2100" dirty="0">
                <a:ea typeface="SimSun" panose="02010600030101010101" pitchFamily="2" charset="-122"/>
              </a:rPr>
              <a:t> </a:t>
            </a:r>
            <a:r>
              <a:rPr lang="en-US" altLang="zh-CN" sz="2100" dirty="0" err="1">
                <a:ea typeface="SimSun" panose="02010600030101010101" pitchFamily="2" charset="-122"/>
              </a:rPr>
              <a:t>dữ</a:t>
            </a:r>
            <a:r>
              <a:rPr lang="en-US" altLang="zh-CN" sz="2100" dirty="0">
                <a:ea typeface="SimSun" panose="02010600030101010101" pitchFamily="2" charset="-122"/>
              </a:rPr>
              <a:t> </a:t>
            </a:r>
            <a:r>
              <a:rPr lang="en-US" altLang="zh-CN" sz="2100" dirty="0" err="1">
                <a:ea typeface="SimSun" panose="02010600030101010101" pitchFamily="2" charset="-122"/>
              </a:rPr>
              <a:t>liệu</a:t>
            </a:r>
            <a:r>
              <a:rPr lang="en-US" altLang="zh-CN" sz="2100" dirty="0">
                <a:ea typeface="SimSun" panose="02010600030101010101" pitchFamily="2" charset="-122"/>
              </a:rPr>
              <a:t> </a:t>
            </a:r>
            <a:r>
              <a:rPr lang="en-US" altLang="zh-CN" sz="2100" dirty="0" err="1">
                <a:ea typeface="SimSun" panose="02010600030101010101" pitchFamily="2" charset="-122"/>
              </a:rPr>
              <a:t>dựa</a:t>
            </a:r>
            <a:r>
              <a:rPr lang="en-US" altLang="zh-CN" sz="2100" dirty="0">
                <a:ea typeface="SimSun" panose="02010600030101010101" pitchFamily="2" charset="-122"/>
              </a:rPr>
              <a:t> </a:t>
            </a:r>
            <a:r>
              <a:rPr lang="en-US" altLang="zh-CN" sz="2100" dirty="0" err="1">
                <a:ea typeface="SimSun" panose="02010600030101010101" pitchFamily="2" charset="-122"/>
              </a:rPr>
              <a:t>vào</a:t>
            </a:r>
            <a:r>
              <a:rPr lang="en-US" altLang="zh-CN" sz="2100" dirty="0">
                <a:ea typeface="SimSun" panose="02010600030101010101" pitchFamily="2" charset="-122"/>
              </a:rPr>
              <a:t> </a:t>
            </a:r>
            <a:r>
              <a:rPr lang="en-US" altLang="zh-CN" sz="2100" dirty="0" err="1">
                <a:ea typeface="SimSun" panose="02010600030101010101" pitchFamily="2" charset="-122"/>
              </a:rPr>
              <a:t>mô</a:t>
            </a:r>
            <a:r>
              <a:rPr lang="en-US" altLang="zh-CN" sz="2100" dirty="0">
                <a:ea typeface="SimSun" panose="02010600030101010101" pitchFamily="2" charset="-122"/>
              </a:rPr>
              <a:t> </a:t>
            </a:r>
            <a:r>
              <a:rPr lang="en-US" altLang="zh-CN" sz="2100" dirty="0" err="1">
                <a:ea typeface="SimSun" panose="02010600030101010101" pitchFamily="2" charset="-122"/>
              </a:rPr>
              <a:t>hình</a:t>
            </a:r>
            <a:r>
              <a:rPr lang="en-US" altLang="zh-CN" sz="2100" dirty="0">
                <a:ea typeface="SimSun" panose="02010600030101010101" pitchFamily="2" charset="-122"/>
              </a:rPr>
              <a:t> </a:t>
            </a:r>
            <a:r>
              <a:rPr lang="en-US" altLang="zh-CN" sz="2100" dirty="0" err="1">
                <a:ea typeface="SimSun" panose="02010600030101010101" pitchFamily="2" charset="-122"/>
              </a:rPr>
              <a:t>quan</a:t>
            </a:r>
            <a:r>
              <a:rPr lang="en-US" altLang="zh-CN" sz="2100" dirty="0">
                <a:ea typeface="SimSun" panose="02010600030101010101" pitchFamily="2" charset="-122"/>
              </a:rPr>
              <a:t> </a:t>
            </a:r>
            <a:r>
              <a:rPr lang="en-US" altLang="zh-CN" sz="2100" dirty="0" err="1">
                <a:ea typeface="SimSun" panose="02010600030101010101" pitchFamily="2" charset="-122"/>
              </a:rPr>
              <a:t>hệ</a:t>
            </a:r>
            <a:endParaRPr lang="en-US" altLang="zh-CN" sz="2100" dirty="0">
              <a:ea typeface="SimSun" panose="02010600030101010101" pitchFamily="2" charset="-122"/>
            </a:endParaRPr>
          </a:p>
          <a:p>
            <a:pPr marL="457200" indent="-457200" eaLnBrk="1" hangingPunct="1">
              <a:lnSpc>
                <a:spcPct val="90000"/>
              </a:lnSpc>
              <a:buFontTx/>
              <a:buNone/>
            </a:pPr>
            <a:r>
              <a:rPr lang="en-US" altLang="zh-CN" sz="2500" dirty="0">
                <a:ea typeface="SimSun" panose="02010600030101010101" pitchFamily="2" charset="-122"/>
              </a:rPr>
              <a:t>b) </a:t>
            </a:r>
            <a:r>
              <a:rPr lang="en-US" altLang="zh-CN" sz="2500" dirty="0" err="1">
                <a:ea typeface="SimSun" panose="02010600030101010101" pitchFamily="2" charset="-122"/>
              </a:rPr>
              <a:t>Các</a:t>
            </a:r>
            <a:r>
              <a:rPr lang="en-US" altLang="zh-CN" sz="2500" dirty="0">
                <a:ea typeface="SimSun" panose="02010600030101010101" pitchFamily="2" charset="-122"/>
              </a:rPr>
              <a:t> </a:t>
            </a:r>
            <a:r>
              <a:rPr lang="en-US" altLang="zh-CN" sz="2500" dirty="0" err="1">
                <a:ea typeface="SimSun" panose="02010600030101010101" pitchFamily="2" charset="-122"/>
              </a:rPr>
              <a:t>ràng</a:t>
            </a:r>
            <a:r>
              <a:rPr lang="en-US" altLang="zh-CN" sz="2500" dirty="0">
                <a:ea typeface="SimSun" panose="02010600030101010101" pitchFamily="2" charset="-122"/>
              </a:rPr>
              <a:t> </a:t>
            </a:r>
            <a:r>
              <a:rPr lang="en-US" altLang="zh-CN" sz="2500" dirty="0" err="1">
                <a:ea typeface="SimSun" panose="02010600030101010101" pitchFamily="2" charset="-122"/>
              </a:rPr>
              <a:t>buộc</a:t>
            </a:r>
            <a:r>
              <a:rPr lang="en-US" altLang="zh-CN" sz="2500" dirty="0">
                <a:ea typeface="SimSun" panose="02010600030101010101" pitchFamily="2" charset="-122"/>
              </a:rPr>
              <a:t> </a:t>
            </a:r>
            <a:r>
              <a:rPr lang="en-US" altLang="zh-CN" sz="2500" dirty="0" err="1">
                <a:ea typeface="SimSun" panose="02010600030101010101" pitchFamily="2" charset="-122"/>
              </a:rPr>
              <a:t>toàn</a:t>
            </a:r>
            <a:r>
              <a:rPr lang="en-US" altLang="zh-CN" sz="2500" dirty="0">
                <a:ea typeface="SimSun" panose="02010600030101010101" pitchFamily="2" charset="-122"/>
              </a:rPr>
              <a:t> </a:t>
            </a:r>
            <a:r>
              <a:rPr lang="en-US" altLang="zh-CN" sz="2500" dirty="0" err="1">
                <a:ea typeface="SimSun" panose="02010600030101010101" pitchFamily="2" charset="-122"/>
              </a:rPr>
              <a:t>vẹn</a:t>
            </a:r>
            <a:endParaRPr lang="en-US" altLang="zh-CN" sz="2500" dirty="0">
              <a:ea typeface="SimSun" panose="02010600030101010101" pitchFamily="2" charset="-122"/>
            </a:endParaRPr>
          </a:p>
          <a:p>
            <a:pPr lvl="1">
              <a:lnSpc>
                <a:spcPct val="90000"/>
              </a:lnSpc>
            </a:pP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ràng</a:t>
            </a:r>
            <a:r>
              <a:rPr lang="en-US" altLang="zh-CN" sz="2300" dirty="0">
                <a:ea typeface="SimSun" panose="02010600030101010101" pitchFamily="2" charset="-122"/>
              </a:rPr>
              <a:t> </a:t>
            </a:r>
            <a:r>
              <a:rPr lang="en-US" altLang="zh-CN" sz="2300" dirty="0" err="1">
                <a:ea typeface="SimSun" panose="02010600030101010101" pitchFamily="2" charset="-122"/>
              </a:rPr>
              <a:t>buộc</a:t>
            </a:r>
            <a:r>
              <a:rPr lang="en-US" altLang="zh-CN" sz="2300" dirty="0">
                <a:ea typeface="SimSun" panose="02010600030101010101" pitchFamily="2" charset="-122"/>
              </a:rPr>
              <a:t> </a:t>
            </a:r>
            <a:r>
              <a:rPr lang="en-US" altLang="zh-CN" sz="2300" dirty="0" err="1">
                <a:ea typeface="SimSun" panose="02010600030101010101" pitchFamily="2" charset="-122"/>
              </a:rPr>
              <a:t>toàn</a:t>
            </a:r>
            <a:r>
              <a:rPr lang="en-US" altLang="zh-CN" sz="2300" dirty="0">
                <a:ea typeface="SimSun" panose="02010600030101010101" pitchFamily="2" charset="-122"/>
              </a:rPr>
              <a:t> </a:t>
            </a:r>
            <a:r>
              <a:rPr lang="en-US" altLang="zh-CN" sz="2300" dirty="0" err="1">
                <a:ea typeface="SimSun" panose="02010600030101010101" pitchFamily="2" charset="-122"/>
              </a:rPr>
              <a:t>vẹn</a:t>
            </a:r>
            <a:r>
              <a:rPr lang="en-US" altLang="zh-CN" sz="2300" dirty="0">
                <a:ea typeface="SimSun" panose="02010600030101010101" pitchFamily="2" charset="-122"/>
              </a:rPr>
              <a:t> </a:t>
            </a:r>
            <a:r>
              <a:rPr lang="en-US" altLang="zh-CN" sz="2300" dirty="0" err="1">
                <a:ea typeface="SimSun" panose="02010600030101010101" pitchFamily="2" charset="-122"/>
              </a:rPr>
              <a:t>tĩnh</a:t>
            </a:r>
            <a:endParaRPr lang="en-US" altLang="zh-CN" sz="2300" dirty="0">
              <a:ea typeface="SimSun" panose="02010600030101010101" pitchFamily="2" charset="-122"/>
            </a:endParaRPr>
          </a:p>
          <a:p>
            <a:pPr lvl="1">
              <a:lnSpc>
                <a:spcPct val="90000"/>
              </a:lnSpc>
            </a:pPr>
            <a:r>
              <a:rPr lang="en-US" altLang="zh-CN" sz="2300" dirty="0" err="1">
                <a:ea typeface="SimSun" panose="02010600030101010101" pitchFamily="2" charset="-122"/>
              </a:rPr>
              <a:t>Các</a:t>
            </a:r>
            <a:r>
              <a:rPr lang="en-US" altLang="zh-CN" sz="2300" dirty="0">
                <a:ea typeface="SimSun" panose="02010600030101010101" pitchFamily="2" charset="-122"/>
              </a:rPr>
              <a:t> </a:t>
            </a:r>
            <a:r>
              <a:rPr lang="en-US" altLang="zh-CN" sz="2300" dirty="0" err="1">
                <a:ea typeface="SimSun" panose="02010600030101010101" pitchFamily="2" charset="-122"/>
              </a:rPr>
              <a:t>ràng</a:t>
            </a:r>
            <a:r>
              <a:rPr lang="en-US" altLang="zh-CN" sz="2300" dirty="0">
                <a:ea typeface="SimSun" panose="02010600030101010101" pitchFamily="2" charset="-122"/>
              </a:rPr>
              <a:t> </a:t>
            </a:r>
            <a:r>
              <a:rPr lang="en-US" altLang="zh-CN" sz="2300" dirty="0" err="1">
                <a:ea typeface="SimSun" panose="02010600030101010101" pitchFamily="2" charset="-122"/>
              </a:rPr>
              <a:t>buộc</a:t>
            </a:r>
            <a:r>
              <a:rPr lang="en-US" altLang="zh-CN" sz="2300" dirty="0">
                <a:ea typeface="SimSun" panose="02010600030101010101" pitchFamily="2" charset="-122"/>
              </a:rPr>
              <a:t> </a:t>
            </a:r>
            <a:r>
              <a:rPr lang="en-US" altLang="zh-CN" sz="2300" dirty="0" err="1">
                <a:ea typeface="SimSun" panose="02010600030101010101" pitchFamily="2" charset="-122"/>
              </a:rPr>
              <a:t>toàn</a:t>
            </a:r>
            <a:r>
              <a:rPr lang="en-US" altLang="zh-CN" sz="2300" dirty="0">
                <a:ea typeface="SimSun" panose="02010600030101010101" pitchFamily="2" charset="-122"/>
              </a:rPr>
              <a:t> </a:t>
            </a:r>
            <a:r>
              <a:rPr lang="en-US" altLang="zh-CN" sz="2300" dirty="0" err="1">
                <a:ea typeface="SimSun" panose="02010600030101010101" pitchFamily="2" charset="-122"/>
              </a:rPr>
              <a:t>vẹn</a:t>
            </a:r>
            <a:r>
              <a:rPr lang="en-US" altLang="zh-CN" sz="2300" dirty="0">
                <a:ea typeface="SimSun" panose="02010600030101010101" pitchFamily="2" charset="-122"/>
              </a:rPr>
              <a:t> </a:t>
            </a:r>
            <a:r>
              <a:rPr lang="en-US" altLang="zh-CN" sz="2300" dirty="0" err="1">
                <a:ea typeface="SimSun" panose="02010600030101010101" pitchFamily="2" charset="-122"/>
              </a:rPr>
              <a:t>động</a:t>
            </a:r>
            <a:endParaRPr lang="en-US" altLang="zh-CN" sz="2300" dirty="0">
              <a:ea typeface="SimSun" panose="02010600030101010101" pitchFamily="2" charset="-122"/>
            </a:endParaRPr>
          </a:p>
          <a:p>
            <a:pPr marL="457200" indent="-457200" eaLnBrk="1" hangingPunct="1">
              <a:lnSpc>
                <a:spcPct val="90000"/>
              </a:lnSpc>
              <a:buFontTx/>
              <a:buNone/>
            </a:pPr>
            <a:r>
              <a:rPr lang="en-US" altLang="zh-CN" sz="2100" dirty="0">
                <a:ea typeface="SimSun" panose="02010600030101010101" pitchFamily="2" charset="-122"/>
              </a:rPr>
              <a:t> </a:t>
            </a:r>
          </a:p>
        </p:txBody>
      </p:sp>
      <p:sp>
        <p:nvSpPr>
          <p:cNvPr id="2" name="Slide Number Placeholder 1">
            <a:extLst>
              <a:ext uri="{FF2B5EF4-FFF2-40B4-BE49-F238E27FC236}">
                <a16:creationId xmlns:a16="http://schemas.microsoft.com/office/drawing/2014/main" id="{754FDD22-EC45-4DE0-810C-06441E7B5AF6}"/>
              </a:ext>
            </a:extLst>
          </p:cNvPr>
          <p:cNvSpPr>
            <a:spLocks noGrp="1"/>
          </p:cNvSpPr>
          <p:nvPr>
            <p:ph type="sldNum" sz="quarter" idx="12"/>
          </p:nvPr>
        </p:nvSpPr>
        <p:spPr/>
        <p:txBody>
          <a:bodyPr/>
          <a:lstStyle/>
          <a:p>
            <a:fld id="{75AD155E-7EA3-EA46-B9DC-061AAF62E150}"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a:extLst>
              <a:ext uri="{FF2B5EF4-FFF2-40B4-BE49-F238E27FC236}">
                <a16:creationId xmlns:a16="http://schemas.microsoft.com/office/drawing/2014/main" id="{C64863C7-B53C-4419-B1E0-19A7AE99773C}"/>
              </a:ext>
            </a:extLst>
          </p:cNvPr>
          <p:cNvSpPr>
            <a:spLocks noGrp="1" noChangeArrowheads="1"/>
          </p:cNvSpPr>
          <p:nvPr>
            <p:ph type="title"/>
          </p:nvPr>
        </p:nvSpPr>
        <p:spPr/>
        <p:txBody>
          <a:bodyPr/>
          <a:lstStyle/>
          <a:p>
            <a:pPr eaLnBrk="1" hangingPunct="1"/>
            <a:r>
              <a:rPr lang="en-US" altLang="vi-VN" dirty="0"/>
              <a:t>a) </a:t>
            </a:r>
            <a:r>
              <a:rPr lang="en-US" altLang="vi-VN" dirty="0" err="1"/>
              <a:t>Mô</a:t>
            </a:r>
            <a:r>
              <a:rPr lang="en-US" altLang="vi-VN" dirty="0"/>
              <a:t> </a:t>
            </a:r>
            <a:r>
              <a:rPr lang="en-US" altLang="vi-VN" dirty="0" err="1"/>
              <a:t>hình</a:t>
            </a:r>
            <a:r>
              <a:rPr lang="en-US" altLang="vi-VN" dirty="0"/>
              <a:t> </a:t>
            </a:r>
            <a:r>
              <a:rPr lang="en-US" altLang="vi-VN" dirty="0" err="1"/>
              <a:t>quan</a:t>
            </a:r>
            <a:r>
              <a:rPr lang="en-US" altLang="vi-VN" dirty="0"/>
              <a:t> </a:t>
            </a:r>
            <a:r>
              <a:rPr lang="en-US" altLang="vi-VN" dirty="0" err="1"/>
              <a:t>hệ</a:t>
            </a:r>
            <a:endParaRPr lang="en-US" altLang="vi-VN" dirty="0"/>
          </a:p>
        </p:txBody>
      </p:sp>
      <p:sp>
        <p:nvSpPr>
          <p:cNvPr id="94214" name="Rectangle 3">
            <a:extLst>
              <a:ext uri="{FF2B5EF4-FFF2-40B4-BE49-F238E27FC236}">
                <a16:creationId xmlns:a16="http://schemas.microsoft.com/office/drawing/2014/main" id="{F413EC9F-FE80-4A99-83D4-0066585DC164}"/>
              </a:ext>
            </a:extLst>
          </p:cNvPr>
          <p:cNvSpPr>
            <a:spLocks noGrp="1" noChangeArrowheads="1"/>
          </p:cNvSpPr>
          <p:nvPr>
            <p:ph idx="1"/>
          </p:nvPr>
        </p:nvSpPr>
        <p:spPr/>
        <p:txBody>
          <a:bodyPr>
            <a:normAutofit/>
          </a:bodyPr>
          <a:lstStyle/>
          <a:p>
            <a:pPr eaLnBrk="1" hangingPunct="1">
              <a:buFontTx/>
              <a:buNone/>
            </a:pPr>
            <a:r>
              <a:rPr lang="en-US" altLang="vi-VN" sz="2600" dirty="0" err="1"/>
              <a:t>Mô</a:t>
            </a:r>
            <a:r>
              <a:rPr lang="en-US" altLang="vi-VN" sz="2600" dirty="0"/>
              <a:t> </a:t>
            </a:r>
            <a:r>
              <a:rPr lang="en-US" altLang="vi-VN" sz="2600" dirty="0" err="1"/>
              <a:t>hình</a:t>
            </a:r>
            <a:r>
              <a:rPr lang="en-US" altLang="vi-VN" sz="2600" dirty="0"/>
              <a:t> </a:t>
            </a:r>
            <a:r>
              <a:rPr lang="en-US" altLang="vi-VN" sz="2600" dirty="0" err="1"/>
              <a:t>quan</a:t>
            </a:r>
            <a:r>
              <a:rPr lang="en-US" altLang="vi-VN" sz="2600" dirty="0"/>
              <a:t> </a:t>
            </a:r>
            <a:r>
              <a:rPr lang="en-US" altLang="vi-VN" sz="2600" dirty="0" err="1"/>
              <a:t>hệ</a:t>
            </a:r>
            <a:r>
              <a:rPr lang="en-US" altLang="vi-VN" sz="2600" dirty="0"/>
              <a:t> do Codd </a:t>
            </a:r>
            <a:r>
              <a:rPr lang="en-US" altLang="vi-VN" sz="2600" dirty="0" err="1"/>
              <a:t>đề</a:t>
            </a:r>
            <a:r>
              <a:rPr lang="en-US" altLang="vi-VN" sz="2600" dirty="0"/>
              <a:t> </a:t>
            </a:r>
            <a:r>
              <a:rPr lang="en-US" altLang="vi-VN" sz="2600" dirty="0" err="1"/>
              <a:t>xuất</a:t>
            </a:r>
            <a:r>
              <a:rPr lang="en-US" altLang="vi-VN" sz="2600" dirty="0"/>
              <a:t> </a:t>
            </a:r>
            <a:r>
              <a:rPr lang="en-US" altLang="vi-VN" sz="2600" dirty="0" err="1"/>
              <a:t>năm</a:t>
            </a:r>
            <a:r>
              <a:rPr lang="en-US" altLang="vi-VN" sz="2600" dirty="0"/>
              <a:t> 1970 </a:t>
            </a:r>
            <a:r>
              <a:rPr lang="en-US" altLang="vi-VN" sz="2600" dirty="0" err="1"/>
              <a:t>và</a:t>
            </a:r>
            <a:r>
              <a:rPr lang="en-US" altLang="vi-VN" sz="2600" dirty="0"/>
              <a:t> </a:t>
            </a:r>
            <a:r>
              <a:rPr lang="en-US" altLang="vi-VN" sz="2600" dirty="0" err="1"/>
              <a:t>được</a:t>
            </a:r>
            <a:r>
              <a:rPr lang="en-US" altLang="vi-VN" sz="2600" dirty="0"/>
              <a:t> </a:t>
            </a:r>
            <a:r>
              <a:rPr lang="en-US" altLang="vi-VN" sz="2600" dirty="0" err="1"/>
              <a:t>sử</a:t>
            </a:r>
            <a:r>
              <a:rPr lang="en-US" altLang="vi-VN" sz="2600" dirty="0"/>
              <a:t> </a:t>
            </a:r>
            <a:r>
              <a:rPr lang="en-US" altLang="vi-VN" sz="2600" dirty="0" err="1"/>
              <a:t>dụng</a:t>
            </a:r>
            <a:r>
              <a:rPr lang="en-US" altLang="vi-VN" sz="2600" dirty="0"/>
              <a:t> </a:t>
            </a:r>
            <a:r>
              <a:rPr lang="en-US" altLang="vi-VN" sz="2600" dirty="0" err="1"/>
              <a:t>rộng</a:t>
            </a:r>
            <a:r>
              <a:rPr lang="en-US" altLang="vi-VN" sz="2600" dirty="0"/>
              <a:t> </a:t>
            </a:r>
            <a:r>
              <a:rPr lang="en-US" altLang="vi-VN" sz="2600" dirty="0" err="1"/>
              <a:t>rãi</a:t>
            </a:r>
            <a:r>
              <a:rPr lang="en-US" altLang="vi-VN" sz="2600" dirty="0"/>
              <a:t> </a:t>
            </a:r>
            <a:r>
              <a:rPr lang="en-US" altLang="vi-VN" sz="2600" dirty="0" err="1"/>
              <a:t>nhờ</a:t>
            </a:r>
            <a:r>
              <a:rPr lang="en-US" altLang="vi-VN" sz="2600" dirty="0"/>
              <a:t> </a:t>
            </a:r>
            <a:r>
              <a:rPr lang="en-US" altLang="vi-VN" sz="2600" dirty="0" err="1"/>
              <a:t>các</a:t>
            </a:r>
            <a:r>
              <a:rPr lang="en-US" altLang="vi-VN" sz="2600" dirty="0"/>
              <a:t> </a:t>
            </a:r>
            <a:r>
              <a:rPr lang="en-US" altLang="vi-VN" sz="2600" dirty="0" err="1"/>
              <a:t>ưu</a:t>
            </a:r>
            <a:r>
              <a:rPr lang="en-US" altLang="vi-VN" sz="2600" dirty="0"/>
              <a:t> </a:t>
            </a:r>
            <a:r>
              <a:rPr lang="en-US" altLang="vi-VN" sz="2600" dirty="0" err="1"/>
              <a:t>điểm</a:t>
            </a:r>
            <a:r>
              <a:rPr lang="en-US" altLang="vi-VN" sz="2600" dirty="0"/>
              <a:t> </a:t>
            </a:r>
            <a:r>
              <a:rPr lang="en-US" altLang="vi-VN" sz="2600" dirty="0" err="1"/>
              <a:t>sau</a:t>
            </a:r>
            <a:r>
              <a:rPr lang="en-US" altLang="vi-VN" sz="2600" dirty="0"/>
              <a:t>:</a:t>
            </a:r>
          </a:p>
          <a:p>
            <a:pPr lvl="1"/>
            <a:r>
              <a:rPr lang="en-US" altLang="vi-VN" sz="2200" dirty="0" err="1"/>
              <a:t>Đơn</a:t>
            </a:r>
            <a:r>
              <a:rPr lang="en-US" altLang="vi-VN" sz="2200" dirty="0"/>
              <a:t> </a:t>
            </a:r>
            <a:r>
              <a:rPr lang="en-US" altLang="vi-VN" sz="2200" dirty="0" err="1"/>
              <a:t>giản</a:t>
            </a:r>
            <a:r>
              <a:rPr lang="en-US" altLang="vi-VN" sz="2200" dirty="0"/>
              <a:t>: </a:t>
            </a:r>
            <a:r>
              <a:rPr lang="en-US" altLang="vi-VN" sz="2200" dirty="0" err="1"/>
              <a:t>vì</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được</a:t>
            </a:r>
            <a:r>
              <a:rPr lang="en-US" altLang="vi-VN" sz="2200" dirty="0"/>
              <a:t> </a:t>
            </a:r>
            <a:r>
              <a:rPr lang="en-US" altLang="vi-VN" sz="2200" dirty="0" err="1"/>
              <a:t>biểu</a:t>
            </a:r>
            <a:r>
              <a:rPr lang="en-US" altLang="vi-VN" sz="2200" dirty="0"/>
              <a:t> </a:t>
            </a:r>
            <a:r>
              <a:rPr lang="en-US" altLang="vi-VN" sz="2200" dirty="0" err="1"/>
              <a:t>diễn</a:t>
            </a:r>
            <a:r>
              <a:rPr lang="en-US" altLang="vi-VN" sz="2200" dirty="0"/>
              <a:t> </a:t>
            </a:r>
            <a:r>
              <a:rPr lang="en-US" altLang="vi-VN" sz="2200" dirty="0" err="1"/>
              <a:t>dưới</a:t>
            </a:r>
            <a:r>
              <a:rPr lang="en-US" altLang="vi-VN" sz="2200" dirty="0"/>
              <a:t> </a:t>
            </a:r>
            <a:r>
              <a:rPr lang="en-US" altLang="vi-VN" sz="2200" dirty="0" err="1"/>
              <a:t>dạng</a:t>
            </a:r>
            <a:r>
              <a:rPr lang="en-US" altLang="vi-VN" sz="2200" dirty="0"/>
              <a:t> </a:t>
            </a:r>
            <a:r>
              <a:rPr lang="en-US" altLang="vi-VN" sz="2200" dirty="0" err="1"/>
              <a:t>duy</a:t>
            </a:r>
            <a:r>
              <a:rPr lang="en-US" altLang="vi-VN" sz="2200" dirty="0"/>
              <a:t> </a:t>
            </a:r>
            <a:r>
              <a:rPr lang="en-US" altLang="vi-VN" sz="2200" dirty="0" err="1"/>
              <a:t>nhất</a:t>
            </a:r>
            <a:endParaRPr lang="en-US" altLang="vi-VN" sz="2200" dirty="0"/>
          </a:p>
          <a:p>
            <a:pPr lvl="1"/>
            <a:r>
              <a:rPr lang="en-US" altLang="vi-VN" sz="2200" dirty="0" err="1"/>
              <a:t>Chặt</a:t>
            </a:r>
            <a:r>
              <a:rPr lang="en-US" altLang="vi-VN" sz="2200" dirty="0"/>
              <a:t> </a:t>
            </a:r>
            <a:r>
              <a:rPr lang="en-US" altLang="vi-VN" sz="2200" dirty="0" err="1"/>
              <a:t>chẽ</a:t>
            </a:r>
            <a:r>
              <a:rPr lang="en-US" altLang="vi-VN" sz="2200" dirty="0"/>
              <a:t>: </a:t>
            </a:r>
            <a:r>
              <a:rPr lang="en-US" altLang="vi-VN" sz="2200" dirty="0" err="1"/>
              <a:t>các</a:t>
            </a:r>
            <a:r>
              <a:rPr lang="en-US" altLang="vi-VN" sz="2200" dirty="0"/>
              <a:t> </a:t>
            </a:r>
            <a:r>
              <a:rPr lang="en-US" altLang="vi-VN" sz="2200" dirty="0" err="1"/>
              <a:t>khái</a:t>
            </a:r>
            <a:r>
              <a:rPr lang="en-US" altLang="vi-VN" sz="2200" dirty="0"/>
              <a:t> </a:t>
            </a:r>
            <a:r>
              <a:rPr lang="en-US" altLang="vi-VN" sz="2200" dirty="0" err="1"/>
              <a:t>niệm</a:t>
            </a:r>
            <a:r>
              <a:rPr lang="en-US" altLang="vi-VN" sz="2200" dirty="0"/>
              <a:t> </a:t>
            </a:r>
            <a:r>
              <a:rPr lang="en-US" altLang="vi-VN" sz="2200" dirty="0" err="1"/>
              <a:t>được</a:t>
            </a:r>
            <a:r>
              <a:rPr lang="en-US" altLang="vi-VN" sz="2200" dirty="0"/>
              <a:t> </a:t>
            </a:r>
            <a:r>
              <a:rPr lang="en-US" altLang="vi-VN" sz="2200" dirty="0" err="1"/>
              <a:t>hình</a:t>
            </a:r>
            <a:r>
              <a:rPr lang="en-US" altLang="vi-VN" sz="2200" dirty="0"/>
              <a:t> </a:t>
            </a:r>
            <a:r>
              <a:rPr lang="en-US" altLang="vi-VN" sz="2200" dirty="0" err="1"/>
              <a:t>thức</a:t>
            </a:r>
            <a:r>
              <a:rPr lang="en-US" altLang="vi-VN" sz="2200" dirty="0"/>
              <a:t> </a:t>
            </a:r>
            <a:r>
              <a:rPr lang="en-US" altLang="vi-VN" sz="2200" dirty="0" err="1"/>
              <a:t>hóa</a:t>
            </a:r>
            <a:r>
              <a:rPr lang="en-US" altLang="vi-VN" sz="2200" dirty="0"/>
              <a:t> </a:t>
            </a:r>
            <a:r>
              <a:rPr lang="en-US" altLang="vi-VN" sz="2200" dirty="0" err="1"/>
              <a:t>cao</a:t>
            </a:r>
            <a:r>
              <a:rPr lang="en-US" altLang="vi-VN" sz="2200" dirty="0"/>
              <a:t> </a:t>
            </a:r>
            <a:r>
              <a:rPr lang="en-US" altLang="vi-VN" sz="2200" dirty="0" err="1"/>
              <a:t>cho</a:t>
            </a:r>
            <a:r>
              <a:rPr lang="en-US" altLang="vi-VN" sz="2200" dirty="0"/>
              <a:t> phép </a:t>
            </a:r>
            <a:r>
              <a:rPr lang="en-US" altLang="vi-VN" sz="2200" dirty="0" err="1"/>
              <a:t>áp</a:t>
            </a:r>
            <a:r>
              <a:rPr lang="en-US" altLang="vi-VN" sz="2200" dirty="0"/>
              <a:t> </a:t>
            </a:r>
            <a:r>
              <a:rPr lang="en-US" altLang="vi-VN" sz="2200" dirty="0" err="1"/>
              <a:t>dụng</a:t>
            </a:r>
            <a:r>
              <a:rPr lang="en-US" altLang="vi-VN" sz="2200" dirty="0"/>
              <a:t> </a:t>
            </a:r>
            <a:r>
              <a:rPr lang="en-US" altLang="vi-VN" sz="2200" dirty="0" err="1"/>
              <a:t>các</a:t>
            </a:r>
            <a:r>
              <a:rPr lang="en-US" altLang="vi-VN" sz="2200" dirty="0"/>
              <a:t> </a:t>
            </a:r>
            <a:r>
              <a:rPr lang="en-US" altLang="vi-VN" sz="2200" dirty="0" err="1"/>
              <a:t>công</a:t>
            </a:r>
            <a:r>
              <a:rPr lang="en-US" altLang="vi-VN" sz="2200" dirty="0"/>
              <a:t> </a:t>
            </a:r>
            <a:r>
              <a:rPr lang="en-US" altLang="vi-VN" sz="2200" dirty="0" err="1"/>
              <a:t>cụ</a:t>
            </a:r>
            <a:r>
              <a:rPr lang="en-US" altLang="vi-VN" sz="2200" dirty="0"/>
              <a:t> </a:t>
            </a:r>
            <a:r>
              <a:rPr lang="en-US" altLang="vi-VN" sz="2200" dirty="0" err="1"/>
              <a:t>toán</a:t>
            </a:r>
            <a:r>
              <a:rPr lang="en-US" altLang="vi-VN" sz="2200" dirty="0"/>
              <a:t> </a:t>
            </a:r>
            <a:r>
              <a:rPr lang="en-US" altLang="vi-VN" sz="2200" dirty="0" err="1"/>
              <a:t>học</a:t>
            </a:r>
            <a:r>
              <a:rPr lang="en-US" altLang="vi-VN" sz="2200" dirty="0"/>
              <a:t> </a:t>
            </a:r>
            <a:r>
              <a:rPr lang="en-US" altLang="vi-VN" sz="2200" dirty="0" err="1"/>
              <a:t>và</a:t>
            </a:r>
            <a:r>
              <a:rPr lang="en-US" altLang="vi-VN" sz="2200" dirty="0"/>
              <a:t> </a:t>
            </a:r>
            <a:r>
              <a:rPr lang="en-US" altLang="vi-VN" sz="2200" dirty="0" err="1"/>
              <a:t>thuật</a:t>
            </a:r>
            <a:r>
              <a:rPr lang="en-US" altLang="vi-VN" sz="2200" dirty="0"/>
              <a:t> </a:t>
            </a:r>
            <a:r>
              <a:rPr lang="en-US" altLang="vi-VN" sz="2200" dirty="0" err="1"/>
              <a:t>toán</a:t>
            </a:r>
            <a:endParaRPr lang="en-US" altLang="vi-VN" sz="2200" dirty="0"/>
          </a:p>
          <a:p>
            <a:pPr lvl="1"/>
            <a:r>
              <a:rPr lang="en-US" altLang="vi-VN" sz="2200" dirty="0" err="1"/>
              <a:t>Trừu</a:t>
            </a:r>
            <a:r>
              <a:rPr lang="en-US" altLang="vi-VN" sz="2200" dirty="0"/>
              <a:t> </a:t>
            </a:r>
            <a:r>
              <a:rPr lang="en-US" altLang="vi-VN" sz="2200" dirty="0" err="1"/>
              <a:t>trượng</a:t>
            </a:r>
            <a:r>
              <a:rPr lang="en-US" altLang="vi-VN" sz="2200" dirty="0"/>
              <a:t> </a:t>
            </a:r>
            <a:r>
              <a:rPr lang="en-US" altLang="vi-VN" sz="2200" dirty="0" err="1"/>
              <a:t>hóa</a:t>
            </a:r>
            <a:r>
              <a:rPr lang="en-US" altLang="vi-VN" sz="2200" dirty="0"/>
              <a:t> </a:t>
            </a:r>
            <a:r>
              <a:rPr lang="en-US" altLang="vi-VN" sz="2200" dirty="0" err="1"/>
              <a:t>cao</a:t>
            </a:r>
            <a:r>
              <a:rPr lang="en-US" altLang="vi-VN" sz="2200" dirty="0"/>
              <a:t>: </a:t>
            </a:r>
            <a:r>
              <a:rPr lang="en-US" altLang="vi-VN" sz="2200" dirty="0" err="1"/>
              <a:t>mô</a:t>
            </a:r>
            <a:r>
              <a:rPr lang="en-US" altLang="vi-VN" sz="2200" dirty="0"/>
              <a:t> </a:t>
            </a:r>
            <a:r>
              <a:rPr lang="en-US" altLang="vi-VN" sz="2200" dirty="0" err="1"/>
              <a:t>hình</a:t>
            </a:r>
            <a:r>
              <a:rPr lang="en-US" altLang="vi-VN" sz="2200" dirty="0"/>
              <a:t> </a:t>
            </a:r>
            <a:r>
              <a:rPr lang="en-US" altLang="vi-VN" sz="2200" dirty="0" err="1"/>
              <a:t>chỉ</a:t>
            </a:r>
            <a:r>
              <a:rPr lang="en-US" altLang="vi-VN" sz="2200" dirty="0"/>
              <a:t> </a:t>
            </a:r>
            <a:r>
              <a:rPr lang="en-US" altLang="vi-VN" sz="2200" dirty="0" err="1"/>
              <a:t>dùng</a:t>
            </a:r>
            <a:r>
              <a:rPr lang="en-US" altLang="vi-VN" sz="2200" dirty="0"/>
              <a:t> ở </a:t>
            </a:r>
            <a:r>
              <a:rPr lang="en-US" altLang="vi-VN" sz="2200" dirty="0" err="1"/>
              <a:t>mức</a:t>
            </a:r>
            <a:r>
              <a:rPr lang="en-US" altLang="vi-VN" sz="2200" dirty="0"/>
              <a:t> </a:t>
            </a:r>
            <a:r>
              <a:rPr lang="en-US" altLang="vi-VN" sz="2200" dirty="0" err="1"/>
              <a:t>quan</a:t>
            </a:r>
            <a:r>
              <a:rPr lang="en-US" altLang="vi-VN" sz="2200" dirty="0"/>
              <a:t> </a:t>
            </a:r>
            <a:r>
              <a:rPr lang="en-US" altLang="vi-VN" sz="2200" dirty="0" err="1"/>
              <a:t>niệm</a:t>
            </a:r>
            <a:r>
              <a:rPr lang="en-US" altLang="vi-VN" sz="2200" dirty="0"/>
              <a:t> </a:t>
            </a:r>
            <a:r>
              <a:rPr lang="en-US" altLang="vi-VN" sz="2200" dirty="0" err="1"/>
              <a:t>tức</a:t>
            </a:r>
            <a:r>
              <a:rPr lang="en-US" altLang="vi-VN" sz="2200" dirty="0"/>
              <a:t> </a:t>
            </a:r>
            <a:r>
              <a:rPr lang="en-US" altLang="vi-VN" sz="2200" dirty="0" err="1"/>
              <a:t>là</a:t>
            </a:r>
            <a:r>
              <a:rPr lang="en-US" altLang="vi-VN" sz="2200" dirty="0"/>
              <a:t> </a:t>
            </a:r>
            <a:r>
              <a:rPr lang="en-US" altLang="vi-VN" sz="2200" dirty="0" err="1"/>
              <a:t>độc</a:t>
            </a:r>
            <a:r>
              <a:rPr lang="en-US" altLang="vi-VN" sz="2200" dirty="0"/>
              <a:t> </a:t>
            </a:r>
            <a:r>
              <a:rPr lang="en-US" altLang="vi-VN" sz="2200" dirty="0" err="1"/>
              <a:t>lập</a:t>
            </a:r>
            <a:r>
              <a:rPr lang="en-US" altLang="vi-VN" sz="2200" dirty="0"/>
              <a:t> </a:t>
            </a:r>
            <a:r>
              <a:rPr lang="en-US" altLang="vi-VN" sz="2200" dirty="0" err="1"/>
              <a:t>với</a:t>
            </a:r>
            <a:r>
              <a:rPr lang="en-US" altLang="vi-VN" sz="2200" dirty="0"/>
              <a:t> </a:t>
            </a:r>
            <a:r>
              <a:rPr lang="en-US" altLang="vi-VN" sz="2200" dirty="0" err="1"/>
              <a:t>mức</a:t>
            </a:r>
            <a:r>
              <a:rPr lang="en-US" altLang="vi-VN" sz="2200" dirty="0"/>
              <a:t> </a:t>
            </a:r>
            <a:r>
              <a:rPr lang="en-US" altLang="vi-VN" sz="2200" dirty="0" err="1"/>
              <a:t>vật</a:t>
            </a:r>
            <a:r>
              <a:rPr lang="en-US" altLang="vi-VN" sz="2200" dirty="0"/>
              <a:t> </a:t>
            </a:r>
            <a:r>
              <a:rPr lang="en-US" altLang="vi-VN" sz="2200" dirty="0" err="1"/>
              <a:t>lý</a:t>
            </a:r>
            <a:r>
              <a:rPr lang="en-US" altLang="vi-VN" sz="2200" dirty="0"/>
              <a:t>, </a:t>
            </a:r>
            <a:r>
              <a:rPr lang="en-US" altLang="vi-VN" sz="2200" dirty="0" err="1"/>
              <a:t>nhờ</a:t>
            </a:r>
            <a:r>
              <a:rPr lang="en-US" altLang="vi-VN" sz="2200" dirty="0"/>
              <a:t> </a:t>
            </a:r>
            <a:r>
              <a:rPr lang="en-US" altLang="vi-VN" sz="2200" dirty="0" err="1"/>
              <a:t>đó</a:t>
            </a:r>
            <a:r>
              <a:rPr lang="en-US" altLang="vi-VN" sz="2200" dirty="0"/>
              <a:t> </a:t>
            </a:r>
            <a:r>
              <a:rPr lang="en-US" altLang="vi-VN" sz="2200" dirty="0" err="1"/>
              <a:t>mà</a:t>
            </a:r>
            <a:r>
              <a:rPr lang="en-US" altLang="vi-VN" sz="2200" dirty="0"/>
              <a:t> </a:t>
            </a:r>
            <a:r>
              <a:rPr lang="en-US" altLang="vi-VN" sz="2200" dirty="0" err="1"/>
              <a:t>tính</a:t>
            </a:r>
            <a:r>
              <a:rPr lang="en-US" altLang="vi-VN" sz="2200" dirty="0"/>
              <a:t> </a:t>
            </a:r>
            <a:r>
              <a:rPr lang="en-US" altLang="vi-VN" sz="2200" dirty="0" err="1"/>
              <a:t>độc</a:t>
            </a:r>
            <a:r>
              <a:rPr lang="en-US" altLang="vi-VN" sz="2200" dirty="0"/>
              <a:t> </a:t>
            </a:r>
            <a:r>
              <a:rPr lang="en-US" altLang="vi-VN" sz="2200" dirty="0" err="1"/>
              <a:t>lập</a:t>
            </a:r>
            <a:r>
              <a:rPr lang="en-US" altLang="vi-VN" sz="2200" dirty="0"/>
              <a:t> </a:t>
            </a:r>
            <a:r>
              <a:rPr lang="en-US" altLang="vi-VN" sz="2200" dirty="0" err="1"/>
              <a:t>giữa</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và</a:t>
            </a:r>
            <a:r>
              <a:rPr lang="en-US" altLang="vi-VN" sz="2200" dirty="0"/>
              <a:t> </a:t>
            </a:r>
            <a:r>
              <a:rPr lang="en-US" altLang="vi-VN" sz="2200" dirty="0" err="1"/>
              <a:t>chương</a:t>
            </a:r>
            <a:r>
              <a:rPr lang="en-US" altLang="vi-VN" sz="2200" dirty="0"/>
              <a:t> </a:t>
            </a:r>
            <a:r>
              <a:rPr lang="en-US" altLang="vi-VN" sz="2200" dirty="0" err="1"/>
              <a:t>trình</a:t>
            </a:r>
            <a:r>
              <a:rPr lang="en-US" altLang="vi-VN" sz="2200" dirty="0"/>
              <a:t> </a:t>
            </a:r>
            <a:r>
              <a:rPr lang="en-US" altLang="vi-VN" sz="2200" dirty="0" err="1"/>
              <a:t>cao</a:t>
            </a:r>
            <a:r>
              <a:rPr lang="en-US" altLang="vi-VN" sz="2200" dirty="0"/>
              <a:t>.</a:t>
            </a:r>
          </a:p>
          <a:p>
            <a:pPr lvl="1"/>
            <a:r>
              <a:rPr lang="en-US" altLang="vi-VN" sz="2200" dirty="0" err="1"/>
              <a:t>Cung</a:t>
            </a:r>
            <a:r>
              <a:rPr lang="en-US" altLang="vi-VN" sz="2200" dirty="0"/>
              <a:t> </a:t>
            </a:r>
            <a:r>
              <a:rPr lang="en-US" altLang="vi-VN" sz="2200" dirty="0" err="1"/>
              <a:t>cấp</a:t>
            </a:r>
            <a:r>
              <a:rPr lang="en-US" altLang="vi-VN" sz="2200" dirty="0"/>
              <a:t> </a:t>
            </a:r>
            <a:r>
              <a:rPr lang="en-US" altLang="vi-VN" sz="2200" dirty="0" err="1"/>
              <a:t>các</a:t>
            </a:r>
            <a:r>
              <a:rPr lang="en-US" altLang="vi-VN" sz="2200" dirty="0"/>
              <a:t> </a:t>
            </a:r>
            <a:r>
              <a:rPr lang="en-US" altLang="vi-VN" sz="2200" dirty="0" err="1"/>
              <a:t>ngôn</a:t>
            </a:r>
            <a:r>
              <a:rPr lang="en-US" altLang="vi-VN" sz="2200" dirty="0"/>
              <a:t> </a:t>
            </a:r>
            <a:r>
              <a:rPr lang="en-US" altLang="vi-VN" sz="2200" dirty="0" err="1"/>
              <a:t>ngữ</a:t>
            </a:r>
            <a:r>
              <a:rPr lang="en-US" altLang="vi-VN" sz="2200" dirty="0"/>
              <a:t> </a:t>
            </a:r>
            <a:r>
              <a:rPr lang="en-US" altLang="vi-VN" sz="2200" dirty="0" err="1"/>
              <a:t>truy</a:t>
            </a:r>
            <a:r>
              <a:rPr lang="en-US" altLang="vi-VN" sz="2200" dirty="0"/>
              <a:t> </a:t>
            </a:r>
            <a:r>
              <a:rPr lang="en-US" altLang="vi-VN" sz="2200" dirty="0" err="1"/>
              <a:t>nhập</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mức</a:t>
            </a:r>
            <a:r>
              <a:rPr lang="en-US" altLang="vi-VN" sz="2200" dirty="0"/>
              <a:t> </a:t>
            </a:r>
            <a:r>
              <a:rPr lang="en-US" altLang="vi-VN" sz="2200" dirty="0" err="1"/>
              <a:t>cao</a:t>
            </a:r>
            <a:r>
              <a:rPr lang="en-US" altLang="vi-VN" sz="2200" dirty="0"/>
              <a:t>, </a:t>
            </a:r>
            <a:r>
              <a:rPr lang="en-US" altLang="vi-VN" sz="2200" dirty="0" err="1"/>
              <a:t>dễ</a:t>
            </a:r>
            <a:r>
              <a:rPr lang="en-US" altLang="vi-VN" sz="2200" dirty="0"/>
              <a:t> </a:t>
            </a:r>
            <a:r>
              <a:rPr lang="en-US" altLang="vi-VN" sz="2200" dirty="0" err="1"/>
              <a:t>sử</a:t>
            </a:r>
            <a:r>
              <a:rPr lang="en-US" altLang="vi-VN" sz="2200" dirty="0"/>
              <a:t> </a:t>
            </a:r>
            <a:r>
              <a:rPr lang="en-US" altLang="vi-VN" sz="2200" dirty="0" err="1"/>
              <a:t>dụng</a:t>
            </a:r>
            <a:r>
              <a:rPr lang="en-US" altLang="vi-VN" sz="2200" dirty="0"/>
              <a:t> </a:t>
            </a:r>
            <a:r>
              <a:rPr lang="en-US" altLang="vi-VN" sz="2200" dirty="0" err="1"/>
              <a:t>và</a:t>
            </a:r>
            <a:r>
              <a:rPr lang="en-US" altLang="vi-VN" sz="2200" dirty="0"/>
              <a:t> </a:t>
            </a:r>
            <a:r>
              <a:rPr lang="en-US" altLang="vi-VN" sz="2200" dirty="0" err="1"/>
              <a:t>trở</a:t>
            </a:r>
            <a:r>
              <a:rPr lang="en-US" altLang="vi-VN" sz="2200" dirty="0"/>
              <a:t> </a:t>
            </a:r>
            <a:r>
              <a:rPr lang="en-US" altLang="vi-VN" sz="2200" dirty="0" err="1"/>
              <a:t>thành</a:t>
            </a:r>
            <a:r>
              <a:rPr lang="en-US" altLang="vi-VN" sz="2200" dirty="0"/>
              <a:t> </a:t>
            </a:r>
            <a:r>
              <a:rPr lang="en-US" altLang="vi-VN" sz="2200" dirty="0" err="1"/>
              <a:t>chuẩn</a:t>
            </a:r>
            <a:r>
              <a:rPr lang="en-US" altLang="vi-VN" sz="2200" dirty="0"/>
              <a:t>.</a:t>
            </a:r>
          </a:p>
        </p:txBody>
      </p:sp>
      <p:sp>
        <p:nvSpPr>
          <p:cNvPr id="2" name="Slide Number Placeholder 1">
            <a:extLst>
              <a:ext uri="{FF2B5EF4-FFF2-40B4-BE49-F238E27FC236}">
                <a16:creationId xmlns:a16="http://schemas.microsoft.com/office/drawing/2014/main" id="{634AB9DD-85ED-402E-8CDE-6BAB48D8755F}"/>
              </a:ext>
            </a:extLst>
          </p:cNvPr>
          <p:cNvSpPr>
            <a:spLocks noGrp="1"/>
          </p:cNvSpPr>
          <p:nvPr>
            <p:ph type="sldNum" sz="quarter" idx="12"/>
          </p:nvPr>
        </p:nvSpPr>
        <p:spPr/>
        <p:txBody>
          <a:bodyPr/>
          <a:lstStyle/>
          <a:p>
            <a:fld id="{75AD155E-7EA3-EA46-B9DC-061AAF62E150}"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a:extLst>
              <a:ext uri="{FF2B5EF4-FFF2-40B4-BE49-F238E27FC236}">
                <a16:creationId xmlns:a16="http://schemas.microsoft.com/office/drawing/2014/main" id="{243CB432-1A97-4460-B8D5-9C1923497591}"/>
              </a:ext>
            </a:extLst>
          </p:cNvPr>
          <p:cNvSpPr>
            <a:spLocks noGrp="1" noChangeArrowheads="1"/>
          </p:cNvSpPr>
          <p:nvPr>
            <p:ph type="title"/>
          </p:nvPr>
        </p:nvSpPr>
        <p:spPr/>
        <p:txBody>
          <a:bodyPr/>
          <a:lstStyle/>
          <a:p>
            <a:pPr eaLnBrk="1" hangingPunct="1"/>
            <a:r>
              <a:rPr lang="en-US" altLang="vi-VN"/>
              <a:t>Các khái niệm cơ bản</a:t>
            </a:r>
          </a:p>
        </p:txBody>
      </p:sp>
      <p:sp>
        <p:nvSpPr>
          <p:cNvPr id="96262" name="Rectangle 3">
            <a:extLst>
              <a:ext uri="{FF2B5EF4-FFF2-40B4-BE49-F238E27FC236}">
                <a16:creationId xmlns:a16="http://schemas.microsoft.com/office/drawing/2014/main" id="{5E9B0C6F-B9B4-474F-9121-36DE21E4D8CE}"/>
              </a:ext>
            </a:extLst>
          </p:cNvPr>
          <p:cNvSpPr>
            <a:spLocks noGrp="1" noChangeArrowheads="1"/>
          </p:cNvSpPr>
          <p:nvPr>
            <p:ph idx="1"/>
          </p:nvPr>
        </p:nvSpPr>
        <p:spPr>
          <a:xfrm>
            <a:off x="337350" y="1491448"/>
            <a:ext cx="8501849" cy="4833151"/>
          </a:xfrm>
        </p:spPr>
        <p:txBody>
          <a:bodyPr>
            <a:normAutofit fontScale="92500" lnSpcReduction="10000"/>
          </a:bodyPr>
          <a:lstStyle/>
          <a:p>
            <a:pPr eaLnBrk="1" hangingPunct="1">
              <a:buFontTx/>
              <a:buNone/>
            </a:pPr>
            <a:r>
              <a:rPr lang="en-US" altLang="vi-VN" sz="3600" dirty="0"/>
              <a:t>Quan </a:t>
            </a:r>
            <a:r>
              <a:rPr lang="en-US" altLang="vi-VN" sz="3600" dirty="0" err="1"/>
              <a:t>hệ</a:t>
            </a:r>
            <a:r>
              <a:rPr lang="en-US" altLang="vi-VN" sz="3600" dirty="0"/>
              <a:t> </a:t>
            </a:r>
          </a:p>
          <a:p>
            <a:pPr lvl="1" eaLnBrk="1" hangingPunct="1"/>
            <a:r>
              <a:rPr lang="en-US" altLang="vi-VN" sz="2400" dirty="0" err="1"/>
              <a:t>Gọi</a:t>
            </a:r>
            <a:r>
              <a:rPr lang="en-US" altLang="vi-VN" sz="2400" dirty="0"/>
              <a:t> U={A</a:t>
            </a:r>
            <a:r>
              <a:rPr lang="en-US" altLang="vi-VN" sz="2400" baseline="-25000" dirty="0"/>
              <a:t>1 </a:t>
            </a:r>
            <a:r>
              <a:rPr lang="en-US" altLang="vi-VN" sz="2400" dirty="0"/>
              <a:t>A</a:t>
            </a:r>
            <a:r>
              <a:rPr lang="en-US" altLang="vi-VN" sz="2400" baseline="-25000" dirty="0"/>
              <a:t>2 ..</a:t>
            </a:r>
            <a:r>
              <a:rPr lang="en-US" altLang="vi-VN" sz="2400" dirty="0"/>
              <a:t>A</a:t>
            </a:r>
            <a:r>
              <a:rPr lang="en-US" altLang="vi-VN" sz="2400" baseline="-25000" dirty="0"/>
              <a:t>n</a:t>
            </a:r>
            <a:r>
              <a:rPr lang="en-US" altLang="vi-VN" sz="2400" dirty="0"/>
              <a:t>} </a:t>
            </a:r>
            <a:r>
              <a:rPr lang="en-US" altLang="vi-VN" sz="2400" dirty="0" err="1"/>
              <a:t>là</a:t>
            </a:r>
            <a:r>
              <a:rPr lang="en-US" altLang="vi-VN" sz="2400" dirty="0"/>
              <a:t> </a:t>
            </a:r>
            <a:r>
              <a:rPr lang="en-US" altLang="vi-VN" sz="2400" dirty="0" err="1"/>
              <a:t>tập</a:t>
            </a:r>
            <a:r>
              <a:rPr lang="en-US" altLang="vi-VN" sz="2400" dirty="0"/>
              <a:t> </a:t>
            </a:r>
            <a:r>
              <a:rPr lang="en-US" altLang="vi-VN" sz="2400" dirty="0" err="1"/>
              <a:t>hữu</a:t>
            </a:r>
            <a:r>
              <a:rPr lang="en-US" altLang="vi-VN" sz="2400" dirty="0"/>
              <a:t> </a:t>
            </a:r>
            <a:r>
              <a:rPr lang="en-US" altLang="vi-VN" sz="2400" dirty="0" err="1"/>
              <a:t>hạn</a:t>
            </a:r>
            <a:r>
              <a:rPr lang="en-US" altLang="vi-VN" sz="2400" dirty="0"/>
              <a:t> </a:t>
            </a:r>
            <a:r>
              <a:rPr lang="en-US" altLang="vi-VN" sz="2400" dirty="0" err="1"/>
              <a:t>các</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mỗi</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a:t>
            </a:r>
            <a:r>
              <a:rPr lang="en-US" altLang="vi-VN" sz="2400" baseline="-25000" dirty="0"/>
              <a:t>i </a:t>
            </a:r>
            <a:r>
              <a:rPr lang="en-US" altLang="vi-VN" sz="2400" dirty="0"/>
              <a:t> </a:t>
            </a:r>
            <a:r>
              <a:rPr lang="en-US" altLang="vi-VN" sz="2400" dirty="0" err="1"/>
              <a:t>với</a:t>
            </a:r>
            <a:r>
              <a:rPr lang="en-US" altLang="vi-VN" sz="2400" dirty="0"/>
              <a:t> </a:t>
            </a:r>
            <a:r>
              <a:rPr lang="en-US" altLang="vi-VN" sz="2400" dirty="0" err="1"/>
              <a:t>i</a:t>
            </a:r>
            <a:r>
              <a:rPr lang="en-US" altLang="vi-VN" sz="2400" dirty="0"/>
              <a:t>=1,..,n </a:t>
            </a:r>
            <a:r>
              <a:rPr lang="en-US" altLang="vi-VN" sz="2400" dirty="0" err="1"/>
              <a:t>có</a:t>
            </a:r>
            <a:r>
              <a:rPr lang="en-US" altLang="vi-VN" sz="2400" dirty="0"/>
              <a:t> </a:t>
            </a:r>
            <a:r>
              <a:rPr lang="en-US" altLang="vi-VN" sz="2400" dirty="0" err="1"/>
              <a:t>miền</a:t>
            </a:r>
            <a:r>
              <a:rPr lang="en-US" altLang="vi-VN" sz="2400" dirty="0"/>
              <a:t> </a:t>
            </a:r>
            <a:r>
              <a:rPr lang="en-US" altLang="vi-VN" sz="2400" dirty="0" err="1"/>
              <a:t>giá</a:t>
            </a:r>
            <a:r>
              <a:rPr lang="en-US" altLang="vi-VN" sz="2400" dirty="0"/>
              <a:t> </a:t>
            </a:r>
            <a:r>
              <a:rPr lang="en-US" altLang="vi-VN" sz="2400" dirty="0" err="1"/>
              <a:t>trị</a:t>
            </a:r>
            <a:r>
              <a:rPr lang="en-US" altLang="vi-VN" sz="2400" dirty="0"/>
              <a:t> </a:t>
            </a:r>
            <a:r>
              <a:rPr lang="en-US" altLang="vi-VN" sz="2400" dirty="0" err="1"/>
              <a:t>là</a:t>
            </a:r>
            <a:r>
              <a:rPr lang="en-US" altLang="vi-VN" sz="2400" dirty="0"/>
              <a:t> </a:t>
            </a:r>
            <a:r>
              <a:rPr lang="en-US" altLang="vi-VN" sz="2400" dirty="0" err="1"/>
              <a:t>dom</a:t>
            </a:r>
            <a:r>
              <a:rPr lang="en-US" altLang="vi-VN" sz="2400" dirty="0"/>
              <a:t>(A</a:t>
            </a:r>
            <a:r>
              <a:rPr lang="en-US" altLang="vi-VN" sz="2400" baseline="-25000" dirty="0"/>
              <a:t>i</a:t>
            </a:r>
            <a:r>
              <a:rPr lang="en-US" altLang="vi-VN" sz="2400" dirty="0"/>
              <a:t>)</a:t>
            </a:r>
          </a:p>
          <a:p>
            <a:pPr lvl="1" eaLnBrk="1" hangingPunct="1"/>
            <a:r>
              <a:rPr lang="en-US" altLang="vi-VN" sz="2400" dirty="0" err="1"/>
              <a:t>Khái</a:t>
            </a:r>
            <a:r>
              <a:rPr lang="en-US" altLang="vi-VN" sz="2400" dirty="0"/>
              <a:t> </a:t>
            </a:r>
            <a:r>
              <a:rPr lang="en-US" altLang="vi-VN" sz="2400" dirty="0" err="1"/>
              <a:t>niệm</a:t>
            </a:r>
            <a:r>
              <a:rPr lang="en-US" altLang="vi-VN" sz="2400" dirty="0"/>
              <a:t>: Quan </a:t>
            </a:r>
            <a:r>
              <a:rPr lang="en-US" altLang="vi-VN" sz="2400" dirty="0" err="1"/>
              <a:t>hệ</a:t>
            </a:r>
            <a:r>
              <a:rPr lang="en-US" altLang="vi-VN" sz="2400" dirty="0"/>
              <a:t> R </a:t>
            </a:r>
            <a:r>
              <a:rPr lang="en-US" altLang="vi-VN" sz="2400" dirty="0" err="1"/>
              <a:t>trên</a:t>
            </a:r>
            <a:r>
              <a:rPr lang="en-US" altLang="vi-VN" sz="2400" dirty="0"/>
              <a:t> </a:t>
            </a:r>
            <a:r>
              <a:rPr lang="en-US" altLang="vi-VN" sz="2400" dirty="0" err="1"/>
              <a:t>tập</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U </a:t>
            </a:r>
            <a:r>
              <a:rPr lang="en-US" altLang="vi-VN" sz="2400" dirty="0" err="1"/>
              <a:t>là</a:t>
            </a:r>
            <a:r>
              <a:rPr lang="en-US" altLang="vi-VN" sz="2400" dirty="0"/>
              <a:t>: </a:t>
            </a:r>
            <a:r>
              <a:rPr lang="en-US" altLang="vi-VN" sz="2400" dirty="0" err="1"/>
              <a:t>tập</a:t>
            </a:r>
            <a:r>
              <a:rPr lang="en-US" altLang="vi-VN" sz="2400" dirty="0"/>
              <a:t> con </a:t>
            </a:r>
            <a:r>
              <a:rPr lang="en-US" altLang="vi-VN" sz="2400" dirty="0" err="1"/>
              <a:t>của</a:t>
            </a:r>
            <a:r>
              <a:rPr lang="en-US" altLang="vi-VN" sz="2400" dirty="0"/>
              <a:t> </a:t>
            </a:r>
            <a:r>
              <a:rPr lang="en-US" altLang="vi-VN" sz="2400" dirty="0" err="1"/>
              <a:t>tích</a:t>
            </a:r>
            <a:r>
              <a:rPr lang="en-US" altLang="vi-VN" sz="2400" dirty="0"/>
              <a:t> </a:t>
            </a:r>
            <a:r>
              <a:rPr lang="en-US" altLang="vi-VN" sz="2400" dirty="0" err="1"/>
              <a:t>đề</a:t>
            </a:r>
            <a:r>
              <a:rPr lang="en-US" altLang="vi-VN" sz="2400" dirty="0"/>
              <a:t> </a:t>
            </a:r>
            <a:r>
              <a:rPr lang="en-US" altLang="vi-VN" sz="2400" dirty="0" err="1"/>
              <a:t>các</a:t>
            </a:r>
            <a:r>
              <a:rPr lang="en-US" altLang="vi-VN" sz="2400" dirty="0"/>
              <a:t> </a:t>
            </a:r>
            <a:r>
              <a:rPr lang="en-US" altLang="vi-VN" sz="2400" dirty="0" err="1"/>
              <a:t>dom</a:t>
            </a:r>
            <a:r>
              <a:rPr lang="en-US" altLang="vi-VN" sz="2400" dirty="0"/>
              <a:t>(A</a:t>
            </a:r>
            <a:r>
              <a:rPr lang="en-US" altLang="vi-VN" sz="2400" baseline="-25000" dirty="0"/>
              <a:t>1</a:t>
            </a:r>
            <a:r>
              <a:rPr lang="en-US" altLang="vi-VN" sz="2400" dirty="0"/>
              <a:t>) x </a:t>
            </a:r>
            <a:r>
              <a:rPr lang="en-US" altLang="vi-VN" sz="2400" dirty="0" err="1"/>
              <a:t>dom</a:t>
            </a:r>
            <a:r>
              <a:rPr lang="en-US" altLang="vi-VN" sz="2400" dirty="0"/>
              <a:t>(A</a:t>
            </a:r>
            <a:r>
              <a:rPr lang="en-US" altLang="vi-VN" sz="2400" baseline="-25000" dirty="0"/>
              <a:t>n</a:t>
            </a:r>
            <a:r>
              <a:rPr lang="en-US" altLang="vi-VN" sz="2400" dirty="0"/>
              <a:t>) x…x </a:t>
            </a:r>
            <a:r>
              <a:rPr lang="en-US" altLang="vi-VN" sz="2400" dirty="0" err="1"/>
              <a:t>dom</a:t>
            </a:r>
            <a:r>
              <a:rPr lang="en-US" altLang="vi-VN" sz="2400" dirty="0"/>
              <a:t>(A</a:t>
            </a:r>
            <a:r>
              <a:rPr lang="en-US" altLang="vi-VN" sz="2400" baseline="-25000" dirty="0"/>
              <a:t>n</a:t>
            </a:r>
            <a:r>
              <a:rPr lang="en-US" altLang="vi-VN" sz="2400" dirty="0"/>
              <a:t>) </a:t>
            </a:r>
            <a:r>
              <a:rPr lang="en-US" altLang="vi-VN" sz="2400" dirty="0" err="1"/>
              <a:t>ký</a:t>
            </a:r>
            <a:r>
              <a:rPr lang="en-US" altLang="vi-VN" sz="2400" dirty="0"/>
              <a:t> </a:t>
            </a:r>
            <a:r>
              <a:rPr lang="en-US" altLang="vi-VN" sz="2400" dirty="0" err="1"/>
              <a:t>hiệu</a:t>
            </a:r>
            <a:r>
              <a:rPr lang="en-US" altLang="vi-VN" sz="2400" dirty="0"/>
              <a:t> </a:t>
            </a:r>
            <a:r>
              <a:rPr lang="en-US" altLang="vi-VN" sz="2400" dirty="0" err="1"/>
              <a:t>là</a:t>
            </a:r>
            <a:r>
              <a:rPr lang="en-US" altLang="vi-VN" sz="2400" dirty="0"/>
              <a:t> R(A</a:t>
            </a:r>
            <a:r>
              <a:rPr lang="en-US" altLang="vi-VN" sz="2400" baseline="-25000" dirty="0"/>
              <a:t>1 </a:t>
            </a:r>
            <a:r>
              <a:rPr lang="en-US" altLang="vi-VN" sz="2400" dirty="0"/>
              <a:t>A</a:t>
            </a:r>
            <a:r>
              <a:rPr lang="en-US" altLang="vi-VN" sz="2400" baseline="-25000" dirty="0"/>
              <a:t>2 ..</a:t>
            </a:r>
            <a:r>
              <a:rPr lang="en-US" altLang="vi-VN" sz="2400" dirty="0"/>
              <a:t>A</a:t>
            </a:r>
            <a:r>
              <a:rPr lang="en-US" altLang="vi-VN" sz="2400" baseline="-25000" dirty="0"/>
              <a:t>n</a:t>
            </a:r>
            <a:r>
              <a:rPr lang="en-US" altLang="vi-VN" sz="2400" dirty="0"/>
              <a:t>)</a:t>
            </a:r>
          </a:p>
          <a:p>
            <a:pPr eaLnBrk="1" hangingPunct="1"/>
            <a:r>
              <a:rPr lang="en-US" altLang="vi-VN" sz="2600" dirty="0" err="1"/>
              <a:t>Các</a:t>
            </a:r>
            <a:r>
              <a:rPr lang="en-US" altLang="vi-VN" sz="2600" dirty="0"/>
              <a:t> </a:t>
            </a:r>
            <a:r>
              <a:rPr lang="en-US" altLang="vi-VN" sz="2600" dirty="0" err="1"/>
              <a:t>thuộc</a:t>
            </a:r>
            <a:r>
              <a:rPr lang="en-US" altLang="vi-VN" sz="2600" dirty="0"/>
              <a:t> </a:t>
            </a:r>
            <a:r>
              <a:rPr lang="en-US" altLang="vi-VN" sz="2600" dirty="0" err="1"/>
              <a:t>tính</a:t>
            </a:r>
            <a:endParaRPr lang="en-US" altLang="vi-VN" sz="2600" dirty="0"/>
          </a:p>
          <a:p>
            <a:pPr lvl="1" eaLnBrk="1" hangingPunct="1"/>
            <a:r>
              <a:rPr lang="en-US" altLang="vi-VN" sz="2400" dirty="0" err="1"/>
              <a:t>Sử</a:t>
            </a:r>
            <a:r>
              <a:rPr lang="en-US" altLang="vi-VN" sz="2400" dirty="0"/>
              <a:t> </a:t>
            </a:r>
            <a:r>
              <a:rPr lang="en-US" altLang="vi-VN" sz="2400" dirty="0" err="1"/>
              <a:t>dụng</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là</a:t>
            </a:r>
            <a:r>
              <a:rPr lang="en-US" altLang="vi-VN" sz="2400" dirty="0"/>
              <a:t> </a:t>
            </a:r>
            <a:r>
              <a:rPr lang="en-US" altLang="vi-VN" sz="2400" dirty="0" err="1"/>
              <a:t>tên</a:t>
            </a:r>
            <a:r>
              <a:rPr lang="en-US" altLang="vi-VN" sz="2400" dirty="0"/>
              <a:t> </a:t>
            </a:r>
            <a:r>
              <a:rPr lang="en-US" altLang="vi-VN" sz="2400" dirty="0" err="1"/>
              <a:t>các</a:t>
            </a:r>
            <a:r>
              <a:rPr lang="en-US" altLang="vi-VN" sz="2400" dirty="0"/>
              <a:t> </a:t>
            </a:r>
            <a:r>
              <a:rPr lang="en-US" altLang="vi-VN" sz="2400" dirty="0" err="1"/>
              <a:t>miền</a:t>
            </a:r>
            <a:r>
              <a:rPr lang="en-US" altLang="vi-VN" sz="2400" dirty="0"/>
              <a:t> </a:t>
            </a:r>
            <a:r>
              <a:rPr lang="en-US" altLang="vi-VN" sz="2400" dirty="0" err="1"/>
              <a:t>giá</a:t>
            </a:r>
            <a:r>
              <a:rPr lang="en-US" altLang="vi-VN" sz="2400" dirty="0"/>
              <a:t> </a:t>
            </a:r>
            <a:r>
              <a:rPr lang="en-US" altLang="vi-VN" sz="2400" dirty="0" err="1"/>
              <a:t>trị</a:t>
            </a:r>
            <a:r>
              <a:rPr lang="en-US" altLang="vi-VN" sz="2400" dirty="0"/>
              <a:t> hay </a:t>
            </a:r>
            <a:r>
              <a:rPr lang="en-US" altLang="vi-VN" sz="2400" dirty="0" err="1"/>
              <a:t>cột</a:t>
            </a:r>
            <a:r>
              <a:rPr lang="en-US" altLang="vi-VN" sz="2400" dirty="0"/>
              <a:t> </a:t>
            </a:r>
            <a:r>
              <a:rPr lang="en-US" altLang="vi-VN" sz="2400" dirty="0" err="1"/>
              <a:t>của</a:t>
            </a:r>
            <a:r>
              <a:rPr lang="en-US" altLang="vi-VN" sz="2400" dirty="0"/>
              <a:t> </a:t>
            </a:r>
            <a:r>
              <a:rPr lang="en-US" altLang="vi-VN" sz="2400" dirty="0" err="1"/>
              <a:t>quan</a:t>
            </a:r>
            <a:r>
              <a:rPr lang="en-US" altLang="vi-VN" sz="2400" dirty="0"/>
              <a:t> </a:t>
            </a:r>
            <a:r>
              <a:rPr lang="en-US" altLang="vi-VN" sz="2400" dirty="0" err="1"/>
              <a:t>hệ</a:t>
            </a:r>
            <a:endParaRPr lang="en-US" altLang="vi-VN" sz="2400" dirty="0"/>
          </a:p>
          <a:p>
            <a:pPr lvl="1" eaLnBrk="1" hangingPunct="1"/>
            <a:r>
              <a:rPr lang="en-US" altLang="vi-VN" sz="2400" dirty="0" err="1"/>
              <a:t>Ví</a:t>
            </a:r>
            <a:r>
              <a:rPr lang="en-US" altLang="vi-VN" sz="2400" dirty="0"/>
              <a:t> </a:t>
            </a:r>
            <a:r>
              <a:rPr lang="en-US" altLang="vi-VN" sz="2400" dirty="0" err="1"/>
              <a:t>dụ</a:t>
            </a:r>
            <a:r>
              <a:rPr lang="en-US" altLang="vi-VN" sz="2400" dirty="0"/>
              <a:t>: </a:t>
            </a:r>
            <a:r>
              <a:rPr lang="en-US" altLang="vi-VN" sz="2400" dirty="0" err="1"/>
              <a:t>quan</a:t>
            </a:r>
            <a:r>
              <a:rPr lang="en-US" altLang="vi-VN" sz="2400" dirty="0"/>
              <a:t> </a:t>
            </a:r>
            <a:r>
              <a:rPr lang="en-US" altLang="vi-VN" sz="2400" dirty="0" err="1"/>
              <a:t>hệ</a:t>
            </a:r>
            <a:r>
              <a:rPr lang="en-US" altLang="vi-VN" sz="2400" dirty="0"/>
              <a:t> </a:t>
            </a:r>
            <a:r>
              <a:rPr lang="en-US" altLang="vi-VN" sz="2400" dirty="0" err="1"/>
              <a:t>Nhân</a:t>
            </a:r>
            <a:r>
              <a:rPr lang="en-US" altLang="vi-VN" sz="2400" dirty="0"/>
              <a:t> </a:t>
            </a:r>
            <a:r>
              <a:rPr lang="en-US" altLang="vi-VN" sz="2400" dirty="0" err="1"/>
              <a:t>viên</a:t>
            </a:r>
            <a:endParaRPr lang="en-US" altLang="vi-VN" sz="2400" dirty="0"/>
          </a:p>
          <a:p>
            <a:pPr lvl="1" eaLnBrk="1" hangingPunct="1">
              <a:buFontTx/>
              <a:buNone/>
            </a:pPr>
            <a:r>
              <a:rPr lang="en-US" altLang="vi-VN" sz="2400" dirty="0">
                <a:sym typeface="Wingdings" panose="05000000000000000000" pitchFamily="2" charset="2"/>
              </a:rPr>
              <a:t></a:t>
            </a:r>
            <a:r>
              <a:rPr lang="en-US" altLang="vi-VN" sz="2400" dirty="0"/>
              <a:t> So </a:t>
            </a:r>
            <a:r>
              <a:rPr lang="en-US" altLang="vi-VN" sz="2400" dirty="0" err="1"/>
              <a:t>sánh</a:t>
            </a:r>
            <a:r>
              <a:rPr lang="en-US" altLang="vi-VN" sz="2400" dirty="0"/>
              <a:t> </a:t>
            </a:r>
            <a:r>
              <a:rPr lang="en-US" altLang="vi-VN" sz="2400" dirty="0" err="1"/>
              <a:t>quan</a:t>
            </a:r>
            <a:r>
              <a:rPr lang="en-US" altLang="vi-VN" sz="2400" dirty="0"/>
              <a:t> </a:t>
            </a:r>
            <a:r>
              <a:rPr lang="en-US" altLang="vi-VN" sz="2400" dirty="0" err="1"/>
              <a:t>hệ</a:t>
            </a:r>
            <a:r>
              <a:rPr lang="en-US" altLang="vi-VN" sz="2400" dirty="0"/>
              <a:t> </a:t>
            </a:r>
            <a:r>
              <a:rPr lang="en-US" altLang="vi-VN" sz="2400" dirty="0" err="1"/>
              <a:t>với</a:t>
            </a:r>
            <a:r>
              <a:rPr lang="en-US" altLang="vi-VN" sz="2400" dirty="0"/>
              <a:t> </a:t>
            </a:r>
            <a:r>
              <a:rPr lang="en-US" altLang="vi-VN" sz="2400" dirty="0" err="1"/>
              <a:t>kiểu</a:t>
            </a:r>
            <a:r>
              <a:rPr lang="en-US" altLang="vi-VN" sz="2400" dirty="0"/>
              <a:t> </a:t>
            </a:r>
            <a:r>
              <a:rPr lang="en-US" altLang="vi-VN" sz="2400" dirty="0" err="1"/>
              <a:t>thực</a:t>
            </a:r>
            <a:r>
              <a:rPr lang="en-US" altLang="vi-VN" sz="2400" dirty="0"/>
              <a:t> </a:t>
            </a:r>
            <a:r>
              <a:rPr lang="en-US" altLang="vi-VN" sz="2400" dirty="0" err="1"/>
              <a:t>thể</a:t>
            </a:r>
            <a:endParaRPr lang="en-US" altLang="vi-VN" sz="2400" dirty="0"/>
          </a:p>
          <a:p>
            <a:pPr lvl="1" eaLnBrk="1" hangingPunct="1">
              <a:buFontTx/>
              <a:buNone/>
            </a:pPr>
            <a:endParaRPr lang="en-US" altLang="vi-VN" sz="2400" dirty="0"/>
          </a:p>
        </p:txBody>
      </p:sp>
      <p:sp>
        <p:nvSpPr>
          <p:cNvPr id="2" name="Slide Number Placeholder 1">
            <a:extLst>
              <a:ext uri="{FF2B5EF4-FFF2-40B4-BE49-F238E27FC236}">
                <a16:creationId xmlns:a16="http://schemas.microsoft.com/office/drawing/2014/main" id="{8BE39F2E-321C-462E-AD5F-5CE5B49C98B6}"/>
              </a:ext>
            </a:extLst>
          </p:cNvPr>
          <p:cNvSpPr>
            <a:spLocks noGrp="1"/>
          </p:cNvSpPr>
          <p:nvPr>
            <p:ph type="sldNum" sz="quarter" idx="12"/>
          </p:nvPr>
        </p:nvSpPr>
        <p:spPr/>
        <p:txBody>
          <a:bodyPr/>
          <a:lstStyle/>
          <a:p>
            <a:fld id="{75AD155E-7EA3-EA46-B9DC-061AAF62E150}"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a:extLst>
              <a:ext uri="{FF2B5EF4-FFF2-40B4-BE49-F238E27FC236}">
                <a16:creationId xmlns:a16="http://schemas.microsoft.com/office/drawing/2014/main" id="{BA276C39-7CC0-4F4D-AD16-BE3304151EFA}"/>
              </a:ext>
            </a:extLst>
          </p:cNvPr>
          <p:cNvSpPr>
            <a:spLocks noGrp="1" noChangeArrowheads="1"/>
          </p:cNvSpPr>
          <p:nvPr>
            <p:ph type="title"/>
          </p:nvPr>
        </p:nvSpPr>
        <p:spPr/>
        <p:txBody>
          <a:bodyPr/>
          <a:lstStyle/>
          <a:p>
            <a:pPr eaLnBrk="1" hangingPunct="1"/>
            <a:r>
              <a:rPr lang="en-US" altLang="vi-VN"/>
              <a:t>Các khái niệm cơ bản</a:t>
            </a:r>
          </a:p>
        </p:txBody>
      </p:sp>
      <p:sp>
        <p:nvSpPr>
          <p:cNvPr id="98309" name="Rectangle 3">
            <a:extLst>
              <a:ext uri="{FF2B5EF4-FFF2-40B4-BE49-F238E27FC236}">
                <a16:creationId xmlns:a16="http://schemas.microsoft.com/office/drawing/2014/main" id="{D84F5218-1B84-48E3-9CC0-7338F31EF9C1}"/>
              </a:ext>
            </a:extLst>
          </p:cNvPr>
          <p:cNvSpPr>
            <a:spLocks noGrp="1" noChangeArrowheads="1"/>
          </p:cNvSpPr>
          <p:nvPr>
            <p:ph idx="1"/>
          </p:nvPr>
        </p:nvSpPr>
        <p:spPr/>
        <p:txBody>
          <a:bodyPr/>
          <a:lstStyle/>
          <a:p>
            <a:pPr eaLnBrk="1" hangingPunct="1">
              <a:buFontTx/>
              <a:buNone/>
            </a:pPr>
            <a:r>
              <a:rPr lang="en-US" altLang="vi-VN" sz="2800" dirty="0" err="1"/>
              <a:t>Một</a:t>
            </a:r>
            <a:r>
              <a:rPr lang="en-US" altLang="vi-VN" sz="2800" dirty="0"/>
              <a:t> </a:t>
            </a:r>
            <a:r>
              <a:rPr lang="en-US" altLang="vi-VN" sz="2800" dirty="0" err="1"/>
              <a:t>số</a:t>
            </a:r>
            <a:r>
              <a:rPr lang="en-US" altLang="vi-VN" sz="2800" dirty="0"/>
              <a:t> phép </a:t>
            </a:r>
            <a:r>
              <a:rPr lang="en-US" altLang="vi-VN" sz="2800" dirty="0" err="1"/>
              <a:t>toán</a:t>
            </a:r>
            <a:r>
              <a:rPr lang="en-US" altLang="vi-VN" sz="2800" dirty="0"/>
              <a:t> </a:t>
            </a:r>
            <a:r>
              <a:rPr lang="en-US" altLang="vi-VN" sz="2800" dirty="0" err="1"/>
              <a:t>đại</a:t>
            </a:r>
            <a:r>
              <a:rPr lang="en-US" altLang="vi-VN" sz="2800" dirty="0"/>
              <a:t> </a:t>
            </a:r>
            <a:r>
              <a:rPr lang="en-US" altLang="vi-VN" sz="2800" dirty="0" err="1"/>
              <a:t>số</a:t>
            </a:r>
            <a:r>
              <a:rPr lang="en-US" altLang="vi-VN" sz="2800" dirty="0"/>
              <a:t> </a:t>
            </a:r>
            <a:r>
              <a:rPr lang="en-US" altLang="vi-VN" sz="2800" dirty="0" err="1"/>
              <a:t>quan</a:t>
            </a:r>
            <a:r>
              <a:rPr lang="en-US" altLang="vi-VN" sz="2800" dirty="0"/>
              <a:t> </a:t>
            </a:r>
            <a:r>
              <a:rPr lang="en-US" altLang="vi-VN" sz="2800" dirty="0" err="1"/>
              <a:t>hệ</a:t>
            </a:r>
            <a:endParaRPr lang="en-US" altLang="vi-VN" sz="2800" dirty="0"/>
          </a:p>
          <a:p>
            <a:pPr lvl="1" eaLnBrk="1" hangingPunct="1"/>
            <a:r>
              <a:rPr lang="en-US" altLang="vi-VN" sz="2400" dirty="0"/>
              <a:t>	Phép </a:t>
            </a:r>
            <a:r>
              <a:rPr lang="en-US" altLang="vi-VN" sz="2400" dirty="0" err="1"/>
              <a:t>chiếu</a:t>
            </a:r>
            <a:r>
              <a:rPr lang="en-US" altLang="vi-VN" sz="2400" dirty="0"/>
              <a:t>:</a:t>
            </a:r>
          </a:p>
          <a:p>
            <a:pPr lvl="1" eaLnBrk="1" hangingPunct="1"/>
            <a:r>
              <a:rPr lang="en-US" altLang="vi-VN" sz="2400" dirty="0"/>
              <a:t>	Phép </a:t>
            </a:r>
            <a:r>
              <a:rPr lang="en-US" altLang="vi-VN" sz="2400" dirty="0" err="1"/>
              <a:t>kết</a:t>
            </a:r>
            <a:r>
              <a:rPr lang="en-US" altLang="vi-VN" sz="2400" dirty="0"/>
              <a:t> </a:t>
            </a:r>
            <a:r>
              <a:rPr lang="en-US" altLang="vi-VN" sz="2400" dirty="0" err="1"/>
              <a:t>nối</a:t>
            </a:r>
            <a:r>
              <a:rPr lang="en-US" altLang="vi-VN" sz="2400" dirty="0"/>
              <a:t>:</a:t>
            </a:r>
          </a:p>
          <a:p>
            <a:pPr lvl="1" eaLnBrk="1" hangingPunct="1"/>
            <a:r>
              <a:rPr lang="en-US" altLang="vi-VN" sz="2400" dirty="0"/>
              <a:t>	Phép </a:t>
            </a:r>
            <a:r>
              <a:rPr lang="en-US" altLang="vi-VN" sz="2400" dirty="0" err="1"/>
              <a:t>phân</a:t>
            </a:r>
            <a:r>
              <a:rPr lang="en-US" altLang="vi-VN" sz="2400" dirty="0"/>
              <a:t> </a:t>
            </a:r>
            <a:r>
              <a:rPr lang="en-US" altLang="vi-VN" sz="2400" dirty="0" err="1"/>
              <a:t>rã</a:t>
            </a:r>
            <a:r>
              <a:rPr lang="en-US" altLang="vi-VN" sz="2400" dirty="0"/>
              <a:t>:</a:t>
            </a:r>
          </a:p>
        </p:txBody>
      </p:sp>
      <p:sp>
        <p:nvSpPr>
          <p:cNvPr id="2" name="Slide Number Placeholder 1">
            <a:extLst>
              <a:ext uri="{FF2B5EF4-FFF2-40B4-BE49-F238E27FC236}">
                <a16:creationId xmlns:a16="http://schemas.microsoft.com/office/drawing/2014/main" id="{67C28118-8A93-4F14-84E4-E7C038A96131}"/>
              </a:ext>
            </a:extLst>
          </p:cNvPr>
          <p:cNvSpPr>
            <a:spLocks noGrp="1"/>
          </p:cNvSpPr>
          <p:nvPr>
            <p:ph type="sldNum" sz="quarter" idx="12"/>
          </p:nvPr>
        </p:nvSpPr>
        <p:spPr/>
        <p:txBody>
          <a:bodyPr/>
          <a:lstStyle/>
          <a:p>
            <a:fld id="{75AD155E-7EA3-EA46-B9DC-061AAF62E150}"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a:extLst>
              <a:ext uri="{FF2B5EF4-FFF2-40B4-BE49-F238E27FC236}">
                <a16:creationId xmlns:a16="http://schemas.microsoft.com/office/drawing/2014/main" id="{D439BD70-5CD1-4ADD-94A2-82B5C28FA867}"/>
              </a:ext>
            </a:extLst>
          </p:cNvPr>
          <p:cNvSpPr>
            <a:spLocks noGrp="1" noChangeArrowheads="1"/>
          </p:cNvSpPr>
          <p:nvPr>
            <p:ph type="title"/>
          </p:nvPr>
        </p:nvSpPr>
        <p:spPr/>
        <p:txBody>
          <a:bodyPr/>
          <a:lstStyle/>
          <a:p>
            <a:pPr eaLnBrk="1" hangingPunct="1"/>
            <a:r>
              <a:rPr lang="en-US" altLang="vi-VN"/>
              <a:t>Các khái niệm cơ bản</a:t>
            </a:r>
          </a:p>
        </p:txBody>
      </p:sp>
      <p:sp>
        <p:nvSpPr>
          <p:cNvPr id="100357" name="Rectangle 3">
            <a:extLst>
              <a:ext uri="{FF2B5EF4-FFF2-40B4-BE49-F238E27FC236}">
                <a16:creationId xmlns:a16="http://schemas.microsoft.com/office/drawing/2014/main" id="{03E30249-04E6-4B2A-A7B6-D7D3ADBBEC27}"/>
              </a:ext>
            </a:extLst>
          </p:cNvPr>
          <p:cNvSpPr>
            <a:spLocks noGrp="1" noChangeArrowheads="1"/>
          </p:cNvSpPr>
          <p:nvPr>
            <p:ph idx="1"/>
          </p:nvPr>
        </p:nvSpPr>
        <p:spPr/>
        <p:txBody>
          <a:bodyPr/>
          <a:lstStyle/>
          <a:p>
            <a:pPr eaLnBrk="1" hangingPunct="1">
              <a:lnSpc>
                <a:spcPct val="90000"/>
              </a:lnSpc>
              <a:buFontTx/>
              <a:buNone/>
            </a:pPr>
            <a:r>
              <a:rPr lang="en-US" altLang="vi-VN"/>
              <a:t>Phụ thuộc hàm:</a:t>
            </a:r>
          </a:p>
          <a:p>
            <a:pPr eaLnBrk="1" hangingPunct="1">
              <a:lnSpc>
                <a:spcPct val="90000"/>
              </a:lnSpc>
            </a:pPr>
            <a:r>
              <a:rPr lang="en-US" altLang="vi-VN"/>
              <a:t>Cho quan hệ R (A, B, C) gọi (a</a:t>
            </a:r>
            <a:r>
              <a:rPr lang="en-US" altLang="vi-VN" baseline="-25000"/>
              <a:t>i</a:t>
            </a:r>
            <a:r>
              <a:rPr lang="en-US" altLang="vi-VN"/>
              <a:t>, b</a:t>
            </a:r>
            <a:r>
              <a:rPr lang="en-US" altLang="vi-VN" baseline="-25000"/>
              <a:t>i</a:t>
            </a:r>
            <a:r>
              <a:rPr lang="en-US" altLang="vi-VN"/>
              <a:t>, c</a:t>
            </a:r>
            <a:r>
              <a:rPr lang="en-US" altLang="vi-VN" baseline="-25000"/>
              <a:t>i</a:t>
            </a:r>
            <a:r>
              <a:rPr lang="en-US" altLang="vi-VN"/>
              <a:t>) là bộ giá trị của thuộc tính A, B, C ta có sự phụ thuộc hàm được định nghĩa như sau:</a:t>
            </a:r>
          </a:p>
          <a:p>
            <a:pPr eaLnBrk="1" hangingPunct="1">
              <a:lnSpc>
                <a:spcPct val="90000"/>
              </a:lnSpc>
            </a:pPr>
            <a:r>
              <a:rPr lang="en-US" altLang="vi-VN"/>
              <a:t>Thuộc tính B phụ thuộc vào thuộc tính A nếu bất cứ bộ (a</a:t>
            </a:r>
            <a:r>
              <a:rPr lang="en-US" altLang="vi-VN" baseline="-25000"/>
              <a:t>i</a:t>
            </a:r>
            <a:r>
              <a:rPr lang="en-US" altLang="vi-VN"/>
              <a:t>, b</a:t>
            </a:r>
            <a:r>
              <a:rPr lang="en-US" altLang="vi-VN" baseline="-25000"/>
              <a:t>i</a:t>
            </a:r>
            <a:r>
              <a:rPr lang="en-US" altLang="vi-VN"/>
              <a:t>, c</a:t>
            </a:r>
            <a:r>
              <a:rPr lang="en-US" altLang="vi-VN" baseline="-25000"/>
              <a:t>i</a:t>
            </a:r>
            <a:r>
              <a:rPr lang="en-US" altLang="vi-VN"/>
              <a:t>) và (a</a:t>
            </a:r>
            <a:r>
              <a:rPr lang="en-US" altLang="vi-VN" baseline="-25000"/>
              <a:t>j</a:t>
            </a:r>
            <a:r>
              <a:rPr lang="en-US" altLang="vi-VN"/>
              <a:t>, b</a:t>
            </a:r>
            <a:r>
              <a:rPr lang="en-US" altLang="vi-VN" baseline="-25000"/>
              <a:t>j</a:t>
            </a:r>
            <a:r>
              <a:rPr lang="en-US" altLang="vi-VN"/>
              <a:t>, c</a:t>
            </a:r>
            <a:r>
              <a:rPr lang="en-US" altLang="vi-VN" baseline="-25000"/>
              <a:t>j</a:t>
            </a:r>
            <a:r>
              <a:rPr lang="en-US" altLang="vi-VN"/>
              <a:t>) mà có a</a:t>
            </a:r>
            <a:r>
              <a:rPr lang="en-US" altLang="vi-VN" baseline="-25000"/>
              <a:t>i</a:t>
            </a:r>
            <a:r>
              <a:rPr lang="en-US" altLang="vi-VN"/>
              <a:t>=a</a:t>
            </a:r>
            <a:r>
              <a:rPr lang="en-US" altLang="vi-VN" baseline="-25000"/>
              <a:t>j </a:t>
            </a:r>
            <a:r>
              <a:rPr lang="en-US" altLang="vi-VN"/>
              <a:t>thì đều có b</a:t>
            </a:r>
            <a:r>
              <a:rPr lang="en-US" altLang="vi-VN" baseline="-25000"/>
              <a:t>i</a:t>
            </a:r>
            <a:r>
              <a:rPr lang="en-US" altLang="vi-VN"/>
              <a:t>=b</a:t>
            </a:r>
            <a:r>
              <a:rPr lang="en-US" altLang="vi-VN" baseline="-25000"/>
              <a:t>j</a:t>
            </a:r>
            <a:r>
              <a:rPr lang="en-US" altLang="vi-VN"/>
              <a:t> (luôn có cùng giá trị của B đi liền với giá trị của A trong quan hệ R) nói thế là A xác định B </a:t>
            </a:r>
          </a:p>
          <a:p>
            <a:pPr eaLnBrk="1" hangingPunct="1">
              <a:lnSpc>
                <a:spcPct val="90000"/>
              </a:lnSpc>
              <a:buFontTx/>
              <a:buNone/>
            </a:pPr>
            <a:r>
              <a:rPr lang="en-US" altLang="vi-VN"/>
              <a:t>	ký hiệu: A-&gt;B</a:t>
            </a:r>
          </a:p>
          <a:p>
            <a:pPr eaLnBrk="1" hangingPunct="1">
              <a:lnSpc>
                <a:spcPct val="90000"/>
              </a:lnSpc>
              <a:buFontTx/>
              <a:buNone/>
            </a:pPr>
            <a:r>
              <a:rPr lang="en-US" altLang="vi-VN"/>
              <a:t>Ví dụ: bảng chấm công</a:t>
            </a:r>
          </a:p>
          <a:p>
            <a:pPr eaLnBrk="1" hangingPunct="1">
              <a:lnSpc>
                <a:spcPct val="90000"/>
              </a:lnSpc>
              <a:buFontTx/>
              <a:buNone/>
            </a:pPr>
            <a:endParaRPr lang="en-US" altLang="vi-VN"/>
          </a:p>
        </p:txBody>
      </p:sp>
      <p:sp>
        <p:nvSpPr>
          <p:cNvPr id="2" name="Slide Number Placeholder 1">
            <a:extLst>
              <a:ext uri="{FF2B5EF4-FFF2-40B4-BE49-F238E27FC236}">
                <a16:creationId xmlns:a16="http://schemas.microsoft.com/office/drawing/2014/main" id="{F2B1FBFE-EAE9-41B5-BBBB-6B9DE525A585}"/>
              </a:ext>
            </a:extLst>
          </p:cNvPr>
          <p:cNvSpPr>
            <a:spLocks noGrp="1"/>
          </p:cNvSpPr>
          <p:nvPr>
            <p:ph type="sldNum" sz="quarter" idx="12"/>
          </p:nvPr>
        </p:nvSpPr>
        <p:spPr/>
        <p:txBody>
          <a:bodyPr/>
          <a:lstStyle/>
          <a:p>
            <a:fld id="{75AD155E-7EA3-EA46-B9DC-061AAF62E150}"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6FC0D04-243F-4130-8DCC-B6FD0E25B446}"/>
              </a:ext>
            </a:extLst>
          </p:cNvPr>
          <p:cNvSpPr>
            <a:spLocks noGrp="1" noChangeArrowheads="1"/>
          </p:cNvSpPr>
          <p:nvPr>
            <p:ph type="title"/>
          </p:nvPr>
        </p:nvSpPr>
        <p:spPr>
          <a:xfrm>
            <a:off x="304800" y="483834"/>
            <a:ext cx="8763000" cy="747712"/>
          </a:xfrm>
        </p:spPr>
        <p:txBody>
          <a:bodyPr>
            <a:noAutofit/>
          </a:bodyPr>
          <a:lstStyle/>
          <a:p>
            <a:r>
              <a:rPr lang="en-US" altLang="vi-VN" dirty="0"/>
              <a:t>3. 1. </a:t>
            </a:r>
            <a:r>
              <a:rPr lang="en-US" altLang="vi-VN" dirty="0" err="1"/>
              <a:t>Tổng</a:t>
            </a:r>
            <a:r>
              <a:rPr lang="en-US" altLang="vi-VN" dirty="0"/>
              <a:t> </a:t>
            </a:r>
            <a:r>
              <a:rPr lang="en-US" altLang="vi-VN" dirty="0" err="1"/>
              <a:t>quan</a:t>
            </a:r>
            <a:r>
              <a:rPr lang="en-US" altLang="vi-VN" dirty="0"/>
              <a:t> PTTK HT </a:t>
            </a:r>
            <a:r>
              <a:rPr lang="en-US" altLang="vi-VN" dirty="0" err="1"/>
              <a:t>có</a:t>
            </a:r>
            <a:r>
              <a:rPr lang="en-US" altLang="vi-VN" dirty="0"/>
              <a:t> </a:t>
            </a:r>
            <a:r>
              <a:rPr lang="en-US" altLang="vi-VN" dirty="0" err="1"/>
              <a:t>cấu</a:t>
            </a:r>
            <a:r>
              <a:rPr lang="en-US" altLang="vi-VN" dirty="0"/>
              <a:t> </a:t>
            </a:r>
            <a:r>
              <a:rPr lang="en-US" altLang="vi-VN" dirty="0" err="1"/>
              <a:t>trúc</a:t>
            </a:r>
            <a:endParaRPr lang="en-US" altLang="vi-VN" dirty="0"/>
          </a:p>
        </p:txBody>
      </p:sp>
      <p:sp>
        <p:nvSpPr>
          <p:cNvPr id="13315" name="Rectangle 3">
            <a:extLst>
              <a:ext uri="{FF2B5EF4-FFF2-40B4-BE49-F238E27FC236}">
                <a16:creationId xmlns:a16="http://schemas.microsoft.com/office/drawing/2014/main" id="{47DDC125-7C7B-4E03-8471-3C7CE6223A4C}"/>
              </a:ext>
            </a:extLst>
          </p:cNvPr>
          <p:cNvSpPr>
            <a:spLocks noGrp="1" noChangeArrowheads="1"/>
          </p:cNvSpPr>
          <p:nvPr>
            <p:ph idx="1"/>
          </p:nvPr>
        </p:nvSpPr>
        <p:spPr>
          <a:xfrm>
            <a:off x="304800" y="1473692"/>
            <a:ext cx="8610600" cy="4927107"/>
          </a:xfrm>
        </p:spPr>
        <p:txBody>
          <a:bodyPr>
            <a:normAutofit fontScale="92500" lnSpcReduction="10000"/>
          </a:bodyPr>
          <a:lstStyle/>
          <a:p>
            <a:pPr eaLnBrk="1" hangingPunct="1"/>
            <a:r>
              <a:rPr lang="en-US" altLang="vi-VN" sz="2800" b="1" dirty="0" err="1"/>
              <a:t>Bước</a:t>
            </a:r>
            <a:r>
              <a:rPr lang="en-US" altLang="vi-VN" sz="2800" b="1" dirty="0"/>
              <a:t> </a:t>
            </a:r>
            <a:r>
              <a:rPr lang="en-US" altLang="vi-VN" sz="2800" b="1" dirty="0" err="1"/>
              <a:t>thiết</a:t>
            </a:r>
            <a:r>
              <a:rPr lang="en-US" altLang="vi-VN" sz="2800" b="1" dirty="0"/>
              <a:t> </a:t>
            </a:r>
            <a:r>
              <a:rPr lang="en-US" altLang="vi-VN" sz="2800" b="1" dirty="0" err="1"/>
              <a:t>kế</a:t>
            </a:r>
            <a:r>
              <a:rPr lang="en-US" altLang="vi-VN" sz="2800" b="1" dirty="0"/>
              <a:t>: </a:t>
            </a:r>
            <a:r>
              <a:rPr lang="en-US" altLang="vi-VN" dirty="0" err="1"/>
              <a:t>là</a:t>
            </a:r>
            <a:r>
              <a:rPr lang="en-US" altLang="vi-VN" dirty="0"/>
              <a:t> </a:t>
            </a:r>
            <a:r>
              <a:rPr lang="en-US" altLang="vi-VN" dirty="0" err="1"/>
              <a:t>nhằm</a:t>
            </a:r>
            <a:r>
              <a:rPr lang="en-US" altLang="vi-VN" dirty="0"/>
              <a:t> </a:t>
            </a:r>
            <a:r>
              <a:rPr lang="en-US" altLang="vi-VN" dirty="0" err="1"/>
              <a:t>chuyển</a:t>
            </a:r>
            <a:r>
              <a:rPr lang="en-US" altLang="vi-VN" dirty="0"/>
              <a:t> </a:t>
            </a:r>
            <a:r>
              <a:rPr lang="en-US" altLang="vi-VN" dirty="0" err="1"/>
              <a:t>các</a:t>
            </a:r>
            <a:r>
              <a:rPr lang="en-US" altLang="vi-VN" dirty="0"/>
              <a:t> </a:t>
            </a:r>
            <a:r>
              <a:rPr lang="en-US" altLang="vi-VN" dirty="0" err="1"/>
              <a:t>đặc</a:t>
            </a:r>
            <a:r>
              <a:rPr lang="en-US" altLang="vi-VN" dirty="0"/>
              <a:t> </a:t>
            </a:r>
            <a:r>
              <a:rPr lang="en-US" altLang="vi-VN" dirty="0" err="1"/>
              <a:t>tả</a:t>
            </a:r>
            <a:r>
              <a:rPr lang="en-US" altLang="vi-VN" dirty="0"/>
              <a:t> logic </a:t>
            </a:r>
            <a:r>
              <a:rPr lang="en-US" altLang="vi-VN" dirty="0" err="1"/>
              <a:t>của</a:t>
            </a:r>
            <a:r>
              <a:rPr lang="en-US" altLang="vi-VN" dirty="0"/>
              <a:t> HT </a:t>
            </a:r>
            <a:r>
              <a:rPr lang="en-US" altLang="vi-VN" dirty="0" err="1"/>
              <a:t>về</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động</a:t>
            </a:r>
            <a:r>
              <a:rPr lang="en-US" altLang="vi-VN" dirty="0"/>
              <a:t> </a:t>
            </a:r>
            <a:r>
              <a:rPr lang="en-US" altLang="vi-VN" dirty="0" err="1"/>
              <a:t>thái</a:t>
            </a:r>
            <a:r>
              <a:rPr lang="en-US" altLang="vi-VN" dirty="0"/>
              <a:t> </a:t>
            </a:r>
            <a:r>
              <a:rPr lang="en-US" altLang="vi-VN" dirty="0" err="1"/>
              <a:t>thành</a:t>
            </a:r>
            <a:r>
              <a:rPr lang="en-US" altLang="vi-VN" dirty="0"/>
              <a:t> </a:t>
            </a:r>
            <a:r>
              <a:rPr lang="en-US" altLang="vi-VN" dirty="0" err="1"/>
              <a:t>các</a:t>
            </a:r>
            <a:r>
              <a:rPr lang="en-US" altLang="vi-VN" dirty="0"/>
              <a:t> </a:t>
            </a:r>
            <a:r>
              <a:rPr lang="en-US" altLang="vi-VN" dirty="0" err="1"/>
              <a:t>đặc</a:t>
            </a:r>
            <a:r>
              <a:rPr lang="en-US" altLang="vi-VN" dirty="0"/>
              <a:t> </a:t>
            </a:r>
            <a:r>
              <a:rPr lang="en-US" altLang="vi-VN" dirty="0" err="1"/>
              <a:t>tả</a:t>
            </a:r>
            <a:r>
              <a:rPr lang="en-US" altLang="vi-VN" dirty="0"/>
              <a:t> </a:t>
            </a:r>
            <a:r>
              <a:rPr lang="en-US" altLang="vi-VN" dirty="0" err="1"/>
              <a:t>vật</a:t>
            </a:r>
            <a:r>
              <a:rPr lang="en-US" altLang="vi-VN" dirty="0"/>
              <a:t> </a:t>
            </a:r>
            <a:r>
              <a:rPr lang="en-US" altLang="vi-VN" dirty="0" err="1"/>
              <a:t>lý</a:t>
            </a:r>
            <a:r>
              <a:rPr lang="en-US" altLang="vi-VN" dirty="0"/>
              <a:t> </a:t>
            </a:r>
            <a:r>
              <a:rPr lang="en-US" altLang="vi-VN" dirty="0" err="1"/>
              <a:t>của</a:t>
            </a:r>
            <a:r>
              <a:rPr lang="en-US" altLang="vi-VN" dirty="0"/>
              <a:t> HT </a:t>
            </a:r>
            <a:r>
              <a:rPr lang="en-US" altLang="vi-VN" dirty="0" err="1"/>
              <a:t>có</a:t>
            </a:r>
            <a:r>
              <a:rPr lang="en-US" altLang="vi-VN" dirty="0"/>
              <a:t> </a:t>
            </a:r>
            <a:r>
              <a:rPr lang="en-US" altLang="vi-VN" dirty="0" err="1"/>
              <a:t>tính</a:t>
            </a:r>
            <a:r>
              <a:rPr lang="en-US" altLang="vi-VN" dirty="0"/>
              <a:t> </a:t>
            </a:r>
            <a:r>
              <a:rPr lang="en-US" altLang="vi-VN" dirty="0" err="1"/>
              <a:t>đến</a:t>
            </a:r>
            <a:r>
              <a:rPr lang="en-US" altLang="vi-VN" dirty="0"/>
              <a:t> </a:t>
            </a:r>
            <a:r>
              <a:rPr lang="en-US" altLang="vi-VN" dirty="0" err="1"/>
              <a:t>các</a:t>
            </a:r>
            <a:r>
              <a:rPr lang="en-US" altLang="vi-VN" dirty="0"/>
              <a:t> </a:t>
            </a:r>
            <a:r>
              <a:rPr lang="en-US" altLang="vi-VN" dirty="0" err="1"/>
              <a:t>yêu</a:t>
            </a:r>
            <a:r>
              <a:rPr lang="en-US" altLang="vi-VN" dirty="0"/>
              <a:t> </a:t>
            </a:r>
            <a:r>
              <a:rPr lang="en-US" altLang="vi-VN" dirty="0" err="1"/>
              <a:t>cầu</a:t>
            </a:r>
            <a:r>
              <a:rPr lang="en-US" altLang="vi-VN" dirty="0"/>
              <a:t> </a:t>
            </a:r>
            <a:r>
              <a:rPr lang="en-US" altLang="vi-VN" dirty="0" err="1"/>
              <a:t>và</a:t>
            </a:r>
            <a:r>
              <a:rPr lang="en-US" altLang="vi-VN" dirty="0"/>
              <a:t> </a:t>
            </a:r>
            <a:r>
              <a:rPr lang="en-US" altLang="vi-VN" dirty="0" err="1"/>
              <a:t>ràng</a:t>
            </a:r>
            <a:r>
              <a:rPr lang="en-US" altLang="vi-VN" dirty="0"/>
              <a:t> </a:t>
            </a:r>
            <a:r>
              <a:rPr lang="en-US" altLang="vi-VN" dirty="0" err="1"/>
              <a:t>buộc</a:t>
            </a:r>
            <a:r>
              <a:rPr lang="en-US" altLang="vi-VN" dirty="0"/>
              <a:t> </a:t>
            </a:r>
            <a:r>
              <a:rPr lang="en-US" altLang="vi-VN" dirty="0" err="1"/>
              <a:t>quản</a:t>
            </a:r>
            <a:r>
              <a:rPr lang="en-US" altLang="vi-VN" dirty="0"/>
              <a:t> </a:t>
            </a:r>
            <a:r>
              <a:rPr lang="en-US" altLang="vi-VN" dirty="0" err="1"/>
              <a:t>lý</a:t>
            </a:r>
            <a:r>
              <a:rPr lang="en-US" altLang="vi-VN" dirty="0"/>
              <a:t>.</a:t>
            </a:r>
          </a:p>
          <a:p>
            <a:pPr lvl="1"/>
            <a:r>
              <a:rPr lang="en-US" altLang="vi-VN" sz="2400" dirty="0" err="1"/>
              <a:t>Đầu</a:t>
            </a:r>
            <a:r>
              <a:rPr lang="en-US" altLang="vi-VN" sz="2400" dirty="0"/>
              <a:t> </a:t>
            </a:r>
            <a:r>
              <a:rPr lang="en-US" altLang="vi-VN" sz="2400" dirty="0" err="1"/>
              <a:t>vào</a:t>
            </a:r>
            <a:r>
              <a:rPr lang="en-US" altLang="vi-VN" sz="2400" dirty="0"/>
              <a:t> </a:t>
            </a:r>
            <a:r>
              <a:rPr lang="en-US" altLang="vi-VN" sz="2400" dirty="0" err="1"/>
              <a:t>của</a:t>
            </a:r>
            <a:r>
              <a:rPr lang="en-US" altLang="vi-VN" sz="2400" dirty="0"/>
              <a:t> </a:t>
            </a:r>
            <a:r>
              <a:rPr lang="en-US" altLang="vi-VN" sz="2400" dirty="0" err="1"/>
              <a:t>thiết</a:t>
            </a:r>
            <a:r>
              <a:rPr lang="en-US" altLang="vi-VN" sz="2400" dirty="0"/>
              <a:t> </a:t>
            </a:r>
            <a:r>
              <a:rPr lang="en-US" altLang="vi-VN" sz="2400" dirty="0" err="1"/>
              <a:t>kế</a:t>
            </a:r>
            <a:r>
              <a:rPr lang="en-US" altLang="vi-VN" sz="2400" dirty="0"/>
              <a:t>: </a:t>
            </a:r>
            <a:r>
              <a:rPr lang="en-US" altLang="vi-VN" sz="2400" dirty="0" err="1"/>
              <a:t>gồm</a:t>
            </a:r>
            <a:endParaRPr lang="en-US" altLang="vi-VN" sz="2400" dirty="0"/>
          </a:p>
          <a:p>
            <a:pPr lvl="2"/>
            <a:r>
              <a:rPr lang="en-US" altLang="vi-VN" sz="2200" dirty="0" err="1"/>
              <a:t>Các</a:t>
            </a:r>
            <a:r>
              <a:rPr lang="en-US" altLang="vi-VN" sz="2200" dirty="0"/>
              <a:t> </a:t>
            </a:r>
            <a:r>
              <a:rPr lang="en-US" altLang="vi-VN" sz="2200" dirty="0" err="1"/>
              <a:t>đặc</a:t>
            </a:r>
            <a:r>
              <a:rPr lang="en-US" altLang="vi-VN" sz="2200" dirty="0"/>
              <a:t> </a:t>
            </a:r>
            <a:r>
              <a:rPr lang="en-US" altLang="vi-VN" sz="2200" dirty="0" err="1"/>
              <a:t>tả</a:t>
            </a:r>
            <a:r>
              <a:rPr lang="en-US" altLang="vi-VN" sz="2200" dirty="0"/>
              <a:t> logic </a:t>
            </a:r>
            <a:r>
              <a:rPr lang="en-US" altLang="vi-VN" sz="2200" dirty="0" err="1"/>
              <a:t>về</a:t>
            </a:r>
            <a:r>
              <a:rPr lang="en-US" altLang="vi-VN" sz="2200" dirty="0"/>
              <a:t> HT </a:t>
            </a:r>
            <a:r>
              <a:rPr lang="en-US" altLang="vi-VN" sz="2200" dirty="0" err="1"/>
              <a:t>có</a:t>
            </a:r>
            <a:r>
              <a:rPr lang="en-US" altLang="vi-VN" sz="2200" dirty="0"/>
              <a:t> </a:t>
            </a:r>
            <a:r>
              <a:rPr lang="en-US" altLang="vi-VN" sz="2200" dirty="0" err="1"/>
              <a:t>được</a:t>
            </a:r>
            <a:r>
              <a:rPr lang="en-US" altLang="vi-VN" sz="2200" dirty="0"/>
              <a:t> </a:t>
            </a:r>
            <a:r>
              <a:rPr lang="en-US" altLang="vi-VN" sz="2200" dirty="0" err="1"/>
              <a:t>từ</a:t>
            </a:r>
            <a:r>
              <a:rPr lang="en-US" altLang="vi-VN" sz="2200" dirty="0"/>
              <a:t> </a:t>
            </a:r>
            <a:r>
              <a:rPr lang="en-US" altLang="vi-VN" sz="2200" dirty="0" err="1"/>
              <a:t>giai</a:t>
            </a:r>
            <a:r>
              <a:rPr lang="en-US" altLang="vi-VN" sz="2200" dirty="0"/>
              <a:t> </a:t>
            </a:r>
            <a:r>
              <a:rPr lang="en-US" altLang="vi-VN" sz="2200" dirty="0" err="1"/>
              <a:t>đoạn</a:t>
            </a:r>
            <a:r>
              <a:rPr lang="en-US" altLang="vi-VN" sz="2200" dirty="0"/>
              <a:t> </a:t>
            </a:r>
            <a:r>
              <a:rPr lang="en-US" altLang="vi-VN" sz="2200" dirty="0" err="1"/>
              <a:t>phân</a:t>
            </a:r>
            <a:r>
              <a:rPr lang="en-US" altLang="vi-VN" sz="2200" dirty="0"/>
              <a:t> </a:t>
            </a:r>
            <a:r>
              <a:rPr lang="en-US" altLang="vi-VN" sz="2200" dirty="0" err="1"/>
              <a:t>tích</a:t>
            </a:r>
            <a:endParaRPr lang="en-US" altLang="vi-VN" sz="2200" dirty="0"/>
          </a:p>
          <a:p>
            <a:pPr lvl="2"/>
            <a:r>
              <a:rPr lang="en-US" altLang="vi-VN" sz="2200" dirty="0" err="1"/>
              <a:t>Các</a:t>
            </a:r>
            <a:r>
              <a:rPr lang="en-US" altLang="vi-VN" sz="2200" dirty="0"/>
              <a:t> </a:t>
            </a:r>
            <a:r>
              <a:rPr lang="en-US" altLang="vi-VN" sz="2200" dirty="0" err="1"/>
              <a:t>yêu</a:t>
            </a:r>
            <a:r>
              <a:rPr lang="en-US" altLang="vi-VN" sz="2200" dirty="0"/>
              <a:t> </a:t>
            </a:r>
            <a:r>
              <a:rPr lang="en-US" altLang="vi-VN" sz="2200" dirty="0" err="1"/>
              <a:t>cầu</a:t>
            </a:r>
            <a:r>
              <a:rPr lang="en-US" altLang="vi-VN" sz="2200" dirty="0"/>
              <a:t> </a:t>
            </a:r>
            <a:r>
              <a:rPr lang="en-US" altLang="vi-VN" sz="2200" dirty="0" err="1"/>
              <a:t>và</a:t>
            </a:r>
            <a:r>
              <a:rPr lang="en-US" altLang="vi-VN" sz="2200" dirty="0"/>
              <a:t> </a:t>
            </a:r>
            <a:r>
              <a:rPr lang="en-US" altLang="vi-VN" sz="2200" dirty="0" err="1"/>
              <a:t>ràng</a:t>
            </a:r>
            <a:r>
              <a:rPr lang="en-US" altLang="vi-VN" sz="2200" dirty="0"/>
              <a:t> </a:t>
            </a:r>
            <a:r>
              <a:rPr lang="en-US" altLang="vi-VN" sz="2200" dirty="0" err="1"/>
              <a:t>buộc</a:t>
            </a:r>
            <a:r>
              <a:rPr lang="en-US" altLang="vi-VN" sz="2200" dirty="0"/>
              <a:t> </a:t>
            </a:r>
            <a:r>
              <a:rPr lang="en-US" altLang="vi-VN" sz="2200" dirty="0" err="1"/>
              <a:t>về</a:t>
            </a:r>
            <a:r>
              <a:rPr lang="en-US" altLang="vi-VN" sz="2200" dirty="0"/>
              <a:t> </a:t>
            </a:r>
            <a:r>
              <a:rPr lang="en-US" altLang="vi-VN" sz="2200" dirty="0" err="1"/>
              <a:t>các</a:t>
            </a:r>
            <a:r>
              <a:rPr lang="en-US" altLang="vi-VN" sz="2200" dirty="0"/>
              <a:t> </a:t>
            </a:r>
            <a:r>
              <a:rPr lang="en-US" altLang="vi-VN" sz="2200" dirty="0" err="1"/>
              <a:t>điều</a:t>
            </a:r>
            <a:r>
              <a:rPr lang="en-US" altLang="vi-VN" sz="2200" dirty="0"/>
              <a:t> </a:t>
            </a:r>
            <a:r>
              <a:rPr lang="en-US" altLang="vi-VN" sz="2200" dirty="0" err="1"/>
              <a:t>kiện</a:t>
            </a:r>
            <a:r>
              <a:rPr lang="en-US" altLang="vi-VN" sz="2200" dirty="0"/>
              <a:t> </a:t>
            </a:r>
            <a:r>
              <a:rPr lang="en-US" altLang="vi-VN" sz="2200" dirty="0" err="1"/>
              <a:t>vật</a:t>
            </a:r>
            <a:r>
              <a:rPr lang="en-US" altLang="vi-VN" sz="2200" dirty="0"/>
              <a:t> </a:t>
            </a:r>
            <a:r>
              <a:rPr lang="en-US" altLang="vi-VN" sz="2200" dirty="0" err="1"/>
              <a:t>lý</a:t>
            </a:r>
            <a:r>
              <a:rPr lang="en-US" altLang="vi-VN" sz="2200" dirty="0"/>
              <a:t> </a:t>
            </a:r>
            <a:r>
              <a:rPr lang="en-US" altLang="vi-VN" sz="2200" dirty="0" err="1"/>
              <a:t>cụ</a:t>
            </a:r>
            <a:r>
              <a:rPr lang="en-US" altLang="vi-VN" sz="2200" dirty="0"/>
              <a:t> </a:t>
            </a:r>
            <a:r>
              <a:rPr lang="en-US" altLang="vi-VN" sz="2200" dirty="0" err="1"/>
              <a:t>thể</a:t>
            </a:r>
            <a:endParaRPr lang="en-US" altLang="vi-VN" sz="2200" dirty="0"/>
          </a:p>
          <a:p>
            <a:pPr lvl="1"/>
            <a:r>
              <a:rPr lang="en-US" altLang="vi-VN" sz="2400" dirty="0" err="1"/>
              <a:t>Đầu</a:t>
            </a:r>
            <a:r>
              <a:rPr lang="en-US" altLang="vi-VN" sz="2400" dirty="0"/>
              <a:t> ra </a:t>
            </a:r>
            <a:r>
              <a:rPr lang="en-US" altLang="vi-VN" sz="2400" dirty="0" err="1"/>
              <a:t>sẽ</a:t>
            </a:r>
            <a:r>
              <a:rPr lang="en-US" altLang="vi-VN" sz="2400" dirty="0"/>
              <a:t> </a:t>
            </a:r>
            <a:r>
              <a:rPr lang="en-US" altLang="vi-VN" sz="2400" dirty="0" err="1"/>
              <a:t>là</a:t>
            </a:r>
            <a:r>
              <a:rPr lang="en-US" altLang="vi-VN" sz="2400" dirty="0"/>
              <a:t> </a:t>
            </a:r>
            <a:r>
              <a:rPr lang="en-US" altLang="vi-VN" sz="2400" dirty="0" err="1"/>
              <a:t>các</a:t>
            </a:r>
            <a:r>
              <a:rPr lang="en-US" altLang="vi-VN" sz="2400" dirty="0"/>
              <a:t> </a:t>
            </a:r>
            <a:r>
              <a:rPr lang="en-US" altLang="vi-VN" sz="2400" dirty="0" err="1"/>
              <a:t>quyết</a:t>
            </a:r>
            <a:r>
              <a:rPr lang="en-US" altLang="vi-VN" sz="2400" dirty="0"/>
              <a:t> </a:t>
            </a:r>
            <a:r>
              <a:rPr lang="en-US" altLang="vi-VN" sz="2400" dirty="0" err="1"/>
              <a:t>định</a:t>
            </a:r>
            <a:r>
              <a:rPr lang="en-US" altLang="vi-VN" sz="2400" dirty="0"/>
              <a:t> </a:t>
            </a:r>
            <a:r>
              <a:rPr lang="en-US" altLang="vi-VN" sz="2400" dirty="0" err="1"/>
              <a:t>về</a:t>
            </a:r>
            <a:r>
              <a:rPr lang="en-US" altLang="vi-VN" sz="2400" dirty="0"/>
              <a:t>:</a:t>
            </a:r>
          </a:p>
          <a:p>
            <a:pPr lvl="2"/>
            <a:r>
              <a:rPr lang="en-US" altLang="vi-VN" sz="2200" dirty="0" err="1"/>
              <a:t>Một</a:t>
            </a:r>
            <a:r>
              <a:rPr lang="en-US" altLang="vi-VN" sz="2200" dirty="0"/>
              <a:t> </a:t>
            </a:r>
            <a:r>
              <a:rPr lang="en-US" altLang="vi-VN" sz="2200" dirty="0" err="1"/>
              <a:t>kiến</a:t>
            </a:r>
            <a:r>
              <a:rPr lang="en-US" altLang="vi-VN" sz="2200" dirty="0"/>
              <a:t> </a:t>
            </a:r>
            <a:r>
              <a:rPr lang="en-US" altLang="vi-VN" sz="2200" dirty="0" err="1"/>
              <a:t>trúc</a:t>
            </a:r>
            <a:r>
              <a:rPr lang="en-US" altLang="vi-VN" sz="2200" dirty="0"/>
              <a:t> </a:t>
            </a:r>
            <a:r>
              <a:rPr lang="en-US" altLang="vi-VN" sz="2200" dirty="0" err="1"/>
              <a:t>tổng</a:t>
            </a:r>
            <a:r>
              <a:rPr lang="en-US" altLang="vi-VN" sz="2200" dirty="0"/>
              <a:t> </a:t>
            </a:r>
            <a:r>
              <a:rPr lang="en-US" altLang="vi-VN" sz="2200" dirty="0" err="1"/>
              <a:t>thể</a:t>
            </a:r>
            <a:r>
              <a:rPr lang="en-US" altLang="vi-VN" sz="2200" dirty="0"/>
              <a:t> </a:t>
            </a:r>
            <a:r>
              <a:rPr lang="en-US" altLang="vi-VN" sz="2200" dirty="0" err="1"/>
              <a:t>của</a:t>
            </a:r>
            <a:r>
              <a:rPr lang="en-US" altLang="vi-VN" sz="2200" dirty="0"/>
              <a:t> HT</a:t>
            </a:r>
          </a:p>
          <a:p>
            <a:pPr lvl="2"/>
            <a:r>
              <a:rPr lang="en-US" altLang="vi-VN" sz="2200" dirty="0" err="1"/>
              <a:t>Các</a:t>
            </a:r>
            <a:r>
              <a:rPr lang="en-US" altLang="vi-VN" sz="2200" dirty="0"/>
              <a:t> </a:t>
            </a:r>
            <a:r>
              <a:rPr lang="en-US" altLang="vi-VN" sz="2200" dirty="0" err="1"/>
              <a:t>hình</a:t>
            </a:r>
            <a:r>
              <a:rPr lang="en-US" altLang="vi-VN" sz="2200" dirty="0"/>
              <a:t> </a:t>
            </a:r>
            <a:r>
              <a:rPr lang="en-US" altLang="vi-VN" sz="2200" dirty="0" err="1"/>
              <a:t>thức</a:t>
            </a:r>
            <a:r>
              <a:rPr lang="en-US" altLang="vi-VN" sz="2200" dirty="0"/>
              <a:t> </a:t>
            </a:r>
            <a:r>
              <a:rPr lang="en-US" altLang="vi-VN" sz="2200" dirty="0" err="1"/>
              <a:t>trao</a:t>
            </a:r>
            <a:r>
              <a:rPr lang="en-US" altLang="vi-VN" sz="2200" dirty="0"/>
              <a:t> </a:t>
            </a:r>
            <a:r>
              <a:rPr lang="en-US" altLang="vi-VN" sz="2200" dirty="0" err="1"/>
              <a:t>đổi</a:t>
            </a:r>
            <a:r>
              <a:rPr lang="en-US" altLang="vi-VN" sz="2200" dirty="0"/>
              <a:t> </a:t>
            </a:r>
            <a:r>
              <a:rPr lang="en-US" altLang="vi-VN" sz="2200" dirty="0" err="1"/>
              <a:t>trên</a:t>
            </a:r>
            <a:r>
              <a:rPr lang="en-US" altLang="vi-VN" sz="2200" dirty="0"/>
              <a:t> </a:t>
            </a:r>
            <a:r>
              <a:rPr lang="en-US" altLang="vi-VN" sz="2200" dirty="0" err="1"/>
              <a:t>biên</a:t>
            </a:r>
            <a:r>
              <a:rPr lang="en-US" altLang="vi-VN" sz="2200" dirty="0"/>
              <a:t> </a:t>
            </a:r>
            <a:r>
              <a:rPr lang="en-US" altLang="vi-VN" sz="2200" dirty="0" err="1"/>
              <a:t>của</a:t>
            </a:r>
            <a:r>
              <a:rPr lang="en-US" altLang="vi-VN" sz="2200" dirty="0"/>
              <a:t> HT</a:t>
            </a:r>
          </a:p>
          <a:p>
            <a:pPr lvl="2"/>
            <a:r>
              <a:rPr lang="en-US" altLang="vi-VN" sz="2200" dirty="0" err="1"/>
              <a:t>Các</a:t>
            </a:r>
            <a:r>
              <a:rPr lang="en-US" altLang="vi-VN" sz="2200" dirty="0"/>
              <a:t> </a:t>
            </a:r>
            <a:r>
              <a:rPr lang="en-US" altLang="vi-VN" sz="2200" dirty="0" err="1"/>
              <a:t>kiểm</a:t>
            </a:r>
            <a:r>
              <a:rPr lang="en-US" altLang="vi-VN" sz="2200" dirty="0"/>
              <a:t> </a:t>
            </a:r>
            <a:r>
              <a:rPr lang="en-US" altLang="vi-VN" sz="2200" dirty="0" err="1"/>
              <a:t>soát</a:t>
            </a:r>
            <a:r>
              <a:rPr lang="en-US" altLang="vi-VN" sz="2200" dirty="0"/>
              <a:t> </a:t>
            </a:r>
            <a:r>
              <a:rPr lang="en-US" altLang="vi-VN" sz="2200" dirty="0" err="1"/>
              <a:t>nhằm</a:t>
            </a:r>
            <a:r>
              <a:rPr lang="en-US" altLang="vi-VN" sz="2200" dirty="0"/>
              <a:t> </a:t>
            </a:r>
            <a:r>
              <a:rPr lang="en-US" altLang="vi-VN" sz="2200" dirty="0" err="1"/>
              <a:t>phòng</a:t>
            </a:r>
            <a:r>
              <a:rPr lang="en-US" altLang="vi-VN" sz="2200" dirty="0"/>
              <a:t> </a:t>
            </a:r>
            <a:r>
              <a:rPr lang="en-US" altLang="vi-VN" sz="2200" dirty="0" err="1"/>
              <a:t>ngừa</a:t>
            </a:r>
            <a:r>
              <a:rPr lang="en-US" altLang="vi-VN" sz="2200" dirty="0"/>
              <a:t> </a:t>
            </a:r>
            <a:r>
              <a:rPr lang="en-US" altLang="vi-VN" sz="2200" dirty="0" err="1"/>
              <a:t>sự</a:t>
            </a:r>
            <a:r>
              <a:rPr lang="en-US" altLang="vi-VN" sz="2200" dirty="0"/>
              <a:t> </a:t>
            </a:r>
            <a:r>
              <a:rPr lang="en-US" altLang="vi-VN" sz="2200" dirty="0" err="1"/>
              <a:t>cố</a:t>
            </a:r>
            <a:endParaRPr lang="en-US" altLang="vi-VN" sz="2200" dirty="0"/>
          </a:p>
          <a:p>
            <a:pPr lvl="2"/>
            <a:r>
              <a:rPr lang="en-US" altLang="vi-VN" sz="2200" dirty="0" err="1"/>
              <a:t>Tổ</a:t>
            </a:r>
            <a:r>
              <a:rPr lang="en-US" altLang="vi-VN" sz="2200" dirty="0"/>
              <a:t> </a:t>
            </a:r>
            <a:r>
              <a:rPr lang="en-US" altLang="vi-VN" sz="2200" dirty="0" err="1"/>
              <a:t>chức</a:t>
            </a:r>
            <a:r>
              <a:rPr lang="en-US" altLang="vi-VN" sz="2200" dirty="0"/>
              <a:t> </a:t>
            </a:r>
            <a:r>
              <a:rPr lang="en-US" altLang="vi-VN" sz="2200" dirty="0" err="1"/>
              <a:t>vật</a:t>
            </a:r>
            <a:r>
              <a:rPr lang="en-US" altLang="vi-VN" sz="2200" dirty="0"/>
              <a:t> </a:t>
            </a:r>
            <a:r>
              <a:rPr lang="en-US" altLang="vi-VN" sz="2200" dirty="0" err="1"/>
              <a:t>lý</a:t>
            </a:r>
            <a:r>
              <a:rPr lang="en-US" altLang="vi-VN" sz="2200" dirty="0"/>
              <a:t> </a:t>
            </a:r>
            <a:r>
              <a:rPr lang="en-US" altLang="vi-VN" sz="2200" dirty="0" err="1"/>
              <a:t>của</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theo</a:t>
            </a:r>
            <a:r>
              <a:rPr lang="en-US" altLang="vi-VN" sz="2200" dirty="0"/>
              <a:t> </a:t>
            </a:r>
            <a:r>
              <a:rPr lang="en-US" altLang="vi-VN" sz="2200" dirty="0" err="1"/>
              <a:t>phương</a:t>
            </a:r>
            <a:r>
              <a:rPr lang="en-US" altLang="vi-VN" sz="2200" dirty="0"/>
              <a:t> </a:t>
            </a:r>
            <a:r>
              <a:rPr lang="en-US" altLang="vi-VN" sz="2200" dirty="0" err="1"/>
              <a:t>án</a:t>
            </a:r>
            <a:r>
              <a:rPr lang="en-US" altLang="vi-VN" sz="2200" dirty="0"/>
              <a:t> </a:t>
            </a:r>
            <a:r>
              <a:rPr lang="en-US" altLang="vi-VN" sz="2200" dirty="0" err="1"/>
              <a:t>sử</a:t>
            </a:r>
            <a:r>
              <a:rPr lang="en-US" altLang="vi-VN" sz="2200" dirty="0"/>
              <a:t> </a:t>
            </a:r>
            <a:r>
              <a:rPr lang="en-US" altLang="vi-VN" sz="2200" dirty="0" err="1"/>
              <a:t>dụng</a:t>
            </a:r>
            <a:r>
              <a:rPr lang="en-US" altLang="vi-VN" sz="2200" dirty="0"/>
              <a:t> HQTCSDL </a:t>
            </a:r>
          </a:p>
          <a:p>
            <a:pPr lvl="2"/>
            <a:r>
              <a:rPr lang="en-US" altLang="vi-VN" sz="2200" dirty="0" err="1"/>
              <a:t>Tổ</a:t>
            </a:r>
            <a:r>
              <a:rPr lang="en-US" altLang="vi-VN" sz="2200" dirty="0"/>
              <a:t> </a:t>
            </a:r>
            <a:r>
              <a:rPr lang="en-US" altLang="vi-VN" sz="2200" dirty="0" err="1"/>
              <a:t>chức</a:t>
            </a:r>
            <a:r>
              <a:rPr lang="en-US" altLang="vi-VN" sz="2200" dirty="0"/>
              <a:t> </a:t>
            </a:r>
            <a:r>
              <a:rPr lang="en-US" altLang="vi-VN" sz="2200" dirty="0" err="1"/>
              <a:t>chương</a:t>
            </a:r>
            <a:r>
              <a:rPr lang="en-US" altLang="vi-VN" sz="2200" dirty="0"/>
              <a:t> </a:t>
            </a:r>
            <a:r>
              <a:rPr lang="en-US" altLang="vi-VN" sz="2200" dirty="0" err="1"/>
              <a:t>trình</a:t>
            </a:r>
            <a:r>
              <a:rPr lang="en-US" altLang="vi-VN" sz="2200" dirty="0"/>
              <a:t> </a:t>
            </a:r>
            <a:r>
              <a:rPr lang="en-US" altLang="vi-VN" sz="2200" dirty="0" err="1"/>
              <a:t>theo</a:t>
            </a:r>
            <a:r>
              <a:rPr lang="en-US" altLang="vi-VN" sz="2200" dirty="0"/>
              <a:t> </a:t>
            </a:r>
            <a:r>
              <a:rPr lang="en-US" altLang="vi-VN" sz="2200" dirty="0" err="1"/>
              <a:t>các</a:t>
            </a:r>
            <a:r>
              <a:rPr lang="en-US" altLang="vi-VN" sz="2200" dirty="0"/>
              <a:t> module</a:t>
            </a:r>
          </a:p>
        </p:txBody>
      </p:sp>
      <p:sp>
        <p:nvSpPr>
          <p:cNvPr id="2" name="Slide Number Placeholder 1">
            <a:extLst>
              <a:ext uri="{FF2B5EF4-FFF2-40B4-BE49-F238E27FC236}">
                <a16:creationId xmlns:a16="http://schemas.microsoft.com/office/drawing/2014/main" id="{ED675377-0A96-4C3A-BB4B-024C1E6981A7}"/>
              </a:ext>
            </a:extLst>
          </p:cNvPr>
          <p:cNvSpPr>
            <a:spLocks noGrp="1"/>
          </p:cNvSpPr>
          <p:nvPr>
            <p:ph type="sldNum" sz="quarter" idx="12"/>
          </p:nvPr>
        </p:nvSpPr>
        <p:spPr/>
        <p:txBody>
          <a:bodyPr/>
          <a:lstStyle/>
          <a:p>
            <a:fld id="{75AD155E-7EA3-EA46-B9DC-061AAF62E150}"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9D69-05E4-4BBF-9F9B-0FE7565AD79D}"/>
              </a:ext>
            </a:extLst>
          </p:cNvPr>
          <p:cNvSpPr>
            <a:spLocks noGrp="1"/>
          </p:cNvSpPr>
          <p:nvPr>
            <p:ph type="title"/>
          </p:nvPr>
        </p:nvSpPr>
        <p:spPr/>
        <p:txBody>
          <a:bodyPr/>
          <a:lstStyle/>
          <a:p>
            <a:r>
              <a:rPr lang="en-US" altLang="vi-VN" dirty="0"/>
              <a:t>Quan </a:t>
            </a:r>
            <a:r>
              <a:rPr lang="en-US" altLang="vi-VN" dirty="0" err="1"/>
              <a:t>hệ</a:t>
            </a:r>
            <a:r>
              <a:rPr lang="en-US" altLang="vi-VN" dirty="0"/>
              <a:t> </a:t>
            </a:r>
            <a:r>
              <a:rPr lang="en-US" altLang="vi-VN" dirty="0" err="1"/>
              <a:t>chấm</a:t>
            </a:r>
            <a:r>
              <a:rPr lang="en-US" altLang="vi-VN" dirty="0"/>
              <a:t> </a:t>
            </a:r>
            <a:r>
              <a:rPr lang="en-US" altLang="vi-VN" dirty="0" err="1"/>
              <a:t>công</a:t>
            </a:r>
            <a:endParaRPr lang="en-GB" dirty="0"/>
          </a:p>
        </p:txBody>
      </p:sp>
      <p:graphicFrame>
        <p:nvGraphicFramePr>
          <p:cNvPr id="5" name="Table Placeholder 102404">
            <a:extLst>
              <a:ext uri="{FF2B5EF4-FFF2-40B4-BE49-F238E27FC236}">
                <a16:creationId xmlns:a16="http://schemas.microsoft.com/office/drawing/2014/main" id="{E06AA7F5-2BDD-41AC-9B79-AB8CFFB52E4B}"/>
              </a:ext>
            </a:extLst>
          </p:cNvPr>
          <p:cNvGraphicFramePr>
            <a:graphicFrameLocks/>
          </p:cNvGraphicFramePr>
          <p:nvPr>
            <p:extLst>
              <p:ext uri="{D42A27DB-BD31-4B8C-83A1-F6EECF244321}">
                <p14:modId xmlns:p14="http://schemas.microsoft.com/office/powerpoint/2010/main" val="3335460124"/>
              </p:ext>
            </p:extLst>
          </p:nvPr>
        </p:nvGraphicFramePr>
        <p:xfrm>
          <a:off x="457200" y="1589306"/>
          <a:ext cx="8229600" cy="4551363"/>
        </p:xfrm>
        <a:graphic>
          <a:graphicData uri="http://schemas.openxmlformats.org/drawingml/2006/table">
            <a:tbl>
              <a:tblPr/>
              <a:tblGrid>
                <a:gridCol w="912813">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112837">
                  <a:extLst>
                    <a:ext uri="{9D8B030D-6E8A-4147-A177-3AD203B41FA5}">
                      <a16:colId xmlns:a16="http://schemas.microsoft.com/office/drawing/2014/main" val="20003"/>
                    </a:ext>
                  </a:extLst>
                </a:gridCol>
                <a:gridCol w="930275">
                  <a:extLst>
                    <a:ext uri="{9D8B030D-6E8A-4147-A177-3AD203B41FA5}">
                      <a16:colId xmlns:a16="http://schemas.microsoft.com/office/drawing/2014/main" val="20004"/>
                    </a:ext>
                  </a:extLst>
                </a:gridCol>
                <a:gridCol w="1022350">
                  <a:extLst>
                    <a:ext uri="{9D8B030D-6E8A-4147-A177-3AD203B41FA5}">
                      <a16:colId xmlns:a16="http://schemas.microsoft.com/office/drawing/2014/main" val="20005"/>
                    </a:ext>
                  </a:extLst>
                </a:gridCol>
                <a:gridCol w="1020763">
                  <a:extLst>
                    <a:ext uri="{9D8B030D-6E8A-4147-A177-3AD203B41FA5}">
                      <a16:colId xmlns:a16="http://schemas.microsoft.com/office/drawing/2014/main" val="20006"/>
                    </a:ext>
                  </a:extLst>
                </a:gridCol>
                <a:gridCol w="985837">
                  <a:extLst>
                    <a:ext uri="{9D8B030D-6E8A-4147-A177-3AD203B41FA5}">
                      <a16:colId xmlns:a16="http://schemas.microsoft.com/office/drawing/2014/main" val="20007"/>
                    </a:ext>
                  </a:extLst>
                </a:gridCol>
              </a:tblGrid>
              <a:tr h="6858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Mã máy</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Tên máy</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Mã CN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Tên CN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Mã PX</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Tên PX</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Trưởng PX</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b="1" dirty="0">
                          <a:latin typeface="Arial" panose="020B0604020202020204" pitchFamily="34" charset="0"/>
                          <a:cs typeface="Arial" panose="020B0604020202020204" pitchFamily="34" charset="0"/>
                        </a:rPr>
                        <a:t>Thời gian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Máy tiện 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cn1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Việt</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px1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H</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n tiện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Trung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1" fontAlgn="b" hangingPunct="1">
                        <a:buNone/>
                      </a:pPr>
                      <a:r>
                        <a:rPr sz="1600" dirty="0">
                          <a:latin typeface="Arial" panose="020B0604020202020204" pitchFamily="34" charset="0"/>
                          <a:cs typeface="Arial" panose="020B0604020202020204" pitchFamily="34" charset="0"/>
                        </a:rPr>
                        <a:t>25</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4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Máy tiện 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cn1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Việt</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px1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H</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n tiện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Trung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1" fontAlgn="b" hangingPunct="1">
                        <a:buNone/>
                      </a:pPr>
                      <a:r>
                        <a:rPr sz="1600" dirty="0">
                          <a:latin typeface="Arial" panose="020B0604020202020204" pitchFamily="34" charset="0"/>
                          <a:cs typeface="Arial" panose="020B0604020202020204" pitchFamily="34" charset="0"/>
                        </a:rPr>
                        <a:t>20</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Máy tiện 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cn2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Chung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px1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H</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n tiện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Trung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1" fontAlgn="b" hangingPunct="1">
                        <a:buNone/>
                      </a:pPr>
                      <a:r>
                        <a:rPr sz="1600" dirty="0">
                          <a:latin typeface="Arial" panose="020B0604020202020204" pitchFamily="34" charset="0"/>
                          <a:cs typeface="Arial" panose="020B0604020202020204" pitchFamily="34" charset="0"/>
                        </a:rPr>
                        <a:t>30</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93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m3</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Máy h</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n 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cn2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Chung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px1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H</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n tiện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Trung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1" fontAlgn="b" hangingPunct="1">
                        <a:buNone/>
                      </a:pPr>
                      <a:r>
                        <a:rPr sz="1600" dirty="0">
                          <a:latin typeface="Arial" panose="020B0604020202020204" pitchFamily="34" charset="0"/>
                          <a:cs typeface="Arial" panose="020B0604020202020204" pitchFamily="34" charset="0"/>
                        </a:rPr>
                        <a:t>20</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4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m4</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Máy cắt 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cn3</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Hiếu</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px2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B</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o cắt</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Phong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1" fontAlgn="b" hangingPunct="1">
                        <a:buNone/>
                      </a:pPr>
                      <a:r>
                        <a:rPr sz="1600" dirty="0">
                          <a:latin typeface="Arial" panose="020B0604020202020204" pitchFamily="34" charset="0"/>
                          <a:cs typeface="Arial" panose="020B0604020202020204" pitchFamily="34" charset="0"/>
                        </a:rPr>
                        <a:t>36</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4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m5</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Máy b</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o 1</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cn4</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Miền</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px2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B</a:t>
                      </a:r>
                      <a:r>
                        <a:rPr sz="1600" dirty="0">
                          <a:latin typeface="Arial" panose="020B0604020202020204" pitchFamily="34" charset="0"/>
                          <a:ea typeface="Arial" panose="020B0604020202020204" pitchFamily="34" charset="0"/>
                        </a:rPr>
                        <a:t>à</a:t>
                      </a:r>
                      <a:r>
                        <a:rPr sz="1600" dirty="0">
                          <a:latin typeface="Arial" panose="020B0604020202020204" pitchFamily="34" charset="0"/>
                          <a:cs typeface="Arial" panose="020B0604020202020204" pitchFamily="34" charset="0"/>
                        </a:rPr>
                        <a:t>o cắt</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 hangingPunct="1">
                        <a:buNone/>
                      </a:pPr>
                      <a:r>
                        <a:rPr sz="1600" dirty="0">
                          <a:latin typeface="Arial" panose="020B0604020202020204" pitchFamily="34" charset="0"/>
                          <a:cs typeface="Arial" panose="020B0604020202020204" pitchFamily="34" charset="0"/>
                        </a:rPr>
                        <a:t>Phong</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1" fontAlgn="b" hangingPunct="1">
                        <a:buNone/>
                      </a:pPr>
                      <a:r>
                        <a:rPr sz="1600" dirty="0">
                          <a:latin typeface="Arial" panose="020B0604020202020204" pitchFamily="34" charset="0"/>
                          <a:cs typeface="Arial" panose="020B0604020202020204" pitchFamily="34" charset="0"/>
                        </a:rPr>
                        <a:t>42</a:t>
                      </a:r>
                      <a:endParaRPr lang="en-US" sz="1600" dirty="0">
                        <a:latin typeface="Arial" panose="020B0604020202020204" pitchFamily="34" charset="0"/>
                      </a:endParaRPr>
                    </a:p>
                  </a:txBody>
                  <a:tcPr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Slide Number Placeholder 2">
            <a:extLst>
              <a:ext uri="{FF2B5EF4-FFF2-40B4-BE49-F238E27FC236}">
                <a16:creationId xmlns:a16="http://schemas.microsoft.com/office/drawing/2014/main" id="{A7AD2165-FA5A-4547-A243-DA0EDAFB259E}"/>
              </a:ext>
            </a:extLst>
          </p:cNvPr>
          <p:cNvSpPr>
            <a:spLocks noGrp="1"/>
          </p:cNvSpPr>
          <p:nvPr>
            <p:ph type="sldNum" sz="quarter" idx="12"/>
          </p:nvPr>
        </p:nvSpPr>
        <p:spPr/>
        <p:txBody>
          <a:bodyPr/>
          <a:lstStyle/>
          <a:p>
            <a:fld id="{75AD155E-7EA3-EA46-B9DC-061AAF62E150}" type="slidenum">
              <a:rPr lang="en-US" smtClean="0"/>
              <a:pPr/>
              <a:t>60</a:t>
            </a:fld>
            <a:endParaRPr lang="en-US" dirty="0"/>
          </a:p>
        </p:txBody>
      </p:sp>
    </p:spTree>
    <p:extLst>
      <p:ext uri="{BB962C8B-B14F-4D97-AF65-F5344CB8AC3E}">
        <p14:creationId xmlns:p14="http://schemas.microsoft.com/office/powerpoint/2010/main" val="662815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a:extLst>
              <a:ext uri="{FF2B5EF4-FFF2-40B4-BE49-F238E27FC236}">
                <a16:creationId xmlns:a16="http://schemas.microsoft.com/office/drawing/2014/main" id="{4C22956F-FC33-4215-8982-3EFC06BEC6FC}"/>
              </a:ext>
            </a:extLst>
          </p:cNvPr>
          <p:cNvSpPr>
            <a:spLocks noGrp="1" noChangeArrowheads="1"/>
          </p:cNvSpPr>
          <p:nvPr>
            <p:ph type="title"/>
          </p:nvPr>
        </p:nvSpPr>
        <p:spPr/>
        <p:txBody>
          <a:bodyPr/>
          <a:lstStyle/>
          <a:p>
            <a:pPr eaLnBrk="1" hangingPunct="1"/>
            <a:r>
              <a:rPr lang="en-US" altLang="vi-VN"/>
              <a:t>Phụ thuộc hàm</a:t>
            </a:r>
          </a:p>
        </p:txBody>
      </p:sp>
      <p:sp>
        <p:nvSpPr>
          <p:cNvPr id="103429" name="Rectangle 3">
            <a:extLst>
              <a:ext uri="{FF2B5EF4-FFF2-40B4-BE49-F238E27FC236}">
                <a16:creationId xmlns:a16="http://schemas.microsoft.com/office/drawing/2014/main" id="{94ACB75E-0068-4FA9-9E1C-F729CACBC2A7}"/>
              </a:ext>
            </a:extLst>
          </p:cNvPr>
          <p:cNvSpPr>
            <a:spLocks noGrp="1" noChangeArrowheads="1"/>
          </p:cNvSpPr>
          <p:nvPr>
            <p:ph idx="1"/>
          </p:nvPr>
        </p:nvSpPr>
        <p:spPr/>
        <p:txBody>
          <a:bodyPr>
            <a:normAutofit lnSpcReduction="10000"/>
          </a:bodyPr>
          <a:lstStyle/>
          <a:p>
            <a:pPr eaLnBrk="1" hangingPunct="1">
              <a:lnSpc>
                <a:spcPct val="90000"/>
              </a:lnSpc>
            </a:pPr>
            <a:r>
              <a:rPr lang="en-US" altLang="vi-VN" sz="2600" dirty="0" err="1"/>
              <a:t>Tính</a:t>
            </a:r>
            <a:r>
              <a:rPr lang="en-US" altLang="vi-VN" sz="2600" dirty="0"/>
              <a:t> </a:t>
            </a:r>
            <a:r>
              <a:rPr lang="en-US" altLang="vi-VN" sz="2600" dirty="0" err="1"/>
              <a:t>chất</a:t>
            </a:r>
            <a:r>
              <a:rPr lang="en-US" altLang="vi-VN" sz="2600" dirty="0"/>
              <a:t> </a:t>
            </a:r>
            <a:r>
              <a:rPr lang="en-US" altLang="vi-VN" sz="2600" dirty="0" err="1"/>
              <a:t>của</a:t>
            </a:r>
            <a:r>
              <a:rPr lang="en-US" altLang="vi-VN" sz="2600" dirty="0"/>
              <a:t> </a:t>
            </a:r>
            <a:r>
              <a:rPr lang="en-US" altLang="vi-VN" sz="2600" dirty="0" err="1"/>
              <a:t>phụ</a:t>
            </a:r>
            <a:r>
              <a:rPr lang="en-US" altLang="vi-VN" sz="2600" dirty="0"/>
              <a:t> </a:t>
            </a:r>
            <a:r>
              <a:rPr lang="en-US" altLang="vi-VN" sz="2600" dirty="0" err="1"/>
              <a:t>thuộc</a:t>
            </a:r>
            <a:r>
              <a:rPr lang="en-US" altLang="vi-VN" sz="2600" dirty="0"/>
              <a:t> </a:t>
            </a:r>
            <a:r>
              <a:rPr lang="en-US" altLang="vi-VN" sz="2600" dirty="0" err="1"/>
              <a:t>hàm</a:t>
            </a:r>
            <a:r>
              <a:rPr lang="en-US" altLang="vi-VN" sz="2600" dirty="0"/>
              <a:t>:</a:t>
            </a:r>
          </a:p>
          <a:p>
            <a:pPr lvl="1" eaLnBrk="1" hangingPunct="1">
              <a:lnSpc>
                <a:spcPct val="90000"/>
              </a:lnSpc>
            </a:pPr>
            <a:r>
              <a:rPr lang="en-US" altLang="vi-VN" sz="2200" dirty="0" err="1"/>
              <a:t>Tính</a:t>
            </a:r>
            <a:r>
              <a:rPr lang="en-US" altLang="vi-VN" sz="2200" dirty="0"/>
              <a:t> </a:t>
            </a:r>
            <a:r>
              <a:rPr lang="en-US" altLang="vi-VN" sz="2200" dirty="0" err="1"/>
              <a:t>phản</a:t>
            </a:r>
            <a:r>
              <a:rPr lang="en-US" altLang="vi-VN" sz="2200" dirty="0"/>
              <a:t> </a:t>
            </a:r>
            <a:r>
              <a:rPr lang="en-US" altLang="vi-VN" sz="2200" dirty="0" err="1"/>
              <a:t>xạ</a:t>
            </a:r>
            <a:endParaRPr lang="en-US" altLang="vi-VN" sz="2200" dirty="0"/>
          </a:p>
          <a:p>
            <a:pPr lvl="1" eaLnBrk="1" hangingPunct="1">
              <a:lnSpc>
                <a:spcPct val="90000"/>
              </a:lnSpc>
            </a:pPr>
            <a:r>
              <a:rPr lang="en-US" altLang="vi-VN" sz="2200" dirty="0" err="1"/>
              <a:t>Tính</a:t>
            </a:r>
            <a:r>
              <a:rPr lang="en-US" altLang="vi-VN" sz="2200" dirty="0"/>
              <a:t> </a:t>
            </a:r>
            <a:r>
              <a:rPr lang="en-US" altLang="vi-VN" sz="2200" dirty="0" err="1"/>
              <a:t>chiếu</a:t>
            </a:r>
            <a:endParaRPr lang="en-US" altLang="vi-VN" sz="2200" dirty="0"/>
          </a:p>
          <a:p>
            <a:pPr lvl="1" eaLnBrk="1" hangingPunct="1">
              <a:lnSpc>
                <a:spcPct val="90000"/>
              </a:lnSpc>
            </a:pPr>
            <a:r>
              <a:rPr lang="en-US" altLang="vi-VN" sz="2200" dirty="0" err="1"/>
              <a:t>Tính</a:t>
            </a:r>
            <a:r>
              <a:rPr lang="en-US" altLang="vi-VN" sz="2200" dirty="0"/>
              <a:t> </a:t>
            </a:r>
            <a:r>
              <a:rPr lang="en-US" altLang="vi-VN" sz="2200" dirty="0" err="1"/>
              <a:t>gộp</a:t>
            </a:r>
            <a:endParaRPr lang="en-US" altLang="vi-VN" sz="2200" dirty="0"/>
          </a:p>
          <a:p>
            <a:pPr lvl="1" eaLnBrk="1" hangingPunct="1">
              <a:lnSpc>
                <a:spcPct val="90000"/>
              </a:lnSpc>
            </a:pPr>
            <a:r>
              <a:rPr lang="en-US" altLang="vi-VN" sz="2200" dirty="0" err="1"/>
              <a:t>Tính</a:t>
            </a:r>
            <a:r>
              <a:rPr lang="en-US" altLang="vi-VN" sz="2200" dirty="0"/>
              <a:t> </a:t>
            </a:r>
            <a:r>
              <a:rPr lang="en-US" altLang="vi-VN" sz="2200" dirty="0" err="1"/>
              <a:t>tăng</a:t>
            </a:r>
            <a:r>
              <a:rPr lang="en-US" altLang="vi-VN" sz="2200" dirty="0"/>
              <a:t> </a:t>
            </a:r>
            <a:r>
              <a:rPr lang="en-US" altLang="vi-VN" sz="2200" dirty="0" err="1"/>
              <a:t>cường</a:t>
            </a:r>
            <a:endParaRPr lang="en-US" altLang="vi-VN" sz="2200" dirty="0"/>
          </a:p>
          <a:p>
            <a:pPr lvl="1" eaLnBrk="1" hangingPunct="1">
              <a:lnSpc>
                <a:spcPct val="90000"/>
              </a:lnSpc>
            </a:pPr>
            <a:r>
              <a:rPr lang="en-US" altLang="vi-VN" sz="2200" dirty="0" err="1"/>
              <a:t>Tính</a:t>
            </a:r>
            <a:r>
              <a:rPr lang="en-US" altLang="vi-VN" sz="2200" dirty="0"/>
              <a:t> </a:t>
            </a:r>
            <a:r>
              <a:rPr lang="en-US" altLang="vi-VN" sz="2200" dirty="0" err="1"/>
              <a:t>bắc</a:t>
            </a:r>
            <a:r>
              <a:rPr lang="en-US" altLang="vi-VN" sz="2200" dirty="0"/>
              <a:t> </a:t>
            </a:r>
            <a:r>
              <a:rPr lang="en-US" altLang="vi-VN" sz="2200" dirty="0" err="1"/>
              <a:t>cầu</a:t>
            </a:r>
            <a:endParaRPr lang="en-US" altLang="vi-VN" sz="2200" dirty="0"/>
          </a:p>
          <a:p>
            <a:pPr lvl="1" eaLnBrk="1" hangingPunct="1">
              <a:lnSpc>
                <a:spcPct val="90000"/>
              </a:lnSpc>
            </a:pPr>
            <a:r>
              <a:rPr lang="en-US" altLang="vi-VN" sz="2200" dirty="0" err="1"/>
              <a:t>Tính</a:t>
            </a:r>
            <a:r>
              <a:rPr lang="en-US" altLang="vi-VN" sz="2200" dirty="0"/>
              <a:t> </a:t>
            </a:r>
            <a:r>
              <a:rPr lang="en-US" altLang="vi-VN" sz="2200" dirty="0" err="1"/>
              <a:t>giả</a:t>
            </a:r>
            <a:r>
              <a:rPr lang="en-US" altLang="vi-VN" sz="2200" dirty="0"/>
              <a:t> </a:t>
            </a:r>
            <a:r>
              <a:rPr lang="en-US" altLang="vi-VN" sz="2200" dirty="0" err="1"/>
              <a:t>bắc</a:t>
            </a:r>
            <a:r>
              <a:rPr lang="en-US" altLang="vi-VN" sz="2200" dirty="0"/>
              <a:t> </a:t>
            </a:r>
            <a:r>
              <a:rPr lang="en-US" altLang="vi-VN" sz="2200" dirty="0" err="1"/>
              <a:t>cầu</a:t>
            </a:r>
            <a:endParaRPr lang="en-US" altLang="vi-VN" sz="2200" dirty="0"/>
          </a:p>
          <a:p>
            <a:pPr eaLnBrk="1" hangingPunct="1">
              <a:lnSpc>
                <a:spcPct val="90000"/>
              </a:lnSpc>
            </a:pPr>
            <a:r>
              <a:rPr lang="en-US" altLang="vi-VN" sz="2600" dirty="0" err="1"/>
              <a:t>Phân</a:t>
            </a:r>
            <a:r>
              <a:rPr lang="en-US" altLang="vi-VN" sz="2600" dirty="0"/>
              <a:t> </a:t>
            </a:r>
            <a:r>
              <a:rPr lang="en-US" altLang="vi-VN" sz="2600" dirty="0" err="1"/>
              <a:t>loại</a:t>
            </a:r>
            <a:r>
              <a:rPr lang="en-US" altLang="vi-VN" sz="2600" dirty="0"/>
              <a:t>:</a:t>
            </a:r>
          </a:p>
          <a:p>
            <a:pPr lvl="1" eaLnBrk="1" hangingPunct="1">
              <a:lnSpc>
                <a:spcPct val="90000"/>
              </a:lnSpc>
            </a:pPr>
            <a:r>
              <a:rPr lang="en-US" altLang="vi-VN" sz="2200" dirty="0" err="1"/>
              <a:t>Phụ</a:t>
            </a:r>
            <a:r>
              <a:rPr lang="en-US" altLang="vi-VN" sz="2200" dirty="0"/>
              <a:t> </a:t>
            </a:r>
            <a:r>
              <a:rPr lang="en-US" altLang="vi-VN" sz="2200" dirty="0" err="1"/>
              <a:t>thuộc</a:t>
            </a:r>
            <a:r>
              <a:rPr lang="en-US" altLang="vi-VN" sz="2200" dirty="0"/>
              <a:t> </a:t>
            </a:r>
            <a:r>
              <a:rPr lang="en-US" altLang="vi-VN" sz="2200" dirty="0" err="1"/>
              <a:t>hàm</a:t>
            </a:r>
            <a:r>
              <a:rPr lang="en-US" altLang="vi-VN" sz="2200" dirty="0"/>
              <a:t> </a:t>
            </a:r>
            <a:r>
              <a:rPr lang="en-US" altLang="vi-VN" sz="2200" dirty="0" err="1"/>
              <a:t>sơ</a:t>
            </a:r>
            <a:r>
              <a:rPr lang="en-US" altLang="vi-VN" sz="2200" dirty="0"/>
              <a:t> </a:t>
            </a:r>
            <a:r>
              <a:rPr lang="en-US" altLang="vi-VN" sz="2200" dirty="0" err="1"/>
              <a:t>đẳng</a:t>
            </a:r>
            <a:r>
              <a:rPr lang="en-US" altLang="vi-VN" sz="2200" dirty="0"/>
              <a:t>:</a:t>
            </a:r>
          </a:p>
          <a:p>
            <a:pPr lvl="1" eaLnBrk="1" hangingPunct="1">
              <a:lnSpc>
                <a:spcPct val="90000"/>
              </a:lnSpc>
            </a:pPr>
            <a:r>
              <a:rPr lang="en-US" altLang="vi-VN" sz="2200" dirty="0" err="1"/>
              <a:t>Phụ</a:t>
            </a:r>
            <a:r>
              <a:rPr lang="en-US" altLang="vi-VN" sz="2200" dirty="0"/>
              <a:t> </a:t>
            </a:r>
            <a:r>
              <a:rPr lang="en-US" altLang="vi-VN" sz="2200" dirty="0" err="1"/>
              <a:t>thuộc</a:t>
            </a:r>
            <a:r>
              <a:rPr lang="en-US" altLang="vi-VN" sz="2200" dirty="0"/>
              <a:t> </a:t>
            </a:r>
            <a:r>
              <a:rPr lang="en-US" altLang="vi-VN" sz="2200" dirty="0" err="1"/>
              <a:t>hàm</a:t>
            </a:r>
            <a:r>
              <a:rPr lang="en-US" altLang="vi-VN" sz="2200" dirty="0"/>
              <a:t> </a:t>
            </a:r>
            <a:r>
              <a:rPr lang="en-US" altLang="vi-VN" sz="2200" dirty="0" err="1"/>
              <a:t>trực</a:t>
            </a:r>
            <a:r>
              <a:rPr lang="en-US" altLang="vi-VN" sz="2200" dirty="0"/>
              <a:t> </a:t>
            </a:r>
            <a:r>
              <a:rPr lang="en-US" altLang="vi-VN" sz="2200" dirty="0" err="1"/>
              <a:t>tiếp</a:t>
            </a:r>
            <a:r>
              <a:rPr lang="en-US" altLang="vi-VN" sz="2200" dirty="0"/>
              <a:t>:</a:t>
            </a:r>
          </a:p>
          <a:p>
            <a:pPr lvl="1" eaLnBrk="1" hangingPunct="1">
              <a:lnSpc>
                <a:spcPct val="90000"/>
              </a:lnSpc>
            </a:pPr>
            <a:r>
              <a:rPr lang="en-US" altLang="vi-VN" sz="2200" dirty="0" err="1"/>
              <a:t>Khóa</a:t>
            </a:r>
            <a:r>
              <a:rPr lang="en-US" altLang="vi-VN" sz="2200" dirty="0"/>
              <a:t>:</a:t>
            </a:r>
          </a:p>
        </p:txBody>
      </p:sp>
      <p:sp>
        <p:nvSpPr>
          <p:cNvPr id="2" name="Slide Number Placeholder 1">
            <a:extLst>
              <a:ext uri="{FF2B5EF4-FFF2-40B4-BE49-F238E27FC236}">
                <a16:creationId xmlns:a16="http://schemas.microsoft.com/office/drawing/2014/main" id="{5B8776A1-737C-4559-B311-566CEE6548BF}"/>
              </a:ext>
            </a:extLst>
          </p:cNvPr>
          <p:cNvSpPr>
            <a:spLocks noGrp="1"/>
          </p:cNvSpPr>
          <p:nvPr>
            <p:ph type="sldNum" sz="quarter" idx="12"/>
          </p:nvPr>
        </p:nvSpPr>
        <p:spPr/>
        <p:txBody>
          <a:bodyPr/>
          <a:lstStyle/>
          <a:p>
            <a:fld id="{75AD155E-7EA3-EA46-B9DC-061AAF62E150}"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2">
            <a:extLst>
              <a:ext uri="{FF2B5EF4-FFF2-40B4-BE49-F238E27FC236}">
                <a16:creationId xmlns:a16="http://schemas.microsoft.com/office/drawing/2014/main" id="{DC7C7FE1-8FAF-4354-A84E-139D10D2098D}"/>
              </a:ext>
            </a:extLst>
          </p:cNvPr>
          <p:cNvSpPr>
            <a:spLocks noGrp="1" noChangeArrowheads="1"/>
          </p:cNvSpPr>
          <p:nvPr>
            <p:ph type="title"/>
          </p:nvPr>
        </p:nvSpPr>
        <p:spPr/>
        <p:txBody>
          <a:bodyPr/>
          <a:lstStyle/>
          <a:p>
            <a:pPr eaLnBrk="1" hangingPunct="1"/>
            <a:r>
              <a:rPr lang="en-US" altLang="vi-VN"/>
              <a:t>Chuẩn hóa</a:t>
            </a:r>
          </a:p>
        </p:txBody>
      </p:sp>
      <p:sp>
        <p:nvSpPr>
          <p:cNvPr id="105478" name="Rectangle 3">
            <a:extLst>
              <a:ext uri="{FF2B5EF4-FFF2-40B4-BE49-F238E27FC236}">
                <a16:creationId xmlns:a16="http://schemas.microsoft.com/office/drawing/2014/main" id="{D78F00BC-7953-4B76-BDB9-06C8CEFEF580}"/>
              </a:ext>
            </a:extLst>
          </p:cNvPr>
          <p:cNvSpPr>
            <a:spLocks noGrp="1" noChangeArrowheads="1"/>
          </p:cNvSpPr>
          <p:nvPr>
            <p:ph idx="1"/>
          </p:nvPr>
        </p:nvSpPr>
        <p:spPr/>
        <p:txBody>
          <a:bodyPr>
            <a:normAutofit/>
          </a:bodyPr>
          <a:lstStyle/>
          <a:p>
            <a:pPr eaLnBrk="1" hangingPunct="1">
              <a:lnSpc>
                <a:spcPct val="80000"/>
              </a:lnSpc>
            </a:pPr>
            <a:r>
              <a:rPr lang="en-US" altLang="vi-VN" dirty="0" err="1"/>
              <a:t>Khi</a:t>
            </a:r>
            <a:r>
              <a:rPr lang="en-US" altLang="vi-VN" dirty="0"/>
              <a:t> </a:t>
            </a:r>
            <a:r>
              <a:rPr lang="en-US" altLang="vi-VN" dirty="0" err="1"/>
              <a:t>thiết</a:t>
            </a:r>
            <a:r>
              <a:rPr lang="en-US" altLang="vi-VN" dirty="0"/>
              <a:t> </a:t>
            </a:r>
            <a:r>
              <a:rPr lang="en-US" altLang="vi-VN" dirty="0" err="1"/>
              <a:t>kế</a:t>
            </a:r>
            <a:r>
              <a:rPr lang="en-US" altLang="vi-VN" dirty="0"/>
              <a:t> HTTT </a:t>
            </a:r>
            <a:r>
              <a:rPr lang="en-US" altLang="vi-VN" dirty="0" err="1"/>
              <a:t>với</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quan</a:t>
            </a:r>
            <a:r>
              <a:rPr lang="en-US" altLang="vi-VN" dirty="0"/>
              <a:t> </a:t>
            </a:r>
            <a:r>
              <a:rPr lang="en-US" altLang="vi-VN" dirty="0" err="1"/>
              <a:t>hệ</a:t>
            </a:r>
            <a:r>
              <a:rPr lang="en-US" altLang="vi-VN" dirty="0"/>
              <a:t> </a:t>
            </a:r>
            <a:r>
              <a:rPr lang="en-US" altLang="vi-VN" dirty="0" err="1"/>
              <a:t>người</a:t>
            </a:r>
            <a:r>
              <a:rPr lang="en-US" altLang="vi-VN" dirty="0"/>
              <a:t> </a:t>
            </a:r>
            <a:r>
              <a:rPr lang="en-US" altLang="vi-VN" dirty="0" err="1"/>
              <a:t>thiết</a:t>
            </a:r>
            <a:r>
              <a:rPr lang="en-US" altLang="vi-VN" dirty="0"/>
              <a:t> </a:t>
            </a:r>
            <a:r>
              <a:rPr lang="en-US" altLang="vi-VN" dirty="0" err="1"/>
              <a:t>kế</a:t>
            </a:r>
            <a:r>
              <a:rPr lang="en-US" altLang="vi-VN" dirty="0"/>
              <a:t> ban </a:t>
            </a:r>
            <a:r>
              <a:rPr lang="en-US" altLang="vi-VN" dirty="0" err="1"/>
              <a:t>đầu</a:t>
            </a:r>
            <a:r>
              <a:rPr lang="en-US" altLang="vi-VN" dirty="0"/>
              <a:t> </a:t>
            </a:r>
            <a:r>
              <a:rPr lang="en-US" altLang="vi-VN" dirty="0" err="1"/>
              <a:t>sẽ</a:t>
            </a:r>
            <a:r>
              <a:rPr lang="en-US" altLang="vi-VN" dirty="0"/>
              <a:t> </a:t>
            </a:r>
            <a:r>
              <a:rPr lang="en-US" altLang="vi-VN" dirty="0" err="1"/>
              <a:t>gom</a:t>
            </a:r>
            <a:r>
              <a:rPr lang="en-US" altLang="vi-VN" dirty="0"/>
              <a:t> </a:t>
            </a:r>
            <a:r>
              <a:rPr lang="en-US" altLang="vi-VN" dirty="0" err="1"/>
              <a:t>nhóm</a:t>
            </a:r>
            <a:r>
              <a:rPr lang="en-US" altLang="vi-VN" dirty="0"/>
              <a:t> </a:t>
            </a:r>
            <a:r>
              <a:rPr lang="en-US" altLang="vi-VN" dirty="0" err="1"/>
              <a:t>các</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thành</a:t>
            </a:r>
            <a:r>
              <a:rPr lang="en-US" altLang="vi-VN" dirty="0"/>
              <a:t> </a:t>
            </a:r>
            <a:r>
              <a:rPr lang="en-US" altLang="vi-VN" dirty="0" err="1"/>
              <a:t>lược</a:t>
            </a:r>
            <a:r>
              <a:rPr lang="en-US" altLang="vi-VN" dirty="0"/>
              <a:t> </a:t>
            </a:r>
            <a:r>
              <a:rPr lang="en-US" altLang="vi-VN" dirty="0" err="1"/>
              <a:t>đồ</a:t>
            </a:r>
            <a:r>
              <a:rPr lang="en-US" altLang="vi-VN" dirty="0"/>
              <a:t> </a:t>
            </a:r>
            <a:r>
              <a:rPr lang="en-US" altLang="vi-VN" dirty="0" err="1"/>
              <a:t>quan</a:t>
            </a:r>
            <a:r>
              <a:rPr lang="en-US" altLang="vi-VN" dirty="0"/>
              <a:t> </a:t>
            </a:r>
            <a:r>
              <a:rPr lang="en-US" altLang="vi-VN" dirty="0" err="1"/>
              <a:t>hệ</a:t>
            </a:r>
            <a:r>
              <a:rPr lang="en-US" altLang="vi-VN" dirty="0"/>
              <a:t>. </a:t>
            </a:r>
            <a:r>
              <a:rPr lang="en-US" altLang="vi-VN" dirty="0" err="1"/>
              <a:t>Các</a:t>
            </a:r>
            <a:r>
              <a:rPr lang="en-US" altLang="vi-VN" dirty="0"/>
              <a:t> </a:t>
            </a:r>
            <a:r>
              <a:rPr lang="en-US" altLang="vi-VN" dirty="0" err="1"/>
              <a:t>lược</a:t>
            </a:r>
            <a:r>
              <a:rPr lang="en-US" altLang="vi-VN" dirty="0"/>
              <a:t> </a:t>
            </a:r>
            <a:r>
              <a:rPr lang="en-US" altLang="vi-VN" dirty="0" err="1"/>
              <a:t>đồ</a:t>
            </a:r>
            <a:r>
              <a:rPr lang="en-US" altLang="vi-VN" dirty="0"/>
              <a:t> </a:t>
            </a:r>
            <a:r>
              <a:rPr lang="en-US" altLang="vi-VN" dirty="0" err="1"/>
              <a:t>này</a:t>
            </a:r>
            <a:r>
              <a:rPr lang="en-US" altLang="vi-VN" dirty="0"/>
              <a:t> </a:t>
            </a:r>
            <a:r>
              <a:rPr lang="en-US" altLang="vi-VN" dirty="0" err="1"/>
              <a:t>ẩn</a:t>
            </a:r>
            <a:r>
              <a:rPr lang="en-US" altLang="vi-VN" dirty="0"/>
              <a:t> </a:t>
            </a:r>
            <a:r>
              <a:rPr lang="en-US" altLang="vi-VN" dirty="0" err="1"/>
              <a:t>chứa</a:t>
            </a:r>
            <a:r>
              <a:rPr lang="en-US" altLang="vi-VN" dirty="0"/>
              <a:t> </a:t>
            </a:r>
            <a:r>
              <a:rPr lang="en-US" altLang="vi-VN" dirty="0" err="1"/>
              <a:t>các</a:t>
            </a:r>
            <a:r>
              <a:rPr lang="en-US" altLang="vi-VN" dirty="0"/>
              <a:t> </a:t>
            </a:r>
            <a:r>
              <a:rPr lang="en-US" altLang="vi-VN" dirty="0" err="1"/>
              <a:t>dấu</a:t>
            </a:r>
            <a:r>
              <a:rPr lang="en-US" altLang="vi-VN" dirty="0"/>
              <a:t> </a:t>
            </a:r>
            <a:r>
              <a:rPr lang="en-US" altLang="vi-VN" dirty="0" err="1"/>
              <a:t>hiệu</a:t>
            </a:r>
            <a:r>
              <a:rPr lang="en-US" altLang="vi-VN" dirty="0"/>
              <a:t> </a:t>
            </a:r>
            <a:r>
              <a:rPr lang="en-US" altLang="vi-VN" dirty="0" err="1"/>
              <a:t>chưa</a:t>
            </a:r>
            <a:r>
              <a:rPr lang="en-US" altLang="vi-VN" dirty="0"/>
              <a:t> </a:t>
            </a:r>
            <a:r>
              <a:rPr lang="en-US" altLang="vi-VN" dirty="0" err="1"/>
              <a:t>tốt</a:t>
            </a:r>
            <a:r>
              <a:rPr lang="en-US" altLang="vi-VN" dirty="0"/>
              <a:t> </a:t>
            </a:r>
            <a:r>
              <a:rPr lang="en-US" altLang="vi-VN" dirty="0" err="1"/>
              <a:t>gọi</a:t>
            </a:r>
            <a:r>
              <a:rPr lang="en-US" altLang="vi-VN" dirty="0"/>
              <a:t> </a:t>
            </a:r>
            <a:r>
              <a:rPr lang="en-US" altLang="vi-VN" dirty="0" err="1"/>
              <a:t>là</a:t>
            </a:r>
            <a:r>
              <a:rPr lang="en-US" altLang="vi-VN" dirty="0"/>
              <a:t> </a:t>
            </a:r>
            <a:r>
              <a:rPr lang="en-US" altLang="vi-VN" dirty="0" err="1"/>
              <a:t>các</a:t>
            </a:r>
            <a:r>
              <a:rPr lang="en-US" altLang="vi-VN" dirty="0"/>
              <a:t> </a:t>
            </a:r>
            <a:r>
              <a:rPr lang="en-US" altLang="vi-VN" dirty="0" err="1"/>
              <a:t>khuyết</a:t>
            </a:r>
            <a:r>
              <a:rPr lang="en-US" altLang="vi-VN" dirty="0"/>
              <a:t> </a:t>
            </a:r>
            <a:r>
              <a:rPr lang="en-US" altLang="vi-VN" dirty="0" err="1"/>
              <a:t>tật</a:t>
            </a:r>
            <a:r>
              <a:rPr lang="en-US" altLang="vi-VN" dirty="0"/>
              <a:t> </a:t>
            </a:r>
            <a:r>
              <a:rPr lang="en-US" altLang="vi-VN" dirty="0" err="1"/>
              <a:t>như</a:t>
            </a:r>
            <a:r>
              <a:rPr lang="en-US" altLang="vi-VN" dirty="0"/>
              <a:t>:</a:t>
            </a:r>
          </a:p>
          <a:p>
            <a:pPr lvl="1" eaLnBrk="1" hangingPunct="1">
              <a:lnSpc>
                <a:spcPct val="80000"/>
              </a:lnSpc>
            </a:pPr>
            <a:r>
              <a:rPr lang="en-US" altLang="vi-VN" sz="2200" dirty="0" err="1"/>
              <a:t>Dư</a:t>
            </a:r>
            <a:r>
              <a:rPr lang="en-US" altLang="vi-VN" sz="2200" dirty="0"/>
              <a:t> </a:t>
            </a:r>
            <a:r>
              <a:rPr lang="en-US" altLang="vi-VN" sz="2200" dirty="0" err="1"/>
              <a:t>thừa</a:t>
            </a:r>
            <a:r>
              <a:rPr lang="en-US" altLang="vi-VN" sz="2200" dirty="0"/>
              <a:t> </a:t>
            </a:r>
            <a:r>
              <a:rPr lang="en-US" altLang="vi-VN" sz="2200" dirty="0" err="1"/>
              <a:t>thông</a:t>
            </a:r>
            <a:r>
              <a:rPr lang="en-US" altLang="vi-VN" sz="2200" dirty="0"/>
              <a:t> tin</a:t>
            </a:r>
          </a:p>
          <a:p>
            <a:pPr lvl="1" eaLnBrk="1" hangingPunct="1">
              <a:lnSpc>
                <a:spcPct val="80000"/>
              </a:lnSpc>
            </a:pPr>
            <a:r>
              <a:rPr lang="en-US" altLang="vi-VN" sz="2200" dirty="0" err="1"/>
              <a:t>Khuyết</a:t>
            </a:r>
            <a:r>
              <a:rPr lang="en-US" altLang="vi-VN" sz="2200" dirty="0"/>
              <a:t> </a:t>
            </a:r>
            <a:r>
              <a:rPr lang="en-US" altLang="vi-VN" sz="2200" dirty="0" err="1"/>
              <a:t>tật</a:t>
            </a:r>
            <a:r>
              <a:rPr lang="en-US" altLang="vi-VN" sz="2200" dirty="0"/>
              <a:t> </a:t>
            </a:r>
            <a:r>
              <a:rPr lang="en-US" altLang="vi-VN" sz="2200" dirty="0" err="1"/>
              <a:t>khi</a:t>
            </a:r>
            <a:r>
              <a:rPr lang="en-US" altLang="vi-VN" sz="2200" dirty="0"/>
              <a:t> </a:t>
            </a:r>
            <a:r>
              <a:rPr lang="en-US" altLang="vi-VN" sz="2200" dirty="0" err="1"/>
              <a:t>loại</a:t>
            </a:r>
            <a:r>
              <a:rPr lang="en-US" altLang="vi-VN" sz="2200" dirty="0"/>
              <a:t> </a:t>
            </a:r>
            <a:r>
              <a:rPr lang="en-US" altLang="vi-VN" sz="2200" dirty="0" err="1"/>
              <a:t>bỏ</a:t>
            </a:r>
            <a:endParaRPr lang="en-US" altLang="vi-VN" sz="2200" dirty="0"/>
          </a:p>
          <a:p>
            <a:pPr lvl="1" eaLnBrk="1" hangingPunct="1">
              <a:lnSpc>
                <a:spcPct val="80000"/>
              </a:lnSpc>
            </a:pPr>
            <a:r>
              <a:rPr lang="en-US" altLang="vi-VN" sz="2200" dirty="0" err="1"/>
              <a:t>Khuyết</a:t>
            </a:r>
            <a:r>
              <a:rPr lang="en-US" altLang="vi-VN" sz="2200" dirty="0"/>
              <a:t> </a:t>
            </a:r>
            <a:r>
              <a:rPr lang="en-US" altLang="vi-VN" sz="2200" dirty="0" err="1"/>
              <a:t>tật</a:t>
            </a:r>
            <a:r>
              <a:rPr lang="en-US" altLang="vi-VN" sz="2200" dirty="0"/>
              <a:t> </a:t>
            </a:r>
            <a:r>
              <a:rPr lang="en-US" altLang="vi-VN" sz="2200" dirty="0" err="1"/>
              <a:t>khi</a:t>
            </a:r>
            <a:r>
              <a:rPr lang="en-US" altLang="vi-VN" sz="2200" dirty="0"/>
              <a:t> </a:t>
            </a:r>
            <a:r>
              <a:rPr lang="en-US" altLang="vi-VN" sz="2200" dirty="0" err="1"/>
              <a:t>bổ</a:t>
            </a:r>
            <a:r>
              <a:rPr lang="en-US" altLang="vi-VN" sz="2200" dirty="0"/>
              <a:t> sung</a:t>
            </a:r>
          </a:p>
          <a:p>
            <a:pPr eaLnBrk="1" hangingPunct="1">
              <a:lnSpc>
                <a:spcPct val="80000"/>
              </a:lnSpc>
            </a:pPr>
            <a:r>
              <a:rPr lang="en-US" altLang="vi-VN" dirty="0" err="1"/>
              <a:t>Chuẩn</a:t>
            </a:r>
            <a:r>
              <a:rPr lang="en-US" altLang="vi-VN" dirty="0"/>
              <a:t> </a:t>
            </a:r>
            <a:r>
              <a:rPr lang="en-US" altLang="vi-VN" dirty="0" err="1"/>
              <a:t>hóa</a:t>
            </a:r>
            <a:r>
              <a:rPr lang="en-US" altLang="vi-VN" dirty="0"/>
              <a:t> </a:t>
            </a:r>
            <a:r>
              <a:rPr lang="en-US" altLang="vi-VN" dirty="0" err="1"/>
              <a:t>là</a:t>
            </a:r>
            <a:r>
              <a:rPr lang="en-US" altLang="vi-VN" dirty="0"/>
              <a:t> </a:t>
            </a:r>
            <a:r>
              <a:rPr lang="en-US" altLang="vi-VN" dirty="0" err="1"/>
              <a:t>quá</a:t>
            </a:r>
            <a:r>
              <a:rPr lang="en-US" altLang="vi-VN" dirty="0"/>
              <a:t> </a:t>
            </a:r>
            <a:r>
              <a:rPr lang="en-US" altLang="vi-VN" dirty="0" err="1"/>
              <a:t>trình</a:t>
            </a:r>
            <a:r>
              <a:rPr lang="en-US" altLang="vi-VN" dirty="0"/>
              <a:t> </a:t>
            </a:r>
            <a:r>
              <a:rPr lang="en-US" altLang="vi-VN" dirty="0" err="1"/>
              <a:t>khảo</a:t>
            </a:r>
            <a:r>
              <a:rPr lang="en-US" altLang="vi-VN" dirty="0"/>
              <a:t> </a:t>
            </a:r>
            <a:r>
              <a:rPr lang="en-US" altLang="vi-VN" dirty="0" err="1"/>
              <a:t>sát</a:t>
            </a:r>
            <a:r>
              <a:rPr lang="en-US" altLang="vi-VN" dirty="0"/>
              <a:t> </a:t>
            </a:r>
            <a:r>
              <a:rPr lang="en-US" altLang="vi-VN" dirty="0" err="1"/>
              <a:t>danh</a:t>
            </a:r>
            <a:r>
              <a:rPr lang="en-US" altLang="vi-VN" dirty="0"/>
              <a:t> </a:t>
            </a:r>
            <a:r>
              <a:rPr lang="en-US" altLang="vi-VN" dirty="0" err="1"/>
              <a:t>sách</a:t>
            </a:r>
            <a:r>
              <a:rPr lang="en-US" altLang="vi-VN" dirty="0"/>
              <a:t> </a:t>
            </a:r>
            <a:r>
              <a:rPr lang="en-US" altLang="vi-VN" dirty="0" err="1"/>
              <a:t>các</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và</a:t>
            </a:r>
            <a:r>
              <a:rPr lang="en-US" altLang="vi-VN" dirty="0"/>
              <a:t> </a:t>
            </a:r>
            <a:r>
              <a:rPr lang="en-US" altLang="vi-VN" dirty="0" err="1"/>
              <a:t>áp</a:t>
            </a:r>
            <a:r>
              <a:rPr lang="en-US" altLang="vi-VN" dirty="0"/>
              <a:t> </a:t>
            </a:r>
            <a:r>
              <a:rPr lang="en-US" altLang="vi-VN" dirty="0" err="1"/>
              <a:t>dụng</a:t>
            </a:r>
            <a:r>
              <a:rPr lang="en-US" altLang="vi-VN" dirty="0"/>
              <a:t> </a:t>
            </a:r>
            <a:r>
              <a:rPr lang="en-US" altLang="vi-VN" dirty="0" err="1"/>
              <a:t>một</a:t>
            </a:r>
            <a:r>
              <a:rPr lang="en-US" altLang="vi-VN" dirty="0"/>
              <a:t> </a:t>
            </a:r>
            <a:r>
              <a:rPr lang="en-US" altLang="vi-VN" dirty="0" err="1"/>
              <a:t>tập</a:t>
            </a:r>
            <a:r>
              <a:rPr lang="en-US" altLang="vi-VN" dirty="0"/>
              <a:t> </a:t>
            </a:r>
            <a:r>
              <a:rPr lang="en-US" altLang="vi-VN" dirty="0" err="1"/>
              <a:t>các</a:t>
            </a:r>
            <a:r>
              <a:rPr lang="en-US" altLang="vi-VN" dirty="0"/>
              <a:t> </a:t>
            </a:r>
            <a:r>
              <a:rPr lang="en-US" altLang="vi-VN" dirty="0" err="1"/>
              <a:t>quy</a:t>
            </a:r>
            <a:r>
              <a:rPr lang="en-US" altLang="vi-VN" dirty="0"/>
              <a:t> </a:t>
            </a:r>
            <a:r>
              <a:rPr lang="en-US" altLang="vi-VN" dirty="0" err="1"/>
              <a:t>tắc</a:t>
            </a:r>
            <a:r>
              <a:rPr lang="en-US" altLang="vi-VN" dirty="0"/>
              <a:t> </a:t>
            </a:r>
            <a:r>
              <a:rPr lang="en-US" altLang="vi-VN" dirty="0" err="1"/>
              <a:t>phân</a:t>
            </a:r>
            <a:r>
              <a:rPr lang="en-US" altLang="vi-VN" dirty="0"/>
              <a:t> </a:t>
            </a:r>
            <a:r>
              <a:rPr lang="en-US" altLang="vi-VN" dirty="0" err="1"/>
              <a:t>tích</a:t>
            </a:r>
            <a:r>
              <a:rPr lang="en-US" altLang="vi-VN" dirty="0"/>
              <a:t> </a:t>
            </a:r>
            <a:r>
              <a:rPr lang="en-US" altLang="vi-VN" dirty="0" err="1"/>
              <a:t>vào</a:t>
            </a:r>
            <a:r>
              <a:rPr lang="en-US" altLang="vi-VN" dirty="0"/>
              <a:t> </a:t>
            </a:r>
            <a:r>
              <a:rPr lang="en-US" altLang="vi-VN" dirty="0" err="1"/>
              <a:t>chúng</a:t>
            </a:r>
            <a:r>
              <a:rPr lang="en-US" altLang="vi-VN" dirty="0"/>
              <a:t> </a:t>
            </a:r>
            <a:r>
              <a:rPr lang="en-US" altLang="vi-VN" dirty="0" err="1"/>
              <a:t>để</a:t>
            </a:r>
            <a:r>
              <a:rPr lang="en-US" altLang="vi-VN" dirty="0"/>
              <a:t> </a:t>
            </a:r>
            <a:r>
              <a:rPr lang="en-US" altLang="vi-VN" dirty="0" err="1"/>
              <a:t>loại</a:t>
            </a:r>
            <a:r>
              <a:rPr lang="en-US" altLang="vi-VN" dirty="0"/>
              <a:t> </a:t>
            </a:r>
            <a:r>
              <a:rPr lang="en-US" altLang="vi-VN" dirty="0" err="1"/>
              <a:t>bỏ</a:t>
            </a:r>
            <a:r>
              <a:rPr lang="en-US" altLang="vi-VN" dirty="0"/>
              <a:t> </a:t>
            </a:r>
            <a:r>
              <a:rPr lang="en-US" altLang="vi-VN" dirty="0" err="1"/>
              <a:t>các</a:t>
            </a:r>
            <a:r>
              <a:rPr lang="en-US" altLang="vi-VN" dirty="0"/>
              <a:t> </a:t>
            </a:r>
            <a:r>
              <a:rPr lang="en-US" altLang="vi-VN" dirty="0" err="1"/>
              <a:t>khuyết</a:t>
            </a:r>
            <a:r>
              <a:rPr lang="en-US" altLang="vi-VN" dirty="0"/>
              <a:t> </a:t>
            </a:r>
            <a:r>
              <a:rPr lang="en-US" altLang="vi-VN" dirty="0" err="1"/>
              <a:t>tật</a:t>
            </a:r>
            <a:endParaRPr lang="en-US" altLang="vi-VN" dirty="0"/>
          </a:p>
          <a:p>
            <a:pPr eaLnBrk="1" hangingPunct="1">
              <a:lnSpc>
                <a:spcPct val="80000"/>
              </a:lnSpc>
            </a:pPr>
            <a:r>
              <a:rPr lang="en-US" altLang="vi-VN" dirty="0" err="1"/>
              <a:t>Các</a:t>
            </a:r>
            <a:r>
              <a:rPr lang="en-US" altLang="vi-VN" dirty="0"/>
              <a:t> </a:t>
            </a:r>
            <a:r>
              <a:rPr lang="en-US" altLang="vi-VN" dirty="0" err="1"/>
              <a:t>dạng</a:t>
            </a:r>
            <a:r>
              <a:rPr lang="en-US" altLang="vi-VN" dirty="0"/>
              <a:t> </a:t>
            </a:r>
            <a:r>
              <a:rPr lang="en-US" altLang="vi-VN" dirty="0" err="1"/>
              <a:t>chuẩn</a:t>
            </a:r>
            <a:r>
              <a:rPr lang="en-US" altLang="vi-VN" dirty="0"/>
              <a:t> – </a:t>
            </a:r>
            <a:r>
              <a:rPr lang="en-US" altLang="vi-VN" dirty="0" err="1"/>
              <a:t>tiêu</a:t>
            </a:r>
            <a:r>
              <a:rPr lang="en-US" altLang="vi-VN" dirty="0"/>
              <a:t> </a:t>
            </a:r>
            <a:r>
              <a:rPr lang="en-US" altLang="vi-VN" dirty="0" err="1"/>
              <a:t>thức</a:t>
            </a:r>
            <a:r>
              <a:rPr lang="en-US" altLang="vi-VN" dirty="0"/>
              <a:t> </a:t>
            </a:r>
            <a:r>
              <a:rPr lang="en-US" altLang="vi-VN" dirty="0" err="1"/>
              <a:t>đánh</a:t>
            </a:r>
            <a:r>
              <a:rPr lang="en-US" altLang="vi-VN" dirty="0"/>
              <a:t> </a:t>
            </a:r>
            <a:r>
              <a:rPr lang="en-US" altLang="vi-VN" dirty="0" err="1"/>
              <a:t>giá</a:t>
            </a:r>
            <a:r>
              <a:rPr lang="en-US" altLang="vi-VN" dirty="0"/>
              <a:t> </a:t>
            </a:r>
            <a:r>
              <a:rPr lang="en-US" altLang="vi-VN" dirty="0" err="1"/>
              <a:t>quá</a:t>
            </a:r>
            <a:r>
              <a:rPr lang="en-US" altLang="vi-VN" dirty="0"/>
              <a:t> </a:t>
            </a:r>
            <a:r>
              <a:rPr lang="en-US" altLang="vi-VN" dirty="0" err="1"/>
              <a:t>trình</a:t>
            </a:r>
            <a:r>
              <a:rPr lang="en-US" altLang="vi-VN" dirty="0"/>
              <a:t> </a:t>
            </a:r>
            <a:r>
              <a:rPr lang="en-US" altLang="vi-VN" dirty="0" err="1"/>
              <a:t>chuẩn</a:t>
            </a:r>
            <a:r>
              <a:rPr lang="en-US" altLang="vi-VN" dirty="0"/>
              <a:t> </a:t>
            </a:r>
            <a:r>
              <a:rPr lang="en-US" altLang="vi-VN" dirty="0" err="1"/>
              <a:t>hóa</a:t>
            </a:r>
            <a:endParaRPr lang="en-US" altLang="vi-VN" dirty="0"/>
          </a:p>
        </p:txBody>
      </p:sp>
      <p:sp>
        <p:nvSpPr>
          <p:cNvPr id="2" name="Slide Number Placeholder 1">
            <a:extLst>
              <a:ext uri="{FF2B5EF4-FFF2-40B4-BE49-F238E27FC236}">
                <a16:creationId xmlns:a16="http://schemas.microsoft.com/office/drawing/2014/main" id="{39C52792-C376-4441-8C0A-9F054C3CE99F}"/>
              </a:ext>
            </a:extLst>
          </p:cNvPr>
          <p:cNvSpPr>
            <a:spLocks noGrp="1"/>
          </p:cNvSpPr>
          <p:nvPr>
            <p:ph type="sldNum" sz="quarter" idx="12"/>
          </p:nvPr>
        </p:nvSpPr>
        <p:spPr/>
        <p:txBody>
          <a:bodyPr/>
          <a:lstStyle/>
          <a:p>
            <a:fld id="{75AD155E-7EA3-EA46-B9DC-061AAF62E150}"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a:extLst>
              <a:ext uri="{FF2B5EF4-FFF2-40B4-BE49-F238E27FC236}">
                <a16:creationId xmlns:a16="http://schemas.microsoft.com/office/drawing/2014/main" id="{EF416ADB-CA8B-4CE0-8696-5E5C113B9B51}"/>
              </a:ext>
            </a:extLst>
          </p:cNvPr>
          <p:cNvSpPr>
            <a:spLocks noGrp="1" noChangeArrowheads="1"/>
          </p:cNvSpPr>
          <p:nvPr>
            <p:ph type="title"/>
          </p:nvPr>
        </p:nvSpPr>
        <p:spPr/>
        <p:txBody>
          <a:bodyPr/>
          <a:lstStyle/>
          <a:p>
            <a:pPr eaLnBrk="1" hangingPunct="1"/>
            <a:r>
              <a:rPr lang="en-US" altLang="vi-VN"/>
              <a:t>Chuẩn hóa</a:t>
            </a:r>
          </a:p>
        </p:txBody>
      </p:sp>
      <p:sp>
        <p:nvSpPr>
          <p:cNvPr id="107526" name="Rectangle 3">
            <a:extLst>
              <a:ext uri="{FF2B5EF4-FFF2-40B4-BE49-F238E27FC236}">
                <a16:creationId xmlns:a16="http://schemas.microsoft.com/office/drawing/2014/main" id="{94FA0414-1A98-454C-854D-A33FDC42415A}"/>
              </a:ext>
            </a:extLst>
          </p:cNvPr>
          <p:cNvSpPr>
            <a:spLocks noGrp="1" noChangeArrowheads="1"/>
          </p:cNvSpPr>
          <p:nvPr>
            <p:ph idx="1"/>
          </p:nvPr>
        </p:nvSpPr>
        <p:spPr>
          <a:xfrm>
            <a:off x="457200" y="1544715"/>
            <a:ext cx="8229600" cy="4581448"/>
          </a:xfrm>
        </p:spPr>
        <p:txBody>
          <a:bodyPr>
            <a:normAutofit fontScale="77500" lnSpcReduction="20000"/>
          </a:bodyPr>
          <a:lstStyle/>
          <a:p>
            <a:pPr eaLnBrk="1" hangingPunct="1">
              <a:lnSpc>
                <a:spcPct val="110000"/>
              </a:lnSpc>
              <a:spcBef>
                <a:spcPts val="0"/>
              </a:spcBef>
            </a:pPr>
            <a:r>
              <a:rPr lang="en-US" altLang="vi-VN" sz="2600" dirty="0" err="1"/>
              <a:t>Các</a:t>
            </a:r>
            <a:r>
              <a:rPr lang="en-US" altLang="vi-VN" sz="2600" dirty="0"/>
              <a:t> </a:t>
            </a:r>
            <a:r>
              <a:rPr lang="en-US" altLang="vi-VN" sz="2600" dirty="0" err="1"/>
              <a:t>dạng</a:t>
            </a:r>
            <a:r>
              <a:rPr lang="en-US" altLang="vi-VN" sz="2600" dirty="0"/>
              <a:t> </a:t>
            </a:r>
            <a:r>
              <a:rPr lang="en-US" altLang="vi-VN" sz="2600" dirty="0" err="1"/>
              <a:t>chuẩn</a:t>
            </a:r>
            <a:r>
              <a:rPr lang="en-US" altLang="vi-VN" sz="2600" dirty="0"/>
              <a:t>:</a:t>
            </a:r>
          </a:p>
          <a:p>
            <a:pPr lvl="1" eaLnBrk="1" hangingPunct="1">
              <a:lnSpc>
                <a:spcPct val="110000"/>
              </a:lnSpc>
              <a:spcBef>
                <a:spcPts val="0"/>
              </a:spcBef>
            </a:pPr>
            <a:r>
              <a:rPr lang="en-US" altLang="vi-VN" sz="2400" dirty="0" err="1"/>
              <a:t>Dạng</a:t>
            </a:r>
            <a:r>
              <a:rPr lang="en-US" altLang="vi-VN" sz="2400" dirty="0"/>
              <a:t> </a:t>
            </a:r>
            <a:r>
              <a:rPr lang="en-US" altLang="vi-VN" sz="2400" dirty="0" err="1"/>
              <a:t>chuẩn</a:t>
            </a:r>
            <a:r>
              <a:rPr lang="en-US" altLang="vi-VN" sz="2400" dirty="0"/>
              <a:t> 1 – 1NF: </a:t>
            </a:r>
            <a:r>
              <a:rPr lang="en-US" altLang="vi-VN" sz="2400" dirty="0" err="1"/>
              <a:t>Một</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quan</a:t>
            </a:r>
            <a:r>
              <a:rPr lang="en-US" altLang="vi-VN" sz="2400" dirty="0"/>
              <a:t> </a:t>
            </a:r>
            <a:r>
              <a:rPr lang="en-US" altLang="vi-VN" sz="2400" dirty="0" err="1"/>
              <a:t>hệ</a:t>
            </a:r>
            <a:r>
              <a:rPr lang="en-US" altLang="vi-VN" sz="2400" dirty="0"/>
              <a:t> R </a:t>
            </a:r>
            <a:r>
              <a:rPr lang="en-US" altLang="vi-VN" sz="2400" dirty="0" err="1"/>
              <a:t>gọi</a:t>
            </a:r>
            <a:r>
              <a:rPr lang="en-US" altLang="vi-VN" sz="2400" dirty="0"/>
              <a:t> </a:t>
            </a:r>
            <a:r>
              <a:rPr lang="en-US" altLang="vi-VN" sz="2400" dirty="0" err="1"/>
              <a:t>là</a:t>
            </a:r>
            <a:r>
              <a:rPr lang="en-US" altLang="vi-VN" sz="2400" dirty="0"/>
              <a:t> </a:t>
            </a:r>
            <a:r>
              <a:rPr lang="en-US" altLang="vi-VN" sz="2400" dirty="0" err="1"/>
              <a:t>dạng</a:t>
            </a:r>
            <a:r>
              <a:rPr lang="en-US" altLang="vi-VN" sz="2400" dirty="0"/>
              <a:t> </a:t>
            </a:r>
            <a:r>
              <a:rPr lang="en-US" altLang="vi-VN" sz="2400" dirty="0" err="1"/>
              <a:t>chuẩn</a:t>
            </a:r>
            <a:r>
              <a:rPr lang="en-US" altLang="vi-VN" sz="2400" dirty="0"/>
              <a:t> 1 hay 1NF </a:t>
            </a:r>
            <a:r>
              <a:rPr lang="en-US" altLang="vi-VN" sz="2400" dirty="0" err="1"/>
              <a:t>nếu</a:t>
            </a:r>
            <a:r>
              <a:rPr lang="en-US" altLang="vi-VN" sz="2400" dirty="0"/>
              <a:t> </a:t>
            </a:r>
            <a:r>
              <a:rPr lang="en-US" altLang="vi-VN" sz="2400" dirty="0" err="1"/>
              <a:t>miền</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của</a:t>
            </a:r>
            <a:r>
              <a:rPr lang="en-US" altLang="vi-VN" sz="2400" dirty="0"/>
              <a:t> </a:t>
            </a:r>
            <a:r>
              <a:rPr lang="en-US" altLang="vi-VN" sz="2400" dirty="0" err="1"/>
              <a:t>nó</a:t>
            </a:r>
            <a:r>
              <a:rPr lang="en-US" altLang="vi-VN" sz="2400" dirty="0"/>
              <a:t> </a:t>
            </a:r>
            <a:r>
              <a:rPr lang="en-US" altLang="vi-VN" sz="2400" dirty="0" err="1"/>
              <a:t>là</a:t>
            </a:r>
            <a:r>
              <a:rPr lang="en-US" altLang="vi-VN" sz="2400" dirty="0"/>
              <a:t> </a:t>
            </a:r>
            <a:r>
              <a:rPr lang="en-US" altLang="vi-VN" sz="2400" dirty="0" err="1"/>
              <a:t>miền</a:t>
            </a:r>
            <a:r>
              <a:rPr lang="en-US" altLang="vi-VN" sz="2400" dirty="0"/>
              <a:t> </a:t>
            </a:r>
            <a:r>
              <a:rPr lang="en-US" altLang="vi-VN" sz="2400" dirty="0" err="1"/>
              <a:t>đơn</a:t>
            </a:r>
            <a:r>
              <a:rPr lang="en-US" altLang="vi-VN" sz="2400" dirty="0"/>
              <a:t> hay </a:t>
            </a:r>
            <a:r>
              <a:rPr lang="en-US" altLang="vi-VN" sz="2400" dirty="0" err="1"/>
              <a:t>không</a:t>
            </a:r>
            <a:r>
              <a:rPr lang="en-US" altLang="vi-VN" sz="2400" dirty="0"/>
              <a:t> </a:t>
            </a:r>
            <a:r>
              <a:rPr lang="en-US" altLang="vi-VN" sz="2400" dirty="0" err="1"/>
              <a:t>có</a:t>
            </a:r>
            <a:r>
              <a:rPr lang="en-US" altLang="vi-VN" sz="2400" dirty="0"/>
              <a:t> </a:t>
            </a:r>
            <a:r>
              <a:rPr lang="en-US" altLang="vi-VN" sz="2400" dirty="0" err="1"/>
              <a:t>các</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lặp</a:t>
            </a:r>
            <a:endParaRPr lang="en-US" altLang="vi-VN" sz="2400" dirty="0"/>
          </a:p>
          <a:p>
            <a:pPr lvl="1" eaLnBrk="1" hangingPunct="1">
              <a:lnSpc>
                <a:spcPct val="110000"/>
              </a:lnSpc>
              <a:spcBef>
                <a:spcPts val="0"/>
              </a:spcBef>
            </a:pPr>
            <a:r>
              <a:rPr lang="en-US" altLang="vi-VN" sz="2400" dirty="0" err="1"/>
              <a:t>Dạng</a:t>
            </a:r>
            <a:r>
              <a:rPr lang="en-US" altLang="vi-VN" sz="2400" dirty="0"/>
              <a:t> </a:t>
            </a:r>
            <a:r>
              <a:rPr lang="en-US" altLang="vi-VN" sz="2400" dirty="0" err="1"/>
              <a:t>chuẩn</a:t>
            </a:r>
            <a:r>
              <a:rPr lang="en-US" altLang="vi-VN" sz="2400" dirty="0"/>
              <a:t> 2 – 2NF:  </a:t>
            </a:r>
            <a:r>
              <a:rPr lang="en-US" altLang="vi-VN" sz="2400" dirty="0" err="1"/>
              <a:t>Một</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quan</a:t>
            </a:r>
            <a:r>
              <a:rPr lang="en-US" altLang="vi-VN" sz="2400" dirty="0"/>
              <a:t> </a:t>
            </a:r>
            <a:r>
              <a:rPr lang="en-US" altLang="vi-VN" sz="2400" dirty="0" err="1"/>
              <a:t>hệ</a:t>
            </a:r>
            <a:r>
              <a:rPr lang="en-US" altLang="vi-VN" sz="2400" dirty="0"/>
              <a:t> R </a:t>
            </a:r>
            <a:r>
              <a:rPr lang="en-US" altLang="vi-VN" sz="2400" dirty="0" err="1"/>
              <a:t>gọi</a:t>
            </a:r>
            <a:r>
              <a:rPr lang="en-US" altLang="vi-VN" sz="2400" dirty="0"/>
              <a:t> </a:t>
            </a:r>
            <a:r>
              <a:rPr lang="en-US" altLang="vi-VN" sz="2400" dirty="0" err="1"/>
              <a:t>là</a:t>
            </a:r>
            <a:r>
              <a:rPr lang="en-US" altLang="vi-VN" sz="2400" dirty="0"/>
              <a:t> </a:t>
            </a:r>
            <a:r>
              <a:rPr lang="en-US" altLang="vi-VN" sz="2400" dirty="0" err="1"/>
              <a:t>dạng</a:t>
            </a:r>
            <a:r>
              <a:rPr lang="en-US" altLang="vi-VN" sz="2400" dirty="0"/>
              <a:t> </a:t>
            </a:r>
            <a:r>
              <a:rPr lang="en-US" altLang="vi-VN" sz="2400" dirty="0" err="1"/>
              <a:t>chuẩn</a:t>
            </a:r>
            <a:r>
              <a:rPr lang="en-US" altLang="vi-VN" sz="2400" dirty="0"/>
              <a:t> 2 hay 2NF </a:t>
            </a:r>
            <a:r>
              <a:rPr lang="en-US" altLang="vi-VN" sz="2400" dirty="0" err="1"/>
              <a:t>nếu</a:t>
            </a:r>
            <a:r>
              <a:rPr lang="en-US" altLang="vi-VN" sz="2400" dirty="0"/>
              <a:t> </a:t>
            </a:r>
            <a:r>
              <a:rPr lang="en-US" altLang="vi-VN" sz="2400" dirty="0" err="1"/>
              <a:t>nó</a:t>
            </a:r>
            <a:r>
              <a:rPr lang="en-US" altLang="vi-VN" sz="2400" dirty="0"/>
              <a:t> ở </a:t>
            </a:r>
            <a:r>
              <a:rPr lang="en-US" altLang="vi-VN" sz="2400" dirty="0" err="1"/>
              <a:t>dạng</a:t>
            </a:r>
            <a:r>
              <a:rPr lang="en-US" altLang="vi-VN" sz="2400" dirty="0"/>
              <a:t> </a:t>
            </a:r>
            <a:r>
              <a:rPr lang="en-US" altLang="vi-VN" sz="2400" dirty="0" err="1"/>
              <a:t>chuẩn</a:t>
            </a:r>
            <a:r>
              <a:rPr lang="en-US" altLang="vi-VN" sz="2400" dirty="0"/>
              <a:t> 1 </a:t>
            </a:r>
            <a:r>
              <a:rPr lang="en-US" altLang="vi-VN" sz="2400" dirty="0" err="1"/>
              <a:t>và</a:t>
            </a:r>
            <a:r>
              <a:rPr lang="en-US" altLang="vi-VN" sz="2400" dirty="0"/>
              <a:t> </a:t>
            </a:r>
            <a:r>
              <a:rPr lang="en-US" altLang="vi-VN" sz="2400" dirty="0" err="1"/>
              <a:t>sự</a:t>
            </a:r>
            <a:r>
              <a:rPr lang="en-US" altLang="vi-VN" sz="2400" dirty="0"/>
              <a:t> </a:t>
            </a:r>
            <a:r>
              <a:rPr lang="en-US" altLang="vi-VN" sz="2400" dirty="0" err="1"/>
              <a:t>phụ</a:t>
            </a:r>
            <a:r>
              <a:rPr lang="en-US" altLang="vi-VN" sz="2400" dirty="0"/>
              <a:t> </a:t>
            </a:r>
            <a:r>
              <a:rPr lang="en-US" altLang="vi-VN" sz="2400" dirty="0" err="1"/>
              <a:t>thuộc</a:t>
            </a:r>
            <a:r>
              <a:rPr lang="en-US" altLang="vi-VN" sz="2400" dirty="0"/>
              <a:t> </a:t>
            </a:r>
            <a:r>
              <a:rPr lang="en-US" altLang="vi-VN" sz="2400" dirty="0" err="1"/>
              <a:t>hàm</a:t>
            </a:r>
            <a:r>
              <a:rPr lang="en-US" altLang="vi-VN" sz="2400" dirty="0"/>
              <a:t> </a:t>
            </a:r>
            <a:r>
              <a:rPr lang="en-US" altLang="vi-VN" sz="2400" dirty="0" err="1"/>
              <a:t>giữa</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khóa</a:t>
            </a:r>
            <a:r>
              <a:rPr lang="en-US" altLang="vi-VN" sz="2400" dirty="0"/>
              <a:t> </a:t>
            </a:r>
            <a:r>
              <a:rPr lang="en-US" altLang="vi-VN" sz="2400" dirty="0" err="1"/>
              <a:t>và</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ngoài</a:t>
            </a:r>
            <a:r>
              <a:rPr lang="en-US" altLang="vi-VN" sz="2400" dirty="0"/>
              <a:t> </a:t>
            </a:r>
            <a:r>
              <a:rPr lang="en-US" altLang="vi-VN" sz="2400" dirty="0" err="1"/>
              <a:t>khóa</a:t>
            </a:r>
            <a:r>
              <a:rPr lang="en-US" altLang="vi-VN" sz="2400" dirty="0"/>
              <a:t> </a:t>
            </a:r>
            <a:r>
              <a:rPr lang="en-US" altLang="vi-VN" sz="2400" dirty="0" err="1"/>
              <a:t>đều</a:t>
            </a:r>
            <a:r>
              <a:rPr lang="en-US" altLang="vi-VN" sz="2400" dirty="0"/>
              <a:t> </a:t>
            </a:r>
            <a:r>
              <a:rPr lang="en-US" altLang="vi-VN" sz="2400" dirty="0" err="1"/>
              <a:t>sơ</a:t>
            </a:r>
            <a:r>
              <a:rPr lang="en-US" altLang="vi-VN" sz="2400" dirty="0"/>
              <a:t> </a:t>
            </a:r>
            <a:r>
              <a:rPr lang="en-US" altLang="vi-VN" sz="2400" dirty="0" err="1"/>
              <a:t>đẳng</a:t>
            </a:r>
            <a:r>
              <a:rPr lang="en-US" altLang="vi-VN" sz="2400" dirty="0"/>
              <a:t> (</a:t>
            </a:r>
            <a:r>
              <a:rPr lang="en-US" altLang="vi-VN" sz="2400" dirty="0" err="1"/>
              <a:t>không</a:t>
            </a:r>
            <a:r>
              <a:rPr lang="en-US" altLang="vi-VN" sz="2400" dirty="0"/>
              <a:t> </a:t>
            </a:r>
            <a:r>
              <a:rPr lang="en-US" altLang="vi-VN" sz="2400" dirty="0" err="1"/>
              <a:t>phụ</a:t>
            </a:r>
            <a:r>
              <a:rPr lang="en-US" altLang="vi-VN" sz="2400" dirty="0"/>
              <a:t> </a:t>
            </a:r>
            <a:r>
              <a:rPr lang="en-US" altLang="vi-VN" sz="2400" dirty="0" err="1"/>
              <a:t>thuộc</a:t>
            </a:r>
            <a:r>
              <a:rPr lang="en-US" altLang="vi-VN" sz="2400" dirty="0"/>
              <a:t> </a:t>
            </a:r>
            <a:r>
              <a:rPr lang="en-US" altLang="vi-VN" sz="2400" dirty="0" err="1"/>
              <a:t>vào</a:t>
            </a:r>
            <a:r>
              <a:rPr lang="en-US" altLang="vi-VN" sz="2400" dirty="0"/>
              <a:t> </a:t>
            </a:r>
            <a:r>
              <a:rPr lang="en-US" altLang="vi-VN" sz="2400" dirty="0" err="1"/>
              <a:t>một</a:t>
            </a:r>
            <a:r>
              <a:rPr lang="en-US" altLang="vi-VN" sz="2400" dirty="0"/>
              <a:t> </a:t>
            </a:r>
            <a:r>
              <a:rPr lang="en-US" altLang="vi-VN" sz="2400" dirty="0" err="1"/>
              <a:t>phần</a:t>
            </a:r>
            <a:r>
              <a:rPr lang="en-US" altLang="vi-VN" sz="2400" dirty="0"/>
              <a:t> </a:t>
            </a:r>
            <a:r>
              <a:rPr lang="en-US" altLang="vi-VN" sz="2400" dirty="0" err="1"/>
              <a:t>của</a:t>
            </a:r>
            <a:r>
              <a:rPr lang="en-US" altLang="vi-VN" sz="2400" dirty="0"/>
              <a:t> </a:t>
            </a:r>
            <a:r>
              <a:rPr lang="en-US" altLang="vi-VN" sz="2400" dirty="0" err="1"/>
              <a:t>khóa</a:t>
            </a:r>
            <a:r>
              <a:rPr lang="en-US" altLang="vi-VN" sz="2400" dirty="0"/>
              <a:t>)</a:t>
            </a:r>
          </a:p>
          <a:p>
            <a:pPr lvl="1" eaLnBrk="1" hangingPunct="1">
              <a:lnSpc>
                <a:spcPct val="110000"/>
              </a:lnSpc>
              <a:spcBef>
                <a:spcPts val="0"/>
              </a:spcBef>
            </a:pPr>
            <a:r>
              <a:rPr lang="en-US" altLang="vi-VN" sz="2400" dirty="0" err="1"/>
              <a:t>Dạng</a:t>
            </a:r>
            <a:r>
              <a:rPr lang="en-US" altLang="vi-VN" sz="2400" dirty="0"/>
              <a:t> </a:t>
            </a:r>
            <a:r>
              <a:rPr lang="en-US" altLang="vi-VN" sz="2400" dirty="0" err="1"/>
              <a:t>chuẩn</a:t>
            </a:r>
            <a:r>
              <a:rPr lang="en-US" altLang="vi-VN" sz="2400" dirty="0"/>
              <a:t> 3 – 3NF: </a:t>
            </a:r>
            <a:r>
              <a:rPr lang="en-US" altLang="vi-VN" sz="2400" dirty="0" err="1"/>
              <a:t>Một</a:t>
            </a:r>
            <a:r>
              <a:rPr lang="en-US" altLang="vi-VN" sz="2400" dirty="0"/>
              <a:t> </a:t>
            </a:r>
            <a:r>
              <a:rPr lang="en-US" altLang="vi-VN" sz="2400" dirty="0" err="1"/>
              <a:t>lược</a:t>
            </a:r>
            <a:r>
              <a:rPr lang="en-US" altLang="vi-VN" sz="2400" dirty="0"/>
              <a:t> </a:t>
            </a:r>
            <a:r>
              <a:rPr lang="en-US" altLang="vi-VN" sz="2400" dirty="0" err="1"/>
              <a:t>đồ</a:t>
            </a:r>
            <a:r>
              <a:rPr lang="en-US" altLang="vi-VN" sz="2400" dirty="0"/>
              <a:t> </a:t>
            </a:r>
            <a:r>
              <a:rPr lang="en-US" altLang="vi-VN" sz="2400" dirty="0" err="1"/>
              <a:t>quan</a:t>
            </a:r>
            <a:r>
              <a:rPr lang="en-US" altLang="vi-VN" sz="2400" dirty="0"/>
              <a:t> </a:t>
            </a:r>
            <a:r>
              <a:rPr lang="en-US" altLang="vi-VN" sz="2400" dirty="0" err="1"/>
              <a:t>hệ</a:t>
            </a:r>
            <a:r>
              <a:rPr lang="en-US" altLang="vi-VN" sz="2400" dirty="0"/>
              <a:t> R </a:t>
            </a:r>
            <a:r>
              <a:rPr lang="en-US" altLang="vi-VN" sz="2400" dirty="0" err="1"/>
              <a:t>gọi</a:t>
            </a:r>
            <a:r>
              <a:rPr lang="en-US" altLang="vi-VN" sz="2400" dirty="0"/>
              <a:t> </a:t>
            </a:r>
            <a:r>
              <a:rPr lang="en-US" altLang="vi-VN" sz="2400" dirty="0" err="1"/>
              <a:t>là</a:t>
            </a:r>
            <a:r>
              <a:rPr lang="en-US" altLang="vi-VN" sz="2400" dirty="0"/>
              <a:t> </a:t>
            </a:r>
            <a:r>
              <a:rPr lang="en-US" altLang="vi-VN" sz="2400" dirty="0" err="1"/>
              <a:t>dạng</a:t>
            </a:r>
            <a:r>
              <a:rPr lang="en-US" altLang="vi-VN" sz="2400" dirty="0"/>
              <a:t> </a:t>
            </a:r>
            <a:r>
              <a:rPr lang="en-US" altLang="vi-VN" sz="2400" dirty="0" err="1"/>
              <a:t>chuẩn</a:t>
            </a:r>
            <a:r>
              <a:rPr lang="en-US" altLang="vi-VN" sz="2400" dirty="0"/>
              <a:t> 3 hay 3NF </a:t>
            </a:r>
            <a:r>
              <a:rPr lang="en-US" altLang="vi-VN" sz="2400" dirty="0" err="1"/>
              <a:t>nếu</a:t>
            </a:r>
            <a:r>
              <a:rPr lang="en-US" altLang="vi-VN" sz="2400" dirty="0"/>
              <a:t> </a:t>
            </a:r>
            <a:r>
              <a:rPr lang="en-US" altLang="vi-VN" sz="2400" dirty="0" err="1"/>
              <a:t>nó</a:t>
            </a:r>
            <a:r>
              <a:rPr lang="en-US" altLang="vi-VN" sz="2400" dirty="0"/>
              <a:t> ở </a:t>
            </a:r>
            <a:r>
              <a:rPr lang="en-US" altLang="vi-VN" sz="2400" dirty="0" err="1"/>
              <a:t>dạng</a:t>
            </a:r>
            <a:r>
              <a:rPr lang="en-US" altLang="vi-VN" sz="2400" dirty="0"/>
              <a:t> </a:t>
            </a:r>
            <a:r>
              <a:rPr lang="en-US" altLang="vi-VN" sz="2400" dirty="0" err="1"/>
              <a:t>chuẩn</a:t>
            </a:r>
            <a:r>
              <a:rPr lang="en-US" altLang="vi-VN" sz="2400" dirty="0"/>
              <a:t> 2 </a:t>
            </a:r>
            <a:r>
              <a:rPr lang="en-US" altLang="vi-VN" sz="2400" dirty="0" err="1"/>
              <a:t>và</a:t>
            </a:r>
            <a:r>
              <a:rPr lang="en-US" altLang="vi-VN" sz="2400" dirty="0"/>
              <a:t> </a:t>
            </a:r>
            <a:r>
              <a:rPr lang="en-US" altLang="vi-VN" sz="2400" dirty="0" err="1"/>
              <a:t>sự</a:t>
            </a:r>
            <a:r>
              <a:rPr lang="en-US" altLang="vi-VN" sz="2400" dirty="0"/>
              <a:t> </a:t>
            </a:r>
            <a:r>
              <a:rPr lang="en-US" altLang="vi-VN" sz="2400" dirty="0" err="1"/>
              <a:t>phụ</a:t>
            </a:r>
            <a:r>
              <a:rPr lang="en-US" altLang="vi-VN" sz="2400" dirty="0"/>
              <a:t> </a:t>
            </a:r>
            <a:r>
              <a:rPr lang="en-US" altLang="vi-VN" sz="2400" dirty="0" err="1"/>
              <a:t>thuộc</a:t>
            </a:r>
            <a:r>
              <a:rPr lang="en-US" altLang="vi-VN" sz="2400" dirty="0"/>
              <a:t> </a:t>
            </a:r>
            <a:r>
              <a:rPr lang="en-US" altLang="vi-VN" sz="2400" dirty="0" err="1"/>
              <a:t>hàm</a:t>
            </a:r>
            <a:r>
              <a:rPr lang="en-US" altLang="vi-VN" sz="2400" dirty="0"/>
              <a:t> </a:t>
            </a:r>
            <a:r>
              <a:rPr lang="en-US" altLang="vi-VN" sz="2400" dirty="0" err="1"/>
              <a:t>giữa</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khóa</a:t>
            </a:r>
            <a:r>
              <a:rPr lang="en-US" altLang="vi-VN" sz="2400" dirty="0"/>
              <a:t> </a:t>
            </a:r>
            <a:r>
              <a:rPr lang="en-US" altLang="vi-VN" sz="2400" dirty="0" err="1"/>
              <a:t>và</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ngoài</a:t>
            </a:r>
            <a:r>
              <a:rPr lang="en-US" altLang="vi-VN" sz="2400" dirty="0"/>
              <a:t> </a:t>
            </a:r>
            <a:r>
              <a:rPr lang="en-US" altLang="vi-VN" sz="2400" dirty="0" err="1"/>
              <a:t>khóa</a:t>
            </a:r>
            <a:r>
              <a:rPr lang="en-US" altLang="vi-VN" sz="2400" dirty="0"/>
              <a:t> </a:t>
            </a:r>
            <a:r>
              <a:rPr lang="en-US" altLang="vi-VN" sz="2400" dirty="0" err="1"/>
              <a:t>đều</a:t>
            </a:r>
            <a:r>
              <a:rPr lang="en-US" altLang="vi-VN" sz="2400" dirty="0"/>
              <a:t> </a:t>
            </a:r>
            <a:r>
              <a:rPr lang="en-US" altLang="vi-VN" sz="2400" dirty="0" err="1"/>
              <a:t>trực</a:t>
            </a:r>
            <a:r>
              <a:rPr lang="en-US" altLang="vi-VN" sz="2400" dirty="0"/>
              <a:t> </a:t>
            </a:r>
            <a:r>
              <a:rPr lang="en-US" altLang="vi-VN" sz="2400" dirty="0" err="1"/>
              <a:t>tiếp</a:t>
            </a:r>
            <a:r>
              <a:rPr lang="en-US" altLang="vi-VN" sz="2400" dirty="0"/>
              <a:t>.</a:t>
            </a:r>
          </a:p>
          <a:p>
            <a:pPr>
              <a:lnSpc>
                <a:spcPct val="110000"/>
              </a:lnSpc>
              <a:spcBef>
                <a:spcPts val="0"/>
              </a:spcBef>
              <a:buNone/>
            </a:pPr>
            <a:r>
              <a:rPr lang="en-US" altLang="vi-VN" sz="2800" dirty="0" err="1"/>
              <a:t>Dạng</a:t>
            </a:r>
            <a:r>
              <a:rPr lang="en-US" altLang="vi-VN" sz="2800" dirty="0"/>
              <a:t> </a:t>
            </a:r>
            <a:r>
              <a:rPr lang="en-US" altLang="vi-VN" sz="2800" dirty="0" err="1"/>
              <a:t>chuẩn</a:t>
            </a:r>
            <a:r>
              <a:rPr lang="en-US" altLang="vi-VN" sz="2800" dirty="0"/>
              <a:t> 3 </a:t>
            </a:r>
            <a:r>
              <a:rPr lang="en-US" altLang="vi-VN" sz="2800" dirty="0" err="1"/>
              <a:t>là</a:t>
            </a:r>
            <a:r>
              <a:rPr lang="en-US" altLang="vi-VN" sz="2800" dirty="0"/>
              <a:t> </a:t>
            </a:r>
            <a:r>
              <a:rPr lang="en-US" altLang="vi-VN" sz="2800" dirty="0" err="1"/>
              <a:t>dạng</a:t>
            </a:r>
            <a:r>
              <a:rPr lang="en-US" altLang="vi-VN" sz="2800" dirty="0"/>
              <a:t> </a:t>
            </a:r>
            <a:r>
              <a:rPr lang="en-US" altLang="vi-VN" sz="2800" dirty="0" err="1"/>
              <a:t>chuẩn</a:t>
            </a:r>
            <a:r>
              <a:rPr lang="en-US" altLang="vi-VN" sz="2800" dirty="0"/>
              <a:t> </a:t>
            </a:r>
            <a:r>
              <a:rPr lang="en-US" altLang="vi-VN" sz="2800" dirty="0" err="1"/>
              <a:t>mà</a:t>
            </a:r>
            <a:r>
              <a:rPr lang="en-US" altLang="vi-VN" sz="2800" dirty="0"/>
              <a:t> </a:t>
            </a:r>
            <a:r>
              <a:rPr lang="en-US" altLang="vi-VN" sz="2800" dirty="0" err="1"/>
              <a:t>hầu</a:t>
            </a:r>
            <a:r>
              <a:rPr lang="en-US" altLang="vi-VN" sz="2800" dirty="0"/>
              <a:t> </a:t>
            </a:r>
            <a:r>
              <a:rPr lang="en-US" altLang="vi-VN" sz="2800" dirty="0" err="1"/>
              <a:t>hết</a:t>
            </a:r>
            <a:r>
              <a:rPr lang="en-US" altLang="vi-VN" sz="2800" dirty="0"/>
              <a:t> </a:t>
            </a:r>
            <a:r>
              <a:rPr lang="en-US" altLang="vi-VN" sz="2800" dirty="0" err="1"/>
              <a:t>các</a:t>
            </a:r>
            <a:r>
              <a:rPr lang="en-US" altLang="vi-VN" sz="2800" dirty="0"/>
              <a:t> </a:t>
            </a:r>
            <a:r>
              <a:rPr lang="en-US" altLang="vi-VN" sz="2800" dirty="0" err="1"/>
              <a:t>khuyết</a:t>
            </a:r>
            <a:r>
              <a:rPr lang="en-US" altLang="vi-VN" sz="2800" dirty="0"/>
              <a:t> </a:t>
            </a:r>
            <a:r>
              <a:rPr lang="en-US" altLang="vi-VN" sz="2800" dirty="0" err="1"/>
              <a:t>tật</a:t>
            </a:r>
            <a:r>
              <a:rPr lang="en-US" altLang="vi-VN" sz="2800" dirty="0"/>
              <a:t> </a:t>
            </a:r>
            <a:r>
              <a:rPr lang="en-US" altLang="vi-VN" sz="2800" dirty="0" err="1"/>
              <a:t>đã</a:t>
            </a:r>
            <a:r>
              <a:rPr lang="en-US" altLang="vi-VN" sz="2800" dirty="0"/>
              <a:t> </a:t>
            </a:r>
            <a:r>
              <a:rPr lang="en-US" altLang="vi-VN" sz="2800" dirty="0" err="1"/>
              <a:t>được</a:t>
            </a:r>
            <a:r>
              <a:rPr lang="en-US" altLang="vi-VN" sz="2800" dirty="0"/>
              <a:t> </a:t>
            </a:r>
            <a:r>
              <a:rPr lang="en-US" altLang="vi-VN" sz="2800" dirty="0" err="1"/>
              <a:t>khắc</a:t>
            </a:r>
            <a:r>
              <a:rPr lang="en-US" altLang="vi-VN" sz="2800" dirty="0"/>
              <a:t> </a:t>
            </a:r>
            <a:r>
              <a:rPr lang="en-US" altLang="vi-VN" sz="2800" dirty="0" err="1"/>
              <a:t>phục</a:t>
            </a:r>
            <a:r>
              <a:rPr lang="en-US" altLang="vi-VN" sz="2800" dirty="0"/>
              <a:t>. </a:t>
            </a:r>
            <a:r>
              <a:rPr lang="en-US" altLang="vi-VN" sz="2800" dirty="0" err="1"/>
              <a:t>Nên</a:t>
            </a:r>
            <a:r>
              <a:rPr lang="en-US" altLang="vi-VN" sz="2800" dirty="0"/>
              <a:t> ta </a:t>
            </a:r>
            <a:r>
              <a:rPr lang="en-US" altLang="vi-VN" sz="2800" dirty="0" err="1"/>
              <a:t>có</a:t>
            </a:r>
            <a:r>
              <a:rPr lang="en-US" altLang="vi-VN" sz="2800" dirty="0"/>
              <a:t> </a:t>
            </a:r>
            <a:r>
              <a:rPr lang="en-US" altLang="vi-VN" sz="2800" dirty="0" err="1"/>
              <a:t>định</a:t>
            </a:r>
            <a:r>
              <a:rPr lang="en-US" altLang="vi-VN" sz="2800" dirty="0"/>
              <a:t> </a:t>
            </a:r>
            <a:r>
              <a:rPr lang="en-US" altLang="vi-VN" sz="2800" dirty="0" err="1"/>
              <a:t>nghĩa</a:t>
            </a:r>
            <a:r>
              <a:rPr lang="en-US" altLang="vi-VN" sz="2800" dirty="0"/>
              <a:t> </a:t>
            </a:r>
            <a:r>
              <a:rPr lang="en-US" altLang="vi-VN" sz="2800" dirty="0" err="1"/>
              <a:t>khác</a:t>
            </a:r>
            <a:r>
              <a:rPr lang="en-US" altLang="vi-VN" sz="2800" dirty="0"/>
              <a:t> </a:t>
            </a:r>
            <a:r>
              <a:rPr lang="en-US" altLang="vi-VN" sz="2800" dirty="0" err="1"/>
              <a:t>với</a:t>
            </a:r>
            <a:r>
              <a:rPr lang="en-US" altLang="vi-VN" sz="2800" dirty="0"/>
              <a:t> </a:t>
            </a:r>
            <a:r>
              <a:rPr lang="en-US" altLang="vi-VN" sz="2800" dirty="0" err="1"/>
              <a:t>chuẩn</a:t>
            </a:r>
            <a:r>
              <a:rPr lang="en-US" altLang="vi-VN" sz="2800" dirty="0"/>
              <a:t> </a:t>
            </a:r>
            <a:r>
              <a:rPr lang="en-US" altLang="vi-VN" sz="2800" dirty="0" err="1"/>
              <a:t>hóa</a:t>
            </a:r>
            <a:r>
              <a:rPr lang="en-US" altLang="vi-VN" sz="2800" dirty="0"/>
              <a:t> </a:t>
            </a:r>
            <a:r>
              <a:rPr lang="en-US" altLang="vi-VN" sz="2800" dirty="0" err="1"/>
              <a:t>là</a:t>
            </a:r>
            <a:r>
              <a:rPr lang="en-US" altLang="vi-VN" sz="2800" dirty="0"/>
              <a:t> </a:t>
            </a:r>
            <a:r>
              <a:rPr lang="en-US" altLang="vi-VN" sz="2800" dirty="0" err="1"/>
              <a:t>quá</a:t>
            </a:r>
            <a:r>
              <a:rPr lang="en-US" altLang="vi-VN" sz="2800" dirty="0"/>
              <a:t> </a:t>
            </a:r>
            <a:r>
              <a:rPr lang="en-US" altLang="vi-VN" sz="2800" dirty="0" err="1"/>
              <a:t>trình</a:t>
            </a:r>
            <a:r>
              <a:rPr lang="en-US" altLang="vi-VN" sz="2800" dirty="0"/>
              <a:t> </a:t>
            </a:r>
            <a:r>
              <a:rPr lang="en-US" altLang="vi-VN" sz="2800" dirty="0" err="1"/>
              <a:t>phân</a:t>
            </a:r>
            <a:r>
              <a:rPr lang="en-US" altLang="vi-VN" sz="2800" dirty="0"/>
              <a:t> </a:t>
            </a:r>
            <a:r>
              <a:rPr lang="en-US" altLang="vi-VN" sz="2800" dirty="0" err="1"/>
              <a:t>rã</a:t>
            </a:r>
            <a:r>
              <a:rPr lang="en-US" altLang="vi-VN" sz="2800" dirty="0"/>
              <a:t> </a:t>
            </a:r>
            <a:r>
              <a:rPr lang="en-US" altLang="vi-VN" sz="2800" dirty="0" err="1"/>
              <a:t>dần</a:t>
            </a:r>
            <a:r>
              <a:rPr lang="en-US" altLang="vi-VN" sz="2800" dirty="0"/>
              <a:t> </a:t>
            </a:r>
            <a:r>
              <a:rPr lang="en-US" altLang="vi-VN" sz="2800" dirty="0" err="1"/>
              <a:t>dần</a:t>
            </a:r>
            <a:r>
              <a:rPr lang="en-US" altLang="vi-VN" sz="2800" dirty="0"/>
              <a:t> </a:t>
            </a:r>
            <a:r>
              <a:rPr lang="en-US" altLang="vi-VN" sz="2800" dirty="0" err="1"/>
              <a:t>quan</a:t>
            </a:r>
            <a:r>
              <a:rPr lang="en-US" altLang="vi-VN" sz="2800" dirty="0"/>
              <a:t> </a:t>
            </a:r>
            <a:r>
              <a:rPr lang="en-US" altLang="vi-VN" sz="2800" dirty="0" err="1"/>
              <a:t>hệ</a:t>
            </a:r>
            <a:r>
              <a:rPr lang="en-US" altLang="vi-VN" sz="2800" dirty="0"/>
              <a:t> R </a:t>
            </a:r>
            <a:r>
              <a:rPr lang="en-US" altLang="vi-VN" sz="2800" dirty="0" err="1"/>
              <a:t>thành</a:t>
            </a:r>
            <a:r>
              <a:rPr lang="en-US" altLang="vi-VN" sz="2800" dirty="0"/>
              <a:t> </a:t>
            </a:r>
            <a:r>
              <a:rPr lang="en-US" altLang="vi-VN" sz="2800" dirty="0" err="1"/>
              <a:t>các</a:t>
            </a:r>
            <a:r>
              <a:rPr lang="en-US" altLang="vi-VN" sz="2800" dirty="0"/>
              <a:t> </a:t>
            </a:r>
            <a:r>
              <a:rPr lang="en-US" altLang="vi-VN" sz="2800" dirty="0" err="1"/>
              <a:t>quan</a:t>
            </a:r>
            <a:r>
              <a:rPr lang="en-US" altLang="vi-VN" sz="2800" dirty="0"/>
              <a:t> </a:t>
            </a:r>
            <a:r>
              <a:rPr lang="en-US" altLang="vi-VN" sz="2800" dirty="0" err="1"/>
              <a:t>hệ</a:t>
            </a:r>
            <a:r>
              <a:rPr lang="en-US" altLang="vi-VN" sz="2800" dirty="0"/>
              <a:t> </a:t>
            </a:r>
            <a:r>
              <a:rPr lang="en-US" altLang="vi-VN" sz="2800" dirty="0" err="1"/>
              <a:t>thuộc</a:t>
            </a:r>
            <a:r>
              <a:rPr lang="en-US" altLang="vi-VN" sz="2800" dirty="0"/>
              <a:t> </a:t>
            </a:r>
            <a:r>
              <a:rPr lang="en-US" altLang="vi-VN" sz="2800" dirty="0" err="1"/>
              <a:t>dạng</a:t>
            </a:r>
            <a:r>
              <a:rPr lang="en-US" altLang="vi-VN" sz="2800" dirty="0"/>
              <a:t> </a:t>
            </a:r>
            <a:r>
              <a:rPr lang="en-US" altLang="vi-VN" sz="2800" dirty="0" err="1"/>
              <a:t>chuẩn</a:t>
            </a:r>
            <a:r>
              <a:rPr lang="en-US" altLang="vi-VN" sz="2800" dirty="0"/>
              <a:t> 3.</a:t>
            </a:r>
          </a:p>
        </p:txBody>
      </p:sp>
      <p:sp>
        <p:nvSpPr>
          <p:cNvPr id="2" name="Slide Number Placeholder 1">
            <a:extLst>
              <a:ext uri="{FF2B5EF4-FFF2-40B4-BE49-F238E27FC236}">
                <a16:creationId xmlns:a16="http://schemas.microsoft.com/office/drawing/2014/main" id="{F7442C20-ACB9-405A-A370-E0D51C987DE9}"/>
              </a:ext>
            </a:extLst>
          </p:cNvPr>
          <p:cNvSpPr>
            <a:spLocks noGrp="1"/>
          </p:cNvSpPr>
          <p:nvPr>
            <p:ph type="sldNum" sz="quarter" idx="12"/>
          </p:nvPr>
        </p:nvSpPr>
        <p:spPr/>
        <p:txBody>
          <a:bodyPr/>
          <a:lstStyle/>
          <a:p>
            <a:fld id="{75AD155E-7EA3-EA46-B9DC-061AAF62E150}"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2">
            <a:extLst>
              <a:ext uri="{FF2B5EF4-FFF2-40B4-BE49-F238E27FC236}">
                <a16:creationId xmlns:a16="http://schemas.microsoft.com/office/drawing/2014/main" id="{4235046B-9E31-4334-9904-63F3521F6E36}"/>
              </a:ext>
            </a:extLst>
          </p:cNvPr>
          <p:cNvSpPr>
            <a:spLocks noGrp="1" noChangeArrowheads="1"/>
          </p:cNvSpPr>
          <p:nvPr>
            <p:ph type="title"/>
          </p:nvPr>
        </p:nvSpPr>
        <p:spPr/>
        <p:txBody>
          <a:bodyPr/>
          <a:lstStyle/>
          <a:p>
            <a:pPr eaLnBrk="1" hangingPunct="1"/>
            <a:r>
              <a:rPr lang="en-US" altLang="vi-VN"/>
              <a:t>Chuẩn hóa</a:t>
            </a:r>
          </a:p>
        </p:txBody>
      </p:sp>
      <p:sp>
        <p:nvSpPr>
          <p:cNvPr id="109574" name="Rectangle 3">
            <a:extLst>
              <a:ext uri="{FF2B5EF4-FFF2-40B4-BE49-F238E27FC236}">
                <a16:creationId xmlns:a16="http://schemas.microsoft.com/office/drawing/2014/main" id="{E3366DD0-9A33-4821-8D00-89314BA8FDE4}"/>
              </a:ext>
            </a:extLst>
          </p:cNvPr>
          <p:cNvSpPr>
            <a:spLocks noGrp="1" noChangeArrowheads="1"/>
          </p:cNvSpPr>
          <p:nvPr>
            <p:ph idx="1"/>
          </p:nvPr>
        </p:nvSpPr>
        <p:spPr/>
        <p:txBody>
          <a:bodyPr>
            <a:normAutofit/>
          </a:bodyPr>
          <a:lstStyle/>
          <a:p>
            <a:pPr eaLnBrk="1" hangingPunct="1">
              <a:lnSpc>
                <a:spcPct val="90000"/>
              </a:lnSpc>
            </a:pPr>
            <a:r>
              <a:rPr lang="en-US" altLang="vi-VN" sz="2600" dirty="0" err="1"/>
              <a:t>Nguyên</a:t>
            </a:r>
            <a:r>
              <a:rPr lang="en-US" altLang="vi-VN" sz="2600" dirty="0"/>
              <a:t> </a:t>
            </a:r>
            <a:r>
              <a:rPr lang="en-US" altLang="vi-VN" sz="2600" dirty="0" err="1"/>
              <a:t>tắc</a:t>
            </a:r>
            <a:r>
              <a:rPr lang="en-US" altLang="vi-VN" sz="2600" dirty="0"/>
              <a:t> </a:t>
            </a:r>
            <a:r>
              <a:rPr lang="en-US" altLang="vi-VN" sz="2600" dirty="0" err="1"/>
              <a:t>tiến</a:t>
            </a:r>
            <a:r>
              <a:rPr lang="en-US" altLang="vi-VN" sz="2600" dirty="0"/>
              <a:t> </a:t>
            </a:r>
            <a:r>
              <a:rPr lang="en-US" altLang="vi-VN" sz="2600" dirty="0" err="1"/>
              <a:t>hành</a:t>
            </a:r>
            <a:r>
              <a:rPr lang="en-US" altLang="vi-VN" sz="2600" dirty="0"/>
              <a:t> </a:t>
            </a:r>
            <a:r>
              <a:rPr lang="en-US" altLang="vi-VN" sz="2600" dirty="0" err="1"/>
              <a:t>chuẩn</a:t>
            </a:r>
            <a:r>
              <a:rPr lang="en-US" altLang="vi-VN" sz="2600" dirty="0"/>
              <a:t> </a:t>
            </a:r>
            <a:r>
              <a:rPr lang="en-US" altLang="vi-VN" sz="2600" dirty="0" err="1"/>
              <a:t>hóa</a:t>
            </a:r>
            <a:endParaRPr lang="en-US" altLang="vi-VN" sz="2600" dirty="0"/>
          </a:p>
          <a:p>
            <a:pPr lvl="1" eaLnBrk="1" hangingPunct="1">
              <a:lnSpc>
                <a:spcPct val="90000"/>
              </a:lnSpc>
            </a:pPr>
            <a:r>
              <a:rPr lang="en-US" altLang="vi-VN" sz="2200" dirty="0" err="1"/>
              <a:t>Nếu</a:t>
            </a:r>
            <a:r>
              <a:rPr lang="en-US" altLang="vi-VN" sz="2200" dirty="0"/>
              <a:t> </a:t>
            </a:r>
            <a:r>
              <a:rPr lang="en-US" altLang="vi-VN" sz="2200" dirty="0" err="1"/>
              <a:t>quan</a:t>
            </a:r>
            <a:r>
              <a:rPr lang="en-US" altLang="vi-VN" sz="2200" dirty="0"/>
              <a:t> </a:t>
            </a:r>
            <a:r>
              <a:rPr lang="en-US" altLang="vi-VN" sz="2200" dirty="0" err="1"/>
              <a:t>hệ</a:t>
            </a:r>
            <a:r>
              <a:rPr lang="en-US" altLang="vi-VN" sz="2200" dirty="0"/>
              <a:t> R </a:t>
            </a:r>
            <a:r>
              <a:rPr lang="en-US" altLang="vi-VN" sz="2200" dirty="0" err="1"/>
              <a:t>được</a:t>
            </a:r>
            <a:r>
              <a:rPr lang="en-US" altLang="vi-VN" sz="2200" dirty="0"/>
              <a:t> </a:t>
            </a:r>
            <a:r>
              <a:rPr lang="en-US" altLang="vi-VN" sz="2200" dirty="0" err="1"/>
              <a:t>chuẩn</a:t>
            </a:r>
            <a:r>
              <a:rPr lang="en-US" altLang="vi-VN" sz="2200" dirty="0"/>
              <a:t> </a:t>
            </a:r>
            <a:r>
              <a:rPr lang="en-US" altLang="vi-VN" sz="2200" dirty="0" err="1"/>
              <a:t>hóa</a:t>
            </a:r>
            <a:r>
              <a:rPr lang="en-US" altLang="vi-VN" sz="2200" dirty="0"/>
              <a:t> </a:t>
            </a:r>
            <a:r>
              <a:rPr lang="en-US" altLang="vi-VN" sz="2200" dirty="0" err="1"/>
              <a:t>nó</a:t>
            </a:r>
            <a:r>
              <a:rPr lang="en-US" altLang="vi-VN" sz="2200" dirty="0"/>
              <a:t>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tách</a:t>
            </a:r>
            <a:r>
              <a:rPr lang="en-US" altLang="vi-VN" sz="2200" dirty="0"/>
              <a:t> ra </a:t>
            </a:r>
            <a:r>
              <a:rPr lang="en-US" altLang="vi-VN" sz="2200" dirty="0" err="1"/>
              <a:t>thành</a:t>
            </a:r>
            <a:r>
              <a:rPr lang="en-US" altLang="vi-VN" sz="2200" dirty="0"/>
              <a:t> </a:t>
            </a:r>
            <a:r>
              <a:rPr lang="en-US" altLang="vi-VN" sz="2200" dirty="0" err="1"/>
              <a:t>nhiều</a:t>
            </a:r>
            <a:r>
              <a:rPr lang="en-US" altLang="vi-VN" sz="2200" dirty="0"/>
              <a:t> </a:t>
            </a:r>
            <a:r>
              <a:rPr lang="en-US" altLang="vi-VN" sz="2200" dirty="0" err="1"/>
              <a:t>quan</a:t>
            </a:r>
            <a:r>
              <a:rPr lang="en-US" altLang="vi-VN" sz="2200" dirty="0"/>
              <a:t> </a:t>
            </a:r>
            <a:r>
              <a:rPr lang="en-US" altLang="vi-VN" sz="2200" dirty="0" err="1"/>
              <a:t>hệ</a:t>
            </a:r>
            <a:r>
              <a:rPr lang="en-US" altLang="vi-VN" sz="2200" dirty="0"/>
              <a:t> </a:t>
            </a:r>
            <a:r>
              <a:rPr lang="en-US" altLang="vi-VN" sz="2200" dirty="0" err="1"/>
              <a:t>khác</a:t>
            </a:r>
            <a:r>
              <a:rPr lang="en-US" altLang="vi-VN" sz="2200" dirty="0"/>
              <a:t> </a:t>
            </a:r>
            <a:r>
              <a:rPr lang="en-US" altLang="vi-VN" sz="2200" dirty="0" err="1"/>
              <a:t>mà</a:t>
            </a:r>
            <a:r>
              <a:rPr lang="en-US" altLang="vi-VN" sz="2200" dirty="0"/>
              <a:t> </a:t>
            </a:r>
            <a:r>
              <a:rPr lang="en-US" altLang="vi-VN" sz="2200" dirty="0" err="1"/>
              <a:t>không</a:t>
            </a:r>
            <a:r>
              <a:rPr lang="en-US" altLang="vi-VN" sz="2200" dirty="0"/>
              <a:t> </a:t>
            </a:r>
            <a:r>
              <a:rPr lang="en-US" altLang="vi-VN" sz="2200" dirty="0" err="1"/>
              <a:t>mất</a:t>
            </a:r>
            <a:r>
              <a:rPr lang="en-US" altLang="vi-VN" sz="2200" dirty="0"/>
              <a:t> </a:t>
            </a:r>
            <a:r>
              <a:rPr lang="en-US" altLang="vi-VN" sz="2200" dirty="0" err="1"/>
              <a:t>mát</a:t>
            </a:r>
            <a:r>
              <a:rPr lang="en-US" altLang="vi-VN" sz="2200" dirty="0"/>
              <a:t> </a:t>
            </a:r>
            <a:r>
              <a:rPr lang="en-US" altLang="vi-VN" sz="2200" dirty="0" err="1"/>
              <a:t>thông</a:t>
            </a:r>
            <a:r>
              <a:rPr lang="en-US" altLang="vi-VN" sz="2200" dirty="0"/>
              <a:t> tin</a:t>
            </a:r>
          </a:p>
          <a:p>
            <a:pPr lvl="1" eaLnBrk="1" hangingPunct="1">
              <a:lnSpc>
                <a:spcPct val="90000"/>
              </a:lnSpc>
            </a:pPr>
            <a:r>
              <a:rPr lang="en-US" altLang="vi-VN" sz="2200" dirty="0" err="1"/>
              <a:t>Danh</a:t>
            </a:r>
            <a:r>
              <a:rPr lang="en-US" altLang="vi-VN" sz="2200" dirty="0"/>
              <a:t> </a:t>
            </a:r>
            <a:r>
              <a:rPr lang="en-US" altLang="vi-VN" sz="2200" dirty="0" err="1"/>
              <a:t>sách</a:t>
            </a:r>
            <a:r>
              <a:rPr lang="en-US" altLang="vi-VN" sz="2200" dirty="0"/>
              <a:t> </a:t>
            </a:r>
            <a:r>
              <a:rPr lang="en-US" altLang="vi-VN" sz="2200" dirty="0" err="1"/>
              <a:t>các</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được</a:t>
            </a:r>
            <a:r>
              <a:rPr lang="en-US" altLang="vi-VN" sz="2200" dirty="0"/>
              <a:t> </a:t>
            </a:r>
            <a:r>
              <a:rPr lang="en-US" altLang="vi-VN" sz="2200" dirty="0" err="1"/>
              <a:t>gọi</a:t>
            </a:r>
            <a:r>
              <a:rPr lang="en-US" altLang="vi-VN" sz="2200" dirty="0"/>
              <a:t> </a:t>
            </a:r>
            <a:r>
              <a:rPr lang="en-US" altLang="vi-VN" sz="2200" dirty="0" err="1"/>
              <a:t>là</a:t>
            </a:r>
            <a:r>
              <a:rPr lang="en-US" altLang="vi-VN" sz="2200" dirty="0"/>
              <a:t> </a:t>
            </a:r>
            <a:r>
              <a:rPr lang="en-US" altLang="vi-VN" sz="2200" dirty="0" err="1"/>
              <a:t>chưa</a:t>
            </a:r>
            <a:r>
              <a:rPr lang="en-US" altLang="vi-VN" sz="2200" dirty="0"/>
              <a:t> </a:t>
            </a:r>
            <a:r>
              <a:rPr lang="en-US" altLang="vi-VN" sz="2200" dirty="0" err="1"/>
              <a:t>chuẩn</a:t>
            </a:r>
            <a:r>
              <a:rPr lang="en-US" altLang="vi-VN" sz="2200" dirty="0"/>
              <a:t> </a:t>
            </a:r>
            <a:r>
              <a:rPr lang="en-US" altLang="vi-VN" sz="2200" dirty="0" err="1"/>
              <a:t>hóa</a:t>
            </a:r>
            <a:r>
              <a:rPr lang="en-US" altLang="vi-VN" sz="2200" dirty="0"/>
              <a:t> </a:t>
            </a:r>
            <a:r>
              <a:rPr lang="en-US" altLang="vi-VN" sz="2200" dirty="0" err="1"/>
              <a:t>nếu</a:t>
            </a:r>
            <a:r>
              <a:rPr lang="en-US" altLang="vi-VN" sz="2200" dirty="0"/>
              <a:t> </a:t>
            </a:r>
            <a:r>
              <a:rPr lang="en-US" altLang="vi-VN" sz="2200" dirty="0" err="1"/>
              <a:t>nó</a:t>
            </a:r>
            <a:r>
              <a:rPr lang="en-US" altLang="vi-VN" sz="2200" dirty="0"/>
              <a:t> </a:t>
            </a:r>
            <a:r>
              <a:rPr lang="en-US" altLang="vi-VN" sz="2200" dirty="0" err="1"/>
              <a:t>chưa</a:t>
            </a:r>
            <a:r>
              <a:rPr lang="en-US" altLang="vi-VN" sz="2200" dirty="0"/>
              <a:t> </a:t>
            </a:r>
            <a:r>
              <a:rPr lang="en-US" altLang="vi-VN" sz="2200" dirty="0" err="1"/>
              <a:t>xét</a:t>
            </a:r>
            <a:r>
              <a:rPr lang="en-US" altLang="vi-VN" sz="2200" dirty="0"/>
              <a:t> qua </a:t>
            </a:r>
            <a:r>
              <a:rPr lang="en-US" altLang="vi-VN" sz="2200" dirty="0" err="1"/>
              <a:t>quá</a:t>
            </a:r>
            <a:r>
              <a:rPr lang="en-US" altLang="vi-VN" sz="2200" dirty="0"/>
              <a:t> </a:t>
            </a:r>
            <a:r>
              <a:rPr lang="en-US" altLang="vi-VN" sz="2200" dirty="0" err="1"/>
              <a:t>trình</a:t>
            </a:r>
            <a:r>
              <a:rPr lang="en-US" altLang="vi-VN" sz="2200" dirty="0"/>
              <a:t> </a:t>
            </a:r>
            <a:r>
              <a:rPr lang="en-US" altLang="vi-VN" sz="2200" dirty="0" err="1"/>
              <a:t>chuẩn</a:t>
            </a:r>
            <a:r>
              <a:rPr lang="en-US" altLang="vi-VN" sz="2200" dirty="0"/>
              <a:t> </a:t>
            </a:r>
            <a:r>
              <a:rPr lang="en-US" altLang="vi-VN" sz="2200" dirty="0" err="1"/>
              <a:t>hóa</a:t>
            </a:r>
            <a:r>
              <a:rPr lang="en-US" altLang="vi-VN" sz="2200" dirty="0"/>
              <a:t> </a:t>
            </a:r>
            <a:r>
              <a:rPr lang="en-US" altLang="vi-VN" sz="2200" dirty="0" err="1"/>
              <a:t>tức</a:t>
            </a:r>
            <a:r>
              <a:rPr lang="en-US" altLang="vi-VN" sz="2200" dirty="0"/>
              <a:t> </a:t>
            </a:r>
            <a:r>
              <a:rPr lang="en-US" altLang="vi-VN" sz="2200" dirty="0" err="1"/>
              <a:t>chưa</a:t>
            </a:r>
            <a:r>
              <a:rPr lang="en-US" altLang="vi-VN" sz="2200" dirty="0"/>
              <a:t> </a:t>
            </a:r>
            <a:r>
              <a:rPr lang="en-US" altLang="vi-VN" sz="2200" dirty="0" err="1"/>
              <a:t>đưa</a:t>
            </a:r>
            <a:r>
              <a:rPr lang="en-US" altLang="vi-VN" sz="2200" dirty="0"/>
              <a:t> </a:t>
            </a:r>
            <a:r>
              <a:rPr lang="en-US" altLang="vi-VN" sz="2200" dirty="0" err="1"/>
              <a:t>được</a:t>
            </a:r>
            <a:r>
              <a:rPr lang="en-US" altLang="vi-VN" sz="2200" dirty="0"/>
              <a:t> </a:t>
            </a:r>
            <a:r>
              <a:rPr lang="en-US" altLang="vi-VN" sz="2200" dirty="0" err="1"/>
              <a:t>về</a:t>
            </a:r>
            <a:r>
              <a:rPr lang="en-US" altLang="vi-VN" sz="2200" dirty="0"/>
              <a:t> </a:t>
            </a:r>
            <a:r>
              <a:rPr lang="en-US" altLang="vi-VN" sz="2200" dirty="0" err="1"/>
              <a:t>dạng</a:t>
            </a:r>
            <a:r>
              <a:rPr lang="en-US" altLang="vi-VN" sz="2200" dirty="0"/>
              <a:t> </a:t>
            </a:r>
            <a:r>
              <a:rPr lang="en-US" altLang="vi-VN" sz="2200" dirty="0" err="1"/>
              <a:t>chuẩn</a:t>
            </a:r>
            <a:r>
              <a:rPr lang="en-US" altLang="vi-VN" sz="2200" dirty="0"/>
              <a:t> 3.</a:t>
            </a:r>
          </a:p>
          <a:p>
            <a:pPr eaLnBrk="1" hangingPunct="1">
              <a:lnSpc>
                <a:spcPct val="90000"/>
              </a:lnSpc>
            </a:pPr>
            <a:r>
              <a:rPr lang="en-US" altLang="vi-VN" sz="2600" dirty="0" err="1"/>
              <a:t>Tiến</a:t>
            </a:r>
            <a:r>
              <a:rPr lang="en-US" altLang="vi-VN" sz="2600" dirty="0"/>
              <a:t> </a:t>
            </a:r>
            <a:r>
              <a:rPr lang="en-US" altLang="vi-VN" sz="2600" dirty="0" err="1"/>
              <a:t>hành</a:t>
            </a:r>
            <a:r>
              <a:rPr lang="en-US" altLang="vi-VN" sz="2600" dirty="0"/>
              <a:t> </a:t>
            </a:r>
            <a:r>
              <a:rPr lang="en-US" altLang="vi-VN" sz="2600" dirty="0" err="1"/>
              <a:t>chuẩn</a:t>
            </a:r>
            <a:r>
              <a:rPr lang="en-US" altLang="vi-VN" sz="2600" dirty="0"/>
              <a:t> </a:t>
            </a:r>
            <a:r>
              <a:rPr lang="en-US" altLang="vi-VN" sz="2600" dirty="0" err="1"/>
              <a:t>hóa</a:t>
            </a:r>
            <a:r>
              <a:rPr lang="en-US" altLang="vi-VN" sz="2600" dirty="0"/>
              <a:t>:</a:t>
            </a:r>
          </a:p>
          <a:p>
            <a:pPr lvl="1" eaLnBrk="1" hangingPunct="1">
              <a:lnSpc>
                <a:spcPct val="90000"/>
              </a:lnSpc>
            </a:pPr>
            <a:r>
              <a:rPr lang="en-US" altLang="vi-VN" sz="2200" dirty="0" err="1"/>
              <a:t>Xuất</a:t>
            </a:r>
            <a:r>
              <a:rPr lang="en-US" altLang="vi-VN" sz="2200" dirty="0"/>
              <a:t> </a:t>
            </a:r>
            <a:r>
              <a:rPr lang="en-US" altLang="vi-VN" sz="2200" dirty="0" err="1"/>
              <a:t>phát</a:t>
            </a:r>
            <a:r>
              <a:rPr lang="en-US" altLang="vi-VN" sz="2200" dirty="0"/>
              <a:t> </a:t>
            </a:r>
            <a:r>
              <a:rPr lang="en-US" altLang="vi-VN" sz="2200" dirty="0" err="1"/>
              <a:t>từ</a:t>
            </a:r>
            <a:r>
              <a:rPr lang="en-US" altLang="vi-VN" sz="2200" dirty="0"/>
              <a:t> </a:t>
            </a:r>
            <a:r>
              <a:rPr lang="en-US" altLang="vi-VN" sz="2200" dirty="0" err="1"/>
              <a:t>tập</a:t>
            </a:r>
            <a:r>
              <a:rPr lang="en-US" altLang="vi-VN" sz="2200" dirty="0"/>
              <a:t> </a:t>
            </a:r>
            <a:r>
              <a:rPr lang="en-US" altLang="vi-VN" sz="2200" dirty="0" err="1"/>
              <a:t>danh</a:t>
            </a:r>
            <a:r>
              <a:rPr lang="en-US" altLang="vi-VN" sz="2200" dirty="0"/>
              <a:t> </a:t>
            </a:r>
            <a:r>
              <a:rPr lang="en-US" altLang="vi-VN" sz="2200" dirty="0" err="1"/>
              <a:t>sách</a:t>
            </a:r>
            <a:r>
              <a:rPr lang="en-US" altLang="vi-VN" sz="2200" dirty="0"/>
              <a:t> </a:t>
            </a:r>
            <a:r>
              <a:rPr lang="en-US" altLang="vi-VN" sz="2200" dirty="0" err="1"/>
              <a:t>các</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phải</a:t>
            </a:r>
            <a:r>
              <a:rPr lang="en-US" altLang="vi-VN" sz="2200" dirty="0"/>
              <a:t> </a:t>
            </a:r>
            <a:r>
              <a:rPr lang="en-US" altLang="vi-VN" sz="2200" dirty="0" err="1"/>
              <a:t>tiến</a:t>
            </a:r>
            <a:r>
              <a:rPr lang="en-US" altLang="vi-VN" sz="2200" dirty="0"/>
              <a:t> </a:t>
            </a:r>
            <a:r>
              <a:rPr lang="en-US" altLang="vi-VN" sz="2200" dirty="0" err="1"/>
              <a:t>hành</a:t>
            </a:r>
            <a:r>
              <a:rPr lang="en-US" altLang="vi-VN" sz="2200" dirty="0"/>
              <a:t> </a:t>
            </a:r>
            <a:r>
              <a:rPr lang="en-US" altLang="vi-VN" sz="2200" dirty="0" err="1"/>
              <a:t>lọc</a:t>
            </a:r>
            <a:r>
              <a:rPr lang="en-US" altLang="vi-VN" sz="2200" dirty="0"/>
              <a:t> </a:t>
            </a:r>
            <a:r>
              <a:rPr lang="en-US" altLang="vi-VN" sz="2200" dirty="0" err="1"/>
              <a:t>danh</a:t>
            </a:r>
            <a:r>
              <a:rPr lang="en-US" altLang="vi-VN" sz="2200" dirty="0"/>
              <a:t> </a:t>
            </a:r>
            <a:r>
              <a:rPr lang="en-US" altLang="vi-VN" sz="2200" dirty="0" err="1"/>
              <a:t>sách</a:t>
            </a:r>
            <a:r>
              <a:rPr lang="en-US" altLang="vi-VN" sz="2200" dirty="0"/>
              <a:t>: </a:t>
            </a:r>
            <a:r>
              <a:rPr lang="en-US" altLang="vi-VN" sz="2200" dirty="0" err="1"/>
              <a:t>loại</a:t>
            </a:r>
            <a:r>
              <a:rPr lang="en-US" altLang="vi-VN" sz="2200" dirty="0"/>
              <a:t> </a:t>
            </a:r>
            <a:r>
              <a:rPr lang="en-US" altLang="vi-VN" sz="2200" dirty="0" err="1"/>
              <a:t>bỏ</a:t>
            </a:r>
            <a:r>
              <a:rPr lang="en-US" altLang="vi-VN" sz="2200" dirty="0"/>
              <a:t> </a:t>
            </a:r>
            <a:r>
              <a:rPr lang="en-US" altLang="vi-VN" sz="2200" dirty="0" err="1"/>
              <a:t>các</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không</a:t>
            </a:r>
            <a:r>
              <a:rPr lang="en-US" altLang="vi-VN" sz="2200" dirty="0"/>
              <a:t> </a:t>
            </a:r>
            <a:r>
              <a:rPr lang="en-US" altLang="vi-VN" sz="2200" dirty="0" err="1"/>
              <a:t>cần</a:t>
            </a:r>
            <a:r>
              <a:rPr lang="en-US" altLang="vi-VN" sz="2200" dirty="0"/>
              <a:t> </a:t>
            </a:r>
            <a:r>
              <a:rPr lang="en-US" altLang="vi-VN" sz="2200" dirty="0" err="1"/>
              <a:t>thiết</a:t>
            </a:r>
            <a:r>
              <a:rPr lang="en-US" altLang="vi-VN" sz="2200" dirty="0"/>
              <a:t>, </a:t>
            </a:r>
            <a:r>
              <a:rPr lang="en-US" altLang="vi-VN" sz="2200" dirty="0" err="1"/>
              <a:t>các</a:t>
            </a:r>
            <a:r>
              <a:rPr lang="en-US" altLang="vi-VN" sz="2200" dirty="0"/>
              <a:t> </a:t>
            </a:r>
            <a:r>
              <a:rPr lang="en-US" altLang="vi-VN" sz="2200" dirty="0" err="1"/>
              <a:t>thuộc</a:t>
            </a:r>
            <a:r>
              <a:rPr lang="en-US" altLang="vi-VN" sz="2200" dirty="0"/>
              <a:t> </a:t>
            </a:r>
            <a:r>
              <a:rPr lang="en-US" altLang="vi-VN" sz="2200" dirty="0" err="1"/>
              <a:t>tính</a:t>
            </a:r>
            <a:r>
              <a:rPr lang="en-US" altLang="vi-VN" sz="2200" dirty="0"/>
              <a:t> </a:t>
            </a:r>
            <a:r>
              <a:rPr lang="en-US" altLang="vi-VN" sz="2200" dirty="0" err="1"/>
              <a:t>thứ</a:t>
            </a:r>
            <a:r>
              <a:rPr lang="en-US" altLang="vi-VN" sz="2200" dirty="0"/>
              <a:t> </a:t>
            </a:r>
            <a:r>
              <a:rPr lang="en-US" altLang="vi-VN" sz="2200" dirty="0" err="1"/>
              <a:t>sinh</a:t>
            </a:r>
            <a:endParaRPr lang="en-US" altLang="vi-VN" sz="2200" dirty="0"/>
          </a:p>
          <a:p>
            <a:pPr lvl="1" eaLnBrk="1" hangingPunct="1">
              <a:lnSpc>
                <a:spcPct val="90000"/>
              </a:lnSpc>
            </a:pPr>
            <a:r>
              <a:rPr lang="en-US" altLang="vi-VN" sz="2200" dirty="0" err="1"/>
              <a:t>Tiến</a:t>
            </a:r>
            <a:r>
              <a:rPr lang="en-US" altLang="vi-VN" sz="2200" dirty="0"/>
              <a:t> </a:t>
            </a:r>
            <a:r>
              <a:rPr lang="en-US" altLang="vi-VN" sz="2200" dirty="0" err="1"/>
              <a:t>hành</a:t>
            </a:r>
            <a:r>
              <a:rPr lang="en-US" altLang="vi-VN" sz="2200" dirty="0"/>
              <a:t> </a:t>
            </a:r>
            <a:r>
              <a:rPr lang="en-US" altLang="vi-VN" sz="2200" dirty="0" err="1"/>
              <a:t>chuẩn</a:t>
            </a:r>
            <a:r>
              <a:rPr lang="en-US" altLang="vi-VN" sz="2200" dirty="0"/>
              <a:t> </a:t>
            </a:r>
            <a:r>
              <a:rPr lang="en-US" altLang="vi-VN" sz="2200" dirty="0" err="1"/>
              <a:t>hóa</a:t>
            </a:r>
            <a:r>
              <a:rPr lang="en-US" altLang="vi-VN" sz="2200" dirty="0"/>
              <a:t> </a:t>
            </a:r>
            <a:r>
              <a:rPr lang="en-US" altLang="vi-VN" sz="2200" dirty="0" err="1"/>
              <a:t>theo</a:t>
            </a:r>
            <a:r>
              <a:rPr lang="en-US" altLang="vi-VN" sz="2200" dirty="0"/>
              <a:t> </a:t>
            </a:r>
            <a:r>
              <a:rPr lang="en-US" altLang="vi-VN" sz="2200" dirty="0" err="1"/>
              <a:t>hướng</a:t>
            </a:r>
            <a:r>
              <a:rPr lang="en-US" altLang="vi-VN" sz="2200" dirty="0"/>
              <a:t> </a:t>
            </a:r>
            <a:r>
              <a:rPr lang="en-US" altLang="vi-VN" sz="2200" dirty="0" err="1"/>
              <a:t>phân</a:t>
            </a:r>
            <a:r>
              <a:rPr lang="en-US" altLang="vi-VN" sz="2200" dirty="0"/>
              <a:t> </a:t>
            </a:r>
            <a:r>
              <a:rPr lang="en-US" altLang="vi-VN" sz="2200" dirty="0" err="1"/>
              <a:t>tích</a:t>
            </a:r>
            <a:r>
              <a:rPr lang="en-US" altLang="vi-VN" sz="2200" dirty="0"/>
              <a:t> </a:t>
            </a:r>
            <a:r>
              <a:rPr lang="en-US" altLang="vi-VN" sz="2200" dirty="0" err="1"/>
              <a:t>hoặc</a:t>
            </a:r>
            <a:r>
              <a:rPr lang="en-US" altLang="vi-VN" sz="2200" dirty="0"/>
              <a:t> </a:t>
            </a:r>
            <a:r>
              <a:rPr lang="en-US" altLang="vi-VN" sz="2200" dirty="0" err="1"/>
              <a:t>theo</a:t>
            </a:r>
            <a:r>
              <a:rPr lang="en-US" altLang="vi-VN" sz="2200" dirty="0"/>
              <a:t> </a:t>
            </a:r>
            <a:r>
              <a:rPr lang="en-US" altLang="vi-VN" sz="2200" dirty="0" err="1"/>
              <a:t>hướng</a:t>
            </a:r>
            <a:r>
              <a:rPr lang="en-US" altLang="vi-VN" sz="2200" dirty="0"/>
              <a:t> </a:t>
            </a:r>
            <a:r>
              <a:rPr lang="en-US" altLang="vi-VN" sz="2200" dirty="0" err="1"/>
              <a:t>tổng</a:t>
            </a:r>
            <a:r>
              <a:rPr lang="en-US" altLang="vi-VN" sz="2200" dirty="0"/>
              <a:t> </a:t>
            </a:r>
            <a:r>
              <a:rPr lang="en-US" altLang="vi-VN" sz="2200" dirty="0" err="1"/>
              <a:t>hợp</a:t>
            </a:r>
            <a:endParaRPr lang="en-US" altLang="vi-VN" sz="2200" dirty="0"/>
          </a:p>
        </p:txBody>
      </p:sp>
      <p:sp>
        <p:nvSpPr>
          <p:cNvPr id="2" name="Slide Number Placeholder 1">
            <a:extLst>
              <a:ext uri="{FF2B5EF4-FFF2-40B4-BE49-F238E27FC236}">
                <a16:creationId xmlns:a16="http://schemas.microsoft.com/office/drawing/2014/main" id="{9B90D877-7D70-48C3-B20D-8D53798AD1C0}"/>
              </a:ext>
            </a:extLst>
          </p:cNvPr>
          <p:cNvSpPr>
            <a:spLocks noGrp="1"/>
          </p:cNvSpPr>
          <p:nvPr>
            <p:ph type="sldNum" sz="quarter" idx="12"/>
          </p:nvPr>
        </p:nvSpPr>
        <p:spPr/>
        <p:txBody>
          <a:bodyPr/>
          <a:lstStyle/>
          <a:p>
            <a:fld id="{75AD155E-7EA3-EA46-B9DC-061AAF62E150}"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a:extLst>
              <a:ext uri="{FF2B5EF4-FFF2-40B4-BE49-F238E27FC236}">
                <a16:creationId xmlns:a16="http://schemas.microsoft.com/office/drawing/2014/main" id="{698D27E9-A9FD-4B1F-B055-8FCE78AD58D6}"/>
              </a:ext>
            </a:extLst>
          </p:cNvPr>
          <p:cNvSpPr>
            <a:spLocks noGrp="1" noChangeArrowheads="1"/>
          </p:cNvSpPr>
          <p:nvPr>
            <p:ph type="title"/>
          </p:nvPr>
        </p:nvSpPr>
        <p:spPr/>
        <p:txBody>
          <a:bodyPr/>
          <a:lstStyle/>
          <a:p>
            <a:pPr eaLnBrk="1" hangingPunct="1"/>
            <a:r>
              <a:rPr lang="en-US" altLang="vi-VN"/>
              <a:t>Chuẩn hóa</a:t>
            </a:r>
          </a:p>
        </p:txBody>
      </p:sp>
      <p:sp>
        <p:nvSpPr>
          <p:cNvPr id="111622" name="Rectangle 3">
            <a:extLst>
              <a:ext uri="{FF2B5EF4-FFF2-40B4-BE49-F238E27FC236}">
                <a16:creationId xmlns:a16="http://schemas.microsoft.com/office/drawing/2014/main" id="{65ED5231-4FA9-40BC-9542-D37F12516178}"/>
              </a:ext>
            </a:extLst>
          </p:cNvPr>
          <p:cNvSpPr>
            <a:spLocks noGrp="1" noChangeArrowheads="1"/>
          </p:cNvSpPr>
          <p:nvPr>
            <p:ph idx="1"/>
          </p:nvPr>
        </p:nvSpPr>
        <p:spPr/>
        <p:txBody>
          <a:bodyPr>
            <a:normAutofit fontScale="92500" lnSpcReduction="10000"/>
          </a:bodyPr>
          <a:lstStyle/>
          <a:p>
            <a:pPr eaLnBrk="1" hangingPunct="1">
              <a:lnSpc>
                <a:spcPct val="80000"/>
              </a:lnSpc>
            </a:pPr>
            <a:r>
              <a:rPr lang="en-US" altLang="vi-VN" sz="2100"/>
              <a:t>Chuẩn hóa theo hướng phân tích: thực hiện chuẩn hóa dần theo 3 bước: 1NF, 2NF, 3NF.</a:t>
            </a:r>
          </a:p>
          <a:p>
            <a:pPr lvl="1" eaLnBrk="1" hangingPunct="1">
              <a:lnSpc>
                <a:spcPct val="80000"/>
              </a:lnSpc>
            </a:pPr>
            <a:r>
              <a:rPr lang="en-US" altLang="vi-VN" sz="2000"/>
              <a:t>Đưa về dạng chuẩn 1NF: Tách các thuộc tính lặp</a:t>
            </a:r>
          </a:p>
          <a:p>
            <a:pPr lvl="2" eaLnBrk="1" hangingPunct="1">
              <a:lnSpc>
                <a:spcPct val="80000"/>
              </a:lnSpc>
            </a:pPr>
            <a:r>
              <a:rPr lang="en-US" altLang="vi-VN" sz="1800"/>
              <a:t>Nhóm các thuộc tính đơn tạo thành 1 quan hệ và tạo khóa cho nó</a:t>
            </a:r>
          </a:p>
          <a:p>
            <a:pPr lvl="2" eaLnBrk="1" hangingPunct="1">
              <a:lnSpc>
                <a:spcPct val="80000"/>
              </a:lnSpc>
            </a:pPr>
            <a:r>
              <a:rPr lang="en-US" altLang="vi-VN" sz="1800"/>
              <a:t>Nhóm các thuộc tính lặp, tách ra và thêm khóa của quan hệ trên thành một quan hệ mới và lập khóa bội cho quan hệ này</a:t>
            </a:r>
          </a:p>
          <a:p>
            <a:pPr lvl="1" eaLnBrk="1" hangingPunct="1">
              <a:lnSpc>
                <a:spcPct val="80000"/>
              </a:lnSpc>
            </a:pPr>
            <a:r>
              <a:rPr lang="en-US" altLang="vi-VN" sz="2000"/>
              <a:t>Đưa về dạng chuẩn 2NF: tách các thuộc tính phụ thuộc hàm vào 1 phần của khóa:</a:t>
            </a:r>
          </a:p>
          <a:p>
            <a:pPr lvl="2" eaLnBrk="1" hangingPunct="1">
              <a:lnSpc>
                <a:spcPct val="80000"/>
              </a:lnSpc>
            </a:pPr>
            <a:r>
              <a:rPr lang="en-US" altLang="vi-VN" sz="1800"/>
              <a:t>Tách các thuộc tính phụ thuộc vào 1 phần của khóa riêng, thêm thuộc tính mà chúng phụ thuộc vào tạo thành một quan hệ mới có khóa là thuộc tính chúng phụ thuộc.</a:t>
            </a:r>
          </a:p>
          <a:p>
            <a:pPr lvl="2" eaLnBrk="1" hangingPunct="1">
              <a:lnSpc>
                <a:spcPct val="80000"/>
              </a:lnSpc>
            </a:pPr>
            <a:r>
              <a:rPr lang="en-US" altLang="vi-VN" sz="1800"/>
              <a:t>Nhóm các thuộc tính còn lại tạo thành 1 quan hệ mới khóa như cũ</a:t>
            </a:r>
          </a:p>
          <a:p>
            <a:pPr lvl="1" eaLnBrk="1" hangingPunct="1">
              <a:lnSpc>
                <a:spcPct val="80000"/>
              </a:lnSpc>
            </a:pPr>
            <a:r>
              <a:rPr lang="en-US" altLang="vi-VN" sz="2000"/>
              <a:t>Đưa về dạng chuẩn 3NF: tách thuộc tính phụ thuộc vào thuộc tính ngoài khóa</a:t>
            </a:r>
          </a:p>
          <a:p>
            <a:pPr lvl="2" eaLnBrk="1" hangingPunct="1">
              <a:lnSpc>
                <a:spcPct val="80000"/>
              </a:lnSpc>
            </a:pPr>
            <a:r>
              <a:rPr lang="en-US" altLang="vi-VN" sz="1800"/>
              <a:t>Tách các thuộc tính phụ thuộc thuộc tính ngoài khóa riêng thêm thuộc tính ngoài khóa mà chúng phụ thuộc vào thành quan hệ mới với khóa là thuộc tính đó</a:t>
            </a:r>
          </a:p>
          <a:p>
            <a:pPr lvl="2" eaLnBrk="1" hangingPunct="1">
              <a:lnSpc>
                <a:spcPct val="80000"/>
              </a:lnSpc>
            </a:pPr>
            <a:r>
              <a:rPr lang="en-US" altLang="vi-VN" sz="1800"/>
              <a:t>Nhóm các thuộc tính còn lại thành quan hệ mới với khóa cũ</a:t>
            </a:r>
          </a:p>
        </p:txBody>
      </p:sp>
      <p:sp>
        <p:nvSpPr>
          <p:cNvPr id="2" name="Slide Number Placeholder 1">
            <a:extLst>
              <a:ext uri="{FF2B5EF4-FFF2-40B4-BE49-F238E27FC236}">
                <a16:creationId xmlns:a16="http://schemas.microsoft.com/office/drawing/2014/main" id="{00B6D9D0-48F8-4A25-9CBF-6453B5FCE10A}"/>
              </a:ext>
            </a:extLst>
          </p:cNvPr>
          <p:cNvSpPr>
            <a:spLocks noGrp="1"/>
          </p:cNvSpPr>
          <p:nvPr>
            <p:ph type="sldNum" sz="quarter" idx="12"/>
          </p:nvPr>
        </p:nvSpPr>
        <p:spPr/>
        <p:txBody>
          <a:bodyPr/>
          <a:lstStyle/>
          <a:p>
            <a:fld id="{75AD155E-7EA3-EA46-B9DC-061AAF62E150}"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a:extLst>
              <a:ext uri="{FF2B5EF4-FFF2-40B4-BE49-F238E27FC236}">
                <a16:creationId xmlns:a16="http://schemas.microsoft.com/office/drawing/2014/main" id="{661F0B04-A3A7-4F5F-B33E-96FD98D226CC}"/>
              </a:ext>
            </a:extLst>
          </p:cNvPr>
          <p:cNvSpPr>
            <a:spLocks noGrp="1" noChangeArrowheads="1"/>
          </p:cNvSpPr>
          <p:nvPr>
            <p:ph type="title"/>
          </p:nvPr>
        </p:nvSpPr>
        <p:spPr/>
        <p:txBody>
          <a:bodyPr/>
          <a:lstStyle/>
          <a:p>
            <a:pPr eaLnBrk="1" hangingPunct="1"/>
            <a:r>
              <a:rPr lang="en-US" altLang="vi-VN"/>
              <a:t>Chuẩn hóa</a:t>
            </a:r>
          </a:p>
        </p:txBody>
      </p:sp>
      <p:sp>
        <p:nvSpPr>
          <p:cNvPr id="113669" name="Rectangle 3">
            <a:extLst>
              <a:ext uri="{FF2B5EF4-FFF2-40B4-BE49-F238E27FC236}">
                <a16:creationId xmlns:a16="http://schemas.microsoft.com/office/drawing/2014/main" id="{5C53A488-5B00-4EB5-9142-30C9CD4509F1}"/>
              </a:ext>
            </a:extLst>
          </p:cNvPr>
          <p:cNvSpPr>
            <a:spLocks noGrp="1" noChangeArrowheads="1"/>
          </p:cNvSpPr>
          <p:nvPr>
            <p:ph idx="1"/>
          </p:nvPr>
        </p:nvSpPr>
        <p:spPr>
          <a:xfrm>
            <a:off x="519195" y="1570037"/>
            <a:ext cx="8229600" cy="5105400"/>
          </a:xfrm>
        </p:spPr>
        <p:txBody>
          <a:bodyPr>
            <a:normAutofit fontScale="92500" lnSpcReduction="10000"/>
          </a:bodyPr>
          <a:lstStyle/>
          <a:p>
            <a:pPr eaLnBrk="1" hangingPunct="1">
              <a:lnSpc>
                <a:spcPct val="80000"/>
              </a:lnSpc>
            </a:pPr>
            <a:r>
              <a:rPr lang="en-US" altLang="vi-VN" sz="2400" dirty="0" err="1"/>
              <a:t>Ví</a:t>
            </a:r>
            <a:r>
              <a:rPr lang="en-US" altLang="vi-VN" sz="2400" dirty="0"/>
              <a:t> </a:t>
            </a:r>
            <a:r>
              <a:rPr lang="en-US" altLang="vi-VN" sz="2400" dirty="0" err="1"/>
              <a:t>dụ</a:t>
            </a:r>
            <a:r>
              <a:rPr lang="en-US" altLang="vi-VN" dirty="0"/>
              <a:t>: Cho </a:t>
            </a:r>
            <a:r>
              <a:rPr lang="en-US" altLang="vi-VN" dirty="0" err="1"/>
              <a:t>danh</a:t>
            </a:r>
            <a:r>
              <a:rPr lang="en-US" altLang="vi-VN" dirty="0"/>
              <a:t> </a:t>
            </a:r>
            <a:r>
              <a:rPr lang="en-US" altLang="vi-VN" dirty="0" err="1"/>
              <a:t>sách</a:t>
            </a:r>
            <a:r>
              <a:rPr lang="en-US" altLang="vi-VN" dirty="0"/>
              <a:t> </a:t>
            </a:r>
            <a:r>
              <a:rPr lang="en-US" altLang="vi-VN" dirty="0" err="1"/>
              <a:t>thuộc</a:t>
            </a:r>
            <a:r>
              <a:rPr lang="en-US" altLang="vi-VN" dirty="0"/>
              <a:t> </a:t>
            </a:r>
            <a:r>
              <a:rPr lang="en-US" altLang="vi-VN" dirty="0" err="1"/>
              <a:t>tính</a:t>
            </a:r>
            <a:r>
              <a:rPr lang="en-US" altLang="vi-VN" dirty="0"/>
              <a:t> </a:t>
            </a:r>
            <a:r>
              <a:rPr lang="en-US" altLang="vi-VN" dirty="0" err="1"/>
              <a:t>của</a:t>
            </a:r>
            <a:r>
              <a:rPr lang="en-US" altLang="vi-VN" dirty="0"/>
              <a:t> </a:t>
            </a:r>
            <a:r>
              <a:rPr lang="en-US" altLang="vi-VN" sz="2400" dirty="0" err="1"/>
              <a:t>Hóa</a:t>
            </a:r>
            <a:r>
              <a:rPr lang="en-US" altLang="vi-VN" sz="2400" dirty="0"/>
              <a:t> </a:t>
            </a:r>
            <a:r>
              <a:rPr lang="en-US" altLang="vi-VN" sz="2400" dirty="0" err="1"/>
              <a:t>đơn</a:t>
            </a:r>
            <a:r>
              <a:rPr lang="en-US" altLang="vi-VN" sz="2400" dirty="0"/>
              <a:t> </a:t>
            </a:r>
            <a:r>
              <a:rPr lang="en-US" altLang="vi-VN" sz="2400" dirty="0" err="1"/>
              <a:t>bán</a:t>
            </a:r>
            <a:r>
              <a:rPr lang="en-US" altLang="vi-VN" sz="2400" dirty="0"/>
              <a:t> </a:t>
            </a:r>
            <a:r>
              <a:rPr lang="en-US" altLang="vi-VN" sz="2400" dirty="0" err="1"/>
              <a:t>hàng</a:t>
            </a:r>
            <a:r>
              <a:rPr lang="en-US" altLang="vi-VN" sz="2400" dirty="0"/>
              <a:t> </a:t>
            </a:r>
            <a:r>
              <a:rPr lang="en-US" altLang="vi-VN" sz="2400" dirty="0" err="1"/>
              <a:t>gồm</a:t>
            </a:r>
            <a:r>
              <a:rPr lang="en-US" altLang="vi-VN" sz="2400" dirty="0"/>
              <a:t>: </a:t>
            </a:r>
            <a:r>
              <a:rPr lang="en-US" altLang="vi-VN" sz="2400" dirty="0" err="1"/>
              <a:t>sohd</a:t>
            </a:r>
            <a:r>
              <a:rPr lang="en-US" altLang="vi-VN" sz="2400" dirty="0"/>
              <a:t>, </a:t>
            </a:r>
            <a:r>
              <a:rPr lang="en-US" altLang="vi-VN" sz="2400" dirty="0" err="1"/>
              <a:t>tenhd</a:t>
            </a:r>
            <a:r>
              <a:rPr lang="en-US" altLang="vi-VN" sz="2400" dirty="0"/>
              <a:t>, </a:t>
            </a:r>
            <a:r>
              <a:rPr lang="en-US" altLang="vi-VN" sz="2400" dirty="0" err="1"/>
              <a:t>ngayban</a:t>
            </a:r>
            <a:r>
              <a:rPr lang="en-US" altLang="vi-VN" sz="2400" dirty="0"/>
              <a:t>, </a:t>
            </a:r>
            <a:r>
              <a:rPr lang="en-US" altLang="vi-VN" sz="2400" dirty="0" err="1"/>
              <a:t>nguoiban</a:t>
            </a:r>
            <a:r>
              <a:rPr lang="en-US" altLang="vi-VN" sz="2400" dirty="0"/>
              <a:t>, </a:t>
            </a:r>
            <a:r>
              <a:rPr lang="en-US" altLang="vi-VN" sz="2400" dirty="0" err="1"/>
              <a:t>makhach</a:t>
            </a:r>
            <a:r>
              <a:rPr lang="en-US" altLang="vi-VN" sz="2400" dirty="0"/>
              <a:t>, </a:t>
            </a:r>
            <a:r>
              <a:rPr lang="en-US" altLang="vi-VN" sz="2400" dirty="0" err="1"/>
              <a:t>tenkhach</a:t>
            </a:r>
            <a:r>
              <a:rPr lang="en-US" altLang="vi-VN" sz="2400" dirty="0"/>
              <a:t>, </a:t>
            </a:r>
            <a:r>
              <a:rPr lang="en-US" altLang="vi-VN" sz="2400" dirty="0" err="1"/>
              <a:t>diachi</a:t>
            </a:r>
            <a:r>
              <a:rPr lang="en-US" altLang="vi-VN" sz="2400" dirty="0"/>
              <a:t>, </a:t>
            </a:r>
            <a:r>
              <a:rPr lang="en-US" altLang="vi-VN" sz="2400" dirty="0" err="1"/>
              <a:t>dienthoai</a:t>
            </a:r>
            <a:r>
              <a:rPr lang="en-US" altLang="vi-VN" sz="2400" dirty="0"/>
              <a:t>, </a:t>
            </a:r>
            <a:r>
              <a:rPr lang="en-US" altLang="vi-VN" sz="2400" dirty="0" err="1"/>
              <a:t>mahang</a:t>
            </a:r>
            <a:r>
              <a:rPr lang="en-US" altLang="vi-VN" sz="2400" dirty="0"/>
              <a:t>, </a:t>
            </a:r>
            <a:r>
              <a:rPr lang="en-US" altLang="vi-VN" sz="2400" dirty="0" err="1"/>
              <a:t>tenhang</a:t>
            </a:r>
            <a:r>
              <a:rPr lang="en-US" altLang="vi-VN" sz="2400" dirty="0"/>
              <a:t>, </a:t>
            </a:r>
            <a:r>
              <a:rPr lang="en-US" altLang="vi-VN" sz="2400" dirty="0" err="1"/>
              <a:t>dongia</a:t>
            </a:r>
            <a:r>
              <a:rPr lang="en-US" altLang="vi-VN" sz="2400" dirty="0"/>
              <a:t>, </a:t>
            </a:r>
            <a:r>
              <a:rPr lang="en-US" altLang="vi-VN" sz="2400" dirty="0" err="1"/>
              <a:t>soluong</a:t>
            </a:r>
            <a:r>
              <a:rPr lang="en-US" altLang="vi-VN" sz="2400" dirty="0"/>
              <a:t>, </a:t>
            </a:r>
            <a:r>
              <a:rPr lang="en-US" altLang="vi-VN" sz="2400" dirty="0" err="1"/>
              <a:t>thanhtien</a:t>
            </a:r>
            <a:r>
              <a:rPr lang="en-US" altLang="vi-VN" sz="2400" dirty="0"/>
              <a:t>, </a:t>
            </a:r>
            <a:r>
              <a:rPr lang="en-US" altLang="vi-VN" sz="2400" dirty="0" err="1"/>
              <a:t>tongtien</a:t>
            </a:r>
            <a:r>
              <a:rPr lang="en-US" altLang="vi-VN" sz="2400" dirty="0"/>
              <a:t>. </a:t>
            </a:r>
            <a:r>
              <a:rPr lang="en-US" altLang="vi-VN" sz="2400" dirty="0" err="1"/>
              <a:t>Hãy</a:t>
            </a:r>
            <a:r>
              <a:rPr lang="en-US" altLang="vi-VN" sz="2400" dirty="0"/>
              <a:t> </a:t>
            </a:r>
            <a:r>
              <a:rPr lang="en-US" altLang="vi-VN" sz="2400" dirty="0" err="1"/>
              <a:t>tiến</a:t>
            </a:r>
            <a:r>
              <a:rPr lang="en-US" altLang="vi-VN" sz="2400" dirty="0"/>
              <a:t> </a:t>
            </a:r>
            <a:r>
              <a:rPr lang="en-US" altLang="vi-VN" sz="2400" dirty="0" err="1"/>
              <a:t>hành</a:t>
            </a:r>
            <a:r>
              <a:rPr lang="en-US" altLang="vi-VN" sz="2400" dirty="0"/>
              <a:t> </a:t>
            </a:r>
            <a:r>
              <a:rPr lang="en-US" altLang="vi-VN" sz="2400" dirty="0" err="1"/>
              <a:t>chuẩn</a:t>
            </a:r>
            <a:r>
              <a:rPr lang="en-US" altLang="vi-VN" sz="2400" dirty="0"/>
              <a:t> </a:t>
            </a:r>
            <a:r>
              <a:rPr lang="en-US" altLang="vi-VN" sz="2400" dirty="0" err="1"/>
              <a:t>hóa</a:t>
            </a:r>
            <a:r>
              <a:rPr lang="en-US" altLang="vi-VN" sz="2400" dirty="0"/>
              <a:t> </a:t>
            </a:r>
            <a:r>
              <a:rPr lang="en-US" altLang="vi-VN" sz="2400" dirty="0" err="1"/>
              <a:t>danh</a:t>
            </a:r>
            <a:r>
              <a:rPr lang="en-US" altLang="vi-VN" sz="2400" dirty="0"/>
              <a:t> </a:t>
            </a:r>
            <a:r>
              <a:rPr lang="en-US" altLang="vi-VN" sz="2400" dirty="0" err="1"/>
              <a:t>sách</a:t>
            </a:r>
            <a:r>
              <a:rPr lang="en-US" altLang="vi-VN" sz="2400" dirty="0"/>
              <a:t> </a:t>
            </a:r>
            <a:r>
              <a:rPr lang="en-US" altLang="vi-VN" sz="2400" dirty="0" err="1"/>
              <a:t>trên</a:t>
            </a:r>
            <a:r>
              <a:rPr lang="en-US" altLang="vi-VN" sz="2400" dirty="0"/>
              <a:t> </a:t>
            </a:r>
          </a:p>
          <a:p>
            <a:pPr eaLnBrk="1" hangingPunct="1">
              <a:lnSpc>
                <a:spcPct val="80000"/>
              </a:lnSpc>
            </a:pPr>
            <a:r>
              <a:rPr lang="en-US" altLang="vi-VN" sz="2600" dirty="0" err="1"/>
              <a:t>Chuẩn</a:t>
            </a:r>
            <a:r>
              <a:rPr lang="en-US" altLang="vi-VN" sz="2600" dirty="0"/>
              <a:t> </a:t>
            </a:r>
            <a:r>
              <a:rPr lang="en-US" altLang="vi-VN" sz="2600" dirty="0" err="1"/>
              <a:t>hóa</a:t>
            </a:r>
            <a:r>
              <a:rPr lang="en-US" altLang="vi-VN" sz="2600" dirty="0"/>
              <a:t> </a:t>
            </a:r>
            <a:r>
              <a:rPr lang="en-US" altLang="vi-VN" sz="2600" dirty="0" err="1"/>
              <a:t>theo</a:t>
            </a:r>
            <a:r>
              <a:rPr lang="en-US" altLang="vi-VN" sz="2600" dirty="0"/>
              <a:t> </a:t>
            </a:r>
            <a:r>
              <a:rPr lang="en-US" altLang="vi-VN" sz="2600" dirty="0" err="1"/>
              <a:t>hướng</a:t>
            </a:r>
            <a:r>
              <a:rPr lang="en-US" altLang="vi-VN" sz="2600" dirty="0"/>
              <a:t> </a:t>
            </a:r>
            <a:r>
              <a:rPr lang="en-US" altLang="vi-VN" sz="2600" dirty="0" err="1"/>
              <a:t>tổng</a:t>
            </a:r>
            <a:r>
              <a:rPr lang="en-US" altLang="vi-VN" sz="2600" dirty="0"/>
              <a:t> </a:t>
            </a:r>
            <a:r>
              <a:rPr lang="en-US" altLang="vi-VN" sz="2600" dirty="0" err="1"/>
              <a:t>hợp</a:t>
            </a:r>
            <a:endParaRPr lang="en-US" altLang="vi-VN" sz="2600" dirty="0"/>
          </a:p>
          <a:p>
            <a:pPr lvl="1" eaLnBrk="1" hangingPunct="1">
              <a:lnSpc>
                <a:spcPct val="80000"/>
              </a:lnSpc>
            </a:pPr>
            <a:r>
              <a:rPr lang="en-US" altLang="vi-VN" sz="2400" dirty="0" err="1"/>
              <a:t>Xuất</a:t>
            </a:r>
            <a:r>
              <a:rPr lang="en-US" altLang="vi-VN" sz="2400" dirty="0"/>
              <a:t> </a:t>
            </a:r>
            <a:r>
              <a:rPr lang="en-US" altLang="vi-VN" sz="2400" dirty="0" err="1"/>
              <a:t>phát</a:t>
            </a:r>
            <a:r>
              <a:rPr lang="en-US" altLang="vi-VN" sz="2400" dirty="0"/>
              <a:t> </a:t>
            </a:r>
            <a:r>
              <a:rPr lang="en-US" altLang="vi-VN" sz="2400" dirty="0" err="1"/>
              <a:t>từ</a:t>
            </a:r>
            <a:r>
              <a:rPr lang="en-US" altLang="vi-VN" sz="2400" dirty="0"/>
              <a:t> </a:t>
            </a:r>
            <a:r>
              <a:rPr lang="en-US" altLang="vi-VN" sz="2400" dirty="0" err="1"/>
              <a:t>danh</a:t>
            </a:r>
            <a:r>
              <a:rPr lang="en-US" altLang="vi-VN" sz="2400" dirty="0"/>
              <a:t> </a:t>
            </a:r>
            <a:r>
              <a:rPr lang="en-US" altLang="vi-VN" sz="2400" dirty="0" err="1"/>
              <a:t>sách</a:t>
            </a:r>
            <a:r>
              <a:rPr lang="en-US" altLang="vi-VN" sz="2400" dirty="0"/>
              <a:t> </a:t>
            </a:r>
            <a:r>
              <a:rPr lang="en-US" altLang="vi-VN" sz="2400" dirty="0" err="1"/>
              <a:t>các</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tìm</a:t>
            </a:r>
            <a:r>
              <a:rPr lang="en-US" altLang="vi-VN" sz="2400" dirty="0"/>
              <a:t> </a:t>
            </a:r>
            <a:r>
              <a:rPr lang="en-US" altLang="vi-VN" sz="2400" dirty="0" err="1"/>
              <a:t>các</a:t>
            </a:r>
            <a:r>
              <a:rPr lang="en-US" altLang="vi-VN" sz="2400" dirty="0"/>
              <a:t> </a:t>
            </a:r>
            <a:r>
              <a:rPr lang="en-US" altLang="vi-VN" sz="2400" dirty="0" err="1"/>
              <a:t>phụ</a:t>
            </a:r>
            <a:r>
              <a:rPr lang="en-US" altLang="vi-VN" sz="2400" dirty="0"/>
              <a:t> </a:t>
            </a:r>
            <a:r>
              <a:rPr lang="en-US" altLang="vi-VN" sz="2400" dirty="0" err="1"/>
              <a:t>thuộc</a:t>
            </a:r>
            <a:r>
              <a:rPr lang="en-US" altLang="vi-VN" sz="2400" dirty="0"/>
              <a:t> </a:t>
            </a:r>
            <a:r>
              <a:rPr lang="en-US" altLang="vi-VN" sz="2400" dirty="0" err="1"/>
              <a:t>hàm</a:t>
            </a:r>
            <a:r>
              <a:rPr lang="en-US" altLang="vi-VN" sz="2400" dirty="0"/>
              <a:t> </a:t>
            </a:r>
            <a:r>
              <a:rPr lang="en-US" altLang="vi-VN" sz="2400" dirty="0" err="1"/>
              <a:t>giữa</a:t>
            </a:r>
            <a:r>
              <a:rPr lang="en-US" altLang="vi-VN" sz="2400" dirty="0"/>
              <a:t> </a:t>
            </a:r>
            <a:r>
              <a:rPr lang="en-US" altLang="vi-VN" sz="2400" dirty="0" err="1"/>
              <a:t>các</a:t>
            </a:r>
            <a:r>
              <a:rPr lang="en-US" altLang="vi-VN" sz="2400" dirty="0"/>
              <a:t> </a:t>
            </a:r>
            <a:r>
              <a:rPr lang="en-US" altLang="vi-VN" sz="2400" dirty="0" err="1"/>
              <a:t>thuộc</a:t>
            </a:r>
            <a:r>
              <a:rPr lang="en-US" altLang="vi-VN" sz="2400" dirty="0"/>
              <a:t> </a:t>
            </a:r>
            <a:r>
              <a:rPr lang="en-US" altLang="vi-VN" sz="2400" dirty="0" err="1"/>
              <a:t>tính</a:t>
            </a:r>
            <a:r>
              <a:rPr lang="en-US" altLang="vi-VN" sz="2400" dirty="0"/>
              <a:t> </a:t>
            </a:r>
            <a:r>
              <a:rPr lang="en-US" altLang="vi-VN" sz="2400" dirty="0" err="1"/>
              <a:t>đó</a:t>
            </a:r>
            <a:r>
              <a:rPr lang="en-US" altLang="vi-VN" sz="2400" dirty="0"/>
              <a:t>.</a:t>
            </a:r>
          </a:p>
          <a:p>
            <a:pPr lvl="1" eaLnBrk="1" hangingPunct="1">
              <a:lnSpc>
                <a:spcPct val="80000"/>
              </a:lnSpc>
            </a:pPr>
            <a:r>
              <a:rPr lang="en-US" altLang="vi-VN" sz="2400" dirty="0" err="1"/>
              <a:t>Lập</a:t>
            </a:r>
            <a:r>
              <a:rPr lang="en-US" altLang="vi-VN" sz="2400" dirty="0"/>
              <a:t> </a:t>
            </a:r>
            <a:r>
              <a:rPr lang="en-US" altLang="vi-VN" sz="2400" dirty="0" err="1"/>
              <a:t>đồ</a:t>
            </a:r>
            <a:r>
              <a:rPr lang="en-US" altLang="vi-VN" sz="2400" dirty="0"/>
              <a:t> </a:t>
            </a:r>
            <a:r>
              <a:rPr lang="en-US" altLang="vi-VN" sz="2400" dirty="0" err="1"/>
              <a:t>thị</a:t>
            </a:r>
            <a:r>
              <a:rPr lang="en-US" altLang="vi-VN" sz="2400" dirty="0"/>
              <a:t> </a:t>
            </a:r>
            <a:r>
              <a:rPr lang="en-US" altLang="vi-VN" sz="2400" dirty="0" err="1"/>
              <a:t>phụ</a:t>
            </a:r>
            <a:r>
              <a:rPr lang="en-US" altLang="vi-VN" sz="2400" dirty="0"/>
              <a:t> </a:t>
            </a:r>
            <a:r>
              <a:rPr lang="en-US" altLang="vi-VN" sz="2400" dirty="0" err="1"/>
              <a:t>thuộc</a:t>
            </a:r>
            <a:r>
              <a:rPr lang="en-US" altLang="vi-VN" sz="2400" dirty="0"/>
              <a:t> </a:t>
            </a:r>
            <a:r>
              <a:rPr lang="en-US" altLang="vi-VN" sz="2400" dirty="0" err="1"/>
              <a:t>hàm</a:t>
            </a:r>
            <a:r>
              <a:rPr lang="en-US" altLang="vi-VN" sz="2400" dirty="0"/>
              <a:t>: </a:t>
            </a:r>
          </a:p>
          <a:p>
            <a:pPr lvl="2" eaLnBrk="1" hangingPunct="1">
              <a:lnSpc>
                <a:spcPct val="80000"/>
              </a:lnSpc>
            </a:pPr>
            <a:r>
              <a:rPr lang="en-US" altLang="vi-VN" sz="2000" dirty="0" err="1"/>
              <a:t>Mỗi</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trong</a:t>
            </a:r>
            <a:r>
              <a:rPr lang="en-US" altLang="vi-VN" sz="2000" dirty="0"/>
              <a:t> </a:t>
            </a:r>
            <a:r>
              <a:rPr lang="en-US" altLang="vi-VN" sz="2000" dirty="0" err="1"/>
              <a:t>danh</a:t>
            </a:r>
            <a:r>
              <a:rPr lang="en-US" altLang="vi-VN" sz="2000" dirty="0"/>
              <a:t> </a:t>
            </a:r>
            <a:r>
              <a:rPr lang="en-US" altLang="vi-VN" sz="2000" dirty="0" err="1"/>
              <a:t>sách</a:t>
            </a:r>
            <a:r>
              <a:rPr lang="en-US" altLang="vi-VN" sz="2000" dirty="0"/>
              <a:t> </a:t>
            </a:r>
            <a:r>
              <a:rPr lang="en-US" altLang="vi-VN" sz="2000" dirty="0" err="1"/>
              <a:t>là</a:t>
            </a:r>
            <a:r>
              <a:rPr lang="en-US" altLang="vi-VN" sz="2000" dirty="0"/>
              <a:t> 1 </a:t>
            </a:r>
            <a:r>
              <a:rPr lang="en-US" altLang="vi-VN" sz="2000" dirty="0" err="1"/>
              <a:t>nút</a:t>
            </a:r>
            <a:endParaRPr lang="en-US" altLang="vi-VN" sz="2000" dirty="0"/>
          </a:p>
          <a:p>
            <a:pPr lvl="2" eaLnBrk="1" hangingPunct="1">
              <a:lnSpc>
                <a:spcPct val="80000"/>
              </a:lnSpc>
            </a:pPr>
            <a:r>
              <a:rPr lang="en-US" altLang="vi-VN" sz="2000" dirty="0" err="1"/>
              <a:t>Mỗi</a:t>
            </a:r>
            <a:r>
              <a:rPr lang="en-US" altLang="vi-VN" sz="2000" dirty="0"/>
              <a:t> </a:t>
            </a:r>
            <a:r>
              <a:rPr lang="en-US" altLang="vi-VN" sz="2000" dirty="0" err="1"/>
              <a:t>nhóm</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ở </a:t>
            </a:r>
            <a:r>
              <a:rPr lang="en-US" altLang="vi-VN" sz="2000" dirty="0" err="1"/>
              <a:t>vế</a:t>
            </a:r>
            <a:r>
              <a:rPr lang="en-US" altLang="vi-VN" sz="2000" dirty="0"/>
              <a:t> </a:t>
            </a:r>
            <a:r>
              <a:rPr lang="en-US" altLang="vi-VN" sz="2000" dirty="0" err="1"/>
              <a:t>trái</a:t>
            </a:r>
            <a:r>
              <a:rPr lang="en-US" altLang="vi-VN" sz="2000" dirty="0"/>
              <a:t> </a:t>
            </a:r>
            <a:r>
              <a:rPr lang="en-US" altLang="vi-VN" sz="2000" dirty="0" err="1"/>
              <a:t>phụ</a:t>
            </a:r>
            <a:r>
              <a:rPr lang="en-US" altLang="vi-VN" sz="2000" dirty="0"/>
              <a:t> </a:t>
            </a:r>
            <a:r>
              <a:rPr lang="en-US" altLang="vi-VN" sz="2000" dirty="0" err="1"/>
              <a:t>thuộc</a:t>
            </a:r>
            <a:r>
              <a:rPr lang="en-US" altLang="vi-VN" sz="2000" dirty="0"/>
              <a:t> </a:t>
            </a:r>
            <a:r>
              <a:rPr lang="en-US" altLang="vi-VN" sz="2000" dirty="0" err="1"/>
              <a:t>hàm</a:t>
            </a:r>
            <a:r>
              <a:rPr lang="en-US" altLang="vi-VN" sz="2000" dirty="0"/>
              <a:t> </a:t>
            </a:r>
            <a:r>
              <a:rPr lang="en-US" altLang="vi-VN" sz="2000" dirty="0" err="1"/>
              <a:t>là</a:t>
            </a:r>
            <a:r>
              <a:rPr lang="en-US" altLang="vi-VN" sz="2000" dirty="0"/>
              <a:t> </a:t>
            </a:r>
            <a:r>
              <a:rPr lang="en-US" altLang="vi-VN" sz="2000" dirty="0" err="1"/>
              <a:t>một</a:t>
            </a:r>
            <a:r>
              <a:rPr lang="en-US" altLang="vi-VN" sz="2000" dirty="0"/>
              <a:t> </a:t>
            </a:r>
            <a:r>
              <a:rPr lang="en-US" altLang="vi-VN" sz="2000" dirty="0" err="1"/>
              <a:t>nút</a:t>
            </a:r>
            <a:endParaRPr lang="en-US" altLang="vi-VN" sz="2000" dirty="0"/>
          </a:p>
          <a:p>
            <a:pPr lvl="2" eaLnBrk="1" hangingPunct="1">
              <a:lnSpc>
                <a:spcPct val="80000"/>
              </a:lnSpc>
            </a:pPr>
            <a:r>
              <a:rPr lang="en-US" altLang="vi-VN" sz="2000" dirty="0" err="1"/>
              <a:t>Nếu</a:t>
            </a:r>
            <a:r>
              <a:rPr lang="en-US" altLang="vi-VN" sz="2000" dirty="0"/>
              <a:t> </a:t>
            </a:r>
            <a:r>
              <a:rPr lang="en-US" altLang="vi-VN" sz="2000" dirty="0" err="1"/>
              <a:t>có</a:t>
            </a:r>
            <a:r>
              <a:rPr lang="en-US" altLang="vi-VN" sz="2000" dirty="0"/>
              <a:t> </a:t>
            </a:r>
            <a:r>
              <a:rPr lang="en-US" altLang="vi-VN" sz="2000" dirty="0" err="1"/>
              <a:t>sự</a:t>
            </a:r>
            <a:r>
              <a:rPr lang="en-US" altLang="vi-VN" sz="2000" dirty="0"/>
              <a:t> </a:t>
            </a:r>
            <a:r>
              <a:rPr lang="en-US" altLang="vi-VN" sz="2000" dirty="0" err="1"/>
              <a:t>phụ</a:t>
            </a:r>
            <a:r>
              <a:rPr lang="en-US" altLang="vi-VN" sz="2000" dirty="0"/>
              <a:t> </a:t>
            </a:r>
            <a:r>
              <a:rPr lang="en-US" altLang="vi-VN" sz="2000" dirty="0" err="1"/>
              <a:t>thuộc</a:t>
            </a:r>
            <a:r>
              <a:rPr lang="en-US" altLang="vi-VN" sz="2000" dirty="0"/>
              <a:t> </a:t>
            </a:r>
            <a:r>
              <a:rPr lang="en-US" altLang="vi-VN" sz="2000" dirty="0" err="1"/>
              <a:t>hàm</a:t>
            </a:r>
            <a:r>
              <a:rPr lang="en-US" altLang="vi-VN" sz="2000" dirty="0"/>
              <a:t> A-&gt; B </a:t>
            </a:r>
            <a:r>
              <a:rPr lang="en-US" altLang="vi-VN" sz="2000" dirty="0" err="1"/>
              <a:t>thì</a:t>
            </a:r>
            <a:r>
              <a:rPr lang="en-US" altLang="vi-VN" sz="2000" dirty="0"/>
              <a:t> </a:t>
            </a:r>
            <a:r>
              <a:rPr lang="en-US" altLang="vi-VN" sz="2000" dirty="0" err="1"/>
              <a:t>vẽ</a:t>
            </a:r>
            <a:r>
              <a:rPr lang="en-US" altLang="vi-VN" sz="2000" dirty="0"/>
              <a:t> 1 </a:t>
            </a:r>
            <a:r>
              <a:rPr lang="en-US" altLang="vi-VN" sz="2000" dirty="0" err="1"/>
              <a:t>cung</a:t>
            </a:r>
            <a:r>
              <a:rPr lang="en-US" altLang="vi-VN" sz="2000" dirty="0"/>
              <a:t> </a:t>
            </a:r>
            <a:r>
              <a:rPr lang="en-US" altLang="vi-VN" sz="2000" dirty="0" err="1"/>
              <a:t>nối</a:t>
            </a:r>
            <a:r>
              <a:rPr lang="en-US" altLang="vi-VN" sz="2000" dirty="0"/>
              <a:t> </a:t>
            </a:r>
            <a:r>
              <a:rPr lang="en-US" altLang="vi-VN" sz="2000" dirty="0" err="1"/>
              <a:t>nút</a:t>
            </a:r>
            <a:r>
              <a:rPr lang="en-US" altLang="vi-VN" sz="2000" dirty="0"/>
              <a:t> A </a:t>
            </a:r>
            <a:r>
              <a:rPr lang="en-US" altLang="vi-VN" sz="2000" dirty="0" err="1"/>
              <a:t>tới</a:t>
            </a:r>
            <a:r>
              <a:rPr lang="en-US" altLang="vi-VN" sz="2000" dirty="0"/>
              <a:t> </a:t>
            </a:r>
            <a:r>
              <a:rPr lang="en-US" altLang="vi-VN" sz="2000" dirty="0" err="1"/>
              <a:t>nút</a:t>
            </a:r>
            <a:r>
              <a:rPr lang="en-US" altLang="vi-VN" sz="2000" dirty="0"/>
              <a:t> B</a:t>
            </a:r>
          </a:p>
          <a:p>
            <a:pPr lvl="1" eaLnBrk="1" hangingPunct="1">
              <a:lnSpc>
                <a:spcPct val="80000"/>
              </a:lnSpc>
            </a:pPr>
            <a:r>
              <a:rPr lang="en-US" altLang="vi-VN" sz="2400" dirty="0" err="1"/>
              <a:t>Đưa</a:t>
            </a:r>
            <a:r>
              <a:rPr lang="en-US" altLang="vi-VN" sz="2400" dirty="0"/>
              <a:t> </a:t>
            </a:r>
            <a:r>
              <a:rPr lang="en-US" altLang="vi-VN" sz="2400" dirty="0" err="1"/>
              <a:t>đồ</a:t>
            </a:r>
            <a:r>
              <a:rPr lang="en-US" altLang="vi-VN" sz="2400" dirty="0"/>
              <a:t> </a:t>
            </a:r>
            <a:r>
              <a:rPr lang="en-US" altLang="vi-VN" sz="2400" dirty="0" err="1"/>
              <a:t>thị</a:t>
            </a:r>
            <a:r>
              <a:rPr lang="en-US" altLang="vi-VN" sz="2400" dirty="0"/>
              <a:t> </a:t>
            </a:r>
            <a:r>
              <a:rPr lang="en-US" altLang="vi-VN" sz="2400" dirty="0" err="1"/>
              <a:t>về</a:t>
            </a:r>
            <a:r>
              <a:rPr lang="en-US" altLang="vi-VN" sz="2400" dirty="0"/>
              <a:t> </a:t>
            </a:r>
            <a:r>
              <a:rPr lang="en-US" altLang="vi-VN" sz="2400" dirty="0" err="1"/>
              <a:t>phủ</a:t>
            </a:r>
            <a:r>
              <a:rPr lang="en-US" altLang="vi-VN" sz="2400" dirty="0"/>
              <a:t> </a:t>
            </a:r>
            <a:r>
              <a:rPr lang="en-US" altLang="vi-VN" sz="2400" dirty="0" err="1"/>
              <a:t>tối</a:t>
            </a:r>
            <a:r>
              <a:rPr lang="en-US" altLang="vi-VN" sz="2400" dirty="0"/>
              <a:t> </a:t>
            </a:r>
            <a:r>
              <a:rPr lang="en-US" altLang="vi-VN" sz="2400" dirty="0" err="1"/>
              <a:t>thiểu</a:t>
            </a:r>
            <a:r>
              <a:rPr lang="en-US" altLang="vi-VN" sz="2400" dirty="0"/>
              <a:t>: </a:t>
            </a:r>
            <a:r>
              <a:rPr lang="en-US" altLang="vi-VN" sz="2400" dirty="0" err="1"/>
              <a:t>bằng</a:t>
            </a:r>
            <a:r>
              <a:rPr lang="en-US" altLang="vi-VN" sz="2400" dirty="0"/>
              <a:t> </a:t>
            </a:r>
            <a:r>
              <a:rPr lang="en-US" altLang="vi-VN" sz="2400" dirty="0" err="1"/>
              <a:t>cách</a:t>
            </a:r>
            <a:r>
              <a:rPr lang="en-US" altLang="vi-VN" sz="2400" dirty="0"/>
              <a:t> </a:t>
            </a:r>
            <a:r>
              <a:rPr lang="en-US" altLang="vi-VN" sz="2400" dirty="0" err="1"/>
              <a:t>loại</a:t>
            </a:r>
            <a:r>
              <a:rPr lang="en-US" altLang="vi-VN" sz="2400" dirty="0"/>
              <a:t> </a:t>
            </a:r>
            <a:r>
              <a:rPr lang="en-US" altLang="vi-VN" sz="2400" dirty="0" err="1"/>
              <a:t>bỏ</a:t>
            </a:r>
            <a:r>
              <a:rPr lang="en-US" altLang="vi-VN" sz="2400" dirty="0"/>
              <a:t> </a:t>
            </a:r>
            <a:r>
              <a:rPr lang="en-US" altLang="vi-VN" sz="2400" dirty="0" err="1"/>
              <a:t>các</a:t>
            </a:r>
            <a:r>
              <a:rPr lang="en-US" altLang="vi-VN" sz="2400" dirty="0"/>
              <a:t> </a:t>
            </a:r>
            <a:r>
              <a:rPr lang="en-US" altLang="vi-VN" sz="2400" dirty="0" err="1"/>
              <a:t>đường</a:t>
            </a:r>
            <a:r>
              <a:rPr lang="en-US" altLang="vi-VN" sz="2400" dirty="0"/>
              <a:t> </a:t>
            </a:r>
            <a:r>
              <a:rPr lang="en-US" altLang="vi-VN" sz="2400" dirty="0" err="1"/>
              <a:t>cong</a:t>
            </a:r>
            <a:r>
              <a:rPr lang="en-US" altLang="vi-VN" sz="2400" dirty="0"/>
              <a:t> </a:t>
            </a:r>
            <a:r>
              <a:rPr lang="en-US" altLang="vi-VN" sz="2400" dirty="0" err="1"/>
              <a:t>khép</a:t>
            </a:r>
            <a:r>
              <a:rPr lang="en-US" altLang="vi-VN" sz="2400" dirty="0"/>
              <a:t> </a:t>
            </a:r>
            <a:r>
              <a:rPr lang="en-US" altLang="vi-VN" sz="2400" dirty="0" err="1"/>
              <a:t>kín</a:t>
            </a:r>
            <a:r>
              <a:rPr lang="en-US" altLang="vi-VN" sz="2400" dirty="0"/>
              <a:t>.</a:t>
            </a:r>
          </a:p>
          <a:p>
            <a:pPr lvl="1" eaLnBrk="1" hangingPunct="1">
              <a:lnSpc>
                <a:spcPct val="80000"/>
              </a:lnSpc>
            </a:pPr>
            <a:r>
              <a:rPr lang="en-US" altLang="vi-VN" sz="2400" dirty="0" err="1"/>
              <a:t>Dùng</a:t>
            </a:r>
            <a:r>
              <a:rPr lang="en-US" altLang="vi-VN" sz="2400" dirty="0"/>
              <a:t> </a:t>
            </a:r>
            <a:r>
              <a:rPr lang="en-US" altLang="vi-VN" sz="2400" dirty="0" err="1"/>
              <a:t>hình</a:t>
            </a:r>
            <a:r>
              <a:rPr lang="en-US" altLang="vi-VN" sz="2400" dirty="0"/>
              <a:t> </a:t>
            </a:r>
            <a:r>
              <a:rPr lang="en-US" altLang="vi-VN" sz="2400" dirty="0" err="1"/>
              <a:t>chữ</a:t>
            </a:r>
            <a:r>
              <a:rPr lang="en-US" altLang="vi-VN" sz="2400" dirty="0"/>
              <a:t> </a:t>
            </a:r>
            <a:r>
              <a:rPr lang="en-US" altLang="vi-VN" sz="2400" dirty="0" err="1"/>
              <a:t>nhật</a:t>
            </a:r>
            <a:r>
              <a:rPr lang="en-US" altLang="vi-VN" sz="2400" dirty="0"/>
              <a:t> hay </a:t>
            </a:r>
            <a:r>
              <a:rPr lang="en-US" altLang="vi-VN" sz="2400" dirty="0" err="1"/>
              <a:t>hình</a:t>
            </a:r>
            <a:r>
              <a:rPr lang="en-US" altLang="vi-VN" sz="2400" dirty="0"/>
              <a:t> thang </a:t>
            </a:r>
            <a:r>
              <a:rPr lang="en-US" altLang="vi-VN" sz="2400" dirty="0" err="1"/>
              <a:t>khoanh</a:t>
            </a:r>
            <a:r>
              <a:rPr lang="en-US" altLang="vi-VN" sz="2400" dirty="0"/>
              <a:t> </a:t>
            </a:r>
            <a:r>
              <a:rPr lang="en-US" altLang="vi-VN" sz="2400" dirty="0" err="1"/>
              <a:t>vùng</a:t>
            </a:r>
            <a:r>
              <a:rPr lang="en-US" altLang="vi-VN" sz="2400" dirty="0"/>
              <a:t> </a:t>
            </a:r>
            <a:r>
              <a:rPr lang="en-US" altLang="vi-VN" sz="2400" dirty="0" err="1"/>
              <a:t>các</a:t>
            </a:r>
            <a:r>
              <a:rPr lang="en-US" altLang="vi-VN" sz="2400" dirty="0"/>
              <a:t> </a:t>
            </a:r>
            <a:r>
              <a:rPr lang="en-US" altLang="vi-VN" sz="2400" dirty="0" err="1"/>
              <a:t>quan</a:t>
            </a:r>
            <a:r>
              <a:rPr lang="en-US" altLang="vi-VN" sz="2400" dirty="0"/>
              <a:t> </a:t>
            </a:r>
            <a:r>
              <a:rPr lang="en-US" altLang="vi-VN" sz="2400" dirty="0" err="1"/>
              <a:t>hệ</a:t>
            </a:r>
            <a:r>
              <a:rPr lang="en-US" altLang="vi-VN" sz="2400" dirty="0"/>
              <a:t> </a:t>
            </a:r>
            <a:r>
              <a:rPr lang="en-US" altLang="vi-VN" sz="2400" dirty="0" err="1"/>
              <a:t>trên</a:t>
            </a:r>
            <a:r>
              <a:rPr lang="en-US" altLang="vi-VN" sz="2400" dirty="0"/>
              <a:t> </a:t>
            </a:r>
            <a:r>
              <a:rPr lang="en-US" altLang="vi-VN" sz="2400" dirty="0" err="1"/>
              <a:t>đồ</a:t>
            </a:r>
            <a:r>
              <a:rPr lang="en-US" altLang="vi-VN" sz="2400" dirty="0"/>
              <a:t> </a:t>
            </a:r>
            <a:r>
              <a:rPr lang="en-US" altLang="vi-VN" sz="2400" dirty="0" err="1"/>
              <a:t>thị</a:t>
            </a:r>
            <a:r>
              <a:rPr lang="en-US" altLang="vi-VN" sz="2400" dirty="0"/>
              <a:t>: </a:t>
            </a:r>
            <a:r>
              <a:rPr lang="en-US" altLang="vi-VN" sz="2400" dirty="0" err="1"/>
              <a:t>mỗi</a:t>
            </a:r>
            <a:r>
              <a:rPr lang="en-US" altLang="vi-VN" sz="2400" dirty="0"/>
              <a:t> </a:t>
            </a:r>
            <a:r>
              <a:rPr lang="en-US" altLang="vi-VN" sz="2400" dirty="0" err="1"/>
              <a:t>quan</a:t>
            </a:r>
            <a:r>
              <a:rPr lang="en-US" altLang="vi-VN" sz="2400" dirty="0"/>
              <a:t> </a:t>
            </a:r>
            <a:r>
              <a:rPr lang="en-US" altLang="vi-VN" sz="2400" dirty="0" err="1"/>
              <a:t>hệ</a:t>
            </a:r>
            <a:r>
              <a:rPr lang="en-US" altLang="vi-VN" sz="2400" dirty="0"/>
              <a:t> </a:t>
            </a:r>
            <a:r>
              <a:rPr lang="en-US" altLang="vi-VN" sz="2400" dirty="0" err="1"/>
              <a:t>gồm</a:t>
            </a:r>
            <a:r>
              <a:rPr lang="en-US" altLang="vi-VN" sz="2400" dirty="0"/>
              <a:t> </a:t>
            </a:r>
            <a:r>
              <a:rPr lang="en-US" altLang="vi-VN" sz="2400" dirty="0" err="1"/>
              <a:t>nút</a:t>
            </a:r>
            <a:r>
              <a:rPr lang="en-US" altLang="vi-VN" sz="2400" dirty="0"/>
              <a:t> </a:t>
            </a:r>
            <a:r>
              <a:rPr lang="en-US" altLang="vi-VN" sz="2400" dirty="0" err="1"/>
              <a:t>có</a:t>
            </a:r>
            <a:r>
              <a:rPr lang="en-US" altLang="vi-VN" sz="2400" dirty="0"/>
              <a:t> con </a:t>
            </a:r>
            <a:r>
              <a:rPr lang="en-US" altLang="vi-VN" sz="2400" dirty="0" err="1"/>
              <a:t>cùng</a:t>
            </a:r>
            <a:r>
              <a:rPr lang="en-US" altLang="vi-VN" sz="2400" dirty="0"/>
              <a:t> </a:t>
            </a:r>
            <a:r>
              <a:rPr lang="en-US" altLang="vi-VN" sz="2400" dirty="0" err="1"/>
              <a:t>các</a:t>
            </a:r>
            <a:r>
              <a:rPr lang="en-US" altLang="vi-VN" sz="2400" dirty="0"/>
              <a:t> con </a:t>
            </a:r>
            <a:r>
              <a:rPr lang="en-US" altLang="vi-VN" sz="2400" dirty="0" err="1"/>
              <a:t>của</a:t>
            </a:r>
            <a:r>
              <a:rPr lang="en-US" altLang="vi-VN" sz="2400" dirty="0"/>
              <a:t> </a:t>
            </a:r>
            <a:r>
              <a:rPr lang="en-US" altLang="vi-VN" sz="2400" dirty="0" err="1"/>
              <a:t>nó</a:t>
            </a:r>
            <a:r>
              <a:rPr lang="en-US" altLang="vi-VN" sz="2400" dirty="0"/>
              <a:t>.</a:t>
            </a:r>
          </a:p>
        </p:txBody>
      </p:sp>
      <p:sp>
        <p:nvSpPr>
          <p:cNvPr id="2" name="Slide Number Placeholder 1">
            <a:extLst>
              <a:ext uri="{FF2B5EF4-FFF2-40B4-BE49-F238E27FC236}">
                <a16:creationId xmlns:a16="http://schemas.microsoft.com/office/drawing/2014/main" id="{3BD062C4-4275-4B20-9E75-6DFE627041FB}"/>
              </a:ext>
            </a:extLst>
          </p:cNvPr>
          <p:cNvSpPr>
            <a:spLocks noGrp="1"/>
          </p:cNvSpPr>
          <p:nvPr>
            <p:ph type="sldNum" sz="quarter" idx="12"/>
          </p:nvPr>
        </p:nvSpPr>
        <p:spPr/>
        <p:txBody>
          <a:bodyPr/>
          <a:lstStyle/>
          <a:p>
            <a:fld id="{75AD155E-7EA3-EA46-B9DC-061AAF62E150}" type="slidenum">
              <a:rPr lang="en-US" smtClean="0"/>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a:extLst>
              <a:ext uri="{FF2B5EF4-FFF2-40B4-BE49-F238E27FC236}">
                <a16:creationId xmlns:a16="http://schemas.microsoft.com/office/drawing/2014/main" id="{41843A4F-CB74-407B-A8A4-639282118894}"/>
              </a:ext>
            </a:extLst>
          </p:cNvPr>
          <p:cNvSpPr>
            <a:spLocks noGrp="1" noChangeArrowheads="1"/>
          </p:cNvSpPr>
          <p:nvPr>
            <p:ph type="title"/>
          </p:nvPr>
        </p:nvSpPr>
        <p:spPr>
          <a:xfrm>
            <a:off x="581192" y="900560"/>
            <a:ext cx="8105607" cy="549625"/>
          </a:xfrm>
        </p:spPr>
        <p:txBody>
          <a:bodyPr>
            <a:noAutofit/>
          </a:bodyPr>
          <a:lstStyle/>
          <a:p>
            <a:pPr eaLnBrk="1" hangingPunct="1"/>
            <a:r>
              <a:rPr lang="en-US" altLang="vi-VN" sz="2400" dirty="0" err="1"/>
              <a:t>Thành</a:t>
            </a:r>
            <a:r>
              <a:rPr lang="en-US" altLang="vi-VN" sz="2400" dirty="0"/>
              <a:t> </a:t>
            </a:r>
            <a:r>
              <a:rPr lang="en-US" altLang="vi-VN" sz="2400" dirty="0" err="1"/>
              <a:t>lập</a:t>
            </a:r>
            <a:r>
              <a:rPr lang="en-US" altLang="vi-VN" sz="2400" dirty="0"/>
              <a:t> </a:t>
            </a:r>
            <a:r>
              <a:rPr lang="en-US" altLang="vi-VN" sz="2400" dirty="0" err="1"/>
              <a:t>biểu</a:t>
            </a:r>
            <a:r>
              <a:rPr lang="en-US" altLang="vi-VN" sz="2400" dirty="0"/>
              <a:t> </a:t>
            </a:r>
            <a:r>
              <a:rPr lang="en-US" altLang="vi-VN" sz="2400" dirty="0" err="1"/>
              <a:t>đồ</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dựa</a:t>
            </a:r>
            <a:r>
              <a:rPr lang="en-US" altLang="vi-VN" sz="2400" dirty="0"/>
              <a:t> </a:t>
            </a:r>
            <a:r>
              <a:rPr lang="en-US" altLang="vi-VN" sz="2400" dirty="0" err="1"/>
              <a:t>vào</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err="1"/>
              <a:t>quan</a:t>
            </a:r>
            <a:r>
              <a:rPr lang="en-US" altLang="vi-VN" sz="2400" dirty="0"/>
              <a:t> </a:t>
            </a:r>
            <a:r>
              <a:rPr lang="en-US" altLang="vi-VN" sz="2400" dirty="0" err="1"/>
              <a:t>hệ</a:t>
            </a:r>
            <a:endParaRPr lang="en-US" altLang="vi-VN" sz="2400" dirty="0"/>
          </a:p>
        </p:txBody>
      </p:sp>
      <p:sp>
        <p:nvSpPr>
          <p:cNvPr id="115717" name="Rectangle 3">
            <a:extLst>
              <a:ext uri="{FF2B5EF4-FFF2-40B4-BE49-F238E27FC236}">
                <a16:creationId xmlns:a16="http://schemas.microsoft.com/office/drawing/2014/main" id="{6BC3E886-CA78-4D97-A906-19821F05BE95}"/>
              </a:ext>
            </a:extLst>
          </p:cNvPr>
          <p:cNvSpPr>
            <a:spLocks noGrp="1" noChangeArrowheads="1"/>
          </p:cNvSpPr>
          <p:nvPr>
            <p:ph idx="1"/>
          </p:nvPr>
        </p:nvSpPr>
        <p:spPr/>
        <p:txBody>
          <a:bodyPr>
            <a:normAutofit fontScale="92500" lnSpcReduction="10000"/>
          </a:bodyPr>
          <a:lstStyle/>
          <a:p>
            <a:pPr eaLnBrk="1" hangingPunct="1">
              <a:lnSpc>
                <a:spcPct val="90000"/>
              </a:lnSpc>
            </a:pPr>
            <a:r>
              <a:rPr lang="en-US" altLang="vi-VN" sz="2100" dirty="0" err="1"/>
              <a:t>Bước</a:t>
            </a:r>
            <a:r>
              <a:rPr lang="en-US" altLang="vi-VN" sz="2100" dirty="0"/>
              <a:t> 1: </a:t>
            </a:r>
            <a:r>
              <a:rPr lang="en-US" altLang="vi-VN" sz="2100" dirty="0" err="1"/>
              <a:t>Thành</a:t>
            </a:r>
            <a:r>
              <a:rPr lang="en-US" altLang="vi-VN" sz="2100" dirty="0"/>
              <a:t> </a:t>
            </a:r>
            <a:r>
              <a:rPr lang="en-US" altLang="vi-VN" sz="2100" dirty="0" err="1"/>
              <a:t>lập</a:t>
            </a:r>
            <a:r>
              <a:rPr lang="en-US" altLang="vi-VN" sz="2100" dirty="0"/>
              <a:t> </a:t>
            </a:r>
            <a:r>
              <a:rPr lang="en-US" altLang="vi-VN" sz="2100" dirty="0" err="1"/>
              <a:t>danh</a:t>
            </a:r>
            <a:r>
              <a:rPr lang="en-US" altLang="vi-VN" sz="2100" dirty="0"/>
              <a:t> </a:t>
            </a:r>
            <a:r>
              <a:rPr lang="en-US" altLang="vi-VN" sz="2100" dirty="0" err="1"/>
              <a:t>sách</a:t>
            </a:r>
            <a:r>
              <a:rPr lang="en-US" altLang="vi-VN" sz="2100" dirty="0"/>
              <a:t> </a:t>
            </a:r>
            <a:r>
              <a:rPr lang="en-US" altLang="vi-VN" sz="2100" dirty="0" err="1"/>
              <a:t>các</a:t>
            </a:r>
            <a:r>
              <a:rPr lang="en-US" altLang="vi-VN" sz="2100" dirty="0"/>
              <a:t> </a:t>
            </a:r>
            <a:r>
              <a:rPr lang="en-US" altLang="vi-VN" sz="2100" dirty="0" err="1"/>
              <a:t>thuộc</a:t>
            </a:r>
            <a:r>
              <a:rPr lang="en-US" altLang="vi-VN" sz="2100" dirty="0"/>
              <a:t> </a:t>
            </a:r>
            <a:r>
              <a:rPr lang="en-US" altLang="vi-VN" sz="2100" dirty="0" err="1"/>
              <a:t>tính</a:t>
            </a:r>
            <a:r>
              <a:rPr lang="en-US" altLang="vi-VN" sz="2100" dirty="0"/>
              <a:t> </a:t>
            </a:r>
            <a:r>
              <a:rPr lang="en-US" altLang="vi-VN" sz="2100" dirty="0" err="1"/>
              <a:t>từ</a:t>
            </a:r>
            <a:r>
              <a:rPr lang="en-US" altLang="vi-VN" sz="2100" dirty="0"/>
              <a:t> </a:t>
            </a:r>
            <a:r>
              <a:rPr lang="en-US" altLang="vi-VN" sz="2100" dirty="0" err="1"/>
              <a:t>một</a:t>
            </a:r>
            <a:r>
              <a:rPr lang="en-US" altLang="vi-VN" sz="2100" dirty="0"/>
              <a:t> </a:t>
            </a:r>
            <a:r>
              <a:rPr lang="en-US" altLang="vi-VN" sz="2100" dirty="0" err="1"/>
              <a:t>số</a:t>
            </a:r>
            <a:r>
              <a:rPr lang="en-US" altLang="vi-VN" sz="2100" dirty="0"/>
              <a:t> </a:t>
            </a:r>
            <a:r>
              <a:rPr lang="en-US" altLang="vi-VN" sz="2100" dirty="0" err="1"/>
              <a:t>đầu</a:t>
            </a:r>
            <a:r>
              <a:rPr lang="en-US" altLang="vi-VN" sz="2100" dirty="0"/>
              <a:t> ra </a:t>
            </a:r>
            <a:r>
              <a:rPr lang="en-US" altLang="vi-VN" sz="2100" dirty="0" err="1"/>
              <a:t>của</a:t>
            </a:r>
            <a:r>
              <a:rPr lang="en-US" altLang="vi-VN" sz="2100" dirty="0"/>
              <a:t> HT</a:t>
            </a:r>
          </a:p>
          <a:p>
            <a:pPr eaLnBrk="1" hangingPunct="1">
              <a:lnSpc>
                <a:spcPct val="90000"/>
              </a:lnSpc>
            </a:pPr>
            <a:r>
              <a:rPr lang="en-US" altLang="vi-VN" sz="2100" dirty="0" err="1"/>
              <a:t>Bước</a:t>
            </a:r>
            <a:r>
              <a:rPr lang="en-US" altLang="vi-VN" sz="2100" dirty="0"/>
              <a:t> 2: </a:t>
            </a:r>
            <a:r>
              <a:rPr lang="en-US" altLang="vi-VN" sz="2100" dirty="0" err="1"/>
              <a:t>Chỉnh</a:t>
            </a:r>
            <a:r>
              <a:rPr lang="en-US" altLang="vi-VN" sz="2100" dirty="0"/>
              <a:t> </a:t>
            </a:r>
            <a:r>
              <a:rPr lang="en-US" altLang="vi-VN" sz="2100" dirty="0" err="1"/>
              <a:t>lại</a:t>
            </a:r>
            <a:r>
              <a:rPr lang="en-US" altLang="vi-VN" sz="2100" dirty="0"/>
              <a:t> </a:t>
            </a:r>
            <a:r>
              <a:rPr lang="en-US" altLang="vi-VN" sz="2100" dirty="0" err="1"/>
              <a:t>danh</a:t>
            </a:r>
            <a:r>
              <a:rPr lang="en-US" altLang="vi-VN" sz="2100" dirty="0"/>
              <a:t> </a:t>
            </a:r>
            <a:r>
              <a:rPr lang="en-US" altLang="vi-VN" sz="2100" dirty="0" err="1"/>
              <a:t>sách</a:t>
            </a:r>
            <a:r>
              <a:rPr lang="en-US" altLang="vi-VN" sz="2100" dirty="0"/>
              <a:t>:</a:t>
            </a:r>
          </a:p>
          <a:p>
            <a:pPr lvl="1" eaLnBrk="1" hangingPunct="1">
              <a:lnSpc>
                <a:spcPct val="90000"/>
              </a:lnSpc>
            </a:pPr>
            <a:r>
              <a:rPr lang="en-US" altLang="vi-VN" sz="2000" dirty="0" err="1"/>
              <a:t>Loại</a:t>
            </a:r>
            <a:r>
              <a:rPr lang="en-US" altLang="vi-VN" sz="2000" dirty="0"/>
              <a:t> </a:t>
            </a:r>
            <a:r>
              <a:rPr lang="en-US" altLang="vi-VN" sz="2000" dirty="0" err="1"/>
              <a:t>bỏ</a:t>
            </a:r>
            <a:r>
              <a:rPr lang="en-US" altLang="vi-VN" sz="2000" dirty="0"/>
              <a:t> </a:t>
            </a:r>
            <a:r>
              <a:rPr lang="en-US" altLang="vi-VN" sz="2000" dirty="0" err="1"/>
              <a:t>các</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đồng</a:t>
            </a:r>
            <a:r>
              <a:rPr lang="en-US" altLang="vi-VN" sz="2000" dirty="0"/>
              <a:t> </a:t>
            </a:r>
            <a:r>
              <a:rPr lang="en-US" altLang="vi-VN" sz="2000" dirty="0" err="1"/>
              <a:t>nghĩa</a:t>
            </a:r>
            <a:endParaRPr lang="en-US" altLang="vi-VN" sz="2000" dirty="0"/>
          </a:p>
          <a:p>
            <a:pPr lvl="1" eaLnBrk="1" hangingPunct="1">
              <a:lnSpc>
                <a:spcPct val="90000"/>
              </a:lnSpc>
            </a:pPr>
            <a:r>
              <a:rPr lang="en-US" altLang="vi-VN" sz="2000" dirty="0" err="1"/>
              <a:t>Loại</a:t>
            </a:r>
            <a:r>
              <a:rPr lang="en-US" altLang="vi-VN" sz="2000" dirty="0"/>
              <a:t> </a:t>
            </a:r>
            <a:r>
              <a:rPr lang="en-US" altLang="vi-VN" sz="2000" dirty="0" err="1"/>
              <a:t>bỏ</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thứ</a:t>
            </a:r>
            <a:r>
              <a:rPr lang="en-US" altLang="vi-VN" sz="2000" dirty="0"/>
              <a:t> </a:t>
            </a:r>
            <a:r>
              <a:rPr lang="en-US" altLang="vi-VN" sz="2000" dirty="0" err="1"/>
              <a:t>sinh</a:t>
            </a:r>
            <a:r>
              <a:rPr lang="en-US" altLang="vi-VN" sz="2000" dirty="0"/>
              <a:t> (</a:t>
            </a:r>
            <a:r>
              <a:rPr lang="en-US" altLang="vi-VN" sz="2000" dirty="0" err="1"/>
              <a:t>tính</a:t>
            </a:r>
            <a:r>
              <a:rPr lang="en-US" altLang="vi-VN" sz="2000" dirty="0"/>
              <a:t> </a:t>
            </a:r>
            <a:r>
              <a:rPr lang="en-US" altLang="vi-VN" sz="2000" dirty="0" err="1"/>
              <a:t>toán</a:t>
            </a:r>
            <a:r>
              <a:rPr lang="en-US" altLang="vi-VN" sz="2000" dirty="0"/>
              <a:t> </a:t>
            </a:r>
            <a:r>
              <a:rPr lang="en-US" altLang="vi-VN" sz="2000" dirty="0" err="1"/>
              <a:t>từ</a:t>
            </a:r>
            <a:r>
              <a:rPr lang="en-US" altLang="vi-VN" sz="2000" dirty="0"/>
              <a:t> </a:t>
            </a:r>
            <a:r>
              <a:rPr lang="en-US" altLang="vi-VN" sz="2000" dirty="0" err="1"/>
              <a:t>các</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khác</a:t>
            </a:r>
            <a:r>
              <a:rPr lang="en-US" altLang="vi-VN" sz="2000" dirty="0"/>
              <a:t>), </a:t>
            </a:r>
            <a:r>
              <a:rPr lang="en-US" altLang="vi-VN" sz="2000" dirty="0" err="1"/>
              <a:t>nếu</a:t>
            </a:r>
            <a:r>
              <a:rPr lang="en-US" altLang="vi-VN" sz="2000" dirty="0"/>
              <a:t> </a:t>
            </a:r>
            <a:r>
              <a:rPr lang="en-US" altLang="vi-VN" sz="2000" dirty="0" err="1"/>
              <a:t>các</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dùng</a:t>
            </a:r>
            <a:r>
              <a:rPr lang="en-US" altLang="vi-VN" sz="2000" dirty="0"/>
              <a:t> </a:t>
            </a:r>
            <a:r>
              <a:rPr lang="en-US" altLang="vi-VN" sz="2000" dirty="0" err="1"/>
              <a:t>để</a:t>
            </a:r>
            <a:r>
              <a:rPr lang="en-US" altLang="vi-VN" sz="2000" dirty="0"/>
              <a:t> </a:t>
            </a:r>
            <a:r>
              <a:rPr lang="en-US" altLang="vi-VN" sz="2000" dirty="0" err="1"/>
              <a:t>tính</a:t>
            </a:r>
            <a:r>
              <a:rPr lang="en-US" altLang="vi-VN" sz="2000" dirty="0"/>
              <a:t> </a:t>
            </a:r>
            <a:r>
              <a:rPr lang="en-US" altLang="vi-VN" sz="2000" dirty="0" err="1"/>
              <a:t>toán</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bị</a:t>
            </a:r>
            <a:r>
              <a:rPr lang="en-US" altLang="vi-VN" sz="2000" dirty="0"/>
              <a:t> </a:t>
            </a:r>
            <a:r>
              <a:rPr lang="en-US" altLang="vi-VN" sz="2000" dirty="0" err="1"/>
              <a:t>loại</a:t>
            </a:r>
            <a:r>
              <a:rPr lang="en-US" altLang="vi-VN" sz="2000" dirty="0"/>
              <a:t> </a:t>
            </a:r>
            <a:r>
              <a:rPr lang="en-US" altLang="vi-VN" sz="2000" dirty="0" err="1"/>
              <a:t>chưa</a:t>
            </a:r>
            <a:r>
              <a:rPr lang="en-US" altLang="vi-VN" sz="2000" dirty="0"/>
              <a:t> </a:t>
            </a:r>
            <a:r>
              <a:rPr lang="en-US" altLang="vi-VN" sz="2000" dirty="0" err="1"/>
              <a:t>có</a:t>
            </a:r>
            <a:r>
              <a:rPr lang="en-US" altLang="vi-VN" sz="2000" dirty="0"/>
              <a:t> </a:t>
            </a:r>
            <a:r>
              <a:rPr lang="en-US" altLang="vi-VN" sz="2000" dirty="0" err="1"/>
              <a:t>mặt</a:t>
            </a:r>
            <a:r>
              <a:rPr lang="en-US" altLang="vi-VN" sz="2000" dirty="0"/>
              <a:t> </a:t>
            </a:r>
            <a:r>
              <a:rPr lang="en-US" altLang="vi-VN" sz="2000" dirty="0" err="1"/>
              <a:t>trong</a:t>
            </a:r>
            <a:r>
              <a:rPr lang="en-US" altLang="vi-VN" sz="2000" dirty="0"/>
              <a:t> </a:t>
            </a:r>
            <a:r>
              <a:rPr lang="en-US" altLang="vi-VN" sz="2000" dirty="0" err="1"/>
              <a:t>danh</a:t>
            </a:r>
            <a:r>
              <a:rPr lang="en-US" altLang="vi-VN" sz="2000" dirty="0"/>
              <a:t> </a:t>
            </a:r>
            <a:r>
              <a:rPr lang="en-US" altLang="vi-VN" sz="2000" dirty="0" err="1"/>
              <a:t>sách</a:t>
            </a:r>
            <a:r>
              <a:rPr lang="en-US" altLang="vi-VN" sz="2000" dirty="0"/>
              <a:t> </a:t>
            </a:r>
            <a:r>
              <a:rPr lang="en-US" altLang="vi-VN" sz="2000" dirty="0" err="1"/>
              <a:t>thì</a:t>
            </a:r>
            <a:r>
              <a:rPr lang="en-US" altLang="vi-VN" sz="2000" dirty="0"/>
              <a:t> </a:t>
            </a:r>
            <a:r>
              <a:rPr lang="en-US" altLang="vi-VN" sz="2000" dirty="0" err="1"/>
              <a:t>thêm</a:t>
            </a:r>
            <a:r>
              <a:rPr lang="en-US" altLang="vi-VN" sz="2000" dirty="0"/>
              <a:t> </a:t>
            </a:r>
            <a:r>
              <a:rPr lang="en-US" altLang="vi-VN" sz="2000" dirty="0" err="1"/>
              <a:t>vào</a:t>
            </a:r>
            <a:endParaRPr lang="en-US" altLang="vi-VN" sz="2000" dirty="0"/>
          </a:p>
          <a:p>
            <a:pPr lvl="1" eaLnBrk="1" hangingPunct="1">
              <a:lnSpc>
                <a:spcPct val="90000"/>
              </a:lnSpc>
            </a:pPr>
            <a:r>
              <a:rPr lang="en-US" altLang="vi-VN" sz="2000" dirty="0" err="1"/>
              <a:t>Thay</a:t>
            </a:r>
            <a:r>
              <a:rPr lang="en-US" altLang="vi-VN" sz="2000" dirty="0"/>
              <a:t> </a:t>
            </a:r>
            <a:r>
              <a:rPr lang="en-US" altLang="vi-VN" sz="2000" dirty="0" err="1"/>
              <a:t>thế</a:t>
            </a:r>
            <a:r>
              <a:rPr lang="en-US" altLang="vi-VN" sz="2000" dirty="0"/>
              <a:t> </a:t>
            </a:r>
            <a:r>
              <a:rPr lang="en-US" altLang="vi-VN" sz="2000" dirty="0" err="1"/>
              <a:t>các</a:t>
            </a:r>
            <a:r>
              <a:rPr lang="en-US" altLang="vi-VN" sz="2000" dirty="0"/>
              <a:t> </a:t>
            </a:r>
            <a:r>
              <a:rPr lang="en-US" altLang="vi-VN" sz="2000" dirty="0" err="1"/>
              <a:t>thuộc</a:t>
            </a:r>
            <a:r>
              <a:rPr lang="en-US" altLang="vi-VN" sz="2000" dirty="0"/>
              <a:t> </a:t>
            </a:r>
            <a:r>
              <a:rPr lang="en-US" altLang="vi-VN" sz="2000" dirty="0" err="1"/>
              <a:t>tính</a:t>
            </a:r>
            <a:r>
              <a:rPr lang="en-US" altLang="vi-VN" sz="2000" dirty="0"/>
              <a:t> </a:t>
            </a:r>
            <a:r>
              <a:rPr lang="en-US" altLang="vi-VN" sz="2000" dirty="0" err="1"/>
              <a:t>không</a:t>
            </a:r>
            <a:r>
              <a:rPr lang="en-US" altLang="vi-VN" sz="2000" dirty="0"/>
              <a:t> </a:t>
            </a:r>
            <a:r>
              <a:rPr lang="en-US" altLang="vi-VN" sz="2000" dirty="0" err="1"/>
              <a:t>đơn</a:t>
            </a:r>
            <a:r>
              <a:rPr lang="en-US" altLang="vi-VN" sz="2000" dirty="0"/>
              <a:t> </a:t>
            </a:r>
            <a:r>
              <a:rPr lang="en-US" altLang="vi-VN" sz="2000" dirty="0" err="1"/>
              <a:t>nếu</a:t>
            </a:r>
            <a:r>
              <a:rPr lang="en-US" altLang="vi-VN" sz="2000" dirty="0"/>
              <a:t> </a:t>
            </a:r>
            <a:r>
              <a:rPr lang="en-US" altLang="vi-VN" sz="2000" dirty="0" err="1"/>
              <a:t>có</a:t>
            </a:r>
            <a:endParaRPr lang="en-US" altLang="vi-VN" sz="2000" dirty="0"/>
          </a:p>
          <a:p>
            <a:pPr eaLnBrk="1" hangingPunct="1">
              <a:lnSpc>
                <a:spcPct val="90000"/>
              </a:lnSpc>
            </a:pPr>
            <a:r>
              <a:rPr lang="en-US" altLang="vi-VN" sz="2100" dirty="0" err="1"/>
              <a:t>Bước</a:t>
            </a:r>
            <a:r>
              <a:rPr lang="en-US" altLang="vi-VN" sz="2100" dirty="0"/>
              <a:t> 3: </a:t>
            </a:r>
            <a:r>
              <a:rPr lang="en-US" altLang="vi-VN" sz="2100" dirty="0" err="1"/>
              <a:t>Tìm</a:t>
            </a:r>
            <a:r>
              <a:rPr lang="en-US" altLang="vi-VN" sz="2100" dirty="0"/>
              <a:t> </a:t>
            </a:r>
            <a:r>
              <a:rPr lang="en-US" altLang="vi-VN" sz="2100" dirty="0" err="1"/>
              <a:t>các</a:t>
            </a:r>
            <a:r>
              <a:rPr lang="en-US" altLang="vi-VN" sz="2100" dirty="0"/>
              <a:t> </a:t>
            </a:r>
            <a:r>
              <a:rPr lang="en-US" altLang="vi-VN" sz="2100" dirty="0" err="1"/>
              <a:t>sự</a:t>
            </a:r>
            <a:r>
              <a:rPr lang="en-US" altLang="vi-VN" sz="2100" dirty="0"/>
              <a:t> </a:t>
            </a:r>
            <a:r>
              <a:rPr lang="en-US" altLang="vi-VN" sz="2100" dirty="0" err="1"/>
              <a:t>phụ</a:t>
            </a:r>
            <a:r>
              <a:rPr lang="en-US" altLang="vi-VN" sz="2100" dirty="0"/>
              <a:t> </a:t>
            </a:r>
            <a:r>
              <a:rPr lang="en-US" altLang="vi-VN" sz="2100" dirty="0" err="1"/>
              <a:t>thuộc</a:t>
            </a:r>
            <a:r>
              <a:rPr lang="en-US" altLang="vi-VN" sz="2100" dirty="0"/>
              <a:t> </a:t>
            </a:r>
            <a:r>
              <a:rPr lang="en-US" altLang="vi-VN" sz="2100" dirty="0" err="1"/>
              <a:t>hàm</a:t>
            </a:r>
            <a:r>
              <a:rPr lang="en-US" altLang="vi-VN" sz="2100" dirty="0"/>
              <a:t> </a:t>
            </a:r>
            <a:r>
              <a:rPr lang="en-US" altLang="vi-VN" sz="2100" dirty="0" err="1"/>
              <a:t>trong</a:t>
            </a:r>
            <a:r>
              <a:rPr lang="en-US" altLang="vi-VN" sz="2100" dirty="0"/>
              <a:t> </a:t>
            </a:r>
            <a:r>
              <a:rPr lang="en-US" altLang="vi-VN" sz="2100" dirty="0" err="1"/>
              <a:t>danh</a:t>
            </a:r>
            <a:r>
              <a:rPr lang="en-US" altLang="vi-VN" sz="2100" dirty="0"/>
              <a:t> </a:t>
            </a:r>
            <a:r>
              <a:rPr lang="en-US" altLang="vi-VN" sz="2100" dirty="0" err="1"/>
              <a:t>sách</a:t>
            </a:r>
            <a:r>
              <a:rPr lang="en-US" altLang="vi-VN" sz="2100" dirty="0"/>
              <a:t> </a:t>
            </a:r>
            <a:r>
              <a:rPr lang="en-US" altLang="vi-VN" sz="2100" dirty="0" err="1"/>
              <a:t>nói</a:t>
            </a:r>
            <a:r>
              <a:rPr lang="en-US" altLang="vi-VN" sz="2100" dirty="0"/>
              <a:t> </a:t>
            </a:r>
            <a:r>
              <a:rPr lang="en-US" altLang="vi-VN" sz="2100" dirty="0" err="1"/>
              <a:t>trên</a:t>
            </a:r>
            <a:r>
              <a:rPr lang="en-US" altLang="vi-VN" sz="2100" dirty="0"/>
              <a:t> </a:t>
            </a:r>
            <a:r>
              <a:rPr lang="en-US" altLang="vi-VN" sz="2100" dirty="0" err="1"/>
              <a:t>theo</a:t>
            </a:r>
            <a:r>
              <a:rPr lang="en-US" altLang="vi-VN" sz="2100" dirty="0"/>
              <a:t> </a:t>
            </a:r>
            <a:r>
              <a:rPr lang="en-US" altLang="vi-VN" sz="2100" dirty="0" err="1"/>
              <a:t>từng</a:t>
            </a:r>
            <a:r>
              <a:rPr lang="en-US" altLang="vi-VN" sz="2100" dirty="0"/>
              <a:t> </a:t>
            </a:r>
            <a:r>
              <a:rPr lang="en-US" altLang="vi-VN" sz="2100" dirty="0" err="1"/>
              <a:t>cặp</a:t>
            </a:r>
            <a:r>
              <a:rPr lang="en-US" altLang="vi-VN" sz="2100" dirty="0"/>
              <a:t> </a:t>
            </a:r>
            <a:r>
              <a:rPr lang="en-US" altLang="vi-VN" sz="2100" dirty="0" err="1"/>
              <a:t>thuộc</a:t>
            </a:r>
            <a:r>
              <a:rPr lang="en-US" altLang="vi-VN" sz="2100" dirty="0"/>
              <a:t> </a:t>
            </a:r>
            <a:r>
              <a:rPr lang="en-US" altLang="vi-VN" sz="2100" dirty="0" err="1"/>
              <a:t>tính</a:t>
            </a:r>
            <a:r>
              <a:rPr lang="en-US" altLang="vi-VN" sz="2100" dirty="0"/>
              <a:t> </a:t>
            </a:r>
            <a:r>
              <a:rPr lang="en-US" altLang="vi-VN" sz="2100" dirty="0" err="1"/>
              <a:t>trong</a:t>
            </a:r>
            <a:r>
              <a:rPr lang="en-US" altLang="vi-VN" sz="2100" dirty="0"/>
              <a:t> </a:t>
            </a:r>
            <a:r>
              <a:rPr lang="en-US" altLang="vi-VN" sz="2100" dirty="0" err="1"/>
              <a:t>danh</a:t>
            </a:r>
            <a:r>
              <a:rPr lang="en-US" altLang="vi-VN" sz="2100" dirty="0"/>
              <a:t> </a:t>
            </a:r>
            <a:r>
              <a:rPr lang="en-US" altLang="vi-VN" sz="2100" dirty="0" err="1"/>
              <a:t>sách</a:t>
            </a:r>
            <a:r>
              <a:rPr lang="en-US" altLang="vi-VN" sz="2100" dirty="0"/>
              <a:t>, </a:t>
            </a:r>
            <a:r>
              <a:rPr lang="en-US" altLang="vi-VN" sz="2100" dirty="0" err="1"/>
              <a:t>sau</a:t>
            </a:r>
            <a:r>
              <a:rPr lang="en-US" altLang="vi-VN" sz="2100" dirty="0"/>
              <a:t> </a:t>
            </a:r>
            <a:r>
              <a:rPr lang="en-US" altLang="vi-VN" sz="2100" dirty="0" err="1"/>
              <a:t>đó</a:t>
            </a:r>
            <a:r>
              <a:rPr lang="en-US" altLang="vi-VN" sz="2100" dirty="0"/>
              <a:t> </a:t>
            </a:r>
            <a:r>
              <a:rPr lang="en-US" altLang="vi-VN" sz="2100" dirty="0" err="1"/>
              <a:t>xét</a:t>
            </a:r>
            <a:r>
              <a:rPr lang="en-US" altLang="vi-VN" sz="2100" dirty="0"/>
              <a:t> </a:t>
            </a:r>
            <a:r>
              <a:rPr lang="en-US" altLang="vi-VN" sz="2100" dirty="0" err="1"/>
              <a:t>các</a:t>
            </a:r>
            <a:r>
              <a:rPr lang="en-US" altLang="vi-VN" sz="2100" dirty="0"/>
              <a:t> </a:t>
            </a:r>
            <a:r>
              <a:rPr lang="en-US" altLang="vi-VN" sz="2100" dirty="0" err="1"/>
              <a:t>phụ</a:t>
            </a:r>
            <a:r>
              <a:rPr lang="en-US" altLang="vi-VN" sz="2100" dirty="0"/>
              <a:t> </a:t>
            </a:r>
            <a:r>
              <a:rPr lang="en-US" altLang="vi-VN" sz="2100" dirty="0" err="1"/>
              <a:t>thuộc</a:t>
            </a:r>
            <a:r>
              <a:rPr lang="en-US" altLang="vi-VN" sz="2100" dirty="0"/>
              <a:t> </a:t>
            </a:r>
            <a:r>
              <a:rPr lang="en-US" altLang="vi-VN" sz="2100" dirty="0" err="1"/>
              <a:t>hàm</a:t>
            </a:r>
            <a:r>
              <a:rPr lang="en-US" altLang="vi-VN" sz="2100" dirty="0"/>
              <a:t> </a:t>
            </a:r>
            <a:r>
              <a:rPr lang="en-US" altLang="vi-VN" sz="2100" dirty="0" err="1"/>
              <a:t>có</a:t>
            </a:r>
            <a:r>
              <a:rPr lang="en-US" altLang="vi-VN" sz="2100" dirty="0"/>
              <a:t> </a:t>
            </a:r>
            <a:r>
              <a:rPr lang="en-US" altLang="vi-VN" sz="2100" dirty="0" err="1"/>
              <a:t>về</a:t>
            </a:r>
            <a:r>
              <a:rPr lang="en-US" altLang="vi-VN" sz="2100" dirty="0"/>
              <a:t> </a:t>
            </a:r>
            <a:r>
              <a:rPr lang="en-US" altLang="vi-VN" sz="2100" dirty="0" err="1"/>
              <a:t>trái</a:t>
            </a:r>
            <a:r>
              <a:rPr lang="en-US" altLang="vi-VN" sz="2100" dirty="0"/>
              <a:t> </a:t>
            </a:r>
            <a:r>
              <a:rPr lang="en-US" altLang="vi-VN" sz="2100" dirty="0" err="1"/>
              <a:t>là</a:t>
            </a:r>
            <a:r>
              <a:rPr lang="en-US" altLang="vi-VN" sz="2100" dirty="0"/>
              <a:t> 2, 3,..thuộc </a:t>
            </a:r>
            <a:r>
              <a:rPr lang="en-US" altLang="vi-VN" sz="2100" dirty="0" err="1"/>
              <a:t>tính</a:t>
            </a:r>
            <a:r>
              <a:rPr lang="en-US" altLang="vi-VN" sz="2100" dirty="0"/>
              <a:t>.</a:t>
            </a:r>
          </a:p>
          <a:p>
            <a:pPr eaLnBrk="1" hangingPunct="1">
              <a:lnSpc>
                <a:spcPct val="90000"/>
              </a:lnSpc>
            </a:pPr>
            <a:r>
              <a:rPr lang="en-US" altLang="vi-VN" sz="2100" dirty="0" err="1"/>
              <a:t>Bước</a:t>
            </a:r>
            <a:r>
              <a:rPr lang="en-US" altLang="vi-VN" sz="2100" dirty="0"/>
              <a:t> 4: </a:t>
            </a:r>
            <a:r>
              <a:rPr lang="en-US" altLang="vi-VN" sz="2100" dirty="0" err="1"/>
              <a:t>Tiến</a:t>
            </a:r>
            <a:r>
              <a:rPr lang="en-US" altLang="vi-VN" sz="2100" dirty="0"/>
              <a:t> </a:t>
            </a:r>
            <a:r>
              <a:rPr lang="en-US" altLang="vi-VN" sz="2100" dirty="0" err="1"/>
              <a:t>hành</a:t>
            </a:r>
            <a:r>
              <a:rPr lang="en-US" altLang="vi-VN" sz="2100" dirty="0"/>
              <a:t> </a:t>
            </a:r>
            <a:r>
              <a:rPr lang="en-US" altLang="vi-VN" sz="2100" dirty="0" err="1"/>
              <a:t>chuẩn</a:t>
            </a:r>
            <a:r>
              <a:rPr lang="en-US" altLang="vi-VN" sz="2100" dirty="0"/>
              <a:t> </a:t>
            </a:r>
            <a:r>
              <a:rPr lang="en-US" altLang="vi-VN" sz="2100" dirty="0" err="1"/>
              <a:t>hóa</a:t>
            </a:r>
            <a:r>
              <a:rPr lang="en-US" altLang="vi-VN" sz="2100" dirty="0"/>
              <a:t> </a:t>
            </a:r>
            <a:r>
              <a:rPr lang="en-US" altLang="vi-VN" sz="2100" dirty="0" err="1"/>
              <a:t>theo</a:t>
            </a:r>
            <a:r>
              <a:rPr lang="en-US" altLang="vi-VN" sz="2100" dirty="0"/>
              <a:t> </a:t>
            </a:r>
            <a:r>
              <a:rPr lang="en-US" altLang="vi-VN" sz="2100" dirty="0" err="1"/>
              <a:t>phương</a:t>
            </a:r>
            <a:r>
              <a:rPr lang="en-US" altLang="vi-VN" sz="2100" dirty="0"/>
              <a:t> </a:t>
            </a:r>
            <a:r>
              <a:rPr lang="en-US" altLang="vi-VN" sz="2100" dirty="0" err="1"/>
              <a:t>pháp</a:t>
            </a:r>
            <a:r>
              <a:rPr lang="en-US" altLang="vi-VN" sz="2100" dirty="0"/>
              <a:t> </a:t>
            </a:r>
            <a:r>
              <a:rPr lang="en-US" altLang="vi-VN" sz="2100" dirty="0" err="1"/>
              <a:t>đã</a:t>
            </a:r>
            <a:r>
              <a:rPr lang="en-US" altLang="vi-VN" sz="2100" dirty="0"/>
              <a:t> </a:t>
            </a:r>
            <a:r>
              <a:rPr lang="en-US" altLang="vi-VN" sz="2100" dirty="0" err="1"/>
              <a:t>biết</a:t>
            </a:r>
            <a:endParaRPr lang="en-US" altLang="vi-VN" sz="2100" dirty="0"/>
          </a:p>
          <a:p>
            <a:pPr eaLnBrk="1" hangingPunct="1">
              <a:lnSpc>
                <a:spcPct val="90000"/>
              </a:lnSpc>
            </a:pPr>
            <a:r>
              <a:rPr lang="en-US" altLang="vi-VN" sz="2100" dirty="0" err="1"/>
              <a:t>Bước</a:t>
            </a:r>
            <a:r>
              <a:rPr lang="en-US" altLang="vi-VN" sz="2100" dirty="0"/>
              <a:t> 5: </a:t>
            </a:r>
            <a:r>
              <a:rPr lang="en-US" altLang="vi-VN" sz="2100" dirty="0" err="1"/>
              <a:t>Lặp</a:t>
            </a:r>
            <a:r>
              <a:rPr lang="en-US" altLang="vi-VN" sz="2100" dirty="0"/>
              <a:t> </a:t>
            </a:r>
            <a:r>
              <a:rPr lang="en-US" altLang="vi-VN" sz="2100" dirty="0" err="1"/>
              <a:t>lại</a:t>
            </a:r>
            <a:r>
              <a:rPr lang="en-US" altLang="vi-VN" sz="2100" dirty="0"/>
              <a:t> </a:t>
            </a:r>
            <a:r>
              <a:rPr lang="en-US" altLang="vi-VN" sz="2100" dirty="0" err="1"/>
              <a:t>các</a:t>
            </a:r>
            <a:r>
              <a:rPr lang="en-US" altLang="vi-VN" sz="2100" dirty="0"/>
              <a:t> </a:t>
            </a:r>
            <a:r>
              <a:rPr lang="en-US" altLang="vi-VN" sz="2100" dirty="0" err="1"/>
              <a:t>bước</a:t>
            </a:r>
            <a:r>
              <a:rPr lang="en-US" altLang="vi-VN" sz="2100" dirty="0"/>
              <a:t> </a:t>
            </a:r>
            <a:r>
              <a:rPr lang="en-US" altLang="vi-VN" sz="2100" dirty="0" err="1"/>
              <a:t>từ</a:t>
            </a:r>
            <a:r>
              <a:rPr lang="en-US" altLang="vi-VN" sz="2100" dirty="0"/>
              <a:t> 1 </a:t>
            </a:r>
            <a:r>
              <a:rPr lang="en-US" altLang="vi-VN" sz="2100" dirty="0" err="1"/>
              <a:t>đến</a:t>
            </a:r>
            <a:r>
              <a:rPr lang="en-US" altLang="vi-VN" sz="2100" dirty="0"/>
              <a:t> 4 </a:t>
            </a:r>
            <a:r>
              <a:rPr lang="en-US" altLang="vi-VN" sz="2100" dirty="0" err="1"/>
              <a:t>đến</a:t>
            </a:r>
            <a:r>
              <a:rPr lang="en-US" altLang="vi-VN" sz="2100" dirty="0"/>
              <a:t> </a:t>
            </a:r>
            <a:r>
              <a:rPr lang="en-US" altLang="vi-VN" sz="2100" dirty="0" err="1"/>
              <a:t>khi</a:t>
            </a:r>
            <a:r>
              <a:rPr lang="en-US" altLang="vi-VN" sz="2100" dirty="0"/>
              <a:t> </a:t>
            </a:r>
            <a:r>
              <a:rPr lang="en-US" altLang="vi-VN" sz="2100" dirty="0" err="1"/>
              <a:t>quét</a:t>
            </a:r>
            <a:r>
              <a:rPr lang="en-US" altLang="vi-VN" sz="2100" dirty="0"/>
              <a:t> </a:t>
            </a:r>
            <a:r>
              <a:rPr lang="en-US" altLang="vi-VN" sz="2100" dirty="0" err="1"/>
              <a:t>hết</a:t>
            </a:r>
            <a:r>
              <a:rPr lang="en-US" altLang="vi-VN" sz="2100" dirty="0"/>
              <a:t> </a:t>
            </a:r>
            <a:r>
              <a:rPr lang="en-US" altLang="vi-VN" sz="2100" dirty="0" err="1"/>
              <a:t>phạm</a:t>
            </a:r>
            <a:r>
              <a:rPr lang="en-US" altLang="vi-VN" sz="2100" dirty="0"/>
              <a:t> vi </a:t>
            </a:r>
            <a:r>
              <a:rPr lang="en-US" altLang="vi-VN" sz="2100" dirty="0" err="1"/>
              <a:t>khảo</a:t>
            </a:r>
            <a:r>
              <a:rPr lang="en-US" altLang="vi-VN" sz="2100" dirty="0"/>
              <a:t> </a:t>
            </a:r>
            <a:r>
              <a:rPr lang="en-US" altLang="vi-VN" sz="2100" dirty="0" err="1"/>
              <a:t>sát</a:t>
            </a:r>
            <a:endParaRPr lang="en-US" altLang="vi-VN" sz="2100" dirty="0"/>
          </a:p>
          <a:p>
            <a:pPr eaLnBrk="1" hangingPunct="1">
              <a:lnSpc>
                <a:spcPct val="90000"/>
              </a:lnSpc>
            </a:pPr>
            <a:r>
              <a:rPr lang="en-US" altLang="vi-VN" sz="2100" dirty="0" err="1"/>
              <a:t>Bước</a:t>
            </a:r>
            <a:r>
              <a:rPr lang="en-US" altLang="vi-VN" sz="2100" dirty="0"/>
              <a:t> 6: </a:t>
            </a:r>
            <a:r>
              <a:rPr lang="en-US" altLang="vi-VN" sz="2100" dirty="0" err="1"/>
              <a:t>Tổng</a:t>
            </a:r>
            <a:r>
              <a:rPr lang="en-US" altLang="vi-VN" sz="2100" dirty="0"/>
              <a:t> </a:t>
            </a:r>
            <a:r>
              <a:rPr lang="en-US" altLang="vi-VN" sz="2100" dirty="0" err="1"/>
              <a:t>hợp</a:t>
            </a:r>
            <a:r>
              <a:rPr lang="en-US" altLang="vi-VN" sz="2100" dirty="0"/>
              <a:t> </a:t>
            </a:r>
            <a:r>
              <a:rPr lang="en-US" altLang="vi-VN" sz="2100" dirty="0" err="1"/>
              <a:t>kết</a:t>
            </a:r>
            <a:r>
              <a:rPr lang="en-US" altLang="vi-VN" sz="2100" dirty="0"/>
              <a:t> </a:t>
            </a:r>
            <a:r>
              <a:rPr lang="en-US" altLang="vi-VN" sz="2100" dirty="0" err="1"/>
              <a:t>quả</a:t>
            </a:r>
            <a:r>
              <a:rPr lang="en-US" altLang="vi-VN" sz="2100" dirty="0"/>
              <a:t> </a:t>
            </a:r>
            <a:r>
              <a:rPr lang="en-US" altLang="vi-VN" sz="2100" dirty="0" err="1"/>
              <a:t>thu</a:t>
            </a:r>
            <a:r>
              <a:rPr lang="en-US" altLang="vi-VN" sz="2100" dirty="0"/>
              <a:t> </a:t>
            </a:r>
            <a:r>
              <a:rPr lang="en-US" altLang="vi-VN" sz="2100" dirty="0" err="1"/>
              <a:t>được</a:t>
            </a:r>
            <a:r>
              <a:rPr lang="en-US" altLang="vi-VN" sz="2100" dirty="0"/>
              <a:t>, </a:t>
            </a:r>
            <a:r>
              <a:rPr lang="en-US" altLang="vi-VN" sz="2100" dirty="0" err="1"/>
              <a:t>với</a:t>
            </a:r>
            <a:r>
              <a:rPr lang="en-US" altLang="vi-VN" sz="2100" dirty="0"/>
              <a:t> </a:t>
            </a:r>
            <a:r>
              <a:rPr lang="en-US" altLang="vi-VN" sz="2100" dirty="0" err="1"/>
              <a:t>các</a:t>
            </a:r>
            <a:r>
              <a:rPr lang="en-US" altLang="vi-VN" sz="2100" dirty="0"/>
              <a:t> </a:t>
            </a:r>
            <a:r>
              <a:rPr lang="en-US" altLang="vi-VN" sz="2100" dirty="0" err="1"/>
              <a:t>quan</a:t>
            </a:r>
            <a:r>
              <a:rPr lang="en-US" altLang="vi-VN" sz="2100" dirty="0"/>
              <a:t> </a:t>
            </a:r>
            <a:r>
              <a:rPr lang="en-US" altLang="vi-VN" sz="2100" dirty="0" err="1"/>
              <a:t>hệ</a:t>
            </a:r>
            <a:r>
              <a:rPr lang="en-US" altLang="vi-VN" sz="2100" dirty="0"/>
              <a:t> </a:t>
            </a:r>
            <a:r>
              <a:rPr lang="en-US" altLang="vi-VN" sz="2100" dirty="0" err="1"/>
              <a:t>trùng</a:t>
            </a:r>
            <a:r>
              <a:rPr lang="en-US" altLang="vi-VN" sz="2100" dirty="0"/>
              <a:t> </a:t>
            </a:r>
            <a:r>
              <a:rPr lang="en-US" altLang="vi-VN" sz="2100" dirty="0" err="1"/>
              <a:t>nhau</a:t>
            </a:r>
            <a:r>
              <a:rPr lang="en-US" altLang="vi-VN" sz="2100" dirty="0"/>
              <a:t> </a:t>
            </a:r>
            <a:r>
              <a:rPr lang="en-US" altLang="vi-VN" sz="2100" dirty="0" err="1"/>
              <a:t>thì</a:t>
            </a:r>
            <a:r>
              <a:rPr lang="en-US" altLang="vi-VN" sz="2100" dirty="0"/>
              <a:t> </a:t>
            </a:r>
            <a:r>
              <a:rPr lang="en-US" altLang="vi-VN" sz="2100" dirty="0" err="1"/>
              <a:t>gộp</a:t>
            </a:r>
            <a:r>
              <a:rPr lang="en-US" altLang="vi-VN" sz="2100" dirty="0"/>
              <a:t> </a:t>
            </a:r>
            <a:r>
              <a:rPr lang="en-US" altLang="vi-VN" sz="2100" dirty="0" err="1"/>
              <a:t>với</a:t>
            </a:r>
            <a:r>
              <a:rPr lang="en-US" altLang="vi-VN" sz="2100" dirty="0"/>
              <a:t> </a:t>
            </a:r>
            <a:r>
              <a:rPr lang="en-US" altLang="vi-VN" sz="2100" dirty="0" err="1"/>
              <a:t>nhau</a:t>
            </a:r>
            <a:r>
              <a:rPr lang="en-US" altLang="vi-VN" sz="2100" dirty="0"/>
              <a:t> </a:t>
            </a:r>
            <a:r>
              <a:rPr lang="en-US" altLang="vi-VN" sz="2100" dirty="0" err="1"/>
              <a:t>thành</a:t>
            </a:r>
            <a:r>
              <a:rPr lang="en-US" altLang="vi-VN" sz="2100" dirty="0"/>
              <a:t> 1 </a:t>
            </a:r>
            <a:r>
              <a:rPr lang="en-US" altLang="vi-VN" sz="2100" dirty="0" err="1"/>
              <a:t>quan</a:t>
            </a:r>
            <a:r>
              <a:rPr lang="en-US" altLang="vi-VN" sz="2100" dirty="0"/>
              <a:t> </a:t>
            </a:r>
            <a:r>
              <a:rPr lang="en-US" altLang="vi-VN" sz="2100" dirty="0" err="1"/>
              <a:t>hệ</a:t>
            </a:r>
            <a:r>
              <a:rPr lang="en-US" altLang="vi-VN" sz="2100" dirty="0"/>
              <a:t> </a:t>
            </a:r>
            <a:r>
              <a:rPr lang="en-US" altLang="vi-VN" sz="2100" dirty="0" err="1"/>
              <a:t>có</a:t>
            </a:r>
            <a:r>
              <a:rPr lang="en-US" altLang="vi-VN" sz="2100" dirty="0"/>
              <a:t> </a:t>
            </a:r>
            <a:r>
              <a:rPr lang="en-US" altLang="vi-VN" sz="2100" dirty="0" err="1"/>
              <a:t>tập</a:t>
            </a:r>
            <a:r>
              <a:rPr lang="en-US" altLang="vi-VN" sz="2100" dirty="0"/>
              <a:t> </a:t>
            </a:r>
            <a:r>
              <a:rPr lang="en-US" altLang="vi-VN" sz="2100" dirty="0" err="1"/>
              <a:t>danh</a:t>
            </a:r>
            <a:r>
              <a:rPr lang="en-US" altLang="vi-VN" sz="2100" dirty="0"/>
              <a:t> </a:t>
            </a:r>
            <a:r>
              <a:rPr lang="en-US" altLang="vi-VN" sz="2100" dirty="0" err="1"/>
              <a:t>sách</a:t>
            </a:r>
            <a:r>
              <a:rPr lang="en-US" altLang="vi-VN" sz="2100" dirty="0"/>
              <a:t> </a:t>
            </a:r>
            <a:r>
              <a:rPr lang="en-US" altLang="vi-VN" sz="2100" dirty="0" err="1"/>
              <a:t>thuộc</a:t>
            </a:r>
            <a:r>
              <a:rPr lang="en-US" altLang="vi-VN" sz="2100" dirty="0"/>
              <a:t> </a:t>
            </a:r>
            <a:r>
              <a:rPr lang="en-US" altLang="vi-VN" sz="2100" dirty="0" err="1"/>
              <a:t>tính</a:t>
            </a:r>
            <a:r>
              <a:rPr lang="en-US" altLang="vi-VN" sz="2100" dirty="0"/>
              <a:t> </a:t>
            </a:r>
            <a:r>
              <a:rPr lang="en-US" altLang="vi-VN" sz="2100" dirty="0" err="1"/>
              <a:t>là</a:t>
            </a:r>
            <a:r>
              <a:rPr lang="en-US" altLang="vi-VN" sz="2100" dirty="0"/>
              <a:t> </a:t>
            </a:r>
            <a:r>
              <a:rPr lang="en-US" altLang="vi-VN" sz="2100" dirty="0" err="1"/>
              <a:t>hợp</a:t>
            </a:r>
            <a:r>
              <a:rPr lang="en-US" altLang="vi-VN" sz="2100" dirty="0"/>
              <a:t> </a:t>
            </a:r>
            <a:r>
              <a:rPr lang="en-US" altLang="vi-VN" sz="2100" dirty="0" err="1"/>
              <a:t>của</a:t>
            </a:r>
            <a:r>
              <a:rPr lang="en-US" altLang="vi-VN" sz="2100" dirty="0"/>
              <a:t> 2 </a:t>
            </a:r>
            <a:r>
              <a:rPr lang="en-US" altLang="vi-VN" sz="2100" dirty="0" err="1"/>
              <a:t>danh</a:t>
            </a:r>
            <a:r>
              <a:rPr lang="en-US" altLang="vi-VN" sz="2100" dirty="0"/>
              <a:t> </a:t>
            </a:r>
            <a:r>
              <a:rPr lang="en-US" altLang="vi-VN" sz="2100" dirty="0" err="1"/>
              <a:t>sách</a:t>
            </a:r>
            <a:r>
              <a:rPr lang="en-US" altLang="vi-VN" sz="2100" dirty="0"/>
              <a:t> </a:t>
            </a:r>
            <a:r>
              <a:rPr lang="en-US" altLang="vi-VN" sz="2100" dirty="0" err="1"/>
              <a:t>tương</a:t>
            </a:r>
            <a:r>
              <a:rPr lang="en-US" altLang="vi-VN" sz="2100" dirty="0"/>
              <a:t> </a:t>
            </a:r>
            <a:r>
              <a:rPr lang="en-US" altLang="vi-VN" sz="2100" dirty="0" err="1"/>
              <a:t>ứng</a:t>
            </a:r>
            <a:r>
              <a:rPr lang="en-US" altLang="vi-VN" sz="2100" dirty="0"/>
              <a:t>. </a:t>
            </a:r>
          </a:p>
        </p:txBody>
      </p:sp>
      <p:sp>
        <p:nvSpPr>
          <p:cNvPr id="2" name="Slide Number Placeholder 1">
            <a:extLst>
              <a:ext uri="{FF2B5EF4-FFF2-40B4-BE49-F238E27FC236}">
                <a16:creationId xmlns:a16="http://schemas.microsoft.com/office/drawing/2014/main" id="{4078FA7A-CEFD-4502-8DDC-7C4345825198}"/>
              </a:ext>
            </a:extLst>
          </p:cNvPr>
          <p:cNvSpPr>
            <a:spLocks noGrp="1"/>
          </p:cNvSpPr>
          <p:nvPr>
            <p:ph type="sldNum" sz="quarter" idx="12"/>
          </p:nvPr>
        </p:nvSpPr>
        <p:spPr/>
        <p:txBody>
          <a:bodyPr/>
          <a:lstStyle/>
          <a:p>
            <a:fld id="{75AD155E-7EA3-EA46-B9DC-061AAF62E150}"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a:extLst>
              <a:ext uri="{FF2B5EF4-FFF2-40B4-BE49-F238E27FC236}">
                <a16:creationId xmlns:a16="http://schemas.microsoft.com/office/drawing/2014/main" id="{7D293C2A-E051-4C47-9C21-DC276D8FBCCA}"/>
              </a:ext>
            </a:extLst>
          </p:cNvPr>
          <p:cNvSpPr>
            <a:spLocks noGrp="1" noChangeArrowheads="1"/>
          </p:cNvSpPr>
          <p:nvPr>
            <p:ph type="title"/>
          </p:nvPr>
        </p:nvSpPr>
        <p:spPr/>
        <p:txBody>
          <a:bodyPr/>
          <a:lstStyle/>
          <a:p>
            <a:pPr eaLnBrk="1" hangingPunct="1"/>
            <a:r>
              <a:rPr lang="en-US" altLang="vi-VN" dirty="0"/>
              <a:t>b) </a:t>
            </a:r>
            <a:r>
              <a:rPr lang="en-US" altLang="vi-VN" dirty="0" err="1"/>
              <a:t>Các</a:t>
            </a:r>
            <a:r>
              <a:rPr lang="en-US" altLang="vi-VN" dirty="0"/>
              <a:t> </a:t>
            </a:r>
            <a:r>
              <a:rPr lang="en-US" altLang="vi-VN" dirty="0" err="1"/>
              <a:t>ràng</a:t>
            </a:r>
            <a:r>
              <a:rPr lang="en-US" altLang="vi-VN" dirty="0"/>
              <a:t> </a:t>
            </a:r>
            <a:r>
              <a:rPr lang="en-US" altLang="vi-VN" dirty="0" err="1"/>
              <a:t>buộc</a:t>
            </a:r>
            <a:r>
              <a:rPr lang="en-US" altLang="vi-VN" dirty="0"/>
              <a:t> </a:t>
            </a:r>
            <a:r>
              <a:rPr lang="en-US" altLang="vi-VN" dirty="0" err="1"/>
              <a:t>toàn</a:t>
            </a:r>
            <a:r>
              <a:rPr lang="en-US" altLang="vi-VN" dirty="0"/>
              <a:t> </a:t>
            </a:r>
            <a:r>
              <a:rPr lang="en-US" altLang="vi-VN" dirty="0" err="1"/>
              <a:t>vẹn</a:t>
            </a:r>
            <a:endParaRPr lang="en-US" altLang="vi-VN" dirty="0"/>
          </a:p>
        </p:txBody>
      </p:sp>
      <p:sp>
        <p:nvSpPr>
          <p:cNvPr id="117765" name="Rectangle 3">
            <a:extLst>
              <a:ext uri="{FF2B5EF4-FFF2-40B4-BE49-F238E27FC236}">
                <a16:creationId xmlns:a16="http://schemas.microsoft.com/office/drawing/2014/main" id="{5329BA59-9357-46A4-96B5-6EFD3A0631BB}"/>
              </a:ext>
            </a:extLst>
          </p:cNvPr>
          <p:cNvSpPr>
            <a:spLocks noGrp="1" noChangeArrowheads="1"/>
          </p:cNvSpPr>
          <p:nvPr>
            <p:ph idx="1"/>
          </p:nvPr>
        </p:nvSpPr>
        <p:spPr/>
        <p:txBody>
          <a:bodyPr/>
          <a:lstStyle/>
          <a:p>
            <a:pPr eaLnBrk="1" hangingPunct="1">
              <a:buFontTx/>
              <a:buNone/>
            </a:pPr>
            <a:r>
              <a:rPr lang="en-US" altLang="vi-VN" dirty="0" err="1"/>
              <a:t>Các</a:t>
            </a:r>
            <a:r>
              <a:rPr lang="en-US" altLang="vi-VN" dirty="0"/>
              <a:t> </a:t>
            </a:r>
            <a:r>
              <a:rPr lang="en-US" altLang="vi-VN" dirty="0" err="1"/>
              <a:t>đặc</a:t>
            </a:r>
            <a:r>
              <a:rPr lang="en-US" altLang="vi-VN" dirty="0"/>
              <a:t> </a:t>
            </a:r>
            <a:r>
              <a:rPr lang="en-US" altLang="vi-VN" dirty="0" err="1"/>
              <a:t>tả</a:t>
            </a:r>
            <a:r>
              <a:rPr lang="en-US" altLang="vi-VN" dirty="0"/>
              <a:t> - </a:t>
            </a:r>
            <a:r>
              <a:rPr lang="en-US" altLang="vi-VN" dirty="0" err="1"/>
              <a:t>ràng</a:t>
            </a:r>
            <a:r>
              <a:rPr lang="en-US" altLang="vi-VN" dirty="0"/>
              <a:t> </a:t>
            </a:r>
            <a:r>
              <a:rPr lang="en-US" altLang="vi-VN" dirty="0" err="1"/>
              <a:t>buộc</a:t>
            </a:r>
            <a:r>
              <a:rPr lang="en-US" altLang="vi-VN" dirty="0"/>
              <a:t> </a:t>
            </a:r>
            <a:r>
              <a:rPr lang="en-US" altLang="vi-VN" dirty="0" err="1"/>
              <a:t>toàn</a:t>
            </a:r>
            <a:r>
              <a:rPr lang="en-US" altLang="vi-VN" dirty="0"/>
              <a:t> </a:t>
            </a:r>
            <a:r>
              <a:rPr lang="en-US" altLang="vi-VN" dirty="0" err="1"/>
              <a:t>vẹn</a:t>
            </a:r>
            <a:r>
              <a:rPr lang="en-US" altLang="vi-VN" dirty="0"/>
              <a:t> </a:t>
            </a:r>
            <a:r>
              <a:rPr lang="en-US" altLang="vi-VN" dirty="0" err="1"/>
              <a:t>giúp</a:t>
            </a:r>
            <a:r>
              <a:rPr lang="en-US" altLang="vi-VN" dirty="0"/>
              <a:t> </a:t>
            </a:r>
            <a:r>
              <a:rPr lang="en-US" altLang="vi-VN" dirty="0" err="1"/>
              <a:t>diễn</a:t>
            </a:r>
            <a:r>
              <a:rPr lang="en-US" altLang="vi-VN" dirty="0"/>
              <a:t> </a:t>
            </a:r>
            <a:r>
              <a:rPr lang="en-US" altLang="vi-VN" dirty="0" err="1"/>
              <a:t>tả</a:t>
            </a:r>
            <a:r>
              <a:rPr lang="en-US" altLang="vi-VN" dirty="0"/>
              <a:t> </a:t>
            </a:r>
            <a:r>
              <a:rPr lang="en-US" altLang="vi-VN" dirty="0" err="1"/>
              <a:t>ngữ</a:t>
            </a:r>
            <a:r>
              <a:rPr lang="en-US" altLang="vi-VN" dirty="0"/>
              <a:t> </a:t>
            </a:r>
            <a:r>
              <a:rPr lang="en-US" altLang="vi-VN" dirty="0" err="1"/>
              <a:t>nghĩa</a:t>
            </a:r>
            <a:r>
              <a:rPr lang="en-US" altLang="vi-VN" dirty="0"/>
              <a:t> </a:t>
            </a:r>
            <a:r>
              <a:rPr lang="en-US" altLang="vi-VN" dirty="0" err="1"/>
              <a:t>của</a:t>
            </a:r>
            <a:r>
              <a:rPr lang="en-US" altLang="vi-VN" dirty="0"/>
              <a:t> </a:t>
            </a:r>
            <a:r>
              <a:rPr lang="en-US" altLang="vi-VN" dirty="0" err="1"/>
              <a:t>thế</a:t>
            </a:r>
            <a:r>
              <a:rPr lang="en-US" altLang="vi-VN" dirty="0"/>
              <a:t> </a:t>
            </a:r>
            <a:r>
              <a:rPr lang="en-US" altLang="vi-VN" dirty="0" err="1"/>
              <a:t>giới</a:t>
            </a:r>
            <a:r>
              <a:rPr lang="en-US" altLang="vi-VN" dirty="0"/>
              <a:t> </a:t>
            </a:r>
            <a:r>
              <a:rPr lang="en-US" altLang="vi-VN" dirty="0" err="1"/>
              <a:t>thực</a:t>
            </a:r>
            <a:r>
              <a:rPr lang="en-US" altLang="vi-VN" dirty="0"/>
              <a:t>. </a:t>
            </a:r>
          </a:p>
          <a:p>
            <a:pPr eaLnBrk="1" hangingPunct="1">
              <a:buFontTx/>
              <a:buNone/>
            </a:pPr>
            <a:r>
              <a:rPr lang="en-US" altLang="vi-VN" dirty="0" err="1"/>
              <a:t>Ràng</a:t>
            </a:r>
            <a:r>
              <a:rPr lang="en-US" altLang="vi-VN" dirty="0"/>
              <a:t> </a:t>
            </a:r>
            <a:r>
              <a:rPr lang="en-US" altLang="vi-VN" dirty="0" err="1"/>
              <a:t>buộc</a:t>
            </a:r>
            <a:r>
              <a:rPr lang="en-US" altLang="vi-VN" dirty="0"/>
              <a:t> </a:t>
            </a:r>
            <a:r>
              <a:rPr lang="en-US" altLang="vi-VN" dirty="0" err="1"/>
              <a:t>toàn</a:t>
            </a:r>
            <a:r>
              <a:rPr lang="en-US" altLang="vi-VN" dirty="0"/>
              <a:t> </a:t>
            </a:r>
            <a:r>
              <a:rPr lang="en-US" altLang="vi-VN" dirty="0" err="1"/>
              <a:t>vẹn</a:t>
            </a:r>
            <a:r>
              <a:rPr lang="en-US" altLang="vi-VN" dirty="0"/>
              <a:t> </a:t>
            </a:r>
            <a:r>
              <a:rPr lang="en-US" altLang="vi-VN" dirty="0" err="1"/>
              <a:t>là</a:t>
            </a:r>
            <a:r>
              <a:rPr lang="en-US" altLang="vi-VN" dirty="0"/>
              <a:t> </a:t>
            </a:r>
            <a:r>
              <a:rPr lang="en-US" altLang="vi-VN" dirty="0" err="1"/>
              <a:t>một</a:t>
            </a:r>
            <a:r>
              <a:rPr lang="en-US" altLang="vi-VN" dirty="0"/>
              <a:t> </a:t>
            </a:r>
            <a:r>
              <a:rPr lang="en-US" altLang="vi-VN" dirty="0" err="1"/>
              <a:t>đặc</a:t>
            </a:r>
            <a:r>
              <a:rPr lang="en-US" altLang="vi-VN" dirty="0"/>
              <a:t> </a:t>
            </a:r>
            <a:r>
              <a:rPr lang="en-US" altLang="vi-VN" dirty="0" err="1"/>
              <a:t>tả</a:t>
            </a:r>
            <a:r>
              <a:rPr lang="en-US" altLang="vi-VN" dirty="0"/>
              <a:t> </a:t>
            </a:r>
            <a:r>
              <a:rPr lang="en-US" altLang="vi-VN" dirty="0" err="1"/>
              <a:t>mà</a:t>
            </a:r>
            <a:r>
              <a:rPr lang="en-US" altLang="vi-VN" dirty="0"/>
              <a:t> </a:t>
            </a:r>
            <a:r>
              <a:rPr lang="en-US" altLang="vi-VN" dirty="0" err="1"/>
              <a:t>một</a:t>
            </a:r>
            <a:r>
              <a:rPr lang="en-US" altLang="vi-VN" dirty="0"/>
              <a:t> </a:t>
            </a:r>
            <a:r>
              <a:rPr lang="en-US" altLang="vi-VN" dirty="0" err="1"/>
              <a:t>cơ</a:t>
            </a:r>
            <a:r>
              <a:rPr lang="en-US" altLang="vi-VN" dirty="0"/>
              <a:t> </a:t>
            </a:r>
            <a:r>
              <a:rPr lang="en-US" altLang="vi-VN" dirty="0" err="1"/>
              <a:t>sở</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phải</a:t>
            </a:r>
            <a:r>
              <a:rPr lang="en-US" altLang="vi-VN" dirty="0"/>
              <a:t> </a:t>
            </a:r>
            <a:r>
              <a:rPr lang="en-US" altLang="vi-VN" dirty="0" err="1"/>
              <a:t>thỏa</a:t>
            </a:r>
            <a:r>
              <a:rPr lang="en-US" altLang="vi-VN" dirty="0"/>
              <a:t> </a:t>
            </a:r>
            <a:r>
              <a:rPr lang="en-US" altLang="vi-VN" dirty="0" err="1"/>
              <a:t>mãn</a:t>
            </a:r>
            <a:r>
              <a:rPr lang="en-US" altLang="vi-VN" dirty="0"/>
              <a:t> </a:t>
            </a:r>
            <a:r>
              <a:rPr lang="en-US" altLang="vi-VN" dirty="0" err="1"/>
              <a:t>để</a:t>
            </a:r>
            <a:r>
              <a:rPr lang="en-US" altLang="vi-VN" dirty="0"/>
              <a:t> </a:t>
            </a:r>
            <a:r>
              <a:rPr lang="en-US" altLang="vi-VN" dirty="0" err="1"/>
              <a:t>giữ</a:t>
            </a:r>
            <a:r>
              <a:rPr lang="en-US" altLang="vi-VN" dirty="0"/>
              <a:t> </a:t>
            </a:r>
            <a:r>
              <a:rPr lang="en-US" altLang="vi-VN" dirty="0" err="1"/>
              <a:t>được</a:t>
            </a:r>
            <a:r>
              <a:rPr lang="en-US" altLang="vi-VN" dirty="0"/>
              <a:t> </a:t>
            </a:r>
            <a:r>
              <a:rPr lang="en-US" altLang="vi-VN" dirty="0" err="1"/>
              <a:t>tính</a:t>
            </a:r>
            <a:r>
              <a:rPr lang="en-US" altLang="vi-VN" dirty="0"/>
              <a:t> </a:t>
            </a:r>
            <a:r>
              <a:rPr lang="en-US" altLang="vi-VN" dirty="0" err="1"/>
              <a:t>đúng</a:t>
            </a:r>
            <a:r>
              <a:rPr lang="en-US" altLang="vi-VN" dirty="0"/>
              <a:t> </a:t>
            </a:r>
            <a:r>
              <a:rPr lang="en-US" altLang="vi-VN" dirty="0" err="1"/>
              <a:t>đắn</a:t>
            </a:r>
            <a:r>
              <a:rPr lang="en-US" altLang="vi-VN" dirty="0"/>
              <a:t> </a:t>
            </a:r>
            <a:r>
              <a:rPr lang="en-US" altLang="vi-VN" dirty="0" err="1"/>
              <a:t>của</a:t>
            </a:r>
            <a:r>
              <a:rPr lang="en-US" altLang="vi-VN" dirty="0"/>
              <a:t> </a:t>
            </a:r>
            <a:r>
              <a:rPr lang="en-US" altLang="vi-VN" dirty="0" err="1"/>
              <a:t>nó</a:t>
            </a:r>
            <a:r>
              <a:rPr lang="en-US" altLang="vi-VN" dirty="0"/>
              <a:t>.</a:t>
            </a:r>
          </a:p>
          <a:p>
            <a:pPr eaLnBrk="1" hangingPunct="1">
              <a:buFontTx/>
              <a:buNone/>
            </a:pPr>
            <a:r>
              <a:rPr lang="en-US" altLang="vi-VN" dirty="0" err="1"/>
              <a:t>Ràng</a:t>
            </a:r>
            <a:r>
              <a:rPr lang="en-US" altLang="vi-VN" dirty="0"/>
              <a:t> </a:t>
            </a:r>
            <a:r>
              <a:rPr lang="en-US" altLang="vi-VN" dirty="0" err="1"/>
              <a:t>buộc</a:t>
            </a:r>
            <a:r>
              <a:rPr lang="en-US" altLang="vi-VN" dirty="0"/>
              <a:t> </a:t>
            </a:r>
            <a:r>
              <a:rPr lang="en-US" altLang="vi-VN" dirty="0" err="1"/>
              <a:t>toàn</a:t>
            </a:r>
            <a:r>
              <a:rPr lang="en-US" altLang="vi-VN" dirty="0"/>
              <a:t> </a:t>
            </a:r>
            <a:r>
              <a:rPr lang="en-US" altLang="vi-VN" dirty="0" err="1"/>
              <a:t>vẹn</a:t>
            </a:r>
            <a:r>
              <a:rPr lang="en-US" altLang="vi-VN" dirty="0"/>
              <a:t> </a:t>
            </a:r>
            <a:r>
              <a:rPr lang="en-US" altLang="vi-VN" dirty="0" err="1"/>
              <a:t>gắn</a:t>
            </a:r>
            <a:r>
              <a:rPr lang="en-US" altLang="vi-VN" dirty="0"/>
              <a:t> </a:t>
            </a:r>
            <a:r>
              <a:rPr lang="en-US" altLang="vi-VN" dirty="0" err="1"/>
              <a:t>với</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quan</a:t>
            </a:r>
            <a:r>
              <a:rPr lang="en-US" altLang="vi-VN" dirty="0"/>
              <a:t> </a:t>
            </a:r>
            <a:r>
              <a:rPr lang="en-US" altLang="vi-VN" dirty="0" err="1"/>
              <a:t>hệ</a:t>
            </a:r>
            <a:r>
              <a:rPr lang="en-US" altLang="vi-VN" dirty="0"/>
              <a:t> </a:t>
            </a:r>
            <a:r>
              <a:rPr lang="en-US" altLang="vi-VN" dirty="0" err="1"/>
              <a:t>thường</a:t>
            </a:r>
            <a:r>
              <a:rPr lang="en-US" altLang="vi-VN" dirty="0"/>
              <a:t> chia </a:t>
            </a:r>
            <a:r>
              <a:rPr lang="en-US" altLang="vi-VN" dirty="0" err="1"/>
              <a:t>thành</a:t>
            </a:r>
            <a:r>
              <a:rPr lang="en-US" altLang="vi-VN" dirty="0"/>
              <a:t> 2 </a:t>
            </a:r>
            <a:r>
              <a:rPr lang="en-US" altLang="vi-VN" dirty="0" err="1"/>
              <a:t>loại</a:t>
            </a:r>
            <a:endParaRPr lang="en-US" altLang="vi-VN" dirty="0"/>
          </a:p>
          <a:p>
            <a:pPr lvl="1" eaLnBrk="1" hangingPunct="1"/>
            <a:r>
              <a:rPr lang="en-US" altLang="vi-VN" dirty="0" err="1"/>
              <a:t>Ràng</a:t>
            </a:r>
            <a:r>
              <a:rPr lang="en-US" altLang="vi-VN" dirty="0"/>
              <a:t> </a:t>
            </a:r>
            <a:r>
              <a:rPr lang="en-US" altLang="vi-VN" dirty="0" err="1"/>
              <a:t>buộc</a:t>
            </a:r>
            <a:r>
              <a:rPr lang="en-US" altLang="vi-VN" dirty="0"/>
              <a:t> </a:t>
            </a:r>
            <a:r>
              <a:rPr lang="en-US" altLang="vi-VN" dirty="0" err="1"/>
              <a:t>toàn</a:t>
            </a:r>
            <a:r>
              <a:rPr lang="en-US" altLang="vi-VN" dirty="0"/>
              <a:t> </a:t>
            </a:r>
            <a:r>
              <a:rPr lang="en-US" altLang="vi-VN" dirty="0" err="1"/>
              <a:t>vẹn</a:t>
            </a:r>
            <a:r>
              <a:rPr lang="en-US" altLang="vi-VN" dirty="0"/>
              <a:t> </a:t>
            </a:r>
            <a:r>
              <a:rPr lang="en-US" altLang="vi-VN" dirty="0" err="1"/>
              <a:t>tĩnh</a:t>
            </a:r>
            <a:endParaRPr lang="en-US" altLang="vi-VN" dirty="0"/>
          </a:p>
          <a:p>
            <a:pPr lvl="1" eaLnBrk="1" hangingPunct="1"/>
            <a:r>
              <a:rPr lang="en-US" altLang="vi-VN" dirty="0" err="1"/>
              <a:t>Ràng</a:t>
            </a:r>
            <a:r>
              <a:rPr lang="en-US" altLang="vi-VN" dirty="0"/>
              <a:t> </a:t>
            </a:r>
            <a:r>
              <a:rPr lang="en-US" altLang="vi-VN" dirty="0" err="1"/>
              <a:t>buộc</a:t>
            </a:r>
            <a:r>
              <a:rPr lang="en-US" altLang="vi-VN" dirty="0"/>
              <a:t> </a:t>
            </a:r>
            <a:r>
              <a:rPr lang="en-US" altLang="vi-VN" dirty="0" err="1"/>
              <a:t>toàn</a:t>
            </a:r>
            <a:r>
              <a:rPr lang="en-US" altLang="vi-VN" dirty="0"/>
              <a:t> </a:t>
            </a:r>
            <a:r>
              <a:rPr lang="en-US" altLang="vi-VN" dirty="0" err="1"/>
              <a:t>vẹn</a:t>
            </a:r>
            <a:r>
              <a:rPr lang="en-US" altLang="vi-VN" dirty="0"/>
              <a:t> </a:t>
            </a:r>
            <a:r>
              <a:rPr lang="en-US" altLang="vi-VN" dirty="0" err="1"/>
              <a:t>động</a:t>
            </a:r>
            <a:endParaRPr lang="en-US" altLang="vi-VN" dirty="0"/>
          </a:p>
        </p:txBody>
      </p:sp>
      <p:sp>
        <p:nvSpPr>
          <p:cNvPr id="2" name="Slide Number Placeholder 1">
            <a:extLst>
              <a:ext uri="{FF2B5EF4-FFF2-40B4-BE49-F238E27FC236}">
                <a16:creationId xmlns:a16="http://schemas.microsoft.com/office/drawing/2014/main" id="{9ECCDFFC-8B5A-49B8-98C3-659378FF5E59}"/>
              </a:ext>
            </a:extLst>
          </p:cNvPr>
          <p:cNvSpPr>
            <a:spLocks noGrp="1"/>
          </p:cNvSpPr>
          <p:nvPr>
            <p:ph type="sldNum" sz="quarter" idx="12"/>
          </p:nvPr>
        </p:nvSpPr>
        <p:spPr/>
        <p:txBody>
          <a:bodyPr/>
          <a:lstStyle/>
          <a:p>
            <a:fld id="{75AD155E-7EA3-EA46-B9DC-061AAF62E150}"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a:extLst>
              <a:ext uri="{FF2B5EF4-FFF2-40B4-BE49-F238E27FC236}">
                <a16:creationId xmlns:a16="http://schemas.microsoft.com/office/drawing/2014/main" id="{CD687439-DFA3-497F-822B-2648D173993C}"/>
              </a:ext>
            </a:extLst>
          </p:cNvPr>
          <p:cNvSpPr>
            <a:spLocks noGrp="1" noChangeArrowheads="1"/>
          </p:cNvSpPr>
          <p:nvPr>
            <p:ph type="title"/>
          </p:nvPr>
        </p:nvSpPr>
        <p:spPr/>
        <p:txBody>
          <a:bodyPr/>
          <a:lstStyle/>
          <a:p>
            <a:pPr eaLnBrk="1" hangingPunct="1"/>
            <a:r>
              <a:rPr lang="en-US" altLang="vi-VN"/>
              <a:t>Các ràng buộc toàn vẹn tĩnh</a:t>
            </a:r>
          </a:p>
        </p:txBody>
      </p:sp>
      <p:sp>
        <p:nvSpPr>
          <p:cNvPr id="119813" name="Rectangle 3">
            <a:extLst>
              <a:ext uri="{FF2B5EF4-FFF2-40B4-BE49-F238E27FC236}">
                <a16:creationId xmlns:a16="http://schemas.microsoft.com/office/drawing/2014/main" id="{08AE0004-EA25-44DD-B5BE-DD772B8F4407}"/>
              </a:ext>
            </a:extLst>
          </p:cNvPr>
          <p:cNvSpPr>
            <a:spLocks noGrp="1" noChangeArrowheads="1"/>
          </p:cNvSpPr>
          <p:nvPr>
            <p:ph idx="1"/>
          </p:nvPr>
        </p:nvSpPr>
        <p:spPr/>
        <p:txBody>
          <a:bodyPr/>
          <a:lstStyle/>
          <a:p>
            <a:pPr eaLnBrk="1" hangingPunct="1"/>
            <a:r>
              <a:rPr lang="en-US" altLang="vi-VN"/>
              <a:t>Ràng buộc toàn vẹn tĩnh là điều kiện mà CSDL phải thỏa mãn bất cứ lúc nào để có thể ở trong trạng thái đúng đắn. Có 4 loại ràng buộc toàn vẹn tĩnh là:</a:t>
            </a:r>
          </a:p>
          <a:p>
            <a:pPr lvl="1" eaLnBrk="1" hangingPunct="1"/>
            <a:r>
              <a:rPr lang="en-US" altLang="vi-VN"/>
              <a:t>Ràng buộc trên thuộc tính</a:t>
            </a:r>
          </a:p>
          <a:p>
            <a:pPr lvl="1" eaLnBrk="1" hangingPunct="1"/>
            <a:r>
              <a:rPr lang="en-US" altLang="vi-VN"/>
              <a:t>Ràng buộc trên bộ</a:t>
            </a:r>
          </a:p>
          <a:p>
            <a:pPr lvl="1" eaLnBrk="1" hangingPunct="1"/>
            <a:r>
              <a:rPr lang="en-US" altLang="vi-VN"/>
              <a:t>Ràng buộc trên quan hệ</a:t>
            </a:r>
          </a:p>
          <a:p>
            <a:pPr lvl="1" eaLnBrk="1" hangingPunct="1"/>
            <a:r>
              <a:rPr lang="en-US" altLang="vi-VN"/>
              <a:t>Ràng buộc trên nhiều quan hệ</a:t>
            </a:r>
          </a:p>
        </p:txBody>
      </p:sp>
      <p:sp>
        <p:nvSpPr>
          <p:cNvPr id="2" name="Slide Number Placeholder 1">
            <a:extLst>
              <a:ext uri="{FF2B5EF4-FFF2-40B4-BE49-F238E27FC236}">
                <a16:creationId xmlns:a16="http://schemas.microsoft.com/office/drawing/2014/main" id="{E2F45A1E-C28F-4E6E-BBD6-BDD3B77BEFDB}"/>
              </a:ext>
            </a:extLst>
          </p:cNvPr>
          <p:cNvSpPr>
            <a:spLocks noGrp="1"/>
          </p:cNvSpPr>
          <p:nvPr>
            <p:ph type="sldNum" sz="quarter" idx="12"/>
          </p:nvPr>
        </p:nvSpPr>
        <p:spPr/>
        <p:txBody>
          <a:bodyPr/>
          <a:lstStyle/>
          <a:p>
            <a:fld id="{75AD155E-7EA3-EA46-B9DC-061AAF62E150}"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73206B3-F185-4EC6-853E-855412D5848A}"/>
              </a:ext>
            </a:extLst>
          </p:cNvPr>
          <p:cNvSpPr>
            <a:spLocks noGrp="1" noChangeArrowheads="1"/>
          </p:cNvSpPr>
          <p:nvPr>
            <p:ph type="title"/>
          </p:nvPr>
        </p:nvSpPr>
        <p:spPr>
          <a:xfrm>
            <a:off x="533400" y="448129"/>
            <a:ext cx="8153400" cy="814371"/>
          </a:xfrm>
        </p:spPr>
        <p:txBody>
          <a:bodyPr>
            <a:normAutofit/>
          </a:bodyPr>
          <a:lstStyle/>
          <a:p>
            <a:pPr eaLnBrk="1" hangingPunct="1"/>
            <a:r>
              <a:rPr lang="en-US" altLang="vi-VN" dirty="0"/>
              <a:t>3. 2. </a:t>
            </a:r>
            <a:r>
              <a:rPr lang="en-US" altLang="vi-VN" dirty="0" err="1"/>
              <a:t>Phân</a:t>
            </a:r>
            <a:r>
              <a:rPr lang="en-US" altLang="vi-VN" dirty="0"/>
              <a:t> </a:t>
            </a:r>
            <a:r>
              <a:rPr lang="en-US" altLang="vi-VN" dirty="0" err="1"/>
              <a:t>tích</a:t>
            </a:r>
            <a:r>
              <a:rPr lang="en-US" altLang="vi-VN" dirty="0"/>
              <a:t> HT </a:t>
            </a:r>
            <a:r>
              <a:rPr lang="en-US" altLang="vi-VN" dirty="0" err="1"/>
              <a:t>về</a:t>
            </a:r>
            <a:r>
              <a:rPr lang="en-US" altLang="vi-VN" dirty="0"/>
              <a:t> </a:t>
            </a:r>
            <a:r>
              <a:rPr lang="en-US" altLang="vi-VN" dirty="0" err="1"/>
              <a:t>chức</a:t>
            </a:r>
            <a:r>
              <a:rPr lang="en-US" altLang="vi-VN" dirty="0"/>
              <a:t> </a:t>
            </a:r>
            <a:r>
              <a:rPr lang="en-US" altLang="vi-VN" dirty="0" err="1"/>
              <a:t>năng</a:t>
            </a:r>
            <a:endParaRPr lang="en-US" altLang="vi-VN" dirty="0"/>
          </a:p>
        </p:txBody>
      </p:sp>
      <p:sp>
        <p:nvSpPr>
          <p:cNvPr id="15363" name="Rectangle 3">
            <a:extLst>
              <a:ext uri="{FF2B5EF4-FFF2-40B4-BE49-F238E27FC236}">
                <a16:creationId xmlns:a16="http://schemas.microsoft.com/office/drawing/2014/main" id="{DB987891-5B0C-4CE0-917B-79D5820F7C0A}"/>
              </a:ext>
            </a:extLst>
          </p:cNvPr>
          <p:cNvSpPr>
            <a:spLocks noGrp="1" noChangeArrowheads="1"/>
          </p:cNvSpPr>
          <p:nvPr>
            <p:ph idx="1"/>
          </p:nvPr>
        </p:nvSpPr>
        <p:spPr/>
        <p:txBody>
          <a:bodyPr>
            <a:normAutofit fontScale="92500"/>
          </a:bodyPr>
          <a:lstStyle/>
          <a:p>
            <a:pPr eaLnBrk="1" hangingPunct="1">
              <a:lnSpc>
                <a:spcPct val="90000"/>
              </a:lnSpc>
              <a:buFont typeface="Wingdings" panose="05000000000000000000" pitchFamily="2" charset="2"/>
              <a:buNone/>
            </a:pPr>
            <a:r>
              <a:rPr lang="en-US" altLang="vi-VN" sz="2800" dirty="0"/>
              <a:t>3.2.1 </a:t>
            </a:r>
            <a:r>
              <a:rPr lang="en-US" altLang="vi-VN" sz="2800" dirty="0" err="1"/>
              <a:t>Biểu</a:t>
            </a:r>
            <a:r>
              <a:rPr lang="en-US" altLang="vi-VN" sz="2800" dirty="0"/>
              <a:t> </a:t>
            </a:r>
            <a:r>
              <a:rPr lang="en-US" altLang="vi-VN" sz="2800" dirty="0" err="1"/>
              <a:t>đồ</a:t>
            </a:r>
            <a:r>
              <a:rPr lang="en-US" altLang="vi-VN" sz="2800" dirty="0"/>
              <a:t> </a:t>
            </a:r>
            <a:r>
              <a:rPr lang="en-US" altLang="vi-VN" sz="2800" dirty="0" err="1"/>
              <a:t>phân</a:t>
            </a:r>
            <a:r>
              <a:rPr lang="en-US" altLang="vi-VN" sz="2800" dirty="0"/>
              <a:t> </a:t>
            </a:r>
            <a:r>
              <a:rPr lang="en-US" altLang="vi-VN" sz="2800" dirty="0" err="1"/>
              <a:t>rã</a:t>
            </a:r>
            <a:r>
              <a:rPr lang="en-US" altLang="vi-VN" sz="2800" dirty="0"/>
              <a:t> </a:t>
            </a:r>
            <a:r>
              <a:rPr lang="en-US" altLang="vi-VN" sz="2800" dirty="0" err="1"/>
              <a:t>chức</a:t>
            </a:r>
            <a:r>
              <a:rPr lang="en-US" altLang="vi-VN" sz="2800" dirty="0"/>
              <a:t> </a:t>
            </a:r>
            <a:r>
              <a:rPr lang="en-US" altLang="vi-VN" sz="2800" dirty="0" err="1"/>
              <a:t>năng</a:t>
            </a:r>
            <a:r>
              <a:rPr lang="en-US" altLang="vi-VN" sz="2800" dirty="0"/>
              <a:t> – BPC: BFD (Business Function Diagram)</a:t>
            </a:r>
          </a:p>
          <a:p>
            <a:pPr lvl="1" eaLnBrk="1" hangingPunct="1">
              <a:lnSpc>
                <a:spcPct val="90000"/>
              </a:lnSpc>
            </a:pPr>
            <a:r>
              <a:rPr lang="en-US" altLang="vi-VN" sz="2400" dirty="0" err="1"/>
              <a:t>Sử</a:t>
            </a:r>
            <a:r>
              <a:rPr lang="en-US" altLang="vi-VN" sz="2400" dirty="0"/>
              <a:t> </a:t>
            </a:r>
            <a:r>
              <a:rPr lang="en-US" altLang="vi-VN" sz="2400" dirty="0" err="1"/>
              <a:t>dụng</a:t>
            </a:r>
            <a:r>
              <a:rPr lang="en-US" altLang="vi-VN" sz="2400" dirty="0"/>
              <a:t> </a:t>
            </a:r>
            <a:r>
              <a:rPr lang="en-US" altLang="vi-VN" sz="2400" dirty="0" err="1"/>
              <a:t>biểu</a:t>
            </a:r>
            <a:r>
              <a:rPr lang="en-US" altLang="vi-VN" sz="2400" dirty="0"/>
              <a:t> </a:t>
            </a:r>
            <a:r>
              <a:rPr lang="en-US" altLang="vi-VN" sz="2400" dirty="0" err="1"/>
              <a:t>đồ</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để</a:t>
            </a:r>
            <a:r>
              <a:rPr lang="en-US" altLang="vi-VN" sz="2400" dirty="0"/>
              <a:t>  </a:t>
            </a:r>
            <a:r>
              <a:rPr lang="en-US" altLang="vi-VN" sz="2400" dirty="0" err="1"/>
              <a:t>diễn</a:t>
            </a:r>
            <a:r>
              <a:rPr lang="en-US" altLang="vi-VN" sz="2400" dirty="0"/>
              <a:t> </a:t>
            </a:r>
            <a:r>
              <a:rPr lang="en-US" altLang="vi-VN" sz="2400" dirty="0" err="1"/>
              <a:t>tả</a:t>
            </a:r>
            <a:r>
              <a:rPr lang="en-US" altLang="vi-VN" sz="2400" dirty="0"/>
              <a:t> </a:t>
            </a:r>
            <a:r>
              <a:rPr lang="en-US" altLang="vi-VN" sz="2400" dirty="0" err="1"/>
              <a:t>sự</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trong</a:t>
            </a:r>
            <a:r>
              <a:rPr lang="en-US" altLang="vi-VN" sz="2400" dirty="0"/>
              <a:t> HT </a:t>
            </a:r>
            <a:r>
              <a:rPr lang="en-US" altLang="vi-VN" sz="2400" dirty="0" err="1"/>
              <a:t>đang</a:t>
            </a:r>
            <a:r>
              <a:rPr lang="en-US" altLang="vi-VN" sz="2400" dirty="0"/>
              <a:t> </a:t>
            </a:r>
            <a:r>
              <a:rPr lang="en-US" altLang="vi-VN" sz="2400" dirty="0" err="1"/>
              <a:t>xét</a:t>
            </a:r>
            <a:r>
              <a:rPr lang="en-US" altLang="vi-VN" sz="2400" dirty="0"/>
              <a:t>, </a:t>
            </a:r>
            <a:r>
              <a:rPr lang="en-US" altLang="vi-VN" sz="2400" dirty="0" err="1"/>
              <a:t>một</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được</a:t>
            </a:r>
            <a:r>
              <a:rPr lang="en-US" altLang="vi-VN" sz="2400" dirty="0"/>
              <a:t> chia </a:t>
            </a:r>
            <a:r>
              <a:rPr lang="en-US" altLang="vi-VN" sz="2400" dirty="0" err="1"/>
              <a:t>nhỏ</a:t>
            </a:r>
            <a:r>
              <a:rPr lang="en-US" altLang="vi-VN" sz="2400" dirty="0"/>
              <a:t> </a:t>
            </a:r>
            <a:r>
              <a:rPr lang="en-US" altLang="vi-VN" sz="2400" dirty="0" err="1"/>
              <a:t>thành</a:t>
            </a:r>
            <a:r>
              <a:rPr lang="en-US" altLang="vi-VN" sz="2400" dirty="0"/>
              <a:t> </a:t>
            </a:r>
            <a:r>
              <a:rPr lang="en-US" altLang="vi-VN" sz="2400" dirty="0" err="1"/>
              <a:t>nhiều</a:t>
            </a:r>
            <a:r>
              <a:rPr lang="en-US" altLang="vi-VN" sz="2400" dirty="0"/>
              <a:t> </a:t>
            </a:r>
            <a:r>
              <a:rPr lang="en-US" altLang="vi-VN" sz="2400" dirty="0" err="1"/>
              <a:t>chức</a:t>
            </a:r>
            <a:r>
              <a:rPr lang="en-US" altLang="vi-VN" sz="2400" dirty="0"/>
              <a:t> </a:t>
            </a:r>
            <a:r>
              <a:rPr lang="en-US" altLang="vi-VN" sz="2400" dirty="0" err="1"/>
              <a:t>năng</a:t>
            </a:r>
            <a:r>
              <a:rPr lang="en-US" altLang="vi-VN" sz="2400" dirty="0"/>
              <a:t> con. </a:t>
            </a:r>
            <a:r>
              <a:rPr lang="en-US" altLang="vi-VN" sz="2400" dirty="0" err="1"/>
              <a:t>Mỗi</a:t>
            </a:r>
            <a:r>
              <a:rPr lang="en-US" altLang="vi-VN" sz="2400" dirty="0"/>
              <a:t> </a:t>
            </a:r>
            <a:r>
              <a:rPr lang="en-US" altLang="vi-VN" sz="2400" dirty="0" err="1"/>
              <a:t>nút</a:t>
            </a:r>
            <a:r>
              <a:rPr lang="en-US" altLang="vi-VN" sz="2400" dirty="0"/>
              <a:t> </a:t>
            </a:r>
            <a:r>
              <a:rPr lang="en-US" altLang="vi-VN" sz="2400" dirty="0" err="1"/>
              <a:t>trong</a:t>
            </a:r>
            <a:r>
              <a:rPr lang="en-US" altLang="vi-VN" sz="2400" dirty="0"/>
              <a:t> </a:t>
            </a:r>
            <a:r>
              <a:rPr lang="en-US" altLang="vi-VN" sz="2400" dirty="0" err="1"/>
              <a:t>biểu</a:t>
            </a:r>
            <a:r>
              <a:rPr lang="en-US" altLang="vi-VN" sz="2400" dirty="0"/>
              <a:t> </a:t>
            </a:r>
            <a:r>
              <a:rPr lang="en-US" altLang="vi-VN" sz="2400" dirty="0" err="1"/>
              <a:t>đồ</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quan</a:t>
            </a:r>
            <a:r>
              <a:rPr lang="en-US" altLang="vi-VN" sz="2400" dirty="0"/>
              <a:t> </a:t>
            </a:r>
            <a:r>
              <a:rPr lang="en-US" altLang="vi-VN" sz="2400" dirty="0" err="1"/>
              <a:t>hệ</a:t>
            </a:r>
            <a:r>
              <a:rPr lang="en-US" altLang="vi-VN" sz="2400" dirty="0"/>
              <a:t> </a:t>
            </a:r>
            <a:r>
              <a:rPr lang="en-US" altLang="vi-VN" sz="2400" dirty="0" err="1"/>
              <a:t>duy</a:t>
            </a:r>
            <a:r>
              <a:rPr lang="en-US" altLang="vi-VN" sz="2400" dirty="0"/>
              <a:t> </a:t>
            </a:r>
            <a:r>
              <a:rPr lang="en-US" altLang="vi-VN" sz="2400" dirty="0" err="1"/>
              <a:t>nhất</a:t>
            </a:r>
            <a:r>
              <a:rPr lang="en-US" altLang="vi-VN" sz="2400" dirty="0"/>
              <a:t> </a:t>
            </a:r>
            <a:r>
              <a:rPr lang="en-US" altLang="vi-VN" sz="2400" dirty="0" err="1"/>
              <a:t>giữa</a:t>
            </a:r>
            <a:r>
              <a:rPr lang="en-US" altLang="vi-VN" sz="2400" dirty="0"/>
              <a:t> </a:t>
            </a:r>
            <a:r>
              <a:rPr lang="en-US" altLang="vi-VN" sz="2400" dirty="0" err="1"/>
              <a:t>các</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là</a:t>
            </a:r>
            <a:r>
              <a:rPr lang="en-US" altLang="vi-VN" sz="2400" dirty="0"/>
              <a:t> </a:t>
            </a:r>
            <a:r>
              <a:rPr lang="en-US" altLang="vi-VN" sz="2400" dirty="0" err="1"/>
              <a:t>quan</a:t>
            </a:r>
            <a:r>
              <a:rPr lang="en-US" altLang="vi-VN" sz="2400" dirty="0"/>
              <a:t> </a:t>
            </a:r>
            <a:r>
              <a:rPr lang="en-US" altLang="vi-VN" sz="2400" dirty="0" err="1"/>
              <a:t>hệ</a:t>
            </a:r>
            <a:r>
              <a:rPr lang="en-US" altLang="vi-VN" sz="2400" dirty="0"/>
              <a:t> bao </a:t>
            </a:r>
            <a:r>
              <a:rPr lang="en-US" altLang="vi-VN" sz="2400" dirty="0" err="1"/>
              <a:t>hàm</a:t>
            </a:r>
            <a:r>
              <a:rPr lang="en-US" altLang="vi-VN" sz="2400" dirty="0"/>
              <a:t> </a:t>
            </a:r>
            <a:r>
              <a:rPr lang="en-US" altLang="vi-VN" sz="2400" dirty="0" err="1"/>
              <a:t>diễn</a:t>
            </a:r>
            <a:r>
              <a:rPr lang="en-US" altLang="vi-VN" sz="2400" dirty="0"/>
              <a:t> </a:t>
            </a:r>
            <a:r>
              <a:rPr lang="en-US" altLang="vi-VN" sz="2400" dirty="0" err="1"/>
              <a:t>tả</a:t>
            </a:r>
            <a:r>
              <a:rPr lang="en-US" altLang="vi-VN" sz="2400" dirty="0"/>
              <a:t> </a:t>
            </a:r>
            <a:r>
              <a:rPr lang="en-US" altLang="vi-VN" sz="2400" dirty="0" err="1"/>
              <a:t>bởi</a:t>
            </a:r>
            <a:r>
              <a:rPr lang="en-US" altLang="vi-VN" sz="2400" dirty="0"/>
              <a:t> </a:t>
            </a:r>
            <a:r>
              <a:rPr lang="en-US" altLang="vi-VN" sz="2400" dirty="0" err="1"/>
              <a:t>các</a:t>
            </a:r>
            <a:r>
              <a:rPr lang="en-US" altLang="vi-VN" sz="2400" dirty="0"/>
              <a:t> </a:t>
            </a:r>
            <a:r>
              <a:rPr lang="en-US" altLang="vi-VN" sz="2400" dirty="0" err="1"/>
              <a:t>đường</a:t>
            </a:r>
            <a:r>
              <a:rPr lang="en-US" altLang="vi-VN" sz="2400" dirty="0"/>
              <a:t> </a:t>
            </a:r>
            <a:r>
              <a:rPr lang="en-US" altLang="vi-VN" sz="2400" dirty="0" err="1"/>
              <a:t>nối</a:t>
            </a:r>
            <a:r>
              <a:rPr lang="en-US" altLang="vi-VN" sz="2400" dirty="0"/>
              <a:t> </a:t>
            </a:r>
            <a:r>
              <a:rPr lang="en-US" altLang="vi-VN" sz="2400" dirty="0" err="1"/>
              <a:t>liền</a:t>
            </a:r>
            <a:endParaRPr lang="en-US" altLang="vi-VN" sz="2400" dirty="0"/>
          </a:p>
          <a:p>
            <a:pPr lvl="1" eaLnBrk="1" hangingPunct="1">
              <a:lnSpc>
                <a:spcPct val="90000"/>
              </a:lnSpc>
            </a:pPr>
            <a:r>
              <a:rPr lang="en-US" altLang="vi-VN" sz="2400" dirty="0" err="1"/>
              <a:t>Ký</a:t>
            </a:r>
            <a:r>
              <a:rPr lang="en-US" altLang="vi-VN" sz="2400" dirty="0"/>
              <a:t> </a:t>
            </a:r>
            <a:r>
              <a:rPr lang="en-US" altLang="vi-VN" sz="2400" dirty="0" err="1"/>
              <a:t>pháp</a:t>
            </a:r>
            <a:r>
              <a:rPr lang="en-US" altLang="vi-VN" sz="2400" dirty="0"/>
              <a:t> </a:t>
            </a:r>
            <a:r>
              <a:rPr lang="en-US" altLang="vi-VN" sz="2400" dirty="0" err="1"/>
              <a:t>sử</a:t>
            </a:r>
            <a:r>
              <a:rPr lang="en-US" altLang="vi-VN" sz="2400" dirty="0"/>
              <a:t> </a:t>
            </a:r>
            <a:r>
              <a:rPr lang="en-US" altLang="vi-VN" sz="2400" dirty="0" err="1"/>
              <a:t>dụng</a:t>
            </a:r>
            <a:r>
              <a:rPr lang="en-US" altLang="vi-VN" sz="2400" dirty="0"/>
              <a:t>:</a:t>
            </a:r>
          </a:p>
          <a:p>
            <a:pPr lvl="2" eaLnBrk="1" hangingPunct="1">
              <a:lnSpc>
                <a:spcPct val="90000"/>
              </a:lnSpc>
            </a:pPr>
            <a:r>
              <a:rPr lang="en-US" altLang="vi-VN" sz="2000" dirty="0" err="1"/>
              <a:t>Ký</a:t>
            </a:r>
            <a:r>
              <a:rPr lang="en-US" altLang="vi-VN" sz="2000" dirty="0"/>
              <a:t> </a:t>
            </a:r>
            <a:r>
              <a:rPr lang="en-US" altLang="vi-VN" sz="2000" dirty="0" err="1"/>
              <a:t>hiệu</a:t>
            </a:r>
            <a:r>
              <a:rPr lang="en-US" altLang="vi-VN" sz="2000" dirty="0"/>
              <a:t> </a:t>
            </a:r>
            <a:r>
              <a:rPr lang="en-US" altLang="vi-VN" sz="2000" dirty="0" err="1"/>
              <a:t>chức</a:t>
            </a:r>
            <a:r>
              <a:rPr lang="en-US" altLang="vi-VN" sz="2000" dirty="0"/>
              <a:t> </a:t>
            </a:r>
            <a:r>
              <a:rPr lang="en-US" altLang="vi-VN" sz="2000" dirty="0" err="1"/>
              <a:t>năng</a:t>
            </a:r>
            <a:r>
              <a:rPr lang="en-US" altLang="vi-VN" sz="2000" dirty="0"/>
              <a:t>: </a:t>
            </a:r>
          </a:p>
          <a:p>
            <a:pPr lvl="2" eaLnBrk="1" hangingPunct="1">
              <a:lnSpc>
                <a:spcPct val="90000"/>
              </a:lnSpc>
            </a:pPr>
            <a:r>
              <a:rPr lang="en-US" altLang="vi-VN" sz="2000" dirty="0"/>
              <a:t> </a:t>
            </a:r>
            <a:r>
              <a:rPr lang="en-US" altLang="vi-VN" sz="2000" dirty="0" err="1"/>
              <a:t>Sự</a:t>
            </a:r>
            <a:r>
              <a:rPr lang="en-US" altLang="vi-VN" sz="2000" dirty="0"/>
              <a:t> </a:t>
            </a:r>
            <a:r>
              <a:rPr lang="en-US" altLang="vi-VN" sz="2000" dirty="0" err="1"/>
              <a:t>liên</a:t>
            </a:r>
            <a:r>
              <a:rPr lang="en-US" altLang="vi-VN" sz="2000" dirty="0"/>
              <a:t> </a:t>
            </a:r>
            <a:r>
              <a:rPr lang="en-US" altLang="vi-VN" sz="2000" dirty="0" err="1"/>
              <a:t>kết</a:t>
            </a:r>
            <a:r>
              <a:rPr lang="en-US" altLang="vi-VN" sz="2000" dirty="0"/>
              <a:t>:</a:t>
            </a:r>
          </a:p>
          <a:p>
            <a:pPr lvl="1" eaLnBrk="1" hangingPunct="1">
              <a:lnSpc>
                <a:spcPct val="90000"/>
              </a:lnSpc>
            </a:pPr>
            <a:r>
              <a:rPr lang="en-US" altLang="vi-VN" sz="2400" dirty="0" err="1"/>
              <a:t>Ví</a:t>
            </a:r>
            <a:r>
              <a:rPr lang="en-US" altLang="vi-VN" sz="2400" dirty="0"/>
              <a:t> </a:t>
            </a:r>
            <a:r>
              <a:rPr lang="en-US" altLang="vi-VN" sz="2400" dirty="0" err="1"/>
              <a:t>dụ</a:t>
            </a:r>
            <a:r>
              <a:rPr lang="en-US" altLang="vi-VN" sz="2400" dirty="0"/>
              <a:t>: </a:t>
            </a:r>
            <a:r>
              <a:rPr lang="en-US" altLang="vi-VN" sz="2400" dirty="0" err="1"/>
              <a:t>Quản</a:t>
            </a:r>
            <a:r>
              <a:rPr lang="en-US" altLang="vi-VN" sz="2400" dirty="0"/>
              <a:t> </a:t>
            </a:r>
            <a:r>
              <a:rPr lang="en-US" altLang="vi-VN" sz="2400" dirty="0" err="1"/>
              <a:t>lý</a:t>
            </a:r>
            <a:r>
              <a:rPr lang="en-US" altLang="vi-VN" sz="2400" dirty="0"/>
              <a:t> </a:t>
            </a:r>
            <a:r>
              <a:rPr lang="en-US" altLang="vi-VN" sz="2400" dirty="0" err="1"/>
              <a:t>Cung</a:t>
            </a:r>
            <a:r>
              <a:rPr lang="en-US" altLang="vi-VN" sz="2400" dirty="0"/>
              <a:t>  </a:t>
            </a:r>
            <a:r>
              <a:rPr lang="en-US" altLang="vi-VN" sz="2400" dirty="0" err="1"/>
              <a:t>ứng</a:t>
            </a:r>
            <a:r>
              <a:rPr lang="en-US" altLang="vi-VN" sz="2400" dirty="0"/>
              <a:t> </a:t>
            </a:r>
            <a:r>
              <a:rPr lang="en-US" altLang="vi-VN" sz="2400" dirty="0" err="1"/>
              <a:t>vật</a:t>
            </a:r>
            <a:r>
              <a:rPr lang="en-US" altLang="vi-VN" sz="2400" dirty="0"/>
              <a:t> </a:t>
            </a:r>
            <a:r>
              <a:rPr lang="en-US" altLang="vi-VN" sz="2400" dirty="0" err="1"/>
              <a:t>tư</a:t>
            </a:r>
            <a:endParaRPr lang="en-US" altLang="vi-VN" sz="2400" dirty="0"/>
          </a:p>
          <a:p>
            <a:pPr lvl="1" eaLnBrk="1" hangingPunct="1">
              <a:lnSpc>
                <a:spcPct val="90000"/>
              </a:lnSpc>
            </a:pPr>
            <a:r>
              <a:rPr lang="en-US" altLang="vi-VN" sz="2400" dirty="0" err="1"/>
              <a:t>Sơ</a:t>
            </a:r>
            <a:r>
              <a:rPr lang="en-US" altLang="vi-VN" sz="2400" dirty="0"/>
              <a:t> </a:t>
            </a:r>
            <a:r>
              <a:rPr lang="en-US" altLang="vi-VN" sz="2400" dirty="0" err="1"/>
              <a:t>đồ</a:t>
            </a:r>
            <a:r>
              <a:rPr lang="en-US" altLang="vi-VN" sz="2400" dirty="0"/>
              <a:t> </a:t>
            </a:r>
            <a:r>
              <a:rPr lang="en-US" altLang="vi-VN" sz="2400" dirty="0" err="1"/>
              <a:t>phân</a:t>
            </a:r>
            <a:r>
              <a:rPr lang="en-US" altLang="vi-VN" sz="2400" dirty="0"/>
              <a:t> </a:t>
            </a:r>
            <a:r>
              <a:rPr lang="en-US" altLang="vi-VN" sz="2400" dirty="0" err="1"/>
              <a:t>rã</a:t>
            </a:r>
            <a:r>
              <a:rPr lang="en-US" altLang="vi-VN" sz="2400" dirty="0"/>
              <a:t> </a:t>
            </a:r>
            <a:r>
              <a:rPr lang="en-US" altLang="vi-VN" sz="2400" dirty="0" err="1"/>
              <a:t>chức</a:t>
            </a:r>
            <a:r>
              <a:rPr lang="en-US" altLang="vi-VN" sz="2400" dirty="0"/>
              <a:t> </a:t>
            </a:r>
            <a:r>
              <a:rPr lang="en-US" altLang="vi-VN" sz="2400" dirty="0" err="1"/>
              <a:t>năng</a:t>
            </a:r>
            <a:r>
              <a:rPr lang="en-US" altLang="vi-VN" sz="2400" dirty="0"/>
              <a:t> </a:t>
            </a:r>
            <a:r>
              <a:rPr lang="en-US" altLang="vi-VN" sz="2400" dirty="0" err="1"/>
              <a:t>rất</a:t>
            </a:r>
            <a:r>
              <a:rPr lang="en-US" altLang="vi-VN" sz="2400" dirty="0"/>
              <a:t> </a:t>
            </a:r>
            <a:r>
              <a:rPr lang="en-US" altLang="vi-VN" sz="2400" dirty="0" err="1"/>
              <a:t>gần</a:t>
            </a:r>
            <a:r>
              <a:rPr lang="en-US" altLang="vi-VN" sz="2400" dirty="0"/>
              <a:t> </a:t>
            </a:r>
            <a:r>
              <a:rPr lang="en-US" altLang="vi-VN" sz="2400" dirty="0" err="1"/>
              <a:t>với</a:t>
            </a:r>
            <a:r>
              <a:rPr lang="en-US" altLang="vi-VN" sz="2400" dirty="0"/>
              <a:t> </a:t>
            </a:r>
            <a:r>
              <a:rPr lang="en-US" altLang="vi-VN" sz="2400" dirty="0" err="1"/>
              <a:t>sơ</a:t>
            </a:r>
            <a:r>
              <a:rPr lang="en-US" altLang="vi-VN" sz="2400" dirty="0"/>
              <a:t> </a:t>
            </a:r>
            <a:r>
              <a:rPr lang="en-US" altLang="vi-VN" sz="2400" dirty="0" err="1"/>
              <a:t>đồ</a:t>
            </a:r>
            <a:r>
              <a:rPr lang="en-US" altLang="vi-VN" sz="2400" dirty="0"/>
              <a:t> </a:t>
            </a:r>
            <a:r>
              <a:rPr lang="en-US" altLang="vi-VN" sz="2400" dirty="0" err="1"/>
              <a:t>tổ</a:t>
            </a:r>
            <a:r>
              <a:rPr lang="en-US" altLang="vi-VN" sz="2400" dirty="0"/>
              <a:t> </a:t>
            </a:r>
            <a:r>
              <a:rPr lang="en-US" altLang="vi-VN" sz="2400" dirty="0" err="1"/>
              <a:t>chức</a:t>
            </a:r>
            <a:r>
              <a:rPr lang="en-US" altLang="vi-VN" sz="2400" dirty="0"/>
              <a:t> </a:t>
            </a:r>
            <a:r>
              <a:rPr lang="en-US" altLang="vi-VN" sz="2400" dirty="0" err="1"/>
              <a:t>nên</a:t>
            </a:r>
            <a:r>
              <a:rPr lang="en-US" altLang="vi-VN" sz="2400" dirty="0"/>
              <a:t> </a:t>
            </a:r>
            <a:r>
              <a:rPr lang="en-US" altLang="vi-VN" sz="2400" dirty="0" err="1"/>
              <a:t>phải</a:t>
            </a:r>
            <a:r>
              <a:rPr lang="en-US" altLang="vi-VN" sz="2400" dirty="0"/>
              <a:t> </a:t>
            </a:r>
            <a:r>
              <a:rPr lang="en-US" altLang="vi-VN" sz="2400" dirty="0" err="1"/>
              <a:t>chú</a:t>
            </a:r>
            <a:r>
              <a:rPr lang="en-US" altLang="vi-VN" sz="2400" dirty="0"/>
              <a:t> ý </a:t>
            </a:r>
            <a:r>
              <a:rPr lang="en-US" altLang="vi-VN" sz="2400" dirty="0" err="1"/>
              <a:t>phân</a:t>
            </a:r>
            <a:r>
              <a:rPr lang="en-US" altLang="vi-VN" sz="2400" dirty="0"/>
              <a:t> </a:t>
            </a:r>
            <a:r>
              <a:rPr lang="en-US" altLang="vi-VN" sz="2400" dirty="0" err="1"/>
              <a:t>biệt</a:t>
            </a:r>
            <a:r>
              <a:rPr lang="en-US" altLang="vi-VN" sz="2400" dirty="0"/>
              <a:t>: </a:t>
            </a:r>
          </a:p>
        </p:txBody>
      </p:sp>
      <p:sp>
        <p:nvSpPr>
          <p:cNvPr id="7172" name="Rectangle 8">
            <a:extLst>
              <a:ext uri="{FF2B5EF4-FFF2-40B4-BE49-F238E27FC236}">
                <a16:creationId xmlns:a16="http://schemas.microsoft.com/office/drawing/2014/main" id="{FD170CED-797E-44EC-9E3E-6ADD7E847E78}"/>
              </a:ext>
            </a:extLst>
          </p:cNvPr>
          <p:cNvSpPr>
            <a:spLocks noChangeArrowheads="1"/>
          </p:cNvSpPr>
          <p:nvPr/>
        </p:nvSpPr>
        <p:spPr bwMode="auto">
          <a:xfrm>
            <a:off x="5119456" y="4397407"/>
            <a:ext cx="2362200" cy="4572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dirty="0">
                <a:latin typeface="Arial" panose="020B0604020202020204" pitchFamily="34" charset="0"/>
              </a:rPr>
              <a:t>&lt;</a:t>
            </a:r>
            <a:r>
              <a:rPr lang="en-US" altLang="vi-VN" sz="2400" dirty="0" err="1">
                <a:latin typeface="Arial" panose="020B0604020202020204" pitchFamily="34" charset="0"/>
              </a:rPr>
              <a:t>Tên</a:t>
            </a:r>
            <a:r>
              <a:rPr lang="en-US" altLang="vi-VN" sz="2400" dirty="0">
                <a:latin typeface="Arial" panose="020B0604020202020204" pitchFamily="34" charset="0"/>
              </a:rPr>
              <a:t> </a:t>
            </a:r>
            <a:r>
              <a:rPr lang="en-US" altLang="vi-VN" sz="2400" dirty="0" err="1">
                <a:latin typeface="Arial" panose="020B0604020202020204" pitchFamily="34" charset="0"/>
              </a:rPr>
              <a:t>chức</a:t>
            </a:r>
            <a:r>
              <a:rPr lang="en-US" altLang="vi-VN" sz="2400" dirty="0">
                <a:latin typeface="Arial" panose="020B0604020202020204" pitchFamily="34" charset="0"/>
              </a:rPr>
              <a:t> </a:t>
            </a:r>
            <a:r>
              <a:rPr lang="en-US" altLang="vi-VN" sz="2400" dirty="0" err="1">
                <a:latin typeface="Arial" panose="020B0604020202020204" pitchFamily="34" charset="0"/>
              </a:rPr>
              <a:t>năng</a:t>
            </a:r>
            <a:r>
              <a:rPr lang="en-US" altLang="vi-VN" sz="2400" dirty="0">
                <a:latin typeface="Arial" panose="020B0604020202020204" pitchFamily="34" charset="0"/>
              </a:rPr>
              <a:t>&gt;</a:t>
            </a:r>
          </a:p>
        </p:txBody>
      </p:sp>
      <p:sp>
        <p:nvSpPr>
          <p:cNvPr id="7173" name="Line 9">
            <a:extLst>
              <a:ext uri="{FF2B5EF4-FFF2-40B4-BE49-F238E27FC236}">
                <a16:creationId xmlns:a16="http://schemas.microsoft.com/office/drawing/2014/main" id="{400FFADE-BD29-4C2B-B621-C41C3334C099}"/>
              </a:ext>
            </a:extLst>
          </p:cNvPr>
          <p:cNvSpPr>
            <a:spLocks noChangeShapeType="1"/>
          </p:cNvSpPr>
          <p:nvPr/>
        </p:nvSpPr>
        <p:spPr bwMode="auto">
          <a:xfrm>
            <a:off x="5233756" y="5166804"/>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2" name="Slide Number Placeholder 1">
            <a:extLst>
              <a:ext uri="{FF2B5EF4-FFF2-40B4-BE49-F238E27FC236}">
                <a16:creationId xmlns:a16="http://schemas.microsoft.com/office/drawing/2014/main" id="{CE5552DA-5EC0-4D55-9D1A-1B007DEDEF6D}"/>
              </a:ext>
            </a:extLst>
          </p:cNvPr>
          <p:cNvSpPr>
            <a:spLocks noGrp="1"/>
          </p:cNvSpPr>
          <p:nvPr>
            <p:ph type="sldNum" sz="quarter" idx="12"/>
          </p:nvPr>
        </p:nvSpPr>
        <p:spPr/>
        <p:txBody>
          <a:bodyPr/>
          <a:lstStyle/>
          <a:p>
            <a:fld id="{75AD155E-7EA3-EA46-B9DC-061AAF62E150}"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blinds(horizontal)">
                                      <p:cBhvr>
                                        <p:cTn id="10"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a:extLst>
              <a:ext uri="{FF2B5EF4-FFF2-40B4-BE49-F238E27FC236}">
                <a16:creationId xmlns:a16="http://schemas.microsoft.com/office/drawing/2014/main" id="{D7FE2E2F-E717-404F-B72E-853959A8C58B}"/>
              </a:ext>
            </a:extLst>
          </p:cNvPr>
          <p:cNvSpPr>
            <a:spLocks noGrp="1" noChangeArrowheads="1"/>
          </p:cNvSpPr>
          <p:nvPr>
            <p:ph type="title"/>
          </p:nvPr>
        </p:nvSpPr>
        <p:spPr/>
        <p:txBody>
          <a:bodyPr/>
          <a:lstStyle/>
          <a:p>
            <a:pPr eaLnBrk="1" hangingPunct="1"/>
            <a:r>
              <a:rPr lang="en-US" altLang="vi-VN"/>
              <a:t>Các ràng buộc toàn vẹn tĩnh</a:t>
            </a:r>
          </a:p>
        </p:txBody>
      </p:sp>
      <p:sp>
        <p:nvSpPr>
          <p:cNvPr id="121861" name="Rectangle 3">
            <a:extLst>
              <a:ext uri="{FF2B5EF4-FFF2-40B4-BE49-F238E27FC236}">
                <a16:creationId xmlns:a16="http://schemas.microsoft.com/office/drawing/2014/main" id="{F7D70441-2AAE-44C4-AD42-F17508F16504}"/>
              </a:ext>
            </a:extLst>
          </p:cNvPr>
          <p:cNvSpPr>
            <a:spLocks noGrp="1" noChangeArrowheads="1"/>
          </p:cNvSpPr>
          <p:nvPr>
            <p:ph idx="1"/>
          </p:nvPr>
        </p:nvSpPr>
        <p:spPr/>
        <p:txBody>
          <a:bodyPr/>
          <a:lstStyle/>
          <a:p>
            <a:pPr eaLnBrk="1" hangingPunct="1"/>
            <a:r>
              <a:rPr lang="en-US" altLang="vi-VN"/>
              <a:t>Ràng buộc trên thuộc tính: gồm có</a:t>
            </a:r>
          </a:p>
          <a:p>
            <a:pPr lvl="1" eaLnBrk="1" hangingPunct="1"/>
            <a:r>
              <a:rPr lang="en-US" altLang="vi-VN"/>
              <a:t>Ràng buộc tồn tại: đòi hỏi thuộc tính phải xác định trên mọi bộ của quan hệ (thuộc tính khóa phải thỏa mãn điều kiện này)</a:t>
            </a:r>
          </a:p>
          <a:p>
            <a:pPr lvl="1" eaLnBrk="1" hangingPunct="1"/>
            <a:r>
              <a:rPr lang="en-US" altLang="vi-VN"/>
              <a:t>Ràng buộc về miền: Định nghĩa một các chính xác miền các giá trị của một thuộc tính (danh sách các giá trị được phép, khoảng giá trị, hay khuôn dạng được phép nào đó)</a:t>
            </a:r>
          </a:p>
          <a:p>
            <a:pPr lvl="1" eaLnBrk="1" hangingPunct="1"/>
            <a:r>
              <a:rPr lang="en-US" altLang="vi-VN"/>
              <a:t>Ràng buộc về giá trị mặc định: Chỉ rõ giá trị được gán cho thuộc tính trong một bộ mới</a:t>
            </a:r>
          </a:p>
        </p:txBody>
      </p:sp>
      <p:sp>
        <p:nvSpPr>
          <p:cNvPr id="2" name="Slide Number Placeholder 1">
            <a:extLst>
              <a:ext uri="{FF2B5EF4-FFF2-40B4-BE49-F238E27FC236}">
                <a16:creationId xmlns:a16="http://schemas.microsoft.com/office/drawing/2014/main" id="{5E8D586D-C6E0-44A3-B147-ACA0D1C9C225}"/>
              </a:ext>
            </a:extLst>
          </p:cNvPr>
          <p:cNvSpPr>
            <a:spLocks noGrp="1"/>
          </p:cNvSpPr>
          <p:nvPr>
            <p:ph type="sldNum" sz="quarter" idx="12"/>
          </p:nvPr>
        </p:nvSpPr>
        <p:spPr/>
        <p:txBody>
          <a:bodyPr/>
          <a:lstStyle/>
          <a:p>
            <a:fld id="{75AD155E-7EA3-EA46-B9DC-061AAF62E150}"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a:extLst>
              <a:ext uri="{FF2B5EF4-FFF2-40B4-BE49-F238E27FC236}">
                <a16:creationId xmlns:a16="http://schemas.microsoft.com/office/drawing/2014/main" id="{4CA881B2-1E90-4F53-9055-2E313DA7B393}"/>
              </a:ext>
            </a:extLst>
          </p:cNvPr>
          <p:cNvSpPr>
            <a:spLocks noGrp="1" noChangeArrowheads="1"/>
          </p:cNvSpPr>
          <p:nvPr>
            <p:ph type="title"/>
          </p:nvPr>
        </p:nvSpPr>
        <p:spPr/>
        <p:txBody>
          <a:bodyPr/>
          <a:lstStyle/>
          <a:p>
            <a:pPr eaLnBrk="1" hangingPunct="1"/>
            <a:r>
              <a:rPr lang="en-US" altLang="vi-VN"/>
              <a:t>Các ràng buộc toàn vẹn tĩnh</a:t>
            </a:r>
          </a:p>
        </p:txBody>
      </p:sp>
      <p:sp>
        <p:nvSpPr>
          <p:cNvPr id="123909" name="Rectangle 3">
            <a:extLst>
              <a:ext uri="{FF2B5EF4-FFF2-40B4-BE49-F238E27FC236}">
                <a16:creationId xmlns:a16="http://schemas.microsoft.com/office/drawing/2014/main" id="{6B7005D0-A892-40E2-8C9D-E56B16BA6C7B}"/>
              </a:ext>
            </a:extLst>
          </p:cNvPr>
          <p:cNvSpPr>
            <a:spLocks noGrp="1" noChangeArrowheads="1"/>
          </p:cNvSpPr>
          <p:nvPr>
            <p:ph idx="1"/>
          </p:nvPr>
        </p:nvSpPr>
        <p:spPr/>
        <p:txBody>
          <a:bodyPr>
            <a:normAutofit fontScale="92500"/>
          </a:bodyPr>
          <a:lstStyle/>
          <a:p>
            <a:pPr eaLnBrk="1" hangingPunct="1">
              <a:lnSpc>
                <a:spcPct val="90000"/>
              </a:lnSpc>
            </a:pPr>
            <a:r>
              <a:rPr lang="en-US" altLang="vi-VN" sz="2600"/>
              <a:t>Các ràng buộc toàn vẹn trên bộ - n: ràng buộc này thể hiện bằng một tân từ hoặc một công thức để cập đến giá trị của nhiều thuộc tính của một bộ - n</a:t>
            </a:r>
          </a:p>
          <a:p>
            <a:pPr eaLnBrk="1" hangingPunct="1">
              <a:lnSpc>
                <a:spcPct val="90000"/>
              </a:lnSpc>
            </a:pPr>
            <a:r>
              <a:rPr lang="en-US" altLang="vi-VN" sz="2600"/>
              <a:t>Ràng buộc trên quan hệ: có nhiều loại</a:t>
            </a:r>
          </a:p>
          <a:p>
            <a:pPr lvl="1" eaLnBrk="1" hangingPunct="1">
              <a:lnSpc>
                <a:spcPct val="90000"/>
              </a:lnSpc>
            </a:pPr>
            <a:r>
              <a:rPr lang="en-US" altLang="vi-VN" sz="2400"/>
              <a:t>Ràng buộc về khóa: chỉ ra một hay một số thuộc tính là khóa, tạo ra một ràng buộc trên tập hợp các bộ n</a:t>
            </a:r>
          </a:p>
          <a:p>
            <a:pPr lvl="1" eaLnBrk="1" hangingPunct="1">
              <a:lnSpc>
                <a:spcPct val="90000"/>
              </a:lnSpc>
            </a:pPr>
            <a:r>
              <a:rPr lang="en-US" altLang="vi-VN" sz="2400"/>
              <a:t>Ràng buộc về phụ thuộc hàm: Chỉ ra sự phụ thuộc hàm giữa hai thuộc tính hay hai nhóm thuộc tính</a:t>
            </a:r>
          </a:p>
          <a:p>
            <a:pPr lvl="1" eaLnBrk="1" hangingPunct="1">
              <a:lnSpc>
                <a:spcPct val="90000"/>
              </a:lnSpc>
            </a:pPr>
            <a:r>
              <a:rPr lang="en-US" altLang="vi-VN" sz="2400"/>
              <a:t>Ràng buộc về dạng chuẩn: mọi quan hệ đều ở dạng chuẩn đã chỉ ra</a:t>
            </a:r>
          </a:p>
          <a:p>
            <a:pPr lvl="1" eaLnBrk="1" hangingPunct="1">
              <a:lnSpc>
                <a:spcPct val="90000"/>
              </a:lnSpc>
            </a:pPr>
            <a:r>
              <a:rPr lang="en-US" altLang="vi-VN" sz="2400"/>
              <a:t>Ràng buộc về bản số: đưa ra cận cho số tất cả các bộ n trong mỗi quan hệ thuộc lược đồ đó. Hoặc số các bộ n trong mỗi quan hệ thỏa mãn một tính chất nào đó.</a:t>
            </a:r>
          </a:p>
        </p:txBody>
      </p:sp>
      <p:sp>
        <p:nvSpPr>
          <p:cNvPr id="2" name="Slide Number Placeholder 1">
            <a:extLst>
              <a:ext uri="{FF2B5EF4-FFF2-40B4-BE49-F238E27FC236}">
                <a16:creationId xmlns:a16="http://schemas.microsoft.com/office/drawing/2014/main" id="{044B84A2-DC22-4999-A9AB-51A8BFB4304D}"/>
              </a:ext>
            </a:extLst>
          </p:cNvPr>
          <p:cNvSpPr>
            <a:spLocks noGrp="1"/>
          </p:cNvSpPr>
          <p:nvPr>
            <p:ph type="sldNum" sz="quarter" idx="12"/>
          </p:nvPr>
        </p:nvSpPr>
        <p:spPr/>
        <p:txBody>
          <a:bodyPr/>
          <a:lstStyle/>
          <a:p>
            <a:fld id="{75AD155E-7EA3-EA46-B9DC-061AAF62E150}" type="slidenum">
              <a:rPr lang="en-US" smtClean="0"/>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a:extLst>
              <a:ext uri="{FF2B5EF4-FFF2-40B4-BE49-F238E27FC236}">
                <a16:creationId xmlns:a16="http://schemas.microsoft.com/office/drawing/2014/main" id="{0F8BE1ED-CA9E-4A2A-98D5-4C3DAB60D424}"/>
              </a:ext>
            </a:extLst>
          </p:cNvPr>
          <p:cNvSpPr>
            <a:spLocks noGrp="1" noChangeArrowheads="1"/>
          </p:cNvSpPr>
          <p:nvPr>
            <p:ph type="title"/>
          </p:nvPr>
        </p:nvSpPr>
        <p:spPr/>
        <p:txBody>
          <a:bodyPr/>
          <a:lstStyle/>
          <a:p>
            <a:pPr eaLnBrk="1" hangingPunct="1"/>
            <a:r>
              <a:rPr lang="en-US" altLang="vi-VN"/>
              <a:t>Các ràng buộc toàn vẹn tĩnh</a:t>
            </a:r>
          </a:p>
        </p:txBody>
      </p:sp>
      <p:sp>
        <p:nvSpPr>
          <p:cNvPr id="125957" name="Rectangle 3">
            <a:extLst>
              <a:ext uri="{FF2B5EF4-FFF2-40B4-BE49-F238E27FC236}">
                <a16:creationId xmlns:a16="http://schemas.microsoft.com/office/drawing/2014/main" id="{C00F3528-87F5-4F4D-B56B-B4F7ECA91738}"/>
              </a:ext>
            </a:extLst>
          </p:cNvPr>
          <p:cNvSpPr>
            <a:spLocks noGrp="1" noChangeArrowheads="1"/>
          </p:cNvSpPr>
          <p:nvPr>
            <p:ph idx="1"/>
          </p:nvPr>
        </p:nvSpPr>
        <p:spPr/>
        <p:txBody>
          <a:bodyPr/>
          <a:lstStyle/>
          <a:p>
            <a:pPr eaLnBrk="1" hangingPunct="1"/>
            <a:r>
              <a:rPr lang="en-US" altLang="vi-VN"/>
              <a:t>Ràng buộc trên nhiều quan hệ: </a:t>
            </a:r>
          </a:p>
          <a:p>
            <a:pPr lvl="1" eaLnBrk="1" hangingPunct="1"/>
            <a:r>
              <a:rPr lang="en-US" altLang="vi-VN"/>
              <a:t>Ràng buộc về khóa ngoài</a:t>
            </a:r>
          </a:p>
          <a:p>
            <a:pPr lvl="1" eaLnBrk="1" hangingPunct="1"/>
            <a:r>
              <a:rPr lang="en-US" altLang="vi-VN"/>
              <a:t>Ràng buộc toàn vẹn tham chiếu: giá trị thực nhận của khóa ngoài phải bao hàm trong giá trị của khóa chính</a:t>
            </a:r>
          </a:p>
        </p:txBody>
      </p:sp>
      <p:sp>
        <p:nvSpPr>
          <p:cNvPr id="2" name="Slide Number Placeholder 1">
            <a:extLst>
              <a:ext uri="{FF2B5EF4-FFF2-40B4-BE49-F238E27FC236}">
                <a16:creationId xmlns:a16="http://schemas.microsoft.com/office/drawing/2014/main" id="{7148CE07-0A32-4C2F-A0E9-E40CBA26BC3A}"/>
              </a:ext>
            </a:extLst>
          </p:cNvPr>
          <p:cNvSpPr>
            <a:spLocks noGrp="1"/>
          </p:cNvSpPr>
          <p:nvPr>
            <p:ph type="sldNum" sz="quarter" idx="12"/>
          </p:nvPr>
        </p:nvSpPr>
        <p:spPr/>
        <p:txBody>
          <a:bodyPr/>
          <a:lstStyle/>
          <a:p>
            <a:fld id="{75AD155E-7EA3-EA46-B9DC-061AAF62E150}"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a:extLst>
              <a:ext uri="{FF2B5EF4-FFF2-40B4-BE49-F238E27FC236}">
                <a16:creationId xmlns:a16="http://schemas.microsoft.com/office/drawing/2014/main" id="{C6DB2F72-C067-4451-B384-12F12454ACA0}"/>
              </a:ext>
            </a:extLst>
          </p:cNvPr>
          <p:cNvSpPr>
            <a:spLocks noGrp="1" noChangeArrowheads="1"/>
          </p:cNvSpPr>
          <p:nvPr>
            <p:ph type="title"/>
          </p:nvPr>
        </p:nvSpPr>
        <p:spPr/>
        <p:txBody>
          <a:bodyPr/>
          <a:lstStyle/>
          <a:p>
            <a:pPr eaLnBrk="1" hangingPunct="1"/>
            <a:r>
              <a:rPr lang="en-US" altLang="vi-VN"/>
              <a:t>Các ràng buộc toàn vẹn động</a:t>
            </a:r>
          </a:p>
        </p:txBody>
      </p:sp>
      <p:sp>
        <p:nvSpPr>
          <p:cNvPr id="128005" name="Rectangle 3">
            <a:extLst>
              <a:ext uri="{FF2B5EF4-FFF2-40B4-BE49-F238E27FC236}">
                <a16:creationId xmlns:a16="http://schemas.microsoft.com/office/drawing/2014/main" id="{0799AB54-87C6-4D9C-BEA9-4F48621A2108}"/>
              </a:ext>
            </a:extLst>
          </p:cNvPr>
          <p:cNvSpPr>
            <a:spLocks noGrp="1" noChangeArrowheads="1"/>
          </p:cNvSpPr>
          <p:nvPr>
            <p:ph idx="1"/>
          </p:nvPr>
        </p:nvSpPr>
        <p:spPr/>
        <p:txBody>
          <a:bodyPr>
            <a:normAutofit fontScale="92500"/>
          </a:bodyPr>
          <a:lstStyle/>
          <a:p>
            <a:pPr eaLnBrk="1" hangingPunct="1">
              <a:lnSpc>
                <a:spcPct val="90000"/>
              </a:lnSpc>
            </a:pPr>
            <a:r>
              <a:rPr lang="en-US" altLang="vi-VN" sz="2600"/>
              <a:t>Các ràng buộc định nghĩa bằng tiền đề và hậu đề:</a:t>
            </a:r>
          </a:p>
          <a:p>
            <a:pPr lvl="1" eaLnBrk="1" hangingPunct="1">
              <a:lnSpc>
                <a:spcPct val="90000"/>
              </a:lnSpc>
            </a:pPr>
            <a:r>
              <a:rPr lang="en-US" altLang="vi-VN" sz="2400"/>
              <a:t>Ràng buộc tiền đề: chỉ ra điều kiện thỏa mãn trước khi tiến hóa</a:t>
            </a:r>
          </a:p>
          <a:p>
            <a:pPr lvl="1" eaLnBrk="1" hangingPunct="1">
              <a:lnSpc>
                <a:spcPct val="90000"/>
              </a:lnSpc>
            </a:pPr>
            <a:r>
              <a:rPr lang="en-US" altLang="vi-VN" sz="2400"/>
              <a:t>Ràng buộc hậu đề: chỉ ra điều kiện phải thỏa mãn sau khi tiến hóa</a:t>
            </a:r>
          </a:p>
          <a:p>
            <a:pPr lvl="1" eaLnBrk="1" hangingPunct="1">
              <a:lnSpc>
                <a:spcPct val="90000"/>
              </a:lnSpc>
            </a:pPr>
            <a:r>
              <a:rPr lang="en-US" altLang="vi-VN" sz="2400"/>
              <a:t>Ràng buộc tiền và hậu đề: Chỉ ra điều kiện so sánh các trạng thái của cơ sở dữ liệu trước và sau tiến hóa.</a:t>
            </a:r>
          </a:p>
          <a:p>
            <a:pPr eaLnBrk="1" hangingPunct="1">
              <a:lnSpc>
                <a:spcPct val="90000"/>
              </a:lnSpc>
            </a:pPr>
            <a:r>
              <a:rPr lang="en-US" altLang="vi-VN" sz="2600"/>
              <a:t>Các ràng buộc định nghĩa bởi luật ứng xử:</a:t>
            </a:r>
          </a:p>
          <a:p>
            <a:pPr lvl="1" eaLnBrk="1" hangingPunct="1">
              <a:lnSpc>
                <a:spcPct val="90000"/>
              </a:lnSpc>
            </a:pPr>
            <a:r>
              <a:rPr lang="en-US" altLang="vi-VN" sz="2400"/>
              <a:t>Ràng buộc chỉ ra hành động phải thực hiện đáp lại một thay đổi trạng thái chợt đến trong CSDL, thường là khi sự kiện phát sinh và lúc đó nếu một điều kiện nào đó thỏa mãn thì thực hiện một hành động tương ứng.</a:t>
            </a:r>
          </a:p>
        </p:txBody>
      </p:sp>
      <p:sp>
        <p:nvSpPr>
          <p:cNvPr id="2" name="Slide Number Placeholder 1">
            <a:extLst>
              <a:ext uri="{FF2B5EF4-FFF2-40B4-BE49-F238E27FC236}">
                <a16:creationId xmlns:a16="http://schemas.microsoft.com/office/drawing/2014/main" id="{5A099ED1-0565-4F81-B5B5-4AEF56EF453D}"/>
              </a:ext>
            </a:extLst>
          </p:cNvPr>
          <p:cNvSpPr>
            <a:spLocks noGrp="1"/>
          </p:cNvSpPr>
          <p:nvPr>
            <p:ph type="sldNum" sz="quarter" idx="12"/>
          </p:nvPr>
        </p:nvSpPr>
        <p:spPr/>
        <p:txBody>
          <a:bodyPr/>
          <a:lstStyle/>
          <a:p>
            <a:fld id="{75AD155E-7EA3-EA46-B9DC-061AAF62E150}"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3646CADC-0F8C-4CC7-B1EA-FF81596C9259}"/>
              </a:ext>
            </a:extLst>
          </p:cNvPr>
          <p:cNvSpPr>
            <a:spLocks noGrp="1" noChangeArrowheads="1"/>
          </p:cNvSpPr>
          <p:nvPr>
            <p:ph type="title"/>
          </p:nvPr>
        </p:nvSpPr>
        <p:spPr/>
        <p:txBody>
          <a:bodyPr/>
          <a:lstStyle/>
          <a:p>
            <a:r>
              <a:rPr lang="en-US" altLang="vi-VN"/>
              <a:t>3.4 Phân tích HT về động thái</a:t>
            </a:r>
          </a:p>
        </p:txBody>
      </p:sp>
      <p:sp>
        <p:nvSpPr>
          <p:cNvPr id="130051" name="Content Placeholder 2">
            <a:extLst>
              <a:ext uri="{FF2B5EF4-FFF2-40B4-BE49-F238E27FC236}">
                <a16:creationId xmlns:a16="http://schemas.microsoft.com/office/drawing/2014/main" id="{1B180B84-9F5D-4B66-9AB4-2C6944EF1D82}"/>
              </a:ext>
            </a:extLst>
          </p:cNvPr>
          <p:cNvSpPr>
            <a:spLocks noGrp="1" noChangeArrowheads="1"/>
          </p:cNvSpPr>
          <p:nvPr>
            <p:ph idx="1"/>
          </p:nvPr>
        </p:nvSpPr>
        <p:spPr/>
        <p:txBody>
          <a:bodyPr>
            <a:normAutofit/>
          </a:bodyPr>
          <a:lstStyle/>
          <a:p>
            <a:pPr lvl="2"/>
            <a:r>
              <a:rPr lang="en-US" altLang="zh-CN" sz="2400" dirty="0" err="1">
                <a:ea typeface="SimSun" panose="02010600030101010101" pitchFamily="2" charset="-122"/>
              </a:rPr>
              <a:t>Phân</a:t>
            </a:r>
            <a:r>
              <a:rPr lang="en-US" altLang="zh-CN" sz="2400" dirty="0">
                <a:ea typeface="SimSun" panose="02010600030101010101" pitchFamily="2" charset="-122"/>
              </a:rPr>
              <a:t> </a:t>
            </a:r>
            <a:r>
              <a:rPr lang="en-US" altLang="zh-CN" sz="2400" dirty="0" err="1">
                <a:ea typeface="SimSun" panose="02010600030101010101" pitchFamily="2" charset="-122"/>
              </a:rPr>
              <a:t>tích</a:t>
            </a:r>
            <a:r>
              <a:rPr lang="en-US" altLang="zh-CN" sz="2400" dirty="0">
                <a:ea typeface="SimSun" panose="02010600030101010101" pitchFamily="2" charset="-122"/>
              </a:rPr>
              <a:t> </a:t>
            </a:r>
            <a:r>
              <a:rPr lang="en-US" altLang="zh-CN" sz="2400" dirty="0" err="1">
                <a:ea typeface="SimSun" panose="02010600030101010101" pitchFamily="2" charset="-122"/>
              </a:rPr>
              <a:t>hệ</a:t>
            </a:r>
            <a:r>
              <a:rPr lang="en-US" altLang="zh-CN" sz="2400" dirty="0">
                <a:ea typeface="SimSun" panose="02010600030101010101" pitchFamily="2" charset="-122"/>
              </a:rPr>
              <a:t> </a:t>
            </a:r>
            <a:r>
              <a:rPr lang="en-US" altLang="zh-CN" sz="2400" dirty="0" err="1">
                <a:ea typeface="SimSun" panose="02010600030101010101" pitchFamily="2" charset="-122"/>
              </a:rPr>
              <a:t>thống</a:t>
            </a:r>
            <a:r>
              <a:rPr lang="en-US" altLang="zh-CN" sz="2400" dirty="0">
                <a:ea typeface="SimSun" panose="02010600030101010101" pitchFamily="2" charset="-122"/>
              </a:rPr>
              <a:t> </a:t>
            </a:r>
            <a:r>
              <a:rPr lang="en-US" altLang="zh-CN" sz="2400" dirty="0" err="1">
                <a:ea typeface="SimSun" panose="02010600030101010101" pitchFamily="2" charset="-122"/>
              </a:rPr>
              <a:t>về</a:t>
            </a:r>
            <a:r>
              <a:rPr lang="en-US" altLang="zh-CN" sz="2400" dirty="0">
                <a:ea typeface="SimSun" panose="02010600030101010101" pitchFamily="2" charset="-122"/>
              </a:rPr>
              <a:t> </a:t>
            </a:r>
            <a:r>
              <a:rPr lang="en-US" altLang="zh-CN" sz="2400" dirty="0" err="1">
                <a:ea typeface="SimSun" panose="02010600030101010101" pitchFamily="2" charset="-122"/>
              </a:rPr>
              <a:t>theo</a:t>
            </a:r>
            <a:r>
              <a:rPr lang="en-US" altLang="zh-CN" sz="2400" dirty="0">
                <a:ea typeface="SimSun" panose="02010600030101010101" pitchFamily="2" charset="-122"/>
              </a:rPr>
              <a:t> </a:t>
            </a:r>
            <a:r>
              <a:rPr lang="en-US" altLang="zh-CN" sz="2400" dirty="0" err="1">
                <a:ea typeface="SimSun" panose="02010600030101010101" pitchFamily="2" charset="-122"/>
              </a:rPr>
              <a:t>thời</a:t>
            </a:r>
            <a:r>
              <a:rPr lang="en-US" altLang="zh-CN" sz="2400" dirty="0">
                <a:ea typeface="SimSun" panose="02010600030101010101" pitchFamily="2" charset="-122"/>
              </a:rPr>
              <a:t> </a:t>
            </a:r>
            <a:r>
              <a:rPr lang="en-US" altLang="zh-CN" sz="2400" dirty="0" err="1">
                <a:ea typeface="SimSun" panose="02010600030101010101" pitchFamily="2" charset="-122"/>
              </a:rPr>
              <a:t>gian</a:t>
            </a:r>
            <a:r>
              <a:rPr lang="en-US" altLang="zh-CN" sz="2400" dirty="0">
                <a:ea typeface="SimSun" panose="02010600030101010101" pitchFamily="2" charset="-122"/>
              </a:rPr>
              <a:t> </a:t>
            </a:r>
            <a:r>
              <a:rPr lang="en-US" altLang="zh-CN" sz="2400" dirty="0" err="1">
                <a:ea typeface="SimSun" panose="02010600030101010101" pitchFamily="2" charset="-122"/>
              </a:rPr>
              <a:t>với</a:t>
            </a:r>
            <a:r>
              <a:rPr lang="en-US" altLang="zh-CN" sz="2400" dirty="0">
                <a:ea typeface="SimSun" panose="02010600030101010101" pitchFamily="2" charset="-122"/>
              </a:rPr>
              <a:t> </a:t>
            </a:r>
            <a:r>
              <a:rPr lang="en-US" altLang="zh-CN" sz="2400" dirty="0" err="1">
                <a:ea typeface="SimSun" panose="02010600030101010101" pitchFamily="2" charset="-122"/>
              </a:rPr>
              <a:t>biểu</a:t>
            </a:r>
            <a:r>
              <a:rPr lang="en-US" altLang="zh-CN" sz="2400" dirty="0">
                <a:ea typeface="SimSun" panose="02010600030101010101" pitchFamily="2" charset="-122"/>
              </a:rPr>
              <a:t> </a:t>
            </a:r>
            <a:r>
              <a:rPr lang="en-US" altLang="zh-CN" sz="2400" dirty="0" err="1">
                <a:ea typeface="SimSun" panose="02010600030101010101" pitchFamily="2" charset="-122"/>
              </a:rPr>
              <a:t>đồ</a:t>
            </a:r>
            <a:r>
              <a:rPr lang="en-US" altLang="zh-CN" sz="2400" dirty="0">
                <a:ea typeface="SimSun" panose="02010600030101010101" pitchFamily="2" charset="-122"/>
              </a:rPr>
              <a:t> </a:t>
            </a:r>
            <a:r>
              <a:rPr lang="en-US" altLang="zh-CN" sz="2400" dirty="0" err="1">
                <a:ea typeface="SimSun" panose="02010600030101010101" pitchFamily="2" charset="-122"/>
              </a:rPr>
              <a:t>luồng</a:t>
            </a:r>
            <a:r>
              <a:rPr lang="en-US" altLang="zh-CN" sz="2400" dirty="0">
                <a:ea typeface="SimSun" panose="02010600030101010101" pitchFamily="2" charset="-122"/>
              </a:rPr>
              <a:t> </a:t>
            </a:r>
            <a:r>
              <a:rPr lang="en-US" altLang="zh-CN" sz="2400" dirty="0" err="1">
                <a:ea typeface="SimSun" panose="02010600030101010101" pitchFamily="2" charset="-122"/>
              </a:rPr>
              <a:t>dữ</a:t>
            </a:r>
            <a:r>
              <a:rPr lang="en-US" altLang="zh-CN" sz="2400" dirty="0">
                <a:ea typeface="SimSun" panose="02010600030101010101" pitchFamily="2" charset="-122"/>
              </a:rPr>
              <a:t> </a:t>
            </a:r>
            <a:r>
              <a:rPr lang="en-US" altLang="zh-CN" sz="2400" dirty="0" err="1">
                <a:ea typeface="SimSun" panose="02010600030101010101" pitchFamily="2" charset="-122"/>
              </a:rPr>
              <a:t>liệu</a:t>
            </a:r>
            <a:endParaRPr lang="en-US" altLang="zh-CN" sz="2400" dirty="0">
              <a:ea typeface="SimSun" panose="02010600030101010101" pitchFamily="2" charset="-122"/>
            </a:endParaRPr>
          </a:p>
          <a:p>
            <a:pPr lvl="2"/>
            <a:r>
              <a:rPr lang="en-US" altLang="zh-CN" sz="2400" dirty="0" err="1">
                <a:ea typeface="SimSun" panose="02010600030101010101" pitchFamily="2" charset="-122"/>
              </a:rPr>
              <a:t>Đặc</a:t>
            </a:r>
            <a:r>
              <a:rPr lang="en-US" altLang="zh-CN" sz="2400" dirty="0">
                <a:ea typeface="SimSun" panose="02010600030101010101" pitchFamily="2" charset="-122"/>
              </a:rPr>
              <a:t> </a:t>
            </a:r>
            <a:r>
              <a:rPr lang="en-US" altLang="zh-CN" sz="2400" dirty="0" err="1">
                <a:ea typeface="SimSun" panose="02010600030101010101" pitchFamily="2" charset="-122"/>
              </a:rPr>
              <a:t>tả</a:t>
            </a:r>
            <a:r>
              <a:rPr lang="en-US" altLang="zh-CN" sz="2400" dirty="0">
                <a:ea typeface="SimSun" panose="02010600030101010101" pitchFamily="2" charset="-122"/>
              </a:rPr>
              <a:t> </a:t>
            </a:r>
            <a:r>
              <a:rPr lang="en-US" altLang="zh-CN" sz="2400" dirty="0" err="1">
                <a:ea typeface="SimSun" panose="02010600030101010101" pitchFamily="2" charset="-122"/>
              </a:rPr>
              <a:t>chức</a:t>
            </a:r>
            <a:r>
              <a:rPr lang="en-US" altLang="zh-CN" sz="2400" dirty="0">
                <a:ea typeface="SimSun" panose="02010600030101010101" pitchFamily="2" charset="-122"/>
              </a:rPr>
              <a:t> </a:t>
            </a:r>
            <a:r>
              <a:rPr lang="en-US" altLang="zh-CN" sz="2400" dirty="0" err="1">
                <a:ea typeface="SimSun" panose="02010600030101010101" pitchFamily="2" charset="-122"/>
              </a:rPr>
              <a:t>năng</a:t>
            </a:r>
            <a:r>
              <a:rPr lang="en-US" altLang="zh-CN" sz="2400" dirty="0">
                <a:ea typeface="SimSun" panose="02010600030101010101" pitchFamily="2" charset="-122"/>
              </a:rPr>
              <a:t> </a:t>
            </a:r>
            <a:r>
              <a:rPr lang="en-US" altLang="zh-CN" sz="2400" dirty="0" err="1">
                <a:ea typeface="SimSun" panose="02010600030101010101" pitchFamily="2" charset="-122"/>
              </a:rPr>
              <a:t>điều</a:t>
            </a:r>
            <a:r>
              <a:rPr lang="en-US" altLang="zh-CN" sz="2400" dirty="0">
                <a:ea typeface="SimSun" panose="02010600030101010101" pitchFamily="2" charset="-122"/>
              </a:rPr>
              <a:t> </a:t>
            </a:r>
            <a:r>
              <a:rPr lang="en-US" altLang="zh-CN" sz="2400" dirty="0" err="1">
                <a:ea typeface="SimSun" panose="02010600030101010101" pitchFamily="2" charset="-122"/>
              </a:rPr>
              <a:t>khiển</a:t>
            </a:r>
            <a:endParaRPr lang="en-US" altLang="zh-CN" sz="2400" dirty="0">
              <a:ea typeface="SimSun" panose="02010600030101010101" pitchFamily="2" charset="-122"/>
            </a:endParaRPr>
          </a:p>
          <a:p>
            <a:pPr lvl="2"/>
            <a:r>
              <a:rPr lang="en-US" altLang="zh-CN" sz="2400" dirty="0" err="1">
                <a:ea typeface="SimSun" panose="02010600030101010101" pitchFamily="2" charset="-122"/>
              </a:rPr>
              <a:t>Phân</a:t>
            </a:r>
            <a:r>
              <a:rPr lang="en-US" altLang="zh-CN" sz="2400" dirty="0">
                <a:ea typeface="SimSun" panose="02010600030101010101" pitchFamily="2" charset="-122"/>
              </a:rPr>
              <a:t> </a:t>
            </a:r>
            <a:r>
              <a:rPr lang="en-US" altLang="zh-CN" sz="2400" dirty="0" err="1">
                <a:ea typeface="SimSun" panose="02010600030101010101" pitchFamily="2" charset="-122"/>
              </a:rPr>
              <a:t>tích</a:t>
            </a:r>
            <a:r>
              <a:rPr lang="en-US" altLang="zh-CN" sz="2400" dirty="0">
                <a:ea typeface="SimSun" panose="02010600030101010101" pitchFamily="2" charset="-122"/>
              </a:rPr>
              <a:t> </a:t>
            </a:r>
            <a:r>
              <a:rPr lang="en-US" altLang="zh-CN" sz="2400" dirty="0" err="1">
                <a:ea typeface="SimSun" panose="02010600030101010101" pitchFamily="2" charset="-122"/>
              </a:rPr>
              <a:t>hệ</a:t>
            </a:r>
            <a:r>
              <a:rPr lang="en-US" altLang="zh-CN" sz="2400" dirty="0">
                <a:ea typeface="SimSun" panose="02010600030101010101" pitchFamily="2" charset="-122"/>
              </a:rPr>
              <a:t> </a:t>
            </a:r>
            <a:r>
              <a:rPr lang="en-US" altLang="zh-CN" sz="2400" dirty="0" err="1">
                <a:ea typeface="SimSun" panose="02010600030101010101" pitchFamily="2" charset="-122"/>
              </a:rPr>
              <a:t>thống</a:t>
            </a:r>
            <a:r>
              <a:rPr lang="en-US" altLang="zh-CN" sz="2400" dirty="0">
                <a:ea typeface="SimSun" panose="02010600030101010101" pitchFamily="2" charset="-122"/>
              </a:rPr>
              <a:t> </a:t>
            </a:r>
            <a:r>
              <a:rPr lang="en-US" altLang="zh-CN" sz="2400" dirty="0" err="1">
                <a:ea typeface="SimSun" panose="02010600030101010101" pitchFamily="2" charset="-122"/>
              </a:rPr>
              <a:t>thời</a:t>
            </a:r>
            <a:r>
              <a:rPr lang="en-US" altLang="zh-CN" sz="2400" dirty="0">
                <a:ea typeface="SimSun" panose="02010600030101010101" pitchFamily="2" charset="-122"/>
              </a:rPr>
              <a:t> </a:t>
            </a:r>
            <a:r>
              <a:rPr lang="en-US" altLang="zh-CN" sz="2400" dirty="0" err="1">
                <a:ea typeface="SimSun" panose="02010600030101010101" pitchFamily="2" charset="-122"/>
              </a:rPr>
              <a:t>gian</a:t>
            </a:r>
            <a:r>
              <a:rPr lang="en-US" altLang="zh-CN" sz="2400" dirty="0">
                <a:ea typeface="SimSun" panose="02010600030101010101" pitchFamily="2" charset="-122"/>
              </a:rPr>
              <a:t> </a:t>
            </a:r>
            <a:r>
              <a:rPr lang="en-US" altLang="zh-CN" sz="2400" dirty="0" err="1">
                <a:ea typeface="SimSun" panose="02010600030101010101" pitchFamily="2" charset="-122"/>
              </a:rPr>
              <a:t>thực</a:t>
            </a:r>
            <a:endParaRPr lang="en-US" altLang="zh-CN" sz="2400" dirty="0">
              <a:ea typeface="SimSun" panose="02010600030101010101" pitchFamily="2" charset="-122"/>
            </a:endParaRPr>
          </a:p>
          <a:p>
            <a:pPr lvl="2">
              <a:buFont typeface="Wingdings" panose="05000000000000000000" pitchFamily="2" charset="2"/>
              <a:buNone/>
            </a:pPr>
            <a:r>
              <a:rPr lang="en-US" altLang="zh-CN" sz="2400" dirty="0">
                <a:ea typeface="SimSun" panose="02010600030101010101" pitchFamily="2" charset="-122"/>
              </a:rPr>
              <a:t>(</a:t>
            </a:r>
            <a:r>
              <a:rPr lang="en-US" altLang="zh-CN" sz="2400" dirty="0" err="1">
                <a:ea typeface="SimSun" panose="02010600030101010101" pitchFamily="2" charset="-122"/>
              </a:rPr>
              <a:t>Tự</a:t>
            </a:r>
            <a:r>
              <a:rPr lang="en-US" altLang="zh-CN" sz="2400" dirty="0">
                <a:ea typeface="SimSun" panose="02010600030101010101" pitchFamily="2" charset="-122"/>
              </a:rPr>
              <a:t> </a:t>
            </a:r>
            <a:r>
              <a:rPr lang="en-US" altLang="zh-CN" sz="2400" dirty="0" err="1">
                <a:ea typeface="SimSun" panose="02010600030101010101" pitchFamily="2" charset="-122"/>
              </a:rPr>
              <a:t>đọc</a:t>
            </a:r>
            <a:r>
              <a:rPr lang="en-US" altLang="zh-CN" sz="2400" dirty="0">
                <a:ea typeface="SimSun" panose="02010600030101010101" pitchFamily="2" charset="-122"/>
              </a:rPr>
              <a:t>)</a:t>
            </a:r>
          </a:p>
        </p:txBody>
      </p:sp>
      <p:sp>
        <p:nvSpPr>
          <p:cNvPr id="2" name="Slide Number Placeholder 1">
            <a:extLst>
              <a:ext uri="{FF2B5EF4-FFF2-40B4-BE49-F238E27FC236}">
                <a16:creationId xmlns:a16="http://schemas.microsoft.com/office/drawing/2014/main" id="{9437EF24-5362-4B8C-A615-161C1BEB2FAD}"/>
              </a:ext>
            </a:extLst>
          </p:cNvPr>
          <p:cNvSpPr>
            <a:spLocks noGrp="1"/>
          </p:cNvSpPr>
          <p:nvPr>
            <p:ph type="sldNum" sz="quarter" idx="12"/>
          </p:nvPr>
        </p:nvSpPr>
        <p:spPr/>
        <p:txBody>
          <a:bodyPr/>
          <a:lstStyle/>
          <a:p>
            <a:fld id="{75AD155E-7EA3-EA46-B9DC-061AAF62E150}" type="slidenum">
              <a:rPr lang="en-US" smtClean="0"/>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274B2A63-8E77-443F-8E68-979BACA6BE3B}"/>
              </a:ext>
            </a:extLst>
          </p:cNvPr>
          <p:cNvSpPr>
            <a:spLocks noGrp="1" noChangeArrowheads="1"/>
          </p:cNvSpPr>
          <p:nvPr>
            <p:ph type="title"/>
          </p:nvPr>
        </p:nvSpPr>
        <p:spPr/>
        <p:txBody>
          <a:bodyPr/>
          <a:lstStyle/>
          <a:p>
            <a:r>
              <a:rPr lang="en-US" altLang="vi-VN"/>
              <a:t>3.5. Thiết kế kiến trúc HT</a:t>
            </a:r>
          </a:p>
        </p:txBody>
      </p:sp>
      <p:sp>
        <p:nvSpPr>
          <p:cNvPr id="131075" name="Content Placeholder 2">
            <a:extLst>
              <a:ext uri="{FF2B5EF4-FFF2-40B4-BE49-F238E27FC236}">
                <a16:creationId xmlns:a16="http://schemas.microsoft.com/office/drawing/2014/main" id="{FC706295-19E8-457C-97E5-977AC0C74AF6}"/>
              </a:ext>
            </a:extLst>
          </p:cNvPr>
          <p:cNvSpPr>
            <a:spLocks noGrp="1" noChangeArrowheads="1"/>
          </p:cNvSpPr>
          <p:nvPr>
            <p:ph idx="1"/>
          </p:nvPr>
        </p:nvSpPr>
        <p:spPr/>
        <p:txBody>
          <a:bodyPr/>
          <a:lstStyle/>
          <a:p>
            <a:r>
              <a:rPr lang="en-US" altLang="vi-VN" dirty="0" err="1"/>
              <a:t>Lập</a:t>
            </a:r>
            <a:r>
              <a:rPr lang="en-US" altLang="vi-VN" dirty="0"/>
              <a:t> </a:t>
            </a:r>
            <a:r>
              <a:rPr lang="en-US" altLang="vi-VN" dirty="0" err="1"/>
              <a:t>kiến</a:t>
            </a:r>
            <a:r>
              <a:rPr lang="en-US" altLang="vi-VN" dirty="0"/>
              <a:t> </a:t>
            </a:r>
            <a:r>
              <a:rPr lang="en-US" altLang="vi-VN" dirty="0" err="1"/>
              <a:t>trúc</a:t>
            </a:r>
            <a:r>
              <a:rPr lang="en-US" altLang="vi-VN" dirty="0"/>
              <a:t> HT</a:t>
            </a:r>
          </a:p>
          <a:p>
            <a:pPr lvl="1"/>
            <a:r>
              <a:rPr lang="en-US" altLang="vi-VN" dirty="0" err="1"/>
              <a:t>Kiến</a:t>
            </a:r>
            <a:r>
              <a:rPr lang="en-US" altLang="vi-VN" dirty="0"/>
              <a:t> </a:t>
            </a:r>
            <a:r>
              <a:rPr lang="en-US" altLang="vi-VN" dirty="0" err="1"/>
              <a:t>trúc</a:t>
            </a:r>
            <a:r>
              <a:rPr lang="en-US" altLang="vi-VN" dirty="0"/>
              <a:t> Client/Server</a:t>
            </a:r>
          </a:p>
          <a:p>
            <a:pPr lvl="1"/>
            <a:r>
              <a:rPr lang="en-US" altLang="vi-VN" dirty="0" err="1"/>
              <a:t>Kiến</a:t>
            </a:r>
            <a:r>
              <a:rPr lang="en-US" altLang="vi-VN" dirty="0"/>
              <a:t> </a:t>
            </a:r>
            <a:r>
              <a:rPr lang="en-US" altLang="vi-VN" dirty="0" err="1"/>
              <a:t>trúc</a:t>
            </a:r>
            <a:r>
              <a:rPr lang="en-US" altLang="vi-VN" dirty="0"/>
              <a:t> </a:t>
            </a:r>
            <a:r>
              <a:rPr lang="en-US" altLang="vi-VN" dirty="0" err="1"/>
              <a:t>dựa</a:t>
            </a:r>
            <a:r>
              <a:rPr lang="en-US" altLang="vi-VN" dirty="0"/>
              <a:t> </a:t>
            </a:r>
            <a:r>
              <a:rPr lang="en-US" altLang="vi-VN" dirty="0" err="1"/>
              <a:t>trên</a:t>
            </a:r>
            <a:r>
              <a:rPr lang="en-US" altLang="vi-VN" dirty="0"/>
              <a:t> </a:t>
            </a:r>
            <a:r>
              <a:rPr lang="en-GB" altLang="vi-VN" dirty="0"/>
              <a:t>Web/ Internet</a:t>
            </a:r>
            <a:endParaRPr lang="en-US" altLang="vi-VN" dirty="0"/>
          </a:p>
          <a:p>
            <a:r>
              <a:rPr lang="en-US" altLang="vi-VN" dirty="0" err="1"/>
              <a:t>Mô</a:t>
            </a:r>
            <a:r>
              <a:rPr lang="en-US" altLang="vi-VN" dirty="0"/>
              <a:t> </a:t>
            </a:r>
            <a:r>
              <a:rPr lang="en-US" altLang="vi-VN" dirty="0" err="1"/>
              <a:t>hình</a:t>
            </a:r>
            <a:r>
              <a:rPr lang="en-US" altLang="vi-VN" dirty="0"/>
              <a:t> </a:t>
            </a:r>
            <a:r>
              <a:rPr lang="en-US" altLang="vi-VN" dirty="0" err="1"/>
              <a:t>xử</a:t>
            </a:r>
            <a:r>
              <a:rPr lang="en-US" altLang="vi-VN" dirty="0"/>
              <a:t> </a:t>
            </a:r>
            <a:r>
              <a:rPr lang="en-US" altLang="vi-VN" dirty="0" err="1"/>
              <a:t>lý</a:t>
            </a:r>
            <a:r>
              <a:rPr lang="en-US" altLang="vi-VN" dirty="0"/>
              <a:t>: </a:t>
            </a:r>
            <a:r>
              <a:rPr lang="en-US" altLang="vi-VN" dirty="0" err="1"/>
              <a:t>theo</a:t>
            </a:r>
            <a:r>
              <a:rPr lang="en-US" altLang="vi-VN" dirty="0"/>
              <a:t> </a:t>
            </a:r>
            <a:r>
              <a:rPr lang="en-US" altLang="vi-VN" dirty="0" err="1"/>
              <a:t>lô</a:t>
            </a:r>
            <a:r>
              <a:rPr lang="en-US" altLang="vi-VN" dirty="0"/>
              <a:t>, online</a:t>
            </a:r>
          </a:p>
          <a:p>
            <a:pPr lvl="1"/>
            <a:r>
              <a:rPr lang="en-US" altLang="vi-VN" dirty="0" err="1"/>
              <a:t>Mô</a:t>
            </a:r>
            <a:r>
              <a:rPr lang="en-US" altLang="vi-VN" dirty="0"/>
              <a:t> </a:t>
            </a:r>
            <a:r>
              <a:rPr lang="en-US" altLang="vi-VN" dirty="0" err="1"/>
              <a:t>hình</a:t>
            </a:r>
            <a:r>
              <a:rPr lang="en-US" altLang="vi-VN" dirty="0"/>
              <a:t> </a:t>
            </a:r>
            <a:r>
              <a:rPr lang="en-US" altLang="vi-VN" dirty="0" err="1"/>
              <a:t>mạng</a:t>
            </a:r>
            <a:r>
              <a:rPr lang="en-US" altLang="vi-VN" dirty="0"/>
              <a:t>:</a:t>
            </a:r>
          </a:p>
          <a:p>
            <a:pPr lvl="1"/>
            <a:r>
              <a:rPr lang="en-US" altLang="vi-VN" dirty="0" err="1"/>
              <a:t>Mạng</a:t>
            </a:r>
            <a:r>
              <a:rPr lang="en-US" altLang="vi-VN" dirty="0"/>
              <a:t> Wireless</a:t>
            </a:r>
          </a:p>
          <a:p>
            <a:r>
              <a:rPr lang="en-US" altLang="vi-VN" dirty="0" err="1"/>
              <a:t>Quy</a:t>
            </a:r>
            <a:r>
              <a:rPr lang="en-US" altLang="vi-VN" dirty="0"/>
              <a:t> </a:t>
            </a:r>
            <a:r>
              <a:rPr lang="en-US" altLang="vi-VN" dirty="0" err="1"/>
              <a:t>trình</a:t>
            </a:r>
            <a:r>
              <a:rPr lang="en-US" altLang="vi-VN" dirty="0"/>
              <a:t> </a:t>
            </a:r>
            <a:r>
              <a:rPr lang="en-US" altLang="vi-VN" dirty="0" err="1"/>
              <a:t>lập</a:t>
            </a:r>
            <a:r>
              <a:rPr lang="en-US" altLang="vi-VN" dirty="0"/>
              <a:t> </a:t>
            </a:r>
            <a:r>
              <a:rPr lang="en-US" altLang="vi-VN" dirty="0" err="1"/>
              <a:t>kiến</a:t>
            </a:r>
            <a:r>
              <a:rPr lang="en-US" altLang="vi-VN" dirty="0"/>
              <a:t> </a:t>
            </a:r>
            <a:r>
              <a:rPr lang="en-US" altLang="vi-VN" dirty="0" err="1"/>
              <a:t>trúc</a:t>
            </a:r>
            <a:r>
              <a:rPr lang="en-US" altLang="vi-VN" dirty="0"/>
              <a:t> HT</a:t>
            </a:r>
          </a:p>
        </p:txBody>
      </p:sp>
      <p:sp>
        <p:nvSpPr>
          <p:cNvPr id="2" name="Slide Number Placeholder 1">
            <a:extLst>
              <a:ext uri="{FF2B5EF4-FFF2-40B4-BE49-F238E27FC236}">
                <a16:creationId xmlns:a16="http://schemas.microsoft.com/office/drawing/2014/main" id="{9818CB6A-F635-476C-8E52-F874CC824380}"/>
              </a:ext>
            </a:extLst>
          </p:cNvPr>
          <p:cNvSpPr>
            <a:spLocks noGrp="1"/>
          </p:cNvSpPr>
          <p:nvPr>
            <p:ph type="sldNum" sz="quarter" idx="12"/>
          </p:nvPr>
        </p:nvSpPr>
        <p:spPr/>
        <p:txBody>
          <a:bodyPr/>
          <a:lstStyle/>
          <a:p>
            <a:fld id="{75AD155E-7EA3-EA46-B9DC-061AAF62E150}" type="slidenum">
              <a:rPr lang="en-US" smtClean="0"/>
              <a:pPr/>
              <a:t>75</a:t>
            </a:fld>
            <a:endParaRPr lang="en-US" dirty="0"/>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F29C230F-D6C2-4D59-8B76-1DA03D553FF4}"/>
              </a:ext>
            </a:extLst>
          </p:cNvPr>
          <p:cNvSpPr>
            <a:spLocks noGrp="1" noChangeArrowheads="1"/>
          </p:cNvSpPr>
          <p:nvPr>
            <p:ph type="title"/>
          </p:nvPr>
        </p:nvSpPr>
        <p:spPr/>
        <p:txBody>
          <a:bodyPr/>
          <a:lstStyle/>
          <a:p>
            <a:r>
              <a:rPr lang="en-US" altLang="vi-VN"/>
              <a:t>Kiến trúc Client/Server</a:t>
            </a:r>
          </a:p>
        </p:txBody>
      </p:sp>
      <p:sp>
        <p:nvSpPr>
          <p:cNvPr id="133123" name="Content Placeholder 2">
            <a:extLst>
              <a:ext uri="{FF2B5EF4-FFF2-40B4-BE49-F238E27FC236}">
                <a16:creationId xmlns:a16="http://schemas.microsoft.com/office/drawing/2014/main" id="{CF877827-2F45-4045-83A2-7C8BC46C10D6}"/>
              </a:ext>
            </a:extLst>
          </p:cNvPr>
          <p:cNvSpPr>
            <a:spLocks noGrp="1" noChangeArrowheads="1"/>
          </p:cNvSpPr>
          <p:nvPr>
            <p:ph idx="1"/>
          </p:nvPr>
        </p:nvSpPr>
        <p:spPr/>
        <p:txBody>
          <a:bodyPr/>
          <a:lstStyle/>
          <a:p>
            <a:r>
              <a:rPr lang="en-US" altLang="vi-VN"/>
              <a:t>Ưu điểm của kiến trúc Client/Server</a:t>
            </a:r>
          </a:p>
          <a:p>
            <a:r>
              <a:rPr lang="en-US" altLang="vi-VN"/>
              <a:t>Kiểu thiết kế Client/Server</a:t>
            </a:r>
          </a:p>
          <a:p>
            <a:pPr lvl="1"/>
            <a:r>
              <a:rPr lang="en-US" altLang="vi-VN"/>
              <a:t>DB server</a:t>
            </a:r>
          </a:p>
          <a:p>
            <a:pPr lvl="1"/>
            <a:r>
              <a:rPr lang="en-US" altLang="vi-VN"/>
              <a:t>Transaction server</a:t>
            </a:r>
          </a:p>
          <a:p>
            <a:pPr lvl="1"/>
            <a:r>
              <a:rPr lang="en-US" altLang="vi-VN"/>
              <a:t>Object server</a:t>
            </a:r>
          </a:p>
          <a:p>
            <a:pPr lvl="1"/>
            <a:r>
              <a:rPr lang="en-US" altLang="vi-VN"/>
              <a:t>Web server</a:t>
            </a:r>
          </a:p>
          <a:p>
            <a:pPr>
              <a:buFont typeface="Wingdings" panose="05000000000000000000" pitchFamily="2" charset="2"/>
              <a:buNone/>
            </a:pPr>
            <a:endParaRPr lang="en-US" altLang="vi-VN"/>
          </a:p>
        </p:txBody>
      </p:sp>
      <p:sp>
        <p:nvSpPr>
          <p:cNvPr id="2" name="Slide Number Placeholder 1">
            <a:extLst>
              <a:ext uri="{FF2B5EF4-FFF2-40B4-BE49-F238E27FC236}">
                <a16:creationId xmlns:a16="http://schemas.microsoft.com/office/drawing/2014/main" id="{24864910-FFBD-4B4F-B8DE-48F2F90F319F}"/>
              </a:ext>
            </a:extLst>
          </p:cNvPr>
          <p:cNvSpPr>
            <a:spLocks noGrp="1"/>
          </p:cNvSpPr>
          <p:nvPr>
            <p:ph type="sldNum" sz="quarter" idx="12"/>
          </p:nvPr>
        </p:nvSpPr>
        <p:spPr/>
        <p:txBody>
          <a:bodyPr/>
          <a:lstStyle/>
          <a:p>
            <a:fld id="{75AD155E-7EA3-EA46-B9DC-061AAF62E150}" type="slidenum">
              <a:rPr lang="en-US" smtClean="0"/>
              <a:pPr/>
              <a:t>76</a:t>
            </a:fld>
            <a:endParaRPr lang="en-US" dirty="0"/>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D2865D3A-2092-4080-86A3-2FEEB3E9B9C4}"/>
              </a:ext>
            </a:extLst>
          </p:cNvPr>
          <p:cNvSpPr>
            <a:spLocks noGrp="1" noChangeArrowheads="1"/>
          </p:cNvSpPr>
          <p:nvPr>
            <p:ph type="title"/>
          </p:nvPr>
        </p:nvSpPr>
        <p:spPr/>
        <p:txBody>
          <a:bodyPr/>
          <a:lstStyle/>
          <a:p>
            <a:r>
              <a:rPr lang="en-US" altLang="vi-VN" dirty="0" err="1"/>
              <a:t>Kiến</a:t>
            </a:r>
            <a:r>
              <a:rPr lang="en-US" altLang="vi-VN" dirty="0"/>
              <a:t> </a:t>
            </a:r>
            <a:r>
              <a:rPr lang="en-US" altLang="vi-VN" dirty="0" err="1"/>
              <a:t>trúc</a:t>
            </a:r>
            <a:r>
              <a:rPr lang="en-US" altLang="vi-VN" dirty="0"/>
              <a:t> </a:t>
            </a:r>
            <a:r>
              <a:rPr lang="en-US" altLang="vi-VN" dirty="0" err="1"/>
              <a:t>dựa</a:t>
            </a:r>
            <a:r>
              <a:rPr lang="en-US" altLang="vi-VN" dirty="0"/>
              <a:t> </a:t>
            </a:r>
            <a:r>
              <a:rPr lang="en-US" altLang="vi-VN" dirty="0" err="1"/>
              <a:t>trên</a:t>
            </a:r>
            <a:r>
              <a:rPr lang="en-US" altLang="vi-VN" dirty="0"/>
              <a:t> </a:t>
            </a:r>
            <a:r>
              <a:rPr lang="en-GB" altLang="vi-VN" dirty="0"/>
              <a:t>WEB/ </a:t>
            </a:r>
            <a:r>
              <a:rPr lang="en-US" altLang="vi-VN" dirty="0"/>
              <a:t>Internet</a:t>
            </a:r>
          </a:p>
        </p:txBody>
      </p:sp>
      <p:sp>
        <p:nvSpPr>
          <p:cNvPr id="134147" name="Content Placeholder 2">
            <a:extLst>
              <a:ext uri="{FF2B5EF4-FFF2-40B4-BE49-F238E27FC236}">
                <a16:creationId xmlns:a16="http://schemas.microsoft.com/office/drawing/2014/main" id="{E2EF18CD-71B0-41C6-8A1F-2272E5222FAF}"/>
              </a:ext>
            </a:extLst>
          </p:cNvPr>
          <p:cNvSpPr>
            <a:spLocks noGrp="1" noChangeArrowheads="1"/>
          </p:cNvSpPr>
          <p:nvPr>
            <p:ph idx="1"/>
          </p:nvPr>
        </p:nvSpPr>
        <p:spPr>
          <a:xfrm>
            <a:off x="381000" y="1508402"/>
            <a:ext cx="8458200" cy="4724400"/>
          </a:xfrm>
        </p:spPr>
        <p:txBody>
          <a:bodyPr>
            <a:normAutofit/>
          </a:bodyPr>
          <a:lstStyle/>
          <a:p>
            <a:pPr>
              <a:lnSpc>
                <a:spcPct val="90000"/>
              </a:lnSpc>
            </a:pPr>
            <a:r>
              <a:rPr lang="en-US" altLang="zh-CN" dirty="0" err="1">
                <a:ea typeface="SimSun" panose="02010600030101010101" pitchFamily="2" charset="-122"/>
              </a:rPr>
              <a:t>Thương</a:t>
            </a:r>
            <a:r>
              <a:rPr lang="en-US" altLang="zh-CN" dirty="0">
                <a:ea typeface="SimSun" panose="02010600030101010101" pitchFamily="2" charset="-122"/>
              </a:rPr>
              <a:t> </a:t>
            </a:r>
            <a:r>
              <a:rPr lang="en-US" altLang="zh-CN" dirty="0" err="1">
                <a:ea typeface="SimSun" panose="02010600030101010101" pitchFamily="2" charset="-122"/>
              </a:rPr>
              <a:t>mại</a:t>
            </a:r>
            <a:r>
              <a:rPr lang="en-US" altLang="zh-CN" dirty="0">
                <a:ea typeface="SimSun" panose="02010600030101010101" pitchFamily="2" charset="-122"/>
              </a:rPr>
              <a:t> </a:t>
            </a:r>
            <a:r>
              <a:rPr lang="en-US" altLang="zh-CN" dirty="0" err="1">
                <a:ea typeface="SimSun" panose="02010600030101010101" pitchFamily="2" charset="-122"/>
              </a:rPr>
              <a:t>điện</a:t>
            </a:r>
            <a:r>
              <a:rPr lang="en-US" altLang="zh-CN" dirty="0">
                <a:ea typeface="SimSun" panose="02010600030101010101" pitchFamily="2" charset="-122"/>
              </a:rPr>
              <a:t> </a:t>
            </a:r>
            <a:r>
              <a:rPr lang="en-US" altLang="zh-CN" dirty="0" err="1">
                <a:ea typeface="SimSun" panose="02010600030101010101" pitchFamily="2" charset="-122"/>
              </a:rPr>
              <a:t>tử</a:t>
            </a:r>
            <a:r>
              <a:rPr lang="en-US" altLang="zh-CN" dirty="0">
                <a:ea typeface="SimSun" panose="02010600030101010101" pitchFamily="2" charset="-122"/>
              </a:rPr>
              <a:t>: e-Commerce: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giao</a:t>
            </a:r>
            <a:r>
              <a:rPr lang="en-US" altLang="zh-CN" dirty="0">
                <a:ea typeface="SimSun" panose="02010600030101010101" pitchFamily="2" charset="-122"/>
              </a:rPr>
              <a:t> </a:t>
            </a:r>
            <a:r>
              <a:rPr lang="en-US" altLang="zh-CN" dirty="0" err="1">
                <a:ea typeface="SimSun" panose="02010600030101010101" pitchFamily="2" charset="-122"/>
              </a:rPr>
              <a:t>dịch</a:t>
            </a:r>
            <a:r>
              <a:rPr lang="en-US" altLang="zh-CN" dirty="0">
                <a:ea typeface="SimSun" panose="02010600030101010101" pitchFamily="2" charset="-122"/>
              </a:rPr>
              <a:t> </a:t>
            </a:r>
            <a:r>
              <a:rPr lang="en-US" altLang="zh-CN" dirty="0" err="1">
                <a:ea typeface="SimSun" panose="02010600030101010101" pitchFamily="2" charset="-122"/>
              </a:rPr>
              <a:t>mua</a:t>
            </a:r>
            <a:r>
              <a:rPr lang="en-US" altLang="zh-CN" dirty="0">
                <a:ea typeface="SimSun" panose="02010600030101010101" pitchFamily="2" charset="-122"/>
              </a:rPr>
              <a:t> </a:t>
            </a:r>
            <a:r>
              <a:rPr lang="en-US" altLang="zh-CN" dirty="0" err="1">
                <a:ea typeface="SimSun" panose="02010600030101010101" pitchFamily="2" charset="-122"/>
              </a:rPr>
              <a:t>bán</a:t>
            </a:r>
            <a:r>
              <a:rPr lang="en-US" altLang="zh-CN" dirty="0">
                <a:ea typeface="SimSun" panose="02010600030101010101" pitchFamily="2" charset="-122"/>
              </a:rPr>
              <a:t> </a:t>
            </a:r>
            <a:r>
              <a:rPr lang="en-US" altLang="zh-CN" dirty="0" err="1">
                <a:ea typeface="SimSun" panose="02010600030101010101" pitchFamily="2" charset="-122"/>
              </a:rPr>
              <a:t>hàng</a:t>
            </a:r>
            <a:r>
              <a:rPr lang="en-US" altLang="zh-CN" dirty="0">
                <a:ea typeface="SimSun" panose="02010600030101010101" pitchFamily="2" charset="-122"/>
              </a:rPr>
              <a:t> </a:t>
            </a:r>
            <a:r>
              <a:rPr lang="en-US" altLang="zh-CN" dirty="0" err="1">
                <a:ea typeface="SimSun" panose="02010600030101010101" pitchFamily="2" charset="-122"/>
              </a:rPr>
              <a:t>hóa</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tin </a:t>
            </a:r>
            <a:r>
              <a:rPr lang="en-US" altLang="zh-CN" dirty="0" err="1">
                <a:ea typeface="SimSun" panose="02010600030101010101" pitchFamily="2" charset="-122"/>
              </a:rPr>
              <a:t>trên</a:t>
            </a:r>
            <a:r>
              <a:rPr lang="en-US" altLang="zh-CN" dirty="0">
                <a:ea typeface="SimSun" panose="02010600030101010101" pitchFamily="2" charset="-122"/>
              </a:rPr>
              <a:t> Internet</a:t>
            </a:r>
          </a:p>
          <a:p>
            <a:pPr>
              <a:lnSpc>
                <a:spcPct val="90000"/>
              </a:lnSpc>
            </a:pPr>
            <a:r>
              <a:rPr lang="en-US" altLang="zh-CN" dirty="0" err="1">
                <a:ea typeface="SimSun" panose="02010600030101010101" pitchFamily="2" charset="-122"/>
              </a:rPr>
              <a:t>Điện</a:t>
            </a:r>
            <a:r>
              <a:rPr lang="en-US" altLang="zh-CN" dirty="0">
                <a:ea typeface="SimSun" panose="02010600030101010101" pitchFamily="2" charset="-122"/>
              </a:rPr>
              <a:t> </a:t>
            </a:r>
            <a:r>
              <a:rPr lang="en-US" altLang="zh-CN" dirty="0" err="1">
                <a:ea typeface="SimSun" panose="02010600030101010101" pitchFamily="2" charset="-122"/>
              </a:rPr>
              <a:t>toán</a:t>
            </a:r>
            <a:r>
              <a:rPr lang="en-US" altLang="zh-CN" dirty="0">
                <a:ea typeface="SimSun" panose="02010600030101010101" pitchFamily="2" charset="-122"/>
              </a:rPr>
              <a:t> </a:t>
            </a:r>
            <a:r>
              <a:rPr lang="en-US" altLang="zh-CN" dirty="0" err="1">
                <a:ea typeface="SimSun" panose="02010600030101010101" pitchFamily="2" charset="-122"/>
              </a:rPr>
              <a:t>đám</a:t>
            </a:r>
            <a:r>
              <a:rPr lang="en-US" altLang="zh-CN" dirty="0">
                <a:ea typeface="SimSun" panose="02010600030101010101" pitchFamily="2" charset="-122"/>
              </a:rPr>
              <a:t> </a:t>
            </a:r>
            <a:r>
              <a:rPr lang="en-US" altLang="zh-CN" dirty="0" err="1">
                <a:ea typeface="SimSun" panose="02010600030101010101" pitchFamily="2" charset="-122"/>
              </a:rPr>
              <a:t>mây</a:t>
            </a:r>
            <a:r>
              <a:rPr lang="en-US" altLang="zh-CN" dirty="0">
                <a:ea typeface="SimSun" panose="02010600030101010101" pitchFamily="2" charset="-122"/>
              </a:rPr>
              <a:t>- Cloud Computing: </a:t>
            </a:r>
            <a:r>
              <a:rPr lang="en-US" altLang="zh-CN" dirty="0" err="1">
                <a:ea typeface="SimSun" panose="02010600030101010101" pitchFamily="2" charset="-122"/>
              </a:rPr>
              <a:t>là</a:t>
            </a:r>
            <a:r>
              <a:rPr lang="en-US" altLang="zh-CN" dirty="0">
                <a:ea typeface="SimSun" panose="02010600030101010101" pitchFamily="2" charset="-122"/>
              </a:rPr>
              <a:t> </a:t>
            </a:r>
            <a:r>
              <a:rPr lang="en-US" altLang="zh-CN" dirty="0" err="1">
                <a:ea typeface="SimSun" panose="02010600030101010101" pitchFamily="2" charset="-122"/>
              </a:rPr>
              <a:t>sự</a:t>
            </a:r>
            <a:r>
              <a:rPr lang="en-US" altLang="zh-CN" dirty="0">
                <a:ea typeface="SimSun" panose="02010600030101010101" pitchFamily="2" charset="-122"/>
              </a:rPr>
              <a:t> </a:t>
            </a:r>
            <a:r>
              <a:rPr lang="en-US" altLang="zh-CN" dirty="0" err="1">
                <a:ea typeface="SimSun" panose="02010600030101010101" pitchFamily="2" charset="-122"/>
              </a:rPr>
              <a:t>tổng</a:t>
            </a:r>
            <a:r>
              <a:rPr lang="en-US" altLang="zh-CN" dirty="0">
                <a:ea typeface="SimSun" panose="02010600030101010101" pitchFamily="2" charset="-122"/>
              </a:rPr>
              <a:t> </a:t>
            </a:r>
            <a:r>
              <a:rPr lang="en-US" altLang="zh-CN" dirty="0" err="1">
                <a:ea typeface="SimSun" panose="02010600030101010101" pitchFamily="2" charset="-122"/>
              </a:rPr>
              <a:t>hợp</a:t>
            </a:r>
            <a:r>
              <a:rPr lang="en-US" altLang="zh-CN" dirty="0">
                <a:ea typeface="SimSun" panose="02010600030101010101" pitchFamily="2" charset="-122"/>
              </a:rPr>
              <a:t> </a:t>
            </a:r>
            <a:r>
              <a:rPr lang="en-US" altLang="zh-CN" dirty="0" err="1">
                <a:ea typeface="SimSun" panose="02010600030101010101" pitchFamily="2" charset="-122"/>
              </a:rPr>
              <a:t>của</a:t>
            </a:r>
            <a:r>
              <a:rPr lang="en-US" altLang="zh-CN" dirty="0">
                <a:ea typeface="SimSun" panose="02010600030101010101" pitchFamily="2" charset="-122"/>
              </a:rPr>
              <a:t> </a:t>
            </a:r>
            <a:r>
              <a:rPr lang="en-US" altLang="zh-CN" dirty="0" err="1">
                <a:ea typeface="SimSun" panose="02010600030101010101" pitchFamily="2" charset="-122"/>
              </a:rPr>
              <a:t>phần</a:t>
            </a:r>
            <a:r>
              <a:rPr lang="en-US" altLang="zh-CN" dirty="0">
                <a:ea typeface="SimSun" panose="02010600030101010101" pitchFamily="2" charset="-122"/>
              </a:rPr>
              <a:t> </a:t>
            </a:r>
            <a:r>
              <a:rPr lang="en-US" altLang="zh-CN" dirty="0" err="1">
                <a:ea typeface="SimSun" panose="02010600030101010101" pitchFamily="2" charset="-122"/>
              </a:rPr>
              <a:t>mềm</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môi</a:t>
            </a:r>
            <a:r>
              <a:rPr lang="en-US" altLang="zh-CN" dirty="0">
                <a:ea typeface="SimSun" panose="02010600030101010101" pitchFamily="2" charset="-122"/>
              </a:rPr>
              <a:t> </a:t>
            </a:r>
            <a:r>
              <a:rPr lang="en-US" altLang="zh-CN" dirty="0" err="1">
                <a:ea typeface="SimSun" panose="02010600030101010101" pitchFamily="2" charset="-122"/>
              </a:rPr>
              <a:t>trường</a:t>
            </a:r>
            <a:r>
              <a:rPr lang="en-US" altLang="zh-CN" dirty="0">
                <a:ea typeface="SimSun" panose="02010600030101010101" pitchFamily="2" charset="-122"/>
              </a:rPr>
              <a:t> </a:t>
            </a:r>
            <a:r>
              <a:rPr lang="en-US" altLang="zh-CN" dirty="0" err="1">
                <a:ea typeface="SimSun" panose="02010600030101010101" pitchFamily="2" charset="-122"/>
              </a:rPr>
              <a:t>dữ</a:t>
            </a:r>
            <a:r>
              <a:rPr lang="en-US" altLang="zh-CN" dirty="0">
                <a:ea typeface="SimSun" panose="02010600030101010101" pitchFamily="2" charset="-122"/>
              </a:rPr>
              <a:t> </a:t>
            </a:r>
            <a:r>
              <a:rPr lang="en-US" altLang="zh-CN" dirty="0" err="1">
                <a:ea typeface="SimSun" panose="02010600030101010101" pitchFamily="2" charset="-122"/>
              </a:rPr>
              <a:t>liệu</a:t>
            </a:r>
            <a:r>
              <a:rPr lang="en-US" altLang="zh-CN" dirty="0">
                <a:ea typeface="SimSun" panose="02010600030101010101" pitchFamily="2" charset="-122"/>
              </a:rPr>
              <a:t> </a:t>
            </a:r>
            <a:r>
              <a:rPr lang="en-US" altLang="zh-CN" dirty="0" err="1">
                <a:ea typeface="SimSun" panose="02010600030101010101" pitchFamily="2" charset="-122"/>
              </a:rPr>
              <a:t>để</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ứng</a:t>
            </a:r>
            <a:r>
              <a:rPr lang="en-US" altLang="zh-CN" dirty="0">
                <a:ea typeface="SimSun" panose="02010600030101010101" pitchFamily="2" charset="-122"/>
              </a:rPr>
              <a:t> </a:t>
            </a:r>
            <a:r>
              <a:rPr lang="en-US" altLang="zh-CN" dirty="0" err="1">
                <a:ea typeface="SimSun" panose="02010600030101010101" pitchFamily="2" charset="-122"/>
              </a:rPr>
              <a:t>dụng</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dịch</a:t>
            </a:r>
            <a:r>
              <a:rPr lang="en-US" altLang="zh-CN" dirty="0">
                <a:ea typeface="SimSun" panose="02010600030101010101" pitchFamily="2" charset="-122"/>
              </a:rPr>
              <a:t> </a:t>
            </a:r>
            <a:r>
              <a:rPr lang="en-US" altLang="zh-CN" dirty="0" err="1">
                <a:ea typeface="SimSun" panose="02010600030101010101" pitchFamily="2" charset="-122"/>
              </a:rPr>
              <a:t>vụ</a:t>
            </a:r>
            <a:r>
              <a:rPr lang="en-US" altLang="zh-CN" dirty="0">
                <a:ea typeface="SimSun" panose="02010600030101010101" pitchFamily="2" charset="-122"/>
              </a:rPr>
              <a:t> </a:t>
            </a:r>
            <a:r>
              <a:rPr lang="en-US" altLang="zh-CN" dirty="0" err="1">
                <a:ea typeface="SimSun" panose="02010600030101010101" pitchFamily="2" charset="-122"/>
              </a:rPr>
              <a:t>có</a:t>
            </a:r>
            <a:r>
              <a:rPr lang="en-US" altLang="zh-CN" dirty="0">
                <a:ea typeface="SimSun" panose="02010600030101010101" pitchFamily="2" charset="-122"/>
              </a:rPr>
              <a:t> </a:t>
            </a:r>
            <a:r>
              <a:rPr lang="en-US" altLang="zh-CN" dirty="0" err="1">
                <a:ea typeface="SimSun" panose="02010600030101010101" pitchFamily="2" charset="-122"/>
              </a:rPr>
              <a:t>thể</a:t>
            </a:r>
            <a:r>
              <a:rPr lang="en-US" altLang="zh-CN" dirty="0">
                <a:ea typeface="SimSun" panose="02010600030101010101" pitchFamily="2" charset="-122"/>
              </a:rPr>
              <a:t> </a:t>
            </a:r>
            <a:r>
              <a:rPr lang="en-US" altLang="zh-CN" dirty="0" err="1">
                <a:ea typeface="SimSun" panose="02010600030101010101" pitchFamily="2" charset="-122"/>
              </a:rPr>
              <a:t>được</a:t>
            </a:r>
            <a:r>
              <a:rPr lang="en-US" altLang="zh-CN" dirty="0">
                <a:ea typeface="SimSun" panose="02010600030101010101" pitchFamily="2" charset="-122"/>
              </a:rPr>
              <a:t> </a:t>
            </a:r>
            <a:r>
              <a:rPr lang="en-US" altLang="zh-CN" dirty="0" err="1">
                <a:ea typeface="SimSun" panose="02010600030101010101" pitchFamily="2" charset="-122"/>
              </a:rPr>
              <a:t>truy</a:t>
            </a:r>
            <a:r>
              <a:rPr lang="en-US" altLang="zh-CN" dirty="0">
                <a:ea typeface="SimSun" panose="02010600030101010101" pitchFamily="2" charset="-122"/>
              </a:rPr>
              <a:t> </a:t>
            </a:r>
            <a:r>
              <a:rPr lang="en-US" altLang="zh-CN" dirty="0" err="1">
                <a:ea typeface="SimSun" panose="02010600030101010101" pitchFamily="2" charset="-122"/>
              </a:rPr>
              <a:t>nhập</a:t>
            </a:r>
            <a:r>
              <a:rPr lang="en-US" altLang="zh-CN" dirty="0">
                <a:ea typeface="SimSun" panose="02010600030101010101" pitchFamily="2" charset="-122"/>
              </a:rPr>
              <a:t> </a:t>
            </a:r>
            <a:r>
              <a:rPr lang="en-US" altLang="zh-CN" dirty="0" err="1">
                <a:ea typeface="SimSun" panose="02010600030101010101" pitchFamily="2" charset="-122"/>
              </a:rPr>
              <a:t>và</a:t>
            </a:r>
            <a:r>
              <a:rPr lang="en-US" altLang="zh-CN" dirty="0">
                <a:ea typeface="SimSun" panose="02010600030101010101" pitchFamily="2" charset="-122"/>
              </a:rPr>
              <a:t> </a:t>
            </a:r>
            <a:r>
              <a:rPr lang="en-US" altLang="zh-CN" dirty="0" err="1">
                <a:ea typeface="SimSun" panose="02010600030101010101" pitchFamily="2" charset="-122"/>
              </a:rPr>
              <a:t>sử</a:t>
            </a:r>
            <a:r>
              <a:rPr lang="en-US" altLang="zh-CN" dirty="0">
                <a:ea typeface="SimSun" panose="02010600030101010101" pitchFamily="2" charset="-122"/>
              </a:rPr>
              <a:t> </a:t>
            </a:r>
            <a:r>
              <a:rPr lang="en-US" altLang="zh-CN" dirty="0" err="1">
                <a:ea typeface="SimSun" panose="02010600030101010101" pitchFamily="2" charset="-122"/>
              </a:rPr>
              <a:t>dụng</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qua </a:t>
            </a:r>
            <a:r>
              <a:rPr lang="en-US" altLang="zh-CN" dirty="0" err="1">
                <a:ea typeface="SimSun" panose="02010600030101010101" pitchFamily="2" charset="-122"/>
              </a:rPr>
              <a:t>kết</a:t>
            </a:r>
            <a:r>
              <a:rPr lang="en-US" altLang="zh-CN" dirty="0">
                <a:ea typeface="SimSun" panose="02010600030101010101" pitchFamily="2" charset="-122"/>
              </a:rPr>
              <a:t> </a:t>
            </a:r>
            <a:r>
              <a:rPr lang="en-US" altLang="zh-CN" dirty="0" err="1">
                <a:ea typeface="SimSun" panose="02010600030101010101" pitchFamily="2" charset="-122"/>
              </a:rPr>
              <a:t>nối</a:t>
            </a:r>
            <a:r>
              <a:rPr lang="en-US" altLang="zh-CN" dirty="0">
                <a:ea typeface="SimSun" panose="02010600030101010101" pitchFamily="2" charset="-122"/>
              </a:rPr>
              <a:t> Internet</a:t>
            </a:r>
          </a:p>
          <a:p>
            <a:pPr>
              <a:lnSpc>
                <a:spcPct val="90000"/>
              </a:lnSpc>
            </a:pPr>
            <a:r>
              <a:rPr lang="en-US" altLang="zh-CN" dirty="0">
                <a:ea typeface="SimSun" panose="02010600030101010101" pitchFamily="2" charset="-122"/>
              </a:rPr>
              <a:t>Web 2.0: </a:t>
            </a:r>
            <a:r>
              <a:rPr lang="en-US" altLang="zh-CN" dirty="0" err="1">
                <a:ea typeface="SimSun" panose="02010600030101010101" pitchFamily="2" charset="-122"/>
              </a:rPr>
              <a:t>thế</a:t>
            </a:r>
            <a:r>
              <a:rPr lang="en-US" altLang="zh-CN" dirty="0">
                <a:ea typeface="SimSun" panose="02010600030101010101" pitchFamily="2" charset="-122"/>
              </a:rPr>
              <a:t> </a:t>
            </a:r>
            <a:r>
              <a:rPr lang="en-US" altLang="zh-CN" dirty="0" err="1">
                <a:ea typeface="SimSun" panose="02010600030101010101" pitchFamily="2" charset="-122"/>
              </a:rPr>
              <a:t>hệ</a:t>
            </a:r>
            <a:r>
              <a:rPr lang="en-US" altLang="zh-CN" dirty="0">
                <a:ea typeface="SimSun" panose="02010600030101010101" pitchFamily="2" charset="-122"/>
              </a:rPr>
              <a:t> WWW </a:t>
            </a:r>
            <a:r>
              <a:rPr lang="en-US" altLang="zh-CN" dirty="0" err="1">
                <a:ea typeface="SimSun" panose="02010600030101010101" pitchFamily="2" charset="-122"/>
              </a:rPr>
              <a:t>thứ</a:t>
            </a:r>
            <a:r>
              <a:rPr lang="en-US" altLang="zh-CN" dirty="0">
                <a:ea typeface="SimSun" panose="02010600030101010101" pitchFamily="2" charset="-122"/>
              </a:rPr>
              <a:t> 2 </a:t>
            </a:r>
            <a:r>
              <a:rPr lang="en-US" altLang="zh-CN" dirty="0" err="1">
                <a:ea typeface="SimSun" panose="02010600030101010101" pitchFamily="2" charset="-122"/>
              </a:rPr>
              <a:t>giúp</a:t>
            </a:r>
            <a:r>
              <a:rPr lang="en-US" altLang="zh-CN" dirty="0">
                <a:ea typeface="SimSun" panose="02010600030101010101" pitchFamily="2" charset="-122"/>
              </a:rPr>
              <a:t> con </a:t>
            </a: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hợp</a:t>
            </a:r>
            <a:r>
              <a:rPr lang="en-US" altLang="zh-CN" dirty="0">
                <a:ea typeface="SimSun" panose="02010600030101010101" pitchFamily="2" charset="-122"/>
              </a:rPr>
              <a:t>  </a:t>
            </a:r>
            <a:r>
              <a:rPr lang="en-US" altLang="zh-CN" dirty="0" err="1">
                <a:ea typeface="SimSun" panose="02010600030101010101" pitchFamily="2" charset="-122"/>
              </a:rPr>
              <a:t>tác</a:t>
            </a:r>
            <a:r>
              <a:rPr lang="en-US" altLang="zh-CN" dirty="0">
                <a:ea typeface="SimSun" panose="02010600030101010101" pitchFamily="2" charset="-122"/>
              </a:rPr>
              <a:t>, </a:t>
            </a:r>
            <a:r>
              <a:rPr lang="en-US" altLang="zh-CN" dirty="0" err="1">
                <a:ea typeface="SimSun" panose="02010600030101010101" pitchFamily="2" charset="-122"/>
              </a:rPr>
              <a:t>tương</a:t>
            </a:r>
            <a:r>
              <a:rPr lang="en-US" altLang="zh-CN" dirty="0">
                <a:ea typeface="SimSun" panose="02010600030101010101" pitchFamily="2" charset="-122"/>
              </a:rPr>
              <a:t> </a:t>
            </a:r>
            <a:r>
              <a:rPr lang="en-US" altLang="zh-CN" dirty="0" err="1">
                <a:ea typeface="SimSun" panose="02010600030101010101" pitchFamily="2" charset="-122"/>
              </a:rPr>
              <a:t>tác</a:t>
            </a:r>
            <a:r>
              <a:rPr lang="en-US" altLang="zh-CN" dirty="0">
                <a:ea typeface="SimSun" panose="02010600030101010101" pitchFamily="2" charset="-122"/>
              </a:rPr>
              <a:t>, chia </a:t>
            </a:r>
            <a:r>
              <a:rPr lang="en-US" altLang="zh-CN" dirty="0" err="1">
                <a:ea typeface="SimSun" panose="02010600030101010101" pitchFamily="2" charset="-122"/>
              </a:rPr>
              <a:t>sẻ</a:t>
            </a:r>
            <a:r>
              <a:rPr lang="en-US" altLang="zh-CN" dirty="0">
                <a:ea typeface="SimSun" panose="02010600030101010101" pitchFamily="2" charset="-122"/>
              </a:rPr>
              <a:t> </a:t>
            </a:r>
            <a:r>
              <a:rPr lang="en-US" altLang="zh-CN" dirty="0" err="1">
                <a:ea typeface="SimSun" panose="02010600030101010101" pitchFamily="2" charset="-122"/>
              </a:rPr>
              <a:t>thông</a:t>
            </a:r>
            <a:r>
              <a:rPr lang="en-US" altLang="zh-CN" dirty="0">
                <a:ea typeface="SimSun" panose="02010600030101010101" pitchFamily="2" charset="-122"/>
              </a:rPr>
              <a:t> tin </a:t>
            </a:r>
            <a:r>
              <a:rPr lang="en-US" altLang="zh-CN" dirty="0" err="1">
                <a:ea typeface="SimSun" panose="02010600030101010101" pitchFamily="2" charset="-122"/>
              </a:rPr>
              <a:t>linh</a:t>
            </a:r>
            <a:r>
              <a:rPr lang="en-US" altLang="zh-CN" dirty="0">
                <a:ea typeface="SimSun" panose="02010600030101010101" pitchFamily="2" charset="-122"/>
              </a:rPr>
              <a:t> </a:t>
            </a:r>
            <a:r>
              <a:rPr lang="en-US" altLang="zh-CN" dirty="0" err="1">
                <a:ea typeface="SimSun" panose="02010600030101010101" pitchFamily="2" charset="-122"/>
              </a:rPr>
              <a:t>động</a:t>
            </a:r>
            <a:r>
              <a:rPr lang="en-US" altLang="zh-CN" dirty="0">
                <a:ea typeface="SimSun" panose="02010600030101010101" pitchFamily="2" charset="-122"/>
              </a:rPr>
              <a:t> </a:t>
            </a:r>
            <a:r>
              <a:rPr lang="en-US" altLang="zh-CN" dirty="0" err="1">
                <a:ea typeface="SimSun" panose="02010600030101010101" pitchFamily="2" charset="-122"/>
              </a:rPr>
              <a:t>hơn</a:t>
            </a:r>
            <a:r>
              <a:rPr lang="en-US" altLang="zh-CN" dirty="0">
                <a:ea typeface="SimSun" panose="02010600030101010101" pitchFamily="2" charset="-122"/>
              </a:rPr>
              <a:t> </a:t>
            </a:r>
            <a:r>
              <a:rPr lang="en-US" altLang="zh-CN" dirty="0" err="1">
                <a:ea typeface="SimSun" panose="02010600030101010101" pitchFamily="2" charset="-122"/>
              </a:rPr>
              <a:t>dựa</a:t>
            </a:r>
            <a:r>
              <a:rPr lang="en-US" altLang="zh-CN" dirty="0">
                <a:ea typeface="SimSun" panose="02010600030101010101" pitchFamily="2" charset="-122"/>
              </a:rPr>
              <a:t> </a:t>
            </a:r>
            <a:r>
              <a:rPr lang="en-US" altLang="zh-CN" dirty="0" err="1">
                <a:ea typeface="SimSun" panose="02010600030101010101" pitchFamily="2" charset="-122"/>
              </a:rPr>
              <a:t>trên</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ứng</a:t>
            </a:r>
            <a:r>
              <a:rPr lang="en-US" altLang="zh-CN" dirty="0">
                <a:ea typeface="SimSun" panose="02010600030101010101" pitchFamily="2" charset="-122"/>
              </a:rPr>
              <a:t> </a:t>
            </a:r>
            <a:r>
              <a:rPr lang="en-US" altLang="zh-CN" dirty="0" err="1">
                <a:ea typeface="SimSun" panose="02010600030101010101" pitchFamily="2" charset="-122"/>
              </a:rPr>
              <a:t>dụng</a:t>
            </a:r>
            <a:r>
              <a:rPr lang="en-US" altLang="zh-CN" dirty="0">
                <a:ea typeface="SimSun" panose="02010600030101010101" pitchFamily="2" charset="-122"/>
              </a:rPr>
              <a:t> </a:t>
            </a:r>
            <a:r>
              <a:rPr lang="en-US" altLang="zh-CN" dirty="0" err="1">
                <a:ea typeface="SimSun" panose="02010600030101010101" pitchFamily="2" charset="-122"/>
              </a:rPr>
              <a:t>sẵn</a:t>
            </a:r>
            <a:r>
              <a:rPr lang="en-US" altLang="zh-CN" dirty="0">
                <a:ea typeface="SimSun" panose="02010600030101010101" pitchFamily="2" charset="-122"/>
              </a:rPr>
              <a:t> </a:t>
            </a:r>
            <a:r>
              <a:rPr lang="en-US" altLang="zh-CN" dirty="0" err="1">
                <a:ea typeface="SimSun" panose="02010600030101010101" pitchFamily="2" charset="-122"/>
              </a:rPr>
              <a:t>có</a:t>
            </a:r>
            <a:r>
              <a:rPr lang="en-US" altLang="zh-CN" dirty="0">
                <a:ea typeface="SimSun" panose="02010600030101010101" pitchFamily="2" charset="-122"/>
              </a:rPr>
              <a:t> </a:t>
            </a:r>
            <a:r>
              <a:rPr lang="en-US" altLang="zh-CN" dirty="0" err="1">
                <a:ea typeface="SimSun" panose="02010600030101010101" pitchFamily="2" charset="-122"/>
              </a:rPr>
              <a:t>cho</a:t>
            </a:r>
            <a:r>
              <a:rPr lang="en-US" altLang="zh-CN" dirty="0">
                <a:ea typeface="SimSun" panose="02010600030101010101" pitchFamily="2" charset="-122"/>
              </a:rPr>
              <a:t> </a:t>
            </a: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dùng</a:t>
            </a:r>
            <a:r>
              <a:rPr lang="en-US" altLang="zh-CN" dirty="0">
                <a:ea typeface="SimSun" panose="02010600030101010101" pitchFamily="2" charset="-122"/>
              </a:rPr>
              <a:t> </a:t>
            </a:r>
            <a:r>
              <a:rPr lang="en-US" altLang="zh-CN" dirty="0" err="1">
                <a:ea typeface="SimSun" panose="02010600030101010101" pitchFamily="2" charset="-122"/>
              </a:rPr>
              <a:t>hơn</a:t>
            </a:r>
            <a:r>
              <a:rPr lang="en-US" altLang="zh-CN" dirty="0">
                <a:ea typeface="SimSun" panose="02010600030101010101" pitchFamily="2" charset="-122"/>
              </a:rPr>
              <a:t> </a:t>
            </a:r>
            <a:r>
              <a:rPr lang="en-US" altLang="zh-CN" dirty="0" err="1">
                <a:ea typeface="SimSun" panose="02010600030101010101" pitchFamily="2" charset="-122"/>
              </a:rPr>
              <a:t>là</a:t>
            </a:r>
            <a:r>
              <a:rPr lang="en-US" altLang="zh-CN" dirty="0">
                <a:ea typeface="SimSun" panose="02010600030101010101" pitchFamily="2" charset="-122"/>
              </a:rPr>
              <a:t> </a:t>
            </a:r>
            <a:r>
              <a:rPr lang="en-US" altLang="zh-CN" dirty="0" err="1">
                <a:ea typeface="SimSun" panose="02010600030101010101" pitchFamily="2" charset="-122"/>
              </a:rPr>
              <a:t>các</a:t>
            </a:r>
            <a:r>
              <a:rPr lang="en-US" altLang="zh-CN" dirty="0">
                <a:ea typeface="SimSun" panose="02010600030101010101" pitchFamily="2" charset="-122"/>
              </a:rPr>
              <a:t> </a:t>
            </a:r>
            <a:r>
              <a:rPr lang="en-US" altLang="zh-CN" dirty="0" err="1">
                <a:ea typeface="SimSun" panose="02010600030101010101" pitchFamily="2" charset="-122"/>
              </a:rPr>
              <a:t>trang</a:t>
            </a:r>
            <a:r>
              <a:rPr lang="en-US" altLang="zh-CN" dirty="0">
                <a:ea typeface="SimSun" panose="02010600030101010101" pitchFamily="2" charset="-122"/>
              </a:rPr>
              <a:t> HTML </a:t>
            </a:r>
            <a:r>
              <a:rPr lang="en-US" altLang="zh-CN" dirty="0" err="1">
                <a:ea typeface="SimSun" panose="02010600030101010101" pitchFamily="2" charset="-122"/>
              </a:rPr>
              <a:t>tĩnh</a:t>
            </a:r>
            <a:r>
              <a:rPr lang="en-US" altLang="zh-CN" dirty="0">
                <a:ea typeface="SimSun" panose="02010600030101010101" pitchFamily="2" charset="-122"/>
              </a:rPr>
              <a:t>. (</a:t>
            </a:r>
            <a:r>
              <a:rPr lang="en-US" altLang="zh-CN" dirty="0" err="1">
                <a:ea typeface="SimSun" panose="02010600030101010101" pitchFamily="2" charset="-122"/>
              </a:rPr>
              <a:t>trải</a:t>
            </a:r>
            <a:r>
              <a:rPr lang="en-US" altLang="zh-CN" dirty="0">
                <a:ea typeface="SimSun" panose="02010600030101010101" pitchFamily="2" charset="-122"/>
              </a:rPr>
              <a:t> </a:t>
            </a:r>
            <a:r>
              <a:rPr lang="en-US" altLang="zh-CN" dirty="0" err="1">
                <a:ea typeface="SimSun" panose="02010600030101010101" pitchFamily="2" charset="-122"/>
              </a:rPr>
              <a:t>nghiệm</a:t>
            </a:r>
            <a:r>
              <a:rPr lang="en-US" altLang="zh-CN" dirty="0">
                <a:ea typeface="SimSun" panose="02010600030101010101" pitchFamily="2" charset="-122"/>
              </a:rPr>
              <a:t> </a:t>
            </a:r>
            <a:r>
              <a:rPr lang="en-US" altLang="zh-CN" dirty="0" err="1">
                <a:ea typeface="SimSun" panose="02010600030101010101" pitchFamily="2" charset="-122"/>
              </a:rPr>
              <a:t>tương</a:t>
            </a:r>
            <a:r>
              <a:rPr lang="en-US" altLang="zh-CN" dirty="0">
                <a:ea typeface="SimSun" panose="02010600030101010101" pitchFamily="2" charset="-122"/>
              </a:rPr>
              <a:t> </a:t>
            </a:r>
            <a:r>
              <a:rPr lang="en-US" altLang="zh-CN" dirty="0" err="1">
                <a:ea typeface="SimSun" panose="02010600030101010101" pitchFamily="2" charset="-122"/>
              </a:rPr>
              <a:t>tác</a:t>
            </a:r>
            <a:r>
              <a:rPr lang="en-US" altLang="zh-CN" dirty="0">
                <a:ea typeface="SimSun" panose="02010600030101010101" pitchFamily="2" charset="-122"/>
              </a:rPr>
              <a:t>)</a:t>
            </a:r>
            <a:endParaRPr lang="en-US" altLang="zh-CN" i="1" dirty="0">
              <a:ea typeface="SimSun" panose="02010600030101010101" pitchFamily="2" charset="-122"/>
            </a:endParaRPr>
          </a:p>
        </p:txBody>
      </p:sp>
      <p:sp>
        <p:nvSpPr>
          <p:cNvPr id="2" name="Slide Number Placeholder 1">
            <a:extLst>
              <a:ext uri="{FF2B5EF4-FFF2-40B4-BE49-F238E27FC236}">
                <a16:creationId xmlns:a16="http://schemas.microsoft.com/office/drawing/2014/main" id="{33E04C84-9602-478D-A50F-E48E7F63AE7F}"/>
              </a:ext>
            </a:extLst>
          </p:cNvPr>
          <p:cNvSpPr>
            <a:spLocks noGrp="1"/>
          </p:cNvSpPr>
          <p:nvPr>
            <p:ph type="sldNum" sz="quarter" idx="12"/>
          </p:nvPr>
        </p:nvSpPr>
        <p:spPr/>
        <p:txBody>
          <a:bodyPr/>
          <a:lstStyle/>
          <a:p>
            <a:fld id="{75AD155E-7EA3-EA46-B9DC-061AAF62E150}" type="slidenum">
              <a:rPr lang="en-US" smtClean="0"/>
              <a:pPr/>
              <a:t>77</a:t>
            </a:fld>
            <a:endParaRPr lang="en-US" dirty="0"/>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DA5A34BE-11A7-4D7C-982B-AD54DDA9B34A}"/>
              </a:ext>
            </a:extLst>
          </p:cNvPr>
          <p:cNvSpPr>
            <a:spLocks noGrp="1" noChangeArrowheads="1"/>
          </p:cNvSpPr>
          <p:nvPr>
            <p:ph type="title"/>
          </p:nvPr>
        </p:nvSpPr>
        <p:spPr/>
        <p:txBody>
          <a:bodyPr/>
          <a:lstStyle/>
          <a:p>
            <a:r>
              <a:rPr lang="en-US" altLang="vi-VN"/>
              <a:t>Mô hình mạng</a:t>
            </a:r>
          </a:p>
        </p:txBody>
      </p:sp>
      <p:sp>
        <p:nvSpPr>
          <p:cNvPr id="135171" name="Content Placeholder 2">
            <a:extLst>
              <a:ext uri="{FF2B5EF4-FFF2-40B4-BE49-F238E27FC236}">
                <a16:creationId xmlns:a16="http://schemas.microsoft.com/office/drawing/2014/main" id="{6483D8C2-E151-4236-9B44-F15B5FD84952}"/>
              </a:ext>
            </a:extLst>
          </p:cNvPr>
          <p:cNvSpPr>
            <a:spLocks noGrp="1" noChangeArrowheads="1"/>
          </p:cNvSpPr>
          <p:nvPr>
            <p:ph idx="1"/>
          </p:nvPr>
        </p:nvSpPr>
        <p:spPr/>
        <p:txBody>
          <a:bodyPr/>
          <a:lstStyle/>
          <a:p>
            <a:r>
              <a:rPr lang="en-US" altLang="vi-VN"/>
              <a:t>Mô hình kết nối HT mở</a:t>
            </a:r>
          </a:p>
          <a:p>
            <a:r>
              <a:rPr lang="en-US" altLang="vi-VN"/>
              <a:t>Giao thức mạng: TCP/IP, FTP</a:t>
            </a:r>
          </a:p>
          <a:p>
            <a:r>
              <a:rPr lang="en-US" altLang="vi-VN"/>
              <a:t>Topo mạng: bus, star, ring, mesh network</a:t>
            </a:r>
          </a:p>
        </p:txBody>
      </p:sp>
      <p:sp>
        <p:nvSpPr>
          <p:cNvPr id="2" name="Slide Number Placeholder 1">
            <a:extLst>
              <a:ext uri="{FF2B5EF4-FFF2-40B4-BE49-F238E27FC236}">
                <a16:creationId xmlns:a16="http://schemas.microsoft.com/office/drawing/2014/main" id="{27053A72-C68E-4FC1-8898-1EB03B6922AF}"/>
              </a:ext>
            </a:extLst>
          </p:cNvPr>
          <p:cNvSpPr>
            <a:spLocks noGrp="1"/>
          </p:cNvSpPr>
          <p:nvPr>
            <p:ph type="sldNum" sz="quarter" idx="12"/>
          </p:nvPr>
        </p:nvSpPr>
        <p:spPr/>
        <p:txBody>
          <a:bodyPr/>
          <a:lstStyle/>
          <a:p>
            <a:fld id="{75AD155E-7EA3-EA46-B9DC-061AAF62E150}" type="slidenum">
              <a:rPr lang="en-US" smtClean="0"/>
              <a:pPr/>
              <a:t>78</a:t>
            </a:fld>
            <a:endParaRPr lang="en-US" dirty="0"/>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8E047EC9-6578-4EF7-9A5A-C6317A2E5266}"/>
              </a:ext>
            </a:extLst>
          </p:cNvPr>
          <p:cNvSpPr>
            <a:spLocks noGrp="1" noChangeArrowheads="1"/>
          </p:cNvSpPr>
          <p:nvPr>
            <p:ph type="title"/>
          </p:nvPr>
        </p:nvSpPr>
        <p:spPr/>
        <p:txBody>
          <a:bodyPr/>
          <a:lstStyle/>
          <a:p>
            <a:r>
              <a:rPr lang="en-US" altLang="vi-VN"/>
              <a:t>Mạng Wireless</a:t>
            </a:r>
          </a:p>
        </p:txBody>
      </p:sp>
      <p:sp>
        <p:nvSpPr>
          <p:cNvPr id="136195" name="Content Placeholder 2">
            <a:extLst>
              <a:ext uri="{FF2B5EF4-FFF2-40B4-BE49-F238E27FC236}">
                <a16:creationId xmlns:a16="http://schemas.microsoft.com/office/drawing/2014/main" id="{754A37E2-98C6-4546-AC9C-9017A63B6CE8}"/>
              </a:ext>
            </a:extLst>
          </p:cNvPr>
          <p:cNvSpPr>
            <a:spLocks noGrp="1" noChangeArrowheads="1"/>
          </p:cNvSpPr>
          <p:nvPr>
            <p:ph idx="1"/>
          </p:nvPr>
        </p:nvSpPr>
        <p:spPr/>
        <p:txBody>
          <a:bodyPr/>
          <a:lstStyle/>
          <a:p>
            <a:r>
              <a:rPr lang="en-US" altLang="vi-VN"/>
              <a:t>Các chuẩn mạng Wireless</a:t>
            </a:r>
          </a:p>
          <a:p>
            <a:r>
              <a:rPr lang="en-US" altLang="vi-VN"/>
              <a:t>IEEE 802.11(i/n/y): 802.16</a:t>
            </a:r>
          </a:p>
          <a:p>
            <a:r>
              <a:rPr lang="en-US" altLang="vi-VN"/>
              <a:t>Topo Wireless</a:t>
            </a:r>
          </a:p>
          <a:p>
            <a:r>
              <a:rPr lang="en-US" altLang="vi-VN"/>
              <a:t>Xu hướng Wireless</a:t>
            </a:r>
          </a:p>
          <a:p>
            <a:pPr>
              <a:buFont typeface="Wingdings" panose="05000000000000000000" pitchFamily="2" charset="2"/>
              <a:buNone/>
            </a:pPr>
            <a:endParaRPr lang="en-US" altLang="vi-VN"/>
          </a:p>
        </p:txBody>
      </p:sp>
      <p:sp>
        <p:nvSpPr>
          <p:cNvPr id="2" name="Slide Number Placeholder 1">
            <a:extLst>
              <a:ext uri="{FF2B5EF4-FFF2-40B4-BE49-F238E27FC236}">
                <a16:creationId xmlns:a16="http://schemas.microsoft.com/office/drawing/2014/main" id="{B5FCBE49-0DA1-4664-98C1-5EECBFD380A3}"/>
              </a:ext>
            </a:extLst>
          </p:cNvPr>
          <p:cNvSpPr>
            <a:spLocks noGrp="1"/>
          </p:cNvSpPr>
          <p:nvPr>
            <p:ph type="sldNum" sz="quarter" idx="12"/>
          </p:nvPr>
        </p:nvSpPr>
        <p:spPr/>
        <p:txBody>
          <a:bodyPr/>
          <a:lstStyle/>
          <a:p>
            <a:fld id="{75AD155E-7EA3-EA46-B9DC-061AAF62E150}" type="slidenum">
              <a:rPr lang="en-US" smtClean="0"/>
              <a:pPr/>
              <a:t>79</a:t>
            </a:fld>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EA5284B-CB46-4318-8845-95F006447B7B}"/>
              </a:ext>
            </a:extLst>
          </p:cNvPr>
          <p:cNvSpPr>
            <a:spLocks noGrp="1" noChangeArrowheads="1"/>
          </p:cNvSpPr>
          <p:nvPr>
            <p:ph type="title"/>
          </p:nvPr>
        </p:nvSpPr>
        <p:spPr/>
        <p:txBody>
          <a:bodyPr/>
          <a:lstStyle/>
          <a:p>
            <a:pPr eaLnBrk="1" hangingPunct="1"/>
            <a:r>
              <a:rPr lang="en-US" altLang="vi-VN" dirty="0"/>
              <a:t>3.2.1 </a:t>
            </a:r>
            <a:r>
              <a:rPr lang="en-US" altLang="vi-VN" dirty="0" err="1"/>
              <a:t>Biểu</a:t>
            </a:r>
            <a:r>
              <a:rPr lang="en-US" altLang="vi-VN" dirty="0"/>
              <a:t> </a:t>
            </a:r>
            <a:r>
              <a:rPr lang="en-US" altLang="vi-VN" dirty="0" err="1"/>
              <a:t>đồ</a:t>
            </a:r>
            <a:r>
              <a:rPr lang="en-US" altLang="vi-VN" dirty="0"/>
              <a:t> </a:t>
            </a:r>
            <a:r>
              <a:rPr lang="en-US" altLang="vi-VN" dirty="0" err="1"/>
              <a:t>phân</a:t>
            </a:r>
            <a:r>
              <a:rPr lang="en-US" altLang="vi-VN" dirty="0"/>
              <a:t> </a:t>
            </a:r>
            <a:r>
              <a:rPr lang="en-US" altLang="vi-VN" dirty="0" err="1"/>
              <a:t>rã</a:t>
            </a:r>
            <a:r>
              <a:rPr lang="en-US" altLang="vi-VN" dirty="0"/>
              <a:t> </a:t>
            </a:r>
            <a:r>
              <a:rPr lang="en-US" altLang="vi-VN" dirty="0" err="1"/>
              <a:t>chức</a:t>
            </a:r>
            <a:r>
              <a:rPr lang="en-US" altLang="vi-VN" dirty="0"/>
              <a:t> </a:t>
            </a:r>
            <a:r>
              <a:rPr lang="en-US" altLang="vi-VN" dirty="0" err="1"/>
              <a:t>năng</a:t>
            </a:r>
            <a:endParaRPr lang="en-US" altLang="vi-VN" dirty="0"/>
          </a:p>
        </p:txBody>
      </p:sp>
      <p:sp>
        <p:nvSpPr>
          <p:cNvPr id="17411" name="Rectangle 3">
            <a:extLst>
              <a:ext uri="{FF2B5EF4-FFF2-40B4-BE49-F238E27FC236}">
                <a16:creationId xmlns:a16="http://schemas.microsoft.com/office/drawing/2014/main" id="{B3D7D1B6-FDE0-4E4B-8521-D658E882D7B5}"/>
              </a:ext>
            </a:extLst>
          </p:cNvPr>
          <p:cNvSpPr>
            <a:spLocks noGrp="1" noChangeArrowheads="1"/>
          </p:cNvSpPr>
          <p:nvPr>
            <p:ph idx="1"/>
          </p:nvPr>
        </p:nvSpPr>
        <p:spPr/>
        <p:txBody>
          <a:bodyPr/>
          <a:lstStyle/>
          <a:p>
            <a:pPr eaLnBrk="1" hangingPunct="1">
              <a:lnSpc>
                <a:spcPct val="90000"/>
              </a:lnSpc>
            </a:pPr>
            <a:r>
              <a:rPr lang="en-US" altLang="vi-VN" dirty="0" err="1"/>
              <a:t>Đặc</a:t>
            </a:r>
            <a:r>
              <a:rPr lang="en-US" altLang="vi-VN" dirty="0"/>
              <a:t> </a:t>
            </a:r>
            <a:r>
              <a:rPr lang="en-US" altLang="vi-VN" dirty="0" err="1"/>
              <a:t>điểm</a:t>
            </a:r>
            <a:r>
              <a:rPr lang="en-US" altLang="vi-VN" dirty="0"/>
              <a:t> </a:t>
            </a:r>
            <a:r>
              <a:rPr lang="en-US" altLang="vi-VN" dirty="0" err="1"/>
              <a:t>của</a:t>
            </a:r>
            <a:r>
              <a:rPr lang="en-US" altLang="vi-VN" dirty="0"/>
              <a:t> BPC: </a:t>
            </a:r>
          </a:p>
          <a:p>
            <a:pPr lvl="1" eaLnBrk="1" hangingPunct="1">
              <a:lnSpc>
                <a:spcPct val="90000"/>
              </a:lnSpc>
            </a:pPr>
            <a:r>
              <a:rPr lang="en-US" altLang="vi-VN" dirty="0"/>
              <a:t>Cho </a:t>
            </a:r>
            <a:r>
              <a:rPr lang="en-US" altLang="vi-VN" dirty="0" err="1"/>
              <a:t>một</a:t>
            </a:r>
            <a:r>
              <a:rPr lang="en-US" altLang="vi-VN" dirty="0"/>
              <a:t> </a:t>
            </a:r>
            <a:r>
              <a:rPr lang="en-US" altLang="vi-VN" dirty="0" err="1"/>
              <a:t>cái</a:t>
            </a:r>
            <a:r>
              <a:rPr lang="en-US" altLang="vi-VN" dirty="0"/>
              <a:t> </a:t>
            </a:r>
            <a:r>
              <a:rPr lang="en-US" altLang="vi-VN" dirty="0" err="1"/>
              <a:t>nhìn</a:t>
            </a:r>
            <a:r>
              <a:rPr lang="en-US" altLang="vi-VN" dirty="0"/>
              <a:t> </a:t>
            </a:r>
            <a:r>
              <a:rPr lang="en-US" altLang="vi-VN" dirty="0" err="1"/>
              <a:t>khái</a:t>
            </a:r>
            <a:r>
              <a:rPr lang="en-US" altLang="vi-VN" dirty="0"/>
              <a:t> </a:t>
            </a:r>
            <a:r>
              <a:rPr lang="en-US" altLang="vi-VN" dirty="0" err="1"/>
              <a:t>quát</a:t>
            </a:r>
            <a:r>
              <a:rPr lang="en-US" altLang="vi-VN" dirty="0"/>
              <a:t> </a:t>
            </a:r>
            <a:r>
              <a:rPr lang="en-US" altLang="vi-VN" dirty="0" err="1"/>
              <a:t>dễ</a:t>
            </a:r>
            <a:r>
              <a:rPr lang="en-US" altLang="vi-VN" dirty="0"/>
              <a:t> </a:t>
            </a:r>
            <a:r>
              <a:rPr lang="en-US" altLang="vi-VN" dirty="0" err="1"/>
              <a:t>hiểu</a:t>
            </a:r>
            <a:r>
              <a:rPr lang="en-US" altLang="vi-VN" dirty="0"/>
              <a:t> </a:t>
            </a:r>
            <a:r>
              <a:rPr lang="en-US" altLang="vi-VN" dirty="0" err="1"/>
              <a:t>từ</a:t>
            </a:r>
            <a:r>
              <a:rPr lang="en-US" altLang="vi-VN" dirty="0"/>
              <a:t> </a:t>
            </a:r>
            <a:r>
              <a:rPr lang="en-US" altLang="vi-VN" dirty="0" err="1"/>
              <a:t>đại</a:t>
            </a:r>
            <a:r>
              <a:rPr lang="en-US" altLang="vi-VN" dirty="0"/>
              <a:t> </a:t>
            </a:r>
            <a:r>
              <a:rPr lang="en-US" altLang="vi-VN" dirty="0" err="1"/>
              <a:t>thể</a:t>
            </a:r>
            <a:r>
              <a:rPr lang="en-US" altLang="vi-VN" dirty="0"/>
              <a:t> </a:t>
            </a:r>
            <a:r>
              <a:rPr lang="en-US" altLang="vi-VN" dirty="0" err="1"/>
              <a:t>đến</a:t>
            </a:r>
            <a:r>
              <a:rPr lang="en-US" altLang="vi-VN" dirty="0"/>
              <a:t> chi </a:t>
            </a:r>
            <a:r>
              <a:rPr lang="en-US" altLang="vi-VN" dirty="0" err="1"/>
              <a:t>tiết</a:t>
            </a:r>
            <a:r>
              <a:rPr lang="en-US" altLang="vi-VN" dirty="0"/>
              <a:t>  </a:t>
            </a:r>
            <a:r>
              <a:rPr lang="en-US" altLang="vi-VN" dirty="0" err="1"/>
              <a:t>về</a:t>
            </a:r>
            <a:r>
              <a:rPr lang="en-US" altLang="vi-VN" dirty="0"/>
              <a:t> </a:t>
            </a:r>
            <a:r>
              <a:rPr lang="en-US" altLang="vi-VN" dirty="0" err="1"/>
              <a:t>các</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nhiệm</a:t>
            </a:r>
            <a:r>
              <a:rPr lang="en-US" altLang="vi-VN" dirty="0"/>
              <a:t> </a:t>
            </a:r>
            <a:r>
              <a:rPr lang="en-US" altLang="vi-VN" dirty="0" err="1"/>
              <a:t>vụ</a:t>
            </a:r>
            <a:r>
              <a:rPr lang="en-US" altLang="vi-VN" dirty="0"/>
              <a:t> </a:t>
            </a:r>
            <a:r>
              <a:rPr lang="en-US" altLang="vi-VN" dirty="0" err="1"/>
              <a:t>cần</a:t>
            </a:r>
            <a:r>
              <a:rPr lang="en-US" altLang="vi-VN" dirty="0"/>
              <a:t> </a:t>
            </a:r>
            <a:r>
              <a:rPr lang="en-US" altLang="vi-VN" dirty="0" err="1"/>
              <a:t>thực</a:t>
            </a:r>
            <a:r>
              <a:rPr lang="en-US" altLang="vi-VN" dirty="0"/>
              <a:t> </a:t>
            </a:r>
            <a:r>
              <a:rPr lang="en-US" altLang="vi-VN" dirty="0" err="1"/>
              <a:t>hiện</a:t>
            </a:r>
            <a:r>
              <a:rPr lang="en-US" altLang="vi-VN" dirty="0"/>
              <a:t>.</a:t>
            </a:r>
          </a:p>
          <a:p>
            <a:pPr lvl="1" eaLnBrk="1" hangingPunct="1">
              <a:lnSpc>
                <a:spcPct val="90000"/>
              </a:lnSpc>
            </a:pPr>
            <a:r>
              <a:rPr lang="en-US" altLang="vi-VN" dirty="0" err="1"/>
              <a:t>Dễ</a:t>
            </a:r>
            <a:r>
              <a:rPr lang="en-US" altLang="vi-VN" dirty="0"/>
              <a:t> </a:t>
            </a:r>
            <a:r>
              <a:rPr lang="en-US" altLang="vi-VN" dirty="0" err="1"/>
              <a:t>thành</a:t>
            </a:r>
            <a:r>
              <a:rPr lang="en-US" altLang="vi-VN" dirty="0"/>
              <a:t> </a:t>
            </a:r>
            <a:r>
              <a:rPr lang="en-US" altLang="vi-VN" dirty="0" err="1"/>
              <a:t>lập</a:t>
            </a:r>
            <a:r>
              <a:rPr lang="en-US" altLang="vi-VN" dirty="0"/>
              <a:t> </a:t>
            </a:r>
            <a:r>
              <a:rPr lang="en-US" altLang="vi-VN" dirty="0" err="1"/>
              <a:t>bằng</a:t>
            </a:r>
            <a:r>
              <a:rPr lang="en-US" altLang="vi-VN" dirty="0"/>
              <a:t> </a:t>
            </a:r>
            <a:r>
              <a:rPr lang="en-US" altLang="vi-VN" dirty="0" err="1"/>
              <a:t>cách</a:t>
            </a:r>
            <a:r>
              <a:rPr lang="en-US" altLang="vi-VN" dirty="0"/>
              <a:t> </a:t>
            </a:r>
            <a:r>
              <a:rPr lang="en-US" altLang="vi-VN" dirty="0" err="1"/>
              <a:t>phân</a:t>
            </a:r>
            <a:r>
              <a:rPr lang="en-US" altLang="vi-VN" dirty="0"/>
              <a:t> </a:t>
            </a:r>
            <a:r>
              <a:rPr lang="en-US" altLang="vi-VN" dirty="0" err="1"/>
              <a:t>rã</a:t>
            </a:r>
            <a:r>
              <a:rPr lang="en-US" altLang="vi-VN" dirty="0"/>
              <a:t> hay </a:t>
            </a:r>
            <a:r>
              <a:rPr lang="en-US" altLang="vi-VN" dirty="0" err="1"/>
              <a:t>tổng</a:t>
            </a:r>
            <a:r>
              <a:rPr lang="en-US" altLang="vi-VN" dirty="0"/>
              <a:t> </a:t>
            </a:r>
            <a:r>
              <a:rPr lang="en-US" altLang="vi-VN" dirty="0" err="1"/>
              <a:t>hợp</a:t>
            </a:r>
            <a:endParaRPr lang="en-US" altLang="vi-VN" dirty="0"/>
          </a:p>
          <a:p>
            <a:pPr lvl="1" eaLnBrk="1" hangingPunct="1">
              <a:lnSpc>
                <a:spcPct val="90000"/>
              </a:lnSpc>
            </a:pPr>
            <a:r>
              <a:rPr lang="en-US" altLang="vi-VN" dirty="0" err="1"/>
              <a:t>Có</a:t>
            </a:r>
            <a:r>
              <a:rPr lang="en-US" altLang="vi-VN" dirty="0"/>
              <a:t> </a:t>
            </a:r>
            <a:r>
              <a:rPr lang="en-US" altLang="vi-VN" dirty="0" err="1"/>
              <a:t>tính</a:t>
            </a:r>
            <a:r>
              <a:rPr lang="en-US" altLang="vi-VN" dirty="0"/>
              <a:t> </a:t>
            </a:r>
            <a:r>
              <a:rPr lang="en-US" altLang="vi-VN" dirty="0" err="1"/>
              <a:t>chất</a:t>
            </a:r>
            <a:r>
              <a:rPr lang="en-US" altLang="vi-VN" dirty="0"/>
              <a:t> </a:t>
            </a:r>
            <a:r>
              <a:rPr lang="en-US" altLang="vi-VN" dirty="0" err="1"/>
              <a:t>tĩnh</a:t>
            </a:r>
            <a:r>
              <a:rPr lang="en-US" altLang="vi-VN" dirty="0"/>
              <a:t>: </a:t>
            </a:r>
            <a:r>
              <a:rPr lang="en-US" altLang="vi-VN" dirty="0" err="1"/>
              <a:t>chỉ</a:t>
            </a:r>
            <a:r>
              <a:rPr lang="en-US" altLang="vi-VN" dirty="0"/>
              <a:t> </a:t>
            </a:r>
            <a:r>
              <a:rPr lang="en-US" altLang="vi-VN" dirty="0" err="1"/>
              <a:t>thấy</a:t>
            </a:r>
            <a:r>
              <a:rPr lang="en-US" altLang="vi-VN" dirty="0"/>
              <a:t> </a:t>
            </a:r>
            <a:r>
              <a:rPr lang="en-US" altLang="vi-VN" dirty="0" err="1"/>
              <a:t>các</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mà</a:t>
            </a:r>
            <a:r>
              <a:rPr lang="en-US" altLang="vi-VN" dirty="0"/>
              <a:t> </a:t>
            </a:r>
            <a:r>
              <a:rPr lang="en-US" altLang="vi-VN" dirty="0" err="1"/>
              <a:t>không</a:t>
            </a:r>
            <a:r>
              <a:rPr lang="en-US" altLang="vi-VN" dirty="0"/>
              <a:t> </a:t>
            </a:r>
            <a:r>
              <a:rPr lang="en-US" altLang="vi-VN" dirty="0" err="1"/>
              <a:t>thấy</a:t>
            </a:r>
            <a:r>
              <a:rPr lang="en-US" altLang="vi-VN" dirty="0"/>
              <a:t> </a:t>
            </a:r>
            <a:r>
              <a:rPr lang="en-US" altLang="vi-VN" dirty="0" err="1"/>
              <a:t>tiến</a:t>
            </a:r>
            <a:r>
              <a:rPr lang="en-US" altLang="vi-VN" dirty="0"/>
              <a:t> </a:t>
            </a:r>
            <a:r>
              <a:rPr lang="en-US" altLang="vi-VN" dirty="0" err="1"/>
              <a:t>trình</a:t>
            </a:r>
            <a:r>
              <a:rPr lang="en-US" altLang="vi-VN" dirty="0"/>
              <a:t> </a:t>
            </a:r>
            <a:r>
              <a:rPr lang="en-US" altLang="vi-VN" dirty="0" err="1"/>
              <a:t>xử</a:t>
            </a:r>
            <a:r>
              <a:rPr lang="en-US" altLang="vi-VN" dirty="0"/>
              <a:t> </a:t>
            </a:r>
            <a:r>
              <a:rPr lang="en-US" altLang="vi-VN" dirty="0" err="1"/>
              <a:t>lý</a:t>
            </a:r>
            <a:endParaRPr lang="en-US" altLang="vi-VN" dirty="0"/>
          </a:p>
          <a:p>
            <a:pPr lvl="1" eaLnBrk="1" hangingPunct="1">
              <a:lnSpc>
                <a:spcPct val="90000"/>
              </a:lnSpc>
            </a:pPr>
            <a:r>
              <a:rPr lang="en-US" altLang="vi-VN" dirty="0" err="1"/>
              <a:t>Thiết</a:t>
            </a:r>
            <a:r>
              <a:rPr lang="en-US" altLang="vi-VN" dirty="0"/>
              <a:t> </a:t>
            </a:r>
            <a:r>
              <a:rPr lang="en-US" altLang="vi-VN" dirty="0" err="1"/>
              <a:t>vắng</a:t>
            </a:r>
            <a:r>
              <a:rPr lang="en-US" altLang="vi-VN" dirty="0"/>
              <a:t> </a:t>
            </a:r>
            <a:r>
              <a:rPr lang="en-US" altLang="vi-VN" dirty="0" err="1"/>
              <a:t>sự</a:t>
            </a:r>
            <a:r>
              <a:rPr lang="en-US" altLang="vi-VN" dirty="0"/>
              <a:t> </a:t>
            </a:r>
            <a:r>
              <a:rPr lang="en-US" altLang="vi-VN" dirty="0" err="1"/>
              <a:t>trao</a:t>
            </a:r>
            <a:r>
              <a:rPr lang="en-US" altLang="vi-VN" dirty="0"/>
              <a:t> </a:t>
            </a:r>
            <a:r>
              <a:rPr lang="en-US" altLang="vi-VN" dirty="0" err="1"/>
              <a:t>đổi</a:t>
            </a:r>
            <a:r>
              <a:rPr lang="en-US" altLang="vi-VN" dirty="0"/>
              <a:t> </a:t>
            </a:r>
            <a:r>
              <a:rPr lang="en-US" altLang="vi-VN" dirty="0" err="1"/>
              <a:t>thông</a:t>
            </a:r>
            <a:r>
              <a:rPr lang="en-US" altLang="vi-VN" dirty="0"/>
              <a:t> tin </a:t>
            </a:r>
            <a:r>
              <a:rPr lang="en-US" altLang="vi-VN" dirty="0" err="1"/>
              <a:t>giữa</a:t>
            </a:r>
            <a:r>
              <a:rPr lang="en-US" altLang="vi-VN" dirty="0"/>
              <a:t> </a:t>
            </a:r>
            <a:r>
              <a:rPr lang="en-US" altLang="vi-VN" dirty="0" err="1"/>
              <a:t>các</a:t>
            </a:r>
            <a:r>
              <a:rPr lang="en-US" altLang="vi-VN" dirty="0"/>
              <a:t> </a:t>
            </a:r>
            <a:r>
              <a:rPr lang="en-US" altLang="vi-VN" dirty="0" err="1"/>
              <a:t>chức</a:t>
            </a:r>
            <a:r>
              <a:rPr lang="en-US" altLang="vi-VN" dirty="0"/>
              <a:t> </a:t>
            </a:r>
            <a:r>
              <a:rPr lang="en-US" altLang="vi-VN" dirty="0" err="1"/>
              <a:t>năng</a:t>
            </a:r>
            <a:endParaRPr lang="en-US" altLang="vi-VN" dirty="0"/>
          </a:p>
          <a:p>
            <a:pPr lvl="1" eaLnBrk="1" hangingPunct="1">
              <a:lnSpc>
                <a:spcPct val="90000"/>
              </a:lnSpc>
            </a:pPr>
            <a:r>
              <a:rPr lang="en-US" altLang="vi-VN" dirty="0" err="1"/>
              <a:t>Được</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làm</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trong</a:t>
            </a:r>
            <a:r>
              <a:rPr lang="en-US" altLang="vi-VN" dirty="0"/>
              <a:t> </a:t>
            </a:r>
            <a:r>
              <a:rPr lang="en-US" altLang="vi-VN" dirty="0" err="1"/>
              <a:t>bước</a:t>
            </a:r>
            <a:r>
              <a:rPr lang="en-US" altLang="vi-VN" dirty="0"/>
              <a:t> </a:t>
            </a:r>
            <a:r>
              <a:rPr lang="en-US" altLang="vi-VN" dirty="0" err="1"/>
              <a:t>đầu</a:t>
            </a:r>
            <a:r>
              <a:rPr lang="en-US" altLang="vi-VN" dirty="0"/>
              <a:t> </a:t>
            </a:r>
            <a:r>
              <a:rPr lang="en-US" altLang="vi-VN" dirty="0" err="1"/>
              <a:t>phân</a:t>
            </a:r>
            <a:r>
              <a:rPr lang="en-US" altLang="vi-VN" dirty="0"/>
              <a:t> </a:t>
            </a:r>
            <a:r>
              <a:rPr lang="en-US" altLang="vi-VN" dirty="0" err="1"/>
              <a:t>tích</a:t>
            </a:r>
            <a:r>
              <a:rPr lang="en-US" altLang="vi-VN" dirty="0"/>
              <a:t>.</a:t>
            </a:r>
          </a:p>
        </p:txBody>
      </p:sp>
      <p:sp>
        <p:nvSpPr>
          <p:cNvPr id="2" name="Slide Number Placeholder 1">
            <a:extLst>
              <a:ext uri="{FF2B5EF4-FFF2-40B4-BE49-F238E27FC236}">
                <a16:creationId xmlns:a16="http://schemas.microsoft.com/office/drawing/2014/main" id="{CA09A7F2-8891-4CC9-8A3C-BEC5789840A4}"/>
              </a:ext>
            </a:extLst>
          </p:cNvPr>
          <p:cNvSpPr>
            <a:spLocks noGrp="1"/>
          </p:cNvSpPr>
          <p:nvPr>
            <p:ph type="sldNum" sz="quarter" idx="12"/>
          </p:nvPr>
        </p:nvSpPr>
        <p:spPr/>
        <p:txBody>
          <a:bodyPr/>
          <a:lstStyle/>
          <a:p>
            <a:fld id="{75AD155E-7EA3-EA46-B9DC-061AAF62E150}" type="slidenum">
              <a:rPr lang="en-US" smtClean="0"/>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1305A92D-F689-4814-B2AC-F302C48B786D}"/>
              </a:ext>
            </a:extLst>
          </p:cNvPr>
          <p:cNvSpPr>
            <a:spLocks noGrp="1" noChangeArrowheads="1"/>
          </p:cNvSpPr>
          <p:nvPr>
            <p:ph type="title"/>
          </p:nvPr>
        </p:nvSpPr>
        <p:spPr/>
        <p:txBody>
          <a:bodyPr/>
          <a:lstStyle/>
          <a:p>
            <a:r>
              <a:rPr lang="en-US" altLang="vi-VN" dirty="0" err="1"/>
              <a:t>phương</a:t>
            </a:r>
            <a:r>
              <a:rPr lang="en-US" altLang="vi-VN" dirty="0"/>
              <a:t> </a:t>
            </a:r>
            <a:r>
              <a:rPr lang="en-US" altLang="vi-VN" dirty="0" err="1"/>
              <a:t>thức</a:t>
            </a:r>
            <a:r>
              <a:rPr lang="en-US" altLang="vi-VN" dirty="0"/>
              <a:t> </a:t>
            </a:r>
            <a:r>
              <a:rPr lang="en-US" altLang="vi-VN" dirty="0" err="1"/>
              <a:t>xử</a:t>
            </a:r>
            <a:r>
              <a:rPr lang="en-US" altLang="vi-VN" dirty="0"/>
              <a:t> </a:t>
            </a:r>
            <a:r>
              <a:rPr lang="en-US" altLang="vi-VN" dirty="0" err="1"/>
              <a:t>lí</a:t>
            </a:r>
            <a:endParaRPr lang="en-US" altLang="vi-VN" dirty="0"/>
          </a:p>
        </p:txBody>
      </p:sp>
      <p:sp>
        <p:nvSpPr>
          <p:cNvPr id="137219" name="Content Placeholder 2">
            <a:extLst>
              <a:ext uri="{FF2B5EF4-FFF2-40B4-BE49-F238E27FC236}">
                <a16:creationId xmlns:a16="http://schemas.microsoft.com/office/drawing/2014/main" id="{D31649CA-24C3-4264-8799-45739C3554A1}"/>
              </a:ext>
            </a:extLst>
          </p:cNvPr>
          <p:cNvSpPr>
            <a:spLocks noGrp="1" noChangeArrowheads="1"/>
          </p:cNvSpPr>
          <p:nvPr>
            <p:ph idx="1"/>
          </p:nvPr>
        </p:nvSpPr>
        <p:spPr/>
        <p:txBody>
          <a:bodyPr/>
          <a:lstStyle/>
          <a:p>
            <a:r>
              <a:rPr lang="en-US" altLang="vi-VN" dirty="0" err="1"/>
              <a:t>Xử</a:t>
            </a:r>
            <a:r>
              <a:rPr lang="en-US" altLang="vi-VN" dirty="0"/>
              <a:t> </a:t>
            </a:r>
            <a:r>
              <a:rPr lang="en-US" altLang="vi-VN" dirty="0" err="1"/>
              <a:t>lí</a:t>
            </a:r>
            <a:r>
              <a:rPr lang="en-US" altLang="vi-VN" dirty="0"/>
              <a:t> </a:t>
            </a:r>
            <a:r>
              <a:rPr lang="en-US" altLang="vi-VN" dirty="0" err="1"/>
              <a:t>theo</a:t>
            </a:r>
            <a:r>
              <a:rPr lang="en-US" altLang="vi-VN" dirty="0"/>
              <a:t> </a:t>
            </a:r>
            <a:r>
              <a:rPr lang="en-US" altLang="vi-VN" dirty="0" err="1"/>
              <a:t>th</a:t>
            </a:r>
            <a:r>
              <a:rPr lang="en-GB" altLang="vi-VN" dirty="0" err="1"/>
              <a:t>ời</a:t>
            </a:r>
            <a:r>
              <a:rPr lang="en-GB" altLang="vi-VN" dirty="0"/>
              <a:t> </a:t>
            </a:r>
            <a:r>
              <a:rPr lang="en-GB" altLang="vi-VN" dirty="0" err="1"/>
              <a:t>gian</a:t>
            </a:r>
            <a:r>
              <a:rPr lang="en-GB" altLang="vi-VN" dirty="0"/>
              <a:t> </a:t>
            </a:r>
            <a:r>
              <a:rPr lang="en-GB" altLang="vi-VN" dirty="0" err="1"/>
              <a:t>thực</a:t>
            </a:r>
            <a:endParaRPr lang="en-US" altLang="vi-VN" dirty="0"/>
          </a:p>
          <a:p>
            <a:r>
              <a:rPr lang="en-US" altLang="vi-VN" dirty="0" err="1"/>
              <a:t>Xử</a:t>
            </a:r>
            <a:r>
              <a:rPr lang="en-US" altLang="vi-VN" dirty="0"/>
              <a:t> </a:t>
            </a:r>
            <a:r>
              <a:rPr lang="en-US" altLang="vi-VN" dirty="0" err="1"/>
              <a:t>lí</a:t>
            </a:r>
            <a:r>
              <a:rPr lang="en-US" altLang="vi-VN" dirty="0"/>
              <a:t> </a:t>
            </a:r>
            <a:r>
              <a:rPr lang="en-US" altLang="vi-VN" dirty="0" err="1"/>
              <a:t>theo</a:t>
            </a:r>
            <a:r>
              <a:rPr lang="en-US" altLang="vi-VN" dirty="0"/>
              <a:t> </a:t>
            </a:r>
            <a:r>
              <a:rPr lang="en-US" altLang="vi-VN" dirty="0" err="1"/>
              <a:t>lô</a:t>
            </a:r>
            <a:endParaRPr lang="en-US" altLang="vi-VN" dirty="0"/>
          </a:p>
          <a:p>
            <a:r>
              <a:rPr lang="en-US" altLang="vi-VN" dirty="0" err="1"/>
              <a:t>Kết</a:t>
            </a:r>
            <a:r>
              <a:rPr lang="en-US" altLang="vi-VN" dirty="0"/>
              <a:t> </a:t>
            </a:r>
            <a:r>
              <a:rPr lang="en-US" altLang="vi-VN" dirty="0" err="1"/>
              <a:t>hợp</a:t>
            </a:r>
            <a:r>
              <a:rPr lang="en-US" altLang="vi-VN" dirty="0"/>
              <a:t> </a:t>
            </a:r>
            <a:r>
              <a:rPr lang="en-US" altLang="vi-VN" dirty="0" err="1"/>
              <a:t>xử</a:t>
            </a:r>
            <a:r>
              <a:rPr lang="en-US" altLang="vi-VN" dirty="0"/>
              <a:t> </a:t>
            </a:r>
            <a:r>
              <a:rPr lang="en-US" altLang="vi-VN" dirty="0" err="1"/>
              <a:t>lí</a:t>
            </a:r>
            <a:r>
              <a:rPr lang="en-US" altLang="vi-VN" dirty="0"/>
              <a:t> </a:t>
            </a:r>
            <a:r>
              <a:rPr lang="en-US" altLang="vi-VN" dirty="0" err="1"/>
              <a:t>theo</a:t>
            </a:r>
            <a:r>
              <a:rPr lang="en-US" altLang="vi-VN" dirty="0"/>
              <a:t> </a:t>
            </a:r>
            <a:r>
              <a:rPr lang="en-US" altLang="vi-VN" dirty="0" err="1"/>
              <a:t>lô</a:t>
            </a:r>
            <a:r>
              <a:rPr lang="en-US" altLang="vi-VN" dirty="0"/>
              <a:t> </a:t>
            </a:r>
            <a:r>
              <a:rPr lang="en-US" altLang="vi-VN" dirty="0" err="1"/>
              <a:t>và</a:t>
            </a:r>
            <a:r>
              <a:rPr lang="en-US" altLang="vi-VN" dirty="0"/>
              <a:t> </a:t>
            </a:r>
            <a:r>
              <a:rPr lang="en-US" altLang="vi-VN" dirty="0" err="1"/>
              <a:t>th</a:t>
            </a:r>
            <a:r>
              <a:rPr lang="en-GB" altLang="vi-VN" dirty="0" err="1"/>
              <a:t>ời</a:t>
            </a:r>
            <a:r>
              <a:rPr lang="en-GB" altLang="vi-VN" dirty="0"/>
              <a:t> </a:t>
            </a:r>
            <a:r>
              <a:rPr lang="en-GB" altLang="vi-VN" dirty="0" err="1"/>
              <a:t>gian</a:t>
            </a:r>
            <a:r>
              <a:rPr lang="en-GB" altLang="vi-VN" dirty="0"/>
              <a:t> </a:t>
            </a:r>
            <a:r>
              <a:rPr lang="en-GB" altLang="vi-VN" dirty="0" err="1"/>
              <a:t>thực</a:t>
            </a:r>
            <a:endParaRPr lang="en-US" altLang="vi-VN" dirty="0"/>
          </a:p>
          <a:p>
            <a:endParaRPr lang="en-US" altLang="vi-VN" dirty="0"/>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5EAABEEA-B898-4AA7-91DD-2F994A16855A}"/>
              </a:ext>
            </a:extLst>
          </p:cNvPr>
          <p:cNvSpPr>
            <a:spLocks noGrp="1"/>
          </p:cNvSpPr>
          <p:nvPr>
            <p:ph type="sldNum" sz="quarter" idx="12"/>
          </p:nvPr>
        </p:nvSpPr>
        <p:spPr/>
        <p:txBody>
          <a:bodyPr/>
          <a:lstStyle/>
          <a:p>
            <a:fld id="{75AD155E-7EA3-EA46-B9DC-061AAF62E150}" type="slidenum">
              <a:rPr lang="en-US" smtClean="0"/>
              <a:pPr/>
              <a:t>80</a:t>
            </a:fld>
            <a:endParaRPr lang="en-US" dirty="0"/>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a:extLst>
              <a:ext uri="{FF2B5EF4-FFF2-40B4-BE49-F238E27FC236}">
                <a16:creationId xmlns:a16="http://schemas.microsoft.com/office/drawing/2014/main" id="{D346AB02-65B7-4024-80AB-22BE15D0C260}"/>
              </a:ext>
            </a:extLst>
          </p:cNvPr>
          <p:cNvSpPr>
            <a:spLocks noGrp="1" noChangeArrowheads="1"/>
          </p:cNvSpPr>
          <p:nvPr>
            <p:ph type="title"/>
          </p:nvPr>
        </p:nvSpPr>
        <p:spPr/>
        <p:txBody>
          <a:bodyPr/>
          <a:lstStyle/>
          <a:p>
            <a:r>
              <a:rPr lang="en-US" altLang="vi-VN"/>
              <a:t>Quy trình lập kiến trúc HT</a:t>
            </a:r>
          </a:p>
        </p:txBody>
      </p:sp>
      <p:sp>
        <p:nvSpPr>
          <p:cNvPr id="138243" name="Content Placeholder 2">
            <a:extLst>
              <a:ext uri="{FF2B5EF4-FFF2-40B4-BE49-F238E27FC236}">
                <a16:creationId xmlns:a16="http://schemas.microsoft.com/office/drawing/2014/main" id="{FE430C4F-2BE6-488E-BA6D-9145B4A8D355}"/>
              </a:ext>
            </a:extLst>
          </p:cNvPr>
          <p:cNvSpPr>
            <a:spLocks noGrp="1" noChangeArrowheads="1"/>
          </p:cNvSpPr>
          <p:nvPr>
            <p:ph idx="1"/>
          </p:nvPr>
        </p:nvSpPr>
        <p:spPr/>
        <p:txBody>
          <a:bodyPr/>
          <a:lstStyle/>
          <a:p>
            <a:r>
              <a:rPr lang="en-US" altLang="vi-VN" dirty="0" err="1"/>
              <a:t>Đặc</a:t>
            </a:r>
            <a:r>
              <a:rPr lang="en-US" altLang="vi-VN" dirty="0"/>
              <a:t> </a:t>
            </a:r>
            <a:r>
              <a:rPr lang="en-US" altLang="vi-VN" dirty="0" err="1"/>
              <a:t>tả</a:t>
            </a:r>
            <a:r>
              <a:rPr lang="en-US" altLang="vi-VN" dirty="0"/>
              <a:t> </a:t>
            </a:r>
            <a:r>
              <a:rPr lang="en-US" altLang="vi-VN" dirty="0" err="1"/>
              <a:t>kiến</a:t>
            </a:r>
            <a:r>
              <a:rPr lang="en-US" altLang="vi-VN" dirty="0"/>
              <a:t> </a:t>
            </a:r>
            <a:r>
              <a:rPr lang="en-US" altLang="vi-VN" dirty="0" err="1"/>
              <a:t>trúc</a:t>
            </a:r>
            <a:r>
              <a:rPr lang="en-US" altLang="vi-VN" dirty="0"/>
              <a:t> HT</a:t>
            </a:r>
          </a:p>
          <a:p>
            <a:r>
              <a:rPr lang="en-US" altLang="vi-VN" dirty="0" err="1"/>
              <a:t>Phản</a:t>
            </a:r>
            <a:r>
              <a:rPr lang="en-US" altLang="vi-VN" dirty="0"/>
              <a:t> </a:t>
            </a:r>
            <a:r>
              <a:rPr lang="en-US" altLang="vi-VN" dirty="0" err="1"/>
              <a:t>hồi</a:t>
            </a:r>
            <a:r>
              <a:rPr lang="en-US" altLang="vi-VN" dirty="0"/>
              <a:t> </a:t>
            </a:r>
            <a:r>
              <a:rPr lang="en-US" altLang="vi-VN" dirty="0" err="1"/>
              <a:t>của</a:t>
            </a:r>
            <a:r>
              <a:rPr lang="en-US" altLang="vi-VN" dirty="0"/>
              <a:t> </a:t>
            </a:r>
            <a:r>
              <a:rPr lang="en-US" altLang="vi-VN" dirty="0" err="1"/>
              <a:t>người</a:t>
            </a:r>
            <a:r>
              <a:rPr lang="en-US" altLang="vi-VN" dirty="0"/>
              <a:t> </a:t>
            </a:r>
            <a:r>
              <a:rPr lang="en-US" altLang="vi-VN" dirty="0" err="1"/>
              <a:t>dùng</a:t>
            </a:r>
            <a:endParaRPr lang="en-US" altLang="vi-VN" dirty="0"/>
          </a:p>
          <a:p>
            <a:r>
              <a:rPr lang="en-US" altLang="vi-VN" dirty="0" err="1"/>
              <a:t>Lập</a:t>
            </a:r>
            <a:r>
              <a:rPr lang="en-US" altLang="vi-VN" dirty="0"/>
              <a:t> </a:t>
            </a:r>
            <a:r>
              <a:rPr lang="en-US" altLang="vi-VN" dirty="0" err="1"/>
              <a:t>kiến</a:t>
            </a:r>
            <a:r>
              <a:rPr lang="en-US" altLang="vi-VN" dirty="0"/>
              <a:t> </a:t>
            </a:r>
            <a:r>
              <a:rPr lang="en-US" altLang="vi-VN" dirty="0" err="1"/>
              <a:t>trúc</a:t>
            </a:r>
            <a:r>
              <a:rPr lang="en-US" altLang="vi-VN" dirty="0"/>
              <a:t> HT</a:t>
            </a:r>
          </a:p>
          <a:p>
            <a:pPr lvl="1"/>
            <a:r>
              <a:rPr lang="en-US" altLang="vi-VN" dirty="0" err="1"/>
              <a:t>Công</a:t>
            </a:r>
            <a:r>
              <a:rPr lang="en-US" altLang="vi-VN" dirty="0"/>
              <a:t> </a:t>
            </a:r>
            <a:r>
              <a:rPr lang="en-US" altLang="vi-VN" dirty="0" err="1"/>
              <a:t>việc</a:t>
            </a:r>
            <a:r>
              <a:rPr lang="en-US" altLang="vi-VN" dirty="0"/>
              <a:t>:</a:t>
            </a:r>
          </a:p>
          <a:p>
            <a:pPr lvl="2"/>
            <a:r>
              <a:rPr lang="en-US" altLang="vi-VN" dirty="0" err="1"/>
              <a:t>Phân</a:t>
            </a:r>
            <a:r>
              <a:rPr lang="en-US" altLang="vi-VN" dirty="0"/>
              <a:t> chia HT </a:t>
            </a:r>
            <a:r>
              <a:rPr lang="en-US" altLang="vi-VN" dirty="0" err="1"/>
              <a:t>thành</a:t>
            </a:r>
            <a:r>
              <a:rPr lang="en-US" altLang="vi-VN" dirty="0"/>
              <a:t> </a:t>
            </a:r>
            <a:r>
              <a:rPr lang="en-US" altLang="vi-VN" dirty="0" err="1"/>
              <a:t>các</a:t>
            </a:r>
            <a:r>
              <a:rPr lang="en-US" altLang="vi-VN" dirty="0"/>
              <a:t> HT con: </a:t>
            </a:r>
            <a:r>
              <a:rPr lang="en-US" altLang="vi-VN" dirty="0" err="1"/>
              <a:t>tính</a:t>
            </a:r>
            <a:r>
              <a:rPr lang="en-US" altLang="vi-VN" dirty="0"/>
              <a:t> </a:t>
            </a:r>
            <a:r>
              <a:rPr lang="en-US" altLang="vi-VN" dirty="0" err="1"/>
              <a:t>cố</a:t>
            </a:r>
            <a:r>
              <a:rPr lang="en-US" altLang="vi-VN" dirty="0"/>
              <a:t> </a:t>
            </a:r>
            <a:r>
              <a:rPr lang="en-US" altLang="vi-VN" dirty="0" err="1"/>
              <a:t>kết</a:t>
            </a:r>
            <a:r>
              <a:rPr lang="en-US" altLang="vi-VN" dirty="0"/>
              <a:t> </a:t>
            </a:r>
            <a:r>
              <a:rPr lang="en-US" altLang="vi-VN" dirty="0" err="1"/>
              <a:t>cao</a:t>
            </a:r>
            <a:r>
              <a:rPr lang="en-US" altLang="vi-VN" dirty="0"/>
              <a:t> </a:t>
            </a:r>
            <a:r>
              <a:rPr lang="en-US" altLang="vi-VN" dirty="0" err="1"/>
              <a:t>và</a:t>
            </a:r>
            <a:r>
              <a:rPr lang="en-US" altLang="vi-VN" dirty="0"/>
              <a:t> </a:t>
            </a:r>
            <a:r>
              <a:rPr lang="en-US" altLang="vi-VN" dirty="0" err="1"/>
              <a:t>tính</a:t>
            </a:r>
            <a:r>
              <a:rPr lang="en-US" altLang="vi-VN" dirty="0"/>
              <a:t> </a:t>
            </a:r>
            <a:r>
              <a:rPr lang="en-US" altLang="vi-VN" dirty="0" err="1"/>
              <a:t>tương</a:t>
            </a:r>
            <a:r>
              <a:rPr lang="en-US" altLang="vi-VN" dirty="0"/>
              <a:t> </a:t>
            </a:r>
            <a:r>
              <a:rPr lang="en-US" altLang="vi-VN" dirty="0" err="1"/>
              <a:t>liên</a:t>
            </a:r>
            <a:r>
              <a:rPr lang="en-US" altLang="vi-VN" dirty="0"/>
              <a:t> </a:t>
            </a:r>
            <a:r>
              <a:rPr lang="en-US" altLang="vi-VN" dirty="0" err="1"/>
              <a:t>yếu</a:t>
            </a:r>
            <a:endParaRPr lang="en-US" altLang="vi-VN" dirty="0"/>
          </a:p>
          <a:p>
            <a:pPr lvl="2"/>
            <a:r>
              <a:rPr lang="en-US" altLang="vi-VN" dirty="0" err="1"/>
              <a:t>Phân</a:t>
            </a:r>
            <a:r>
              <a:rPr lang="en-US" altLang="vi-VN" dirty="0"/>
              <a:t> </a:t>
            </a:r>
            <a:r>
              <a:rPr lang="en-US" altLang="vi-VN" dirty="0" err="1"/>
              <a:t>định</a:t>
            </a:r>
            <a:r>
              <a:rPr lang="en-US" altLang="vi-VN" dirty="0"/>
              <a:t> </a:t>
            </a:r>
            <a:r>
              <a:rPr lang="en-US" altLang="vi-VN" dirty="0" err="1"/>
              <a:t>phần</a:t>
            </a:r>
            <a:r>
              <a:rPr lang="en-US" altLang="vi-VN" dirty="0"/>
              <a:t> </a:t>
            </a:r>
            <a:r>
              <a:rPr lang="en-US" altLang="vi-VN" dirty="0" err="1"/>
              <a:t>thực</a:t>
            </a:r>
            <a:r>
              <a:rPr lang="en-US" altLang="vi-VN" dirty="0"/>
              <a:t> </a:t>
            </a:r>
            <a:r>
              <a:rPr lang="en-US" altLang="vi-VN" dirty="0" err="1"/>
              <a:t>hiện</a:t>
            </a:r>
            <a:r>
              <a:rPr lang="en-US" altLang="vi-VN" dirty="0"/>
              <a:t> </a:t>
            </a:r>
            <a:r>
              <a:rPr lang="en-US" altLang="vi-VN" dirty="0" err="1"/>
              <a:t>thủ</a:t>
            </a:r>
            <a:r>
              <a:rPr lang="en-US" altLang="vi-VN" dirty="0"/>
              <a:t> </a:t>
            </a:r>
            <a:r>
              <a:rPr lang="en-US" altLang="vi-VN" dirty="0" err="1"/>
              <a:t>công</a:t>
            </a:r>
            <a:r>
              <a:rPr lang="en-US" altLang="vi-VN" dirty="0"/>
              <a:t> </a:t>
            </a:r>
            <a:r>
              <a:rPr lang="en-US" altLang="vi-VN" dirty="0" err="1"/>
              <a:t>và</a:t>
            </a:r>
            <a:r>
              <a:rPr lang="en-US" altLang="vi-VN" dirty="0"/>
              <a:t> </a:t>
            </a:r>
            <a:r>
              <a:rPr lang="en-US" altLang="vi-VN" dirty="0" err="1"/>
              <a:t>phần</a:t>
            </a:r>
            <a:r>
              <a:rPr lang="en-US" altLang="vi-VN" dirty="0"/>
              <a:t> </a:t>
            </a:r>
            <a:r>
              <a:rPr lang="en-US" altLang="vi-VN" dirty="0" err="1"/>
              <a:t>thực</a:t>
            </a:r>
            <a:r>
              <a:rPr lang="en-US" altLang="vi-VN" dirty="0"/>
              <a:t> </a:t>
            </a:r>
            <a:r>
              <a:rPr lang="en-US" altLang="vi-VN" dirty="0" err="1"/>
              <a:t>hiện</a:t>
            </a:r>
            <a:r>
              <a:rPr lang="en-US" altLang="vi-VN" dirty="0"/>
              <a:t> </a:t>
            </a:r>
            <a:r>
              <a:rPr lang="en-US" altLang="vi-VN" dirty="0" err="1"/>
              <a:t>bằng</a:t>
            </a:r>
            <a:r>
              <a:rPr lang="en-US" altLang="vi-VN" dirty="0"/>
              <a:t> </a:t>
            </a:r>
            <a:r>
              <a:rPr lang="en-US" altLang="vi-VN" dirty="0" err="1"/>
              <a:t>máy</a:t>
            </a:r>
            <a:endParaRPr lang="en-US" altLang="vi-VN" dirty="0"/>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EFEB9696-F892-494D-9146-356572690335}"/>
              </a:ext>
            </a:extLst>
          </p:cNvPr>
          <p:cNvSpPr>
            <a:spLocks noGrp="1"/>
          </p:cNvSpPr>
          <p:nvPr>
            <p:ph type="sldNum" sz="quarter" idx="12"/>
          </p:nvPr>
        </p:nvSpPr>
        <p:spPr/>
        <p:txBody>
          <a:bodyPr/>
          <a:lstStyle/>
          <a:p>
            <a:fld id="{75AD155E-7EA3-EA46-B9DC-061AAF62E150}" type="slidenum">
              <a:rPr lang="en-US" smtClean="0"/>
              <a:pPr/>
              <a:t>81</a:t>
            </a:fld>
            <a:endParaRPr lang="en-US" dirty="0"/>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C0D93E3D-050C-4E23-AB1A-BA24B4D23EB5}"/>
              </a:ext>
            </a:extLst>
          </p:cNvPr>
          <p:cNvSpPr>
            <a:spLocks noGrp="1" noChangeArrowheads="1"/>
          </p:cNvSpPr>
          <p:nvPr>
            <p:ph type="title"/>
          </p:nvPr>
        </p:nvSpPr>
        <p:spPr>
          <a:xfrm>
            <a:off x="457200" y="0"/>
            <a:ext cx="8534400" cy="1295400"/>
          </a:xfrm>
        </p:spPr>
        <p:txBody>
          <a:bodyPr>
            <a:normAutofit/>
          </a:bodyPr>
          <a:lstStyle/>
          <a:p>
            <a:pPr algn="ctr"/>
            <a:r>
              <a:rPr lang="en-US" altLang="vi-VN" sz="2200" dirty="0"/>
              <a:t>3.6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giao</a:t>
            </a:r>
            <a:r>
              <a:rPr lang="en-US" altLang="vi-VN" sz="2200" dirty="0"/>
              <a:t> </a:t>
            </a:r>
            <a:r>
              <a:rPr lang="en-US" altLang="vi-VN" sz="2200" dirty="0" err="1"/>
              <a:t>diện</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
            </a:r>
            <a:br>
              <a:rPr lang="en-US" altLang="vi-VN" sz="2200" dirty="0"/>
            </a:br>
            <a:r>
              <a:rPr lang="en-US" altLang="vi-VN" sz="2200" dirty="0"/>
              <a:t>(UI-User Interface)</a:t>
            </a:r>
          </a:p>
        </p:txBody>
      </p:sp>
      <p:sp>
        <p:nvSpPr>
          <p:cNvPr id="139267" name="Content Placeholder 2">
            <a:extLst>
              <a:ext uri="{FF2B5EF4-FFF2-40B4-BE49-F238E27FC236}">
                <a16:creationId xmlns:a16="http://schemas.microsoft.com/office/drawing/2014/main" id="{13BE59B3-8A9C-44D2-A663-0D6B7E64A58A}"/>
              </a:ext>
            </a:extLst>
          </p:cNvPr>
          <p:cNvSpPr>
            <a:spLocks noGrp="1" noChangeArrowheads="1"/>
          </p:cNvSpPr>
          <p:nvPr>
            <p:ph idx="1"/>
          </p:nvPr>
        </p:nvSpPr>
        <p:spPr>
          <a:xfrm>
            <a:off x="304800" y="1600200"/>
            <a:ext cx="8610600" cy="4724400"/>
          </a:xfrm>
        </p:spPr>
        <p:txBody>
          <a:bodyPr>
            <a:normAutofit/>
          </a:bodyPr>
          <a:lstStyle/>
          <a:p>
            <a:pPr marL="320400" indent="0">
              <a:buNone/>
            </a:pPr>
            <a:r>
              <a:rPr lang="en-US" altLang="vi-VN" sz="2200" dirty="0"/>
              <a:t>3.6.1 </a:t>
            </a:r>
            <a:r>
              <a:rPr lang="en-US" altLang="vi-VN" sz="2200" dirty="0" err="1"/>
              <a:t>Khái</a:t>
            </a:r>
            <a:r>
              <a:rPr lang="en-US" altLang="vi-VN" sz="2200" dirty="0"/>
              <a:t> </a:t>
            </a:r>
            <a:r>
              <a:rPr lang="en-US" altLang="vi-VN" sz="2200" dirty="0" err="1"/>
              <a:t>niệm</a:t>
            </a:r>
            <a:r>
              <a:rPr lang="en-US" altLang="vi-VN" sz="2200" dirty="0"/>
              <a:t> </a:t>
            </a:r>
            <a:r>
              <a:rPr lang="en-US" altLang="vi-VN" sz="2200" dirty="0" err="1"/>
              <a:t>giao</a:t>
            </a:r>
            <a:r>
              <a:rPr lang="en-US" altLang="vi-VN" sz="2200" dirty="0"/>
              <a:t> </a:t>
            </a:r>
            <a:r>
              <a:rPr lang="en-US" altLang="vi-VN" sz="2200" dirty="0" err="1"/>
              <a:t>diện</a:t>
            </a:r>
            <a:r>
              <a:rPr lang="en-US" altLang="vi-VN" sz="2200" dirty="0"/>
              <a:t> </a:t>
            </a:r>
            <a:r>
              <a:rPr lang="en-US" altLang="vi-VN" sz="2200" dirty="0" err="1"/>
              <a:t>người</a:t>
            </a:r>
            <a:r>
              <a:rPr lang="en-US" altLang="vi-VN" sz="2200" dirty="0"/>
              <a:t> </a:t>
            </a:r>
            <a:r>
              <a:rPr lang="en-US" altLang="vi-VN" sz="2200" dirty="0" err="1"/>
              <a:t>dùng</a:t>
            </a:r>
            <a:endParaRPr lang="en-US" altLang="vi-VN" sz="2200" dirty="0"/>
          </a:p>
          <a:p>
            <a:pPr marL="320400" indent="0">
              <a:buNone/>
            </a:pPr>
            <a:r>
              <a:rPr lang="en-US" altLang="vi-VN" sz="2200" dirty="0"/>
              <a:t>3.6.2 </a:t>
            </a:r>
            <a:r>
              <a:rPr lang="en-US" altLang="vi-VN" sz="2200" dirty="0" err="1"/>
              <a:t>Quy</a:t>
            </a:r>
            <a:r>
              <a:rPr lang="en-US" altLang="vi-VN" sz="2200" dirty="0"/>
              <a:t> </a:t>
            </a:r>
            <a:r>
              <a:rPr lang="en-US" altLang="vi-VN" sz="2200" dirty="0" err="1"/>
              <a:t>tắc</a:t>
            </a:r>
            <a:r>
              <a:rPr lang="en-US" altLang="vi-VN" sz="2200" dirty="0"/>
              <a:t>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giao</a:t>
            </a:r>
            <a:r>
              <a:rPr lang="en-US" altLang="vi-VN" sz="2200" dirty="0"/>
              <a:t> </a:t>
            </a:r>
            <a:r>
              <a:rPr lang="en-US" altLang="vi-VN" sz="2200" dirty="0" err="1"/>
              <a:t>diện</a:t>
            </a:r>
            <a:endParaRPr lang="en-US" altLang="vi-VN" sz="2200" dirty="0"/>
          </a:p>
          <a:p>
            <a:pPr marL="320400" indent="0">
              <a:buNone/>
            </a:pPr>
            <a:r>
              <a:rPr lang="en-US" altLang="vi-VN" sz="2200" dirty="0"/>
              <a:t>3.6.3 </a:t>
            </a:r>
            <a:r>
              <a:rPr lang="en-US" altLang="vi-VN" sz="2200" dirty="0" err="1"/>
              <a:t>Yêu</a:t>
            </a:r>
            <a:r>
              <a:rPr lang="en-US" altLang="vi-VN" sz="2200" dirty="0"/>
              <a:t> </a:t>
            </a:r>
            <a:r>
              <a:rPr lang="en-US" altLang="vi-VN" sz="2200" dirty="0" err="1"/>
              <a:t>cầu</a:t>
            </a:r>
            <a:r>
              <a:rPr lang="en-US" altLang="vi-VN" sz="2200" dirty="0"/>
              <a:t>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giao</a:t>
            </a:r>
            <a:r>
              <a:rPr lang="en-US" altLang="vi-VN" sz="2200" dirty="0"/>
              <a:t> </a:t>
            </a:r>
            <a:r>
              <a:rPr lang="en-US" altLang="vi-VN" sz="2200" dirty="0" err="1"/>
              <a:t>diện</a:t>
            </a:r>
            <a:r>
              <a:rPr lang="en-US" altLang="vi-VN" sz="2200" dirty="0"/>
              <a:t> </a:t>
            </a:r>
            <a:r>
              <a:rPr lang="en-US" altLang="vi-VN" sz="2200" dirty="0" err="1"/>
              <a:t>người</a:t>
            </a:r>
            <a:r>
              <a:rPr lang="en-US" altLang="vi-VN" sz="2200" dirty="0"/>
              <a:t> </a:t>
            </a:r>
            <a:r>
              <a:rPr lang="en-US" altLang="vi-VN" sz="2200" dirty="0" err="1"/>
              <a:t>dùng</a:t>
            </a:r>
            <a:endParaRPr lang="en-US" altLang="vi-VN" sz="2200" dirty="0"/>
          </a:p>
          <a:p>
            <a:pPr marL="320400" indent="0">
              <a:buNone/>
            </a:pPr>
            <a:r>
              <a:rPr lang="en-US" altLang="vi-VN" sz="2200" dirty="0"/>
              <a:t>3.6.4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đầu</a:t>
            </a:r>
            <a:r>
              <a:rPr lang="en-US" altLang="vi-VN" sz="2200" dirty="0"/>
              <a:t> ra – Output </a:t>
            </a:r>
          </a:p>
          <a:p>
            <a:pPr marL="320400" indent="0">
              <a:buNone/>
            </a:pPr>
            <a:r>
              <a:rPr lang="en-US" altLang="vi-VN" sz="2200" dirty="0"/>
              <a:t>3.6.5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đầu</a:t>
            </a:r>
            <a:r>
              <a:rPr lang="en-US" altLang="vi-VN" sz="2200" dirty="0"/>
              <a:t> </a:t>
            </a:r>
            <a:r>
              <a:rPr lang="en-US" altLang="vi-VN" sz="2200" dirty="0" err="1"/>
              <a:t>vào</a:t>
            </a:r>
            <a:r>
              <a:rPr lang="en-US" altLang="vi-VN" sz="2200" dirty="0"/>
              <a:t> – Input</a:t>
            </a:r>
          </a:p>
          <a:p>
            <a:pPr marL="320400" indent="0">
              <a:buNone/>
            </a:pPr>
            <a:r>
              <a:rPr lang="en-US" altLang="vi-VN" sz="2200" dirty="0"/>
              <a:t>3.6.6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giao</a:t>
            </a:r>
            <a:r>
              <a:rPr lang="en-US" altLang="vi-VN" sz="2200" dirty="0"/>
              <a:t> </a:t>
            </a:r>
            <a:r>
              <a:rPr lang="en-US" altLang="vi-VN" sz="2200" dirty="0" err="1"/>
              <a:t>diện</a:t>
            </a:r>
            <a:r>
              <a:rPr lang="en-US" altLang="vi-VN" sz="2200" dirty="0"/>
              <a:t> </a:t>
            </a:r>
            <a:r>
              <a:rPr lang="en-US" altLang="vi-VN" sz="2200" dirty="0" err="1"/>
              <a:t>liên</a:t>
            </a:r>
            <a:r>
              <a:rPr lang="en-US" altLang="vi-VN" sz="2200" dirty="0"/>
              <a:t> </a:t>
            </a:r>
            <a:r>
              <a:rPr lang="en-US" altLang="vi-VN" sz="2200" dirty="0" err="1"/>
              <a:t>quan</a:t>
            </a:r>
            <a:r>
              <a:rPr lang="en-US" altLang="vi-VN" sz="2200" dirty="0"/>
              <a:t> </a:t>
            </a:r>
            <a:r>
              <a:rPr lang="en-US" altLang="vi-VN" sz="2200" dirty="0" err="1"/>
              <a:t>vấn</a:t>
            </a:r>
            <a:r>
              <a:rPr lang="en-US" altLang="vi-VN" sz="2200" dirty="0"/>
              <a:t> </a:t>
            </a:r>
            <a:r>
              <a:rPr lang="en-US" altLang="vi-VN" sz="2200" dirty="0" err="1"/>
              <a:t>đề</a:t>
            </a:r>
            <a:r>
              <a:rPr lang="en-US" altLang="vi-VN" sz="2200" dirty="0"/>
              <a:t> </a:t>
            </a:r>
            <a:r>
              <a:rPr lang="en-US" altLang="vi-VN" sz="2200" dirty="0" err="1"/>
              <a:t>bảo</a:t>
            </a:r>
            <a:r>
              <a:rPr lang="en-US" altLang="vi-VN" sz="2200" dirty="0"/>
              <a:t> </a:t>
            </a:r>
            <a:r>
              <a:rPr lang="en-US" altLang="vi-VN" sz="2200" dirty="0" err="1"/>
              <a:t>mật</a:t>
            </a:r>
            <a:r>
              <a:rPr lang="en-US" altLang="vi-VN" sz="2200" dirty="0"/>
              <a:t> </a:t>
            </a:r>
            <a:r>
              <a:rPr lang="en-US" altLang="vi-VN" sz="2200" dirty="0" err="1"/>
              <a:t>và</a:t>
            </a:r>
            <a:r>
              <a:rPr lang="en-US" altLang="vi-VN" sz="2200" dirty="0"/>
              <a:t> </a:t>
            </a:r>
            <a:r>
              <a:rPr lang="en-US" altLang="vi-VN" sz="2200" dirty="0" err="1"/>
              <a:t>điều</a:t>
            </a:r>
            <a:r>
              <a:rPr lang="en-US" altLang="vi-VN" sz="2200" dirty="0"/>
              <a:t> </a:t>
            </a:r>
            <a:r>
              <a:rPr lang="en-US" altLang="vi-VN" sz="2200" dirty="0" err="1"/>
              <a:t>khiển</a:t>
            </a:r>
            <a:endParaRPr lang="en-US" altLang="vi-VN" sz="2200" dirty="0"/>
          </a:p>
        </p:txBody>
      </p:sp>
      <p:sp>
        <p:nvSpPr>
          <p:cNvPr id="2" name="Slide Number Placeholder 1">
            <a:extLst>
              <a:ext uri="{FF2B5EF4-FFF2-40B4-BE49-F238E27FC236}">
                <a16:creationId xmlns:a16="http://schemas.microsoft.com/office/drawing/2014/main" id="{F6BC54C0-7FB4-4687-A629-595C825155C0}"/>
              </a:ext>
            </a:extLst>
          </p:cNvPr>
          <p:cNvSpPr>
            <a:spLocks noGrp="1"/>
          </p:cNvSpPr>
          <p:nvPr>
            <p:ph type="sldNum" sz="quarter" idx="12"/>
          </p:nvPr>
        </p:nvSpPr>
        <p:spPr/>
        <p:txBody>
          <a:bodyPr/>
          <a:lstStyle/>
          <a:p>
            <a:fld id="{75AD155E-7EA3-EA46-B9DC-061AAF62E150}" type="slidenum">
              <a:rPr lang="en-US" smtClean="0"/>
              <a:pPr/>
              <a:t>82</a:t>
            </a:fld>
            <a:endParaRPr lang="en-US" dirty="0"/>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525AB14A-37B7-42B2-BFD0-9A86E4D8822D}"/>
              </a:ext>
            </a:extLst>
          </p:cNvPr>
          <p:cNvSpPr>
            <a:spLocks noGrp="1" noChangeArrowheads="1"/>
          </p:cNvSpPr>
          <p:nvPr>
            <p:ph type="title"/>
          </p:nvPr>
        </p:nvSpPr>
        <p:spPr/>
        <p:txBody>
          <a:bodyPr>
            <a:normAutofit/>
          </a:bodyPr>
          <a:lstStyle/>
          <a:p>
            <a:r>
              <a:rPr lang="en-US" altLang="zh-CN" dirty="0">
                <a:ea typeface="SimSun" panose="02010600030101010101" pitchFamily="2" charset="-122"/>
              </a:rPr>
              <a:t>3.6.1 </a:t>
            </a:r>
            <a:r>
              <a:rPr lang="en-US" altLang="zh-CN" dirty="0" err="1">
                <a:ea typeface="SimSun" panose="02010600030101010101" pitchFamily="2" charset="-122"/>
              </a:rPr>
              <a:t>Khái</a:t>
            </a:r>
            <a:r>
              <a:rPr lang="en-US" altLang="zh-CN" dirty="0">
                <a:ea typeface="SimSun" panose="02010600030101010101" pitchFamily="2" charset="-122"/>
              </a:rPr>
              <a:t> </a:t>
            </a:r>
            <a:r>
              <a:rPr lang="en-US" altLang="zh-CN" dirty="0" err="1">
                <a:ea typeface="SimSun" panose="02010600030101010101" pitchFamily="2" charset="-122"/>
              </a:rPr>
              <a:t>niệm</a:t>
            </a:r>
            <a:r>
              <a:rPr lang="en-US" altLang="zh-CN" dirty="0">
                <a:ea typeface="SimSun" panose="02010600030101010101" pitchFamily="2" charset="-122"/>
              </a:rPr>
              <a:t> </a:t>
            </a:r>
            <a:r>
              <a:rPr lang="en-US" altLang="zh-CN" dirty="0" err="1">
                <a:ea typeface="SimSun" panose="02010600030101010101" pitchFamily="2" charset="-122"/>
              </a:rPr>
              <a:t>giao</a:t>
            </a:r>
            <a:r>
              <a:rPr lang="en-US" altLang="zh-CN" dirty="0">
                <a:ea typeface="SimSun" panose="02010600030101010101" pitchFamily="2" charset="-122"/>
              </a:rPr>
              <a:t> </a:t>
            </a:r>
            <a:r>
              <a:rPr lang="en-US" altLang="zh-CN" dirty="0" err="1">
                <a:ea typeface="SimSun" panose="02010600030101010101" pitchFamily="2" charset="-122"/>
              </a:rPr>
              <a:t>diện</a:t>
            </a:r>
            <a:r>
              <a:rPr lang="en-US" altLang="zh-CN" dirty="0">
                <a:ea typeface="SimSun" panose="02010600030101010101" pitchFamily="2" charset="-122"/>
              </a:rPr>
              <a:t> </a:t>
            </a:r>
            <a:r>
              <a:rPr lang="en-US" altLang="zh-CN" dirty="0" err="1">
                <a:ea typeface="SimSun" panose="02010600030101010101" pitchFamily="2" charset="-122"/>
              </a:rPr>
              <a:t>người</a:t>
            </a:r>
            <a:r>
              <a:rPr lang="en-US" altLang="zh-CN" dirty="0">
                <a:ea typeface="SimSun" panose="02010600030101010101" pitchFamily="2" charset="-122"/>
              </a:rPr>
              <a:t> </a:t>
            </a:r>
            <a:r>
              <a:rPr lang="en-US" altLang="zh-CN" dirty="0" err="1">
                <a:ea typeface="SimSun" panose="02010600030101010101" pitchFamily="2" charset="-122"/>
              </a:rPr>
              <a:t>dùng</a:t>
            </a:r>
            <a:endParaRPr lang="en-US" altLang="zh-CN" dirty="0">
              <a:ea typeface="SimSun" panose="02010600030101010101" pitchFamily="2" charset="-122"/>
            </a:endParaRPr>
          </a:p>
        </p:txBody>
      </p:sp>
      <p:sp>
        <p:nvSpPr>
          <p:cNvPr id="140291" name="Content Placeholder 2">
            <a:extLst>
              <a:ext uri="{FF2B5EF4-FFF2-40B4-BE49-F238E27FC236}">
                <a16:creationId xmlns:a16="http://schemas.microsoft.com/office/drawing/2014/main" id="{CADA86F3-4BF3-4DB6-B9B9-15C1DDA9ECB2}"/>
              </a:ext>
            </a:extLst>
          </p:cNvPr>
          <p:cNvSpPr>
            <a:spLocks noGrp="1" noChangeArrowheads="1"/>
          </p:cNvSpPr>
          <p:nvPr>
            <p:ph idx="1"/>
          </p:nvPr>
        </p:nvSpPr>
        <p:spPr/>
        <p:txBody>
          <a:bodyPr/>
          <a:lstStyle/>
          <a:p>
            <a:r>
              <a:rPr lang="en-US" altLang="vi-VN" dirty="0" err="1"/>
              <a:t>Giao</a:t>
            </a:r>
            <a:r>
              <a:rPr lang="en-US" altLang="vi-VN" dirty="0"/>
              <a:t> </a:t>
            </a:r>
            <a:r>
              <a:rPr lang="en-US" altLang="vi-VN" dirty="0" err="1"/>
              <a:t>diện</a:t>
            </a:r>
            <a:r>
              <a:rPr lang="en-US" altLang="vi-VN" dirty="0"/>
              <a:t> </a:t>
            </a:r>
            <a:r>
              <a:rPr lang="en-US" altLang="vi-VN" dirty="0" err="1"/>
              <a:t>người</a:t>
            </a:r>
            <a:r>
              <a:rPr lang="en-US" altLang="vi-VN" dirty="0"/>
              <a:t> </a:t>
            </a:r>
            <a:r>
              <a:rPr lang="en-US" altLang="vi-VN" dirty="0" err="1"/>
              <a:t>dùng</a:t>
            </a:r>
            <a:r>
              <a:rPr lang="en-US" altLang="vi-VN" dirty="0"/>
              <a:t> </a:t>
            </a:r>
            <a:r>
              <a:rPr lang="en-US" altLang="vi-VN" dirty="0" err="1"/>
              <a:t>mô</a:t>
            </a:r>
            <a:r>
              <a:rPr lang="en-US" altLang="vi-VN" dirty="0"/>
              <a:t> </a:t>
            </a:r>
            <a:r>
              <a:rPr lang="en-US" altLang="vi-VN" dirty="0" err="1"/>
              <a:t>tả</a:t>
            </a:r>
            <a:r>
              <a:rPr lang="en-US" altLang="vi-VN" dirty="0"/>
              <a:t> </a:t>
            </a:r>
            <a:r>
              <a:rPr lang="en-US" altLang="vi-VN" dirty="0" err="1"/>
              <a:t>cách</a:t>
            </a:r>
            <a:r>
              <a:rPr lang="en-US" altLang="vi-VN" dirty="0"/>
              <a:t> </a:t>
            </a:r>
            <a:r>
              <a:rPr lang="en-US" altLang="vi-VN" dirty="0" err="1"/>
              <a:t>người</a:t>
            </a:r>
            <a:r>
              <a:rPr lang="en-US" altLang="vi-VN" dirty="0"/>
              <a:t> </a:t>
            </a:r>
            <a:r>
              <a:rPr lang="en-US" altLang="vi-VN" dirty="0" err="1"/>
              <a:t>dùng</a:t>
            </a:r>
            <a:r>
              <a:rPr lang="en-US" altLang="vi-VN" dirty="0"/>
              <a:t> </a:t>
            </a:r>
            <a:r>
              <a:rPr lang="en-US" altLang="vi-VN" dirty="0" err="1"/>
              <a:t>tương</a:t>
            </a:r>
            <a:r>
              <a:rPr lang="en-US" altLang="vi-VN" dirty="0"/>
              <a:t> </a:t>
            </a:r>
            <a:r>
              <a:rPr lang="en-US" altLang="vi-VN" dirty="0" err="1"/>
              <a:t>tác</a:t>
            </a:r>
            <a:r>
              <a:rPr lang="en-US" altLang="vi-VN" dirty="0"/>
              <a:t> </a:t>
            </a:r>
            <a:r>
              <a:rPr lang="en-US" altLang="vi-VN" dirty="0" err="1"/>
              <a:t>với</a:t>
            </a:r>
            <a:r>
              <a:rPr lang="en-US" altLang="vi-VN" dirty="0"/>
              <a:t> HT. </a:t>
            </a:r>
            <a:r>
              <a:rPr lang="en-US" altLang="vi-VN" dirty="0" err="1"/>
              <a:t>Nó</a:t>
            </a:r>
            <a:r>
              <a:rPr lang="en-US" altLang="vi-VN" dirty="0"/>
              <a:t> bao </a:t>
            </a:r>
            <a:r>
              <a:rPr lang="en-US" altLang="vi-VN" dirty="0" err="1"/>
              <a:t>gồm</a:t>
            </a:r>
            <a:r>
              <a:rPr lang="en-US" altLang="vi-VN" dirty="0"/>
              <a:t> </a:t>
            </a:r>
            <a:r>
              <a:rPr lang="en-US" altLang="vi-VN" dirty="0" err="1"/>
              <a:t>cả</a:t>
            </a:r>
            <a:r>
              <a:rPr lang="en-US" altLang="vi-VN" dirty="0"/>
              <a:t> </a:t>
            </a:r>
            <a:r>
              <a:rPr lang="en-US" altLang="vi-VN" dirty="0" err="1"/>
              <a:t>phần</a:t>
            </a:r>
            <a:r>
              <a:rPr lang="en-US" altLang="vi-VN" dirty="0"/>
              <a:t> </a:t>
            </a:r>
            <a:r>
              <a:rPr lang="en-US" altLang="vi-VN" dirty="0" err="1"/>
              <a:t>cứng</a:t>
            </a:r>
            <a:r>
              <a:rPr lang="en-US" altLang="vi-VN" dirty="0"/>
              <a:t>  </a:t>
            </a:r>
            <a:r>
              <a:rPr lang="en-US" altLang="vi-VN" dirty="0" err="1"/>
              <a:t>phần</a:t>
            </a:r>
            <a:r>
              <a:rPr lang="en-US" altLang="vi-VN" dirty="0"/>
              <a:t> </a:t>
            </a:r>
            <a:r>
              <a:rPr lang="en-US" altLang="vi-VN" dirty="0" err="1"/>
              <a:t>mềm</a:t>
            </a:r>
            <a:r>
              <a:rPr lang="en-US" altLang="vi-VN" dirty="0"/>
              <a:t>, </a:t>
            </a:r>
            <a:r>
              <a:rPr lang="en-US" altLang="vi-VN" dirty="0" err="1"/>
              <a:t>màn</a:t>
            </a:r>
            <a:r>
              <a:rPr lang="en-US" altLang="vi-VN" dirty="0"/>
              <a:t> </a:t>
            </a:r>
            <a:r>
              <a:rPr lang="en-US" altLang="vi-VN" dirty="0" err="1"/>
              <a:t>hình</a:t>
            </a:r>
            <a:r>
              <a:rPr lang="en-US" altLang="vi-VN" dirty="0"/>
              <a:t>, </a:t>
            </a:r>
            <a:r>
              <a:rPr lang="en-US" altLang="vi-VN" dirty="0" err="1"/>
              <a:t>thực</a:t>
            </a:r>
            <a:r>
              <a:rPr lang="en-US" altLang="vi-VN" dirty="0"/>
              <a:t> </a:t>
            </a:r>
            <a:r>
              <a:rPr lang="en-US" altLang="vi-VN" dirty="0" err="1"/>
              <a:t>đơn</a:t>
            </a:r>
            <a:r>
              <a:rPr lang="en-US" altLang="vi-VN" dirty="0"/>
              <a:t> </a:t>
            </a:r>
            <a:r>
              <a:rPr lang="en-US" altLang="vi-VN" dirty="0" err="1"/>
              <a:t>chọn</a:t>
            </a:r>
            <a:r>
              <a:rPr lang="en-US" altLang="vi-VN" dirty="0"/>
              <a:t>, </a:t>
            </a:r>
            <a:r>
              <a:rPr lang="en-US" altLang="vi-VN" dirty="0" err="1"/>
              <a:t>các</a:t>
            </a:r>
            <a:r>
              <a:rPr lang="en-US" altLang="vi-VN" dirty="0"/>
              <a:t>  </a:t>
            </a:r>
            <a:r>
              <a:rPr lang="en-US" altLang="vi-VN" dirty="0" err="1"/>
              <a:t>chức</a:t>
            </a:r>
            <a:r>
              <a:rPr lang="en-US" altLang="vi-VN" dirty="0"/>
              <a:t> </a:t>
            </a:r>
            <a:r>
              <a:rPr lang="en-US" altLang="vi-VN" dirty="0" err="1"/>
              <a:t>năng</a:t>
            </a:r>
            <a:r>
              <a:rPr lang="en-US" altLang="vi-VN" dirty="0"/>
              <a:t>, </a:t>
            </a:r>
            <a:r>
              <a:rPr lang="en-US" altLang="vi-VN" dirty="0" err="1"/>
              <a:t>đầu</a:t>
            </a:r>
            <a:r>
              <a:rPr lang="en-US" altLang="vi-VN" dirty="0"/>
              <a:t> ra </a:t>
            </a:r>
            <a:r>
              <a:rPr lang="en-US" altLang="vi-VN" dirty="0" err="1"/>
              <a:t>và</a:t>
            </a:r>
            <a:r>
              <a:rPr lang="en-US" altLang="vi-VN" dirty="0"/>
              <a:t> </a:t>
            </a:r>
            <a:r>
              <a:rPr lang="en-US" altLang="vi-VN" dirty="0" err="1"/>
              <a:t>tác</a:t>
            </a:r>
            <a:r>
              <a:rPr lang="en-US" altLang="vi-VN" dirty="0"/>
              <a:t> </a:t>
            </a:r>
            <a:r>
              <a:rPr lang="en-US" altLang="vi-VN" dirty="0" err="1"/>
              <a:t>thành</a:t>
            </a:r>
            <a:r>
              <a:rPr lang="en-US" altLang="vi-VN" dirty="0"/>
              <a:t> </a:t>
            </a:r>
            <a:r>
              <a:rPr lang="en-US" altLang="vi-VN" dirty="0" err="1"/>
              <a:t>phần</a:t>
            </a:r>
            <a:r>
              <a:rPr lang="en-US" altLang="vi-VN" dirty="0"/>
              <a:t> </a:t>
            </a:r>
            <a:r>
              <a:rPr lang="en-US" altLang="vi-VN" dirty="0" err="1"/>
              <a:t>khác</a:t>
            </a:r>
            <a:r>
              <a:rPr lang="en-US" altLang="vi-VN" dirty="0"/>
              <a:t> </a:t>
            </a:r>
            <a:r>
              <a:rPr lang="en-US" altLang="vi-VN" dirty="0" err="1"/>
              <a:t>ảnh</a:t>
            </a:r>
            <a:r>
              <a:rPr lang="en-US" altLang="vi-VN" dirty="0"/>
              <a:t> </a:t>
            </a:r>
            <a:r>
              <a:rPr lang="en-US" altLang="vi-VN" dirty="0" err="1"/>
              <a:t>hưởng</a:t>
            </a:r>
            <a:r>
              <a:rPr lang="en-US" altLang="vi-VN" dirty="0"/>
              <a:t> </a:t>
            </a:r>
            <a:r>
              <a:rPr lang="en-US" altLang="vi-VN" dirty="0" err="1"/>
              <a:t>đến</a:t>
            </a:r>
            <a:r>
              <a:rPr lang="en-US" altLang="vi-VN" dirty="0"/>
              <a:t> </a:t>
            </a:r>
            <a:r>
              <a:rPr lang="en-US" altLang="vi-VN" dirty="0" err="1"/>
              <a:t>việc</a:t>
            </a:r>
            <a:r>
              <a:rPr lang="en-US" altLang="vi-VN" dirty="0"/>
              <a:t> </a:t>
            </a:r>
            <a:r>
              <a:rPr lang="en-US" altLang="vi-VN" dirty="0" err="1"/>
              <a:t>giao</a:t>
            </a:r>
            <a:r>
              <a:rPr lang="en-US" altLang="vi-VN" dirty="0"/>
              <a:t> </a:t>
            </a:r>
            <a:r>
              <a:rPr lang="en-US" altLang="vi-VN" dirty="0" err="1"/>
              <a:t>tiếp</a:t>
            </a:r>
            <a:r>
              <a:rPr lang="en-US" altLang="vi-VN" dirty="0"/>
              <a:t> </a:t>
            </a:r>
            <a:r>
              <a:rPr lang="en-US" altLang="vi-VN" dirty="0" err="1"/>
              <a:t>giữa</a:t>
            </a:r>
            <a:r>
              <a:rPr lang="en-US" altLang="vi-VN" dirty="0"/>
              <a:t> </a:t>
            </a:r>
            <a:r>
              <a:rPr lang="en-US" altLang="vi-VN" dirty="0" err="1"/>
              <a:t>người</a:t>
            </a:r>
            <a:r>
              <a:rPr lang="en-US" altLang="vi-VN" dirty="0"/>
              <a:t> </a:t>
            </a:r>
            <a:r>
              <a:rPr lang="en-US" altLang="vi-VN" dirty="0" err="1"/>
              <a:t>dùng</a:t>
            </a:r>
            <a:r>
              <a:rPr lang="en-US" altLang="vi-VN" dirty="0"/>
              <a:t> </a:t>
            </a:r>
            <a:r>
              <a:rPr lang="en-US" altLang="vi-VN" dirty="0" err="1"/>
              <a:t>và</a:t>
            </a:r>
            <a:r>
              <a:rPr lang="en-US" altLang="vi-VN" dirty="0"/>
              <a:t> </a:t>
            </a:r>
            <a:r>
              <a:rPr lang="en-US" altLang="vi-VN" dirty="0" err="1"/>
              <a:t>máy</a:t>
            </a:r>
            <a:r>
              <a:rPr lang="en-US" altLang="vi-VN" dirty="0"/>
              <a:t> </a:t>
            </a:r>
            <a:r>
              <a:rPr lang="en-US" altLang="vi-VN" dirty="0" err="1"/>
              <a:t>tính</a:t>
            </a:r>
            <a:r>
              <a:rPr lang="en-US" altLang="vi-VN" dirty="0"/>
              <a:t>.</a:t>
            </a:r>
          </a:p>
          <a:p>
            <a:r>
              <a:rPr lang="en-US" altLang="vi-VN" dirty="0" err="1"/>
              <a:t>Giao</a:t>
            </a:r>
            <a:r>
              <a:rPr lang="en-US" altLang="vi-VN" dirty="0"/>
              <a:t> </a:t>
            </a:r>
            <a:r>
              <a:rPr lang="en-US" altLang="vi-VN" dirty="0" err="1"/>
              <a:t>diện</a:t>
            </a:r>
            <a:r>
              <a:rPr lang="en-US" altLang="vi-VN" dirty="0"/>
              <a:t> </a:t>
            </a:r>
            <a:r>
              <a:rPr lang="en-US" altLang="vi-VN" dirty="0" err="1"/>
              <a:t>người</a:t>
            </a:r>
            <a:r>
              <a:rPr lang="en-US" altLang="vi-VN" dirty="0"/>
              <a:t> </a:t>
            </a:r>
            <a:r>
              <a:rPr lang="en-US" altLang="vi-VN" dirty="0" err="1"/>
              <a:t>dùng</a:t>
            </a:r>
            <a:r>
              <a:rPr lang="en-US" altLang="vi-VN" dirty="0"/>
              <a:t> </a:t>
            </a:r>
            <a:r>
              <a:rPr lang="en-US" altLang="vi-VN" dirty="0" err="1"/>
              <a:t>là</a:t>
            </a:r>
            <a:r>
              <a:rPr lang="en-US" altLang="vi-VN" dirty="0"/>
              <a:t> </a:t>
            </a:r>
            <a:r>
              <a:rPr lang="en-US" altLang="vi-VN" dirty="0" err="1"/>
              <a:t>cái</a:t>
            </a:r>
            <a:r>
              <a:rPr lang="en-US" altLang="vi-VN" dirty="0"/>
              <a:t> </a:t>
            </a:r>
            <a:r>
              <a:rPr lang="en-US" altLang="vi-VN" dirty="0" err="1"/>
              <a:t>nhìn</a:t>
            </a:r>
            <a:r>
              <a:rPr lang="en-US" altLang="vi-VN" dirty="0"/>
              <a:t> </a:t>
            </a:r>
            <a:r>
              <a:rPr lang="en-US" altLang="vi-VN" dirty="0" err="1"/>
              <a:t>thấy</a:t>
            </a:r>
            <a:r>
              <a:rPr lang="en-US" altLang="vi-VN" dirty="0"/>
              <a:t>, </a:t>
            </a:r>
            <a:r>
              <a:rPr lang="en-US" altLang="vi-VN" dirty="0" err="1"/>
              <a:t>nghe</a:t>
            </a:r>
            <a:r>
              <a:rPr lang="en-US" altLang="vi-VN" dirty="0"/>
              <a:t> </a:t>
            </a:r>
            <a:r>
              <a:rPr lang="en-US" altLang="vi-VN" dirty="0" err="1"/>
              <a:t>thấy</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chạm</a:t>
            </a:r>
            <a:r>
              <a:rPr lang="en-US" altLang="vi-VN" dirty="0"/>
              <a:t>, </a:t>
            </a:r>
            <a:r>
              <a:rPr lang="en-US" altLang="vi-VN" dirty="0" err="1"/>
              <a:t>nói</a:t>
            </a:r>
            <a:r>
              <a:rPr lang="en-US" altLang="vi-VN" dirty="0"/>
              <a:t> </a:t>
            </a:r>
            <a:r>
              <a:rPr lang="en-US" altLang="vi-VN" dirty="0" err="1"/>
              <a:t>chuyện</a:t>
            </a:r>
            <a:r>
              <a:rPr lang="en-US" altLang="vi-VN" dirty="0"/>
              <a:t> </a:t>
            </a:r>
            <a:r>
              <a:rPr lang="en-US" altLang="vi-VN" dirty="0" err="1"/>
              <a:t>khi</a:t>
            </a:r>
            <a:r>
              <a:rPr lang="en-US" altLang="vi-VN" dirty="0"/>
              <a:t> </a:t>
            </a:r>
            <a:r>
              <a:rPr lang="en-US" altLang="vi-VN" dirty="0" err="1"/>
              <a:t>bạn</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máy</a:t>
            </a:r>
            <a:r>
              <a:rPr lang="en-US" altLang="vi-VN" dirty="0"/>
              <a:t> </a:t>
            </a:r>
            <a:r>
              <a:rPr lang="en-US" altLang="vi-VN" dirty="0" err="1"/>
              <a:t>tính</a:t>
            </a:r>
            <a:r>
              <a:rPr lang="en-US" altLang="vi-VN" dirty="0"/>
              <a:t>.</a:t>
            </a:r>
          </a:p>
          <a:p>
            <a:r>
              <a:rPr lang="en-US" altLang="vi-VN" dirty="0" err="1"/>
              <a:t>Cuộc</a:t>
            </a:r>
            <a:r>
              <a:rPr lang="en-US" altLang="vi-VN" dirty="0"/>
              <a:t> </a:t>
            </a:r>
            <a:r>
              <a:rPr lang="en-US" altLang="vi-VN" dirty="0" err="1"/>
              <a:t>cách</a:t>
            </a:r>
            <a:r>
              <a:rPr lang="en-US" altLang="vi-VN" dirty="0"/>
              <a:t> </a:t>
            </a:r>
            <a:r>
              <a:rPr lang="en-US" altLang="vi-VN" dirty="0" err="1"/>
              <a:t>mạng</a:t>
            </a:r>
            <a:r>
              <a:rPr lang="en-US" altLang="vi-VN" dirty="0"/>
              <a:t> </a:t>
            </a:r>
            <a:r>
              <a:rPr lang="en-US" altLang="vi-VN" dirty="0" err="1"/>
              <a:t>của</a:t>
            </a:r>
            <a:r>
              <a:rPr lang="en-US" altLang="vi-VN" dirty="0"/>
              <a:t> UI</a:t>
            </a:r>
          </a:p>
        </p:txBody>
      </p:sp>
      <p:sp>
        <p:nvSpPr>
          <p:cNvPr id="2" name="Slide Number Placeholder 1">
            <a:extLst>
              <a:ext uri="{FF2B5EF4-FFF2-40B4-BE49-F238E27FC236}">
                <a16:creationId xmlns:a16="http://schemas.microsoft.com/office/drawing/2014/main" id="{774A749D-86CC-4D8A-B7E7-35C6D67B87E6}"/>
              </a:ext>
            </a:extLst>
          </p:cNvPr>
          <p:cNvSpPr>
            <a:spLocks noGrp="1"/>
          </p:cNvSpPr>
          <p:nvPr>
            <p:ph type="sldNum" sz="quarter" idx="12"/>
          </p:nvPr>
        </p:nvSpPr>
        <p:spPr/>
        <p:txBody>
          <a:bodyPr/>
          <a:lstStyle/>
          <a:p>
            <a:fld id="{75AD155E-7EA3-EA46-B9DC-061AAF62E150}" type="slidenum">
              <a:rPr lang="en-US" smtClean="0"/>
              <a:pPr/>
              <a:t>83</a:t>
            </a:fld>
            <a:endParaRPr lang="en-US" dirty="0"/>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DD1DF9F0-B363-44E2-B0FB-F48BB2F71008}"/>
              </a:ext>
            </a:extLst>
          </p:cNvPr>
          <p:cNvSpPr>
            <a:spLocks noGrp="1" noChangeArrowheads="1"/>
          </p:cNvSpPr>
          <p:nvPr>
            <p:ph type="title"/>
          </p:nvPr>
        </p:nvSpPr>
        <p:spPr/>
        <p:txBody>
          <a:bodyPr/>
          <a:lstStyle/>
          <a:p>
            <a:r>
              <a:rPr lang="en-US" altLang="vi-VN"/>
              <a:t>Cuộc cách mạng UI</a:t>
            </a:r>
          </a:p>
        </p:txBody>
      </p:sp>
      <p:grpSp>
        <p:nvGrpSpPr>
          <p:cNvPr id="17" name="Group 16">
            <a:extLst>
              <a:ext uri="{FF2B5EF4-FFF2-40B4-BE49-F238E27FC236}">
                <a16:creationId xmlns:a16="http://schemas.microsoft.com/office/drawing/2014/main" id="{EFD137F6-DA02-4FEA-9CC0-1076245F6ACC}"/>
              </a:ext>
            </a:extLst>
          </p:cNvPr>
          <p:cNvGrpSpPr>
            <a:grpSpLocks/>
          </p:cNvGrpSpPr>
          <p:nvPr/>
        </p:nvGrpSpPr>
        <p:grpSpPr bwMode="auto">
          <a:xfrm>
            <a:off x="355600" y="3200400"/>
            <a:ext cx="8458200" cy="1524000"/>
            <a:chOff x="304800" y="2133600"/>
            <a:chExt cx="8458200" cy="1524000"/>
          </a:xfrm>
        </p:grpSpPr>
        <p:sp>
          <p:nvSpPr>
            <p:cNvPr id="11" name="Rounded Rectangle 10">
              <a:extLst>
                <a:ext uri="{FF2B5EF4-FFF2-40B4-BE49-F238E27FC236}">
                  <a16:creationId xmlns:a16="http://schemas.microsoft.com/office/drawing/2014/main" id="{3A335734-B31E-4A28-A5CB-A1BECB7FD48C}"/>
                </a:ext>
              </a:extLst>
            </p:cNvPr>
            <p:cNvSpPr/>
            <p:nvPr/>
          </p:nvSpPr>
          <p:spPr>
            <a:xfrm>
              <a:off x="304800" y="2133600"/>
              <a:ext cx="84582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1321" name="TextBox 6">
              <a:extLst>
                <a:ext uri="{FF2B5EF4-FFF2-40B4-BE49-F238E27FC236}">
                  <a16:creationId xmlns:a16="http://schemas.microsoft.com/office/drawing/2014/main" id="{BD71D777-53DB-469D-B76C-9E4D16571F38}"/>
                </a:ext>
              </a:extLst>
            </p:cNvPr>
            <p:cNvSpPr txBox="1">
              <a:spLocks noChangeArrowheads="1"/>
            </p:cNvSpPr>
            <p:nvPr/>
          </p:nvSpPr>
          <p:spPr bwMode="auto">
            <a:xfrm>
              <a:off x="609600" y="2438400"/>
              <a:ext cx="83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US" altLang="vi-VN" sz="2400" b="1"/>
                <a:t>Dữ liệu</a:t>
              </a:r>
              <a:endParaRPr lang="en-US" altLang="vi-VN" sz="2400" b="1">
                <a:cs typeface="Times New Roman" panose="02020603050405020304" pitchFamily="18" charset="0"/>
              </a:endParaRPr>
            </a:p>
          </p:txBody>
        </p:sp>
        <p:sp>
          <p:nvSpPr>
            <p:cNvPr id="141322" name="TextBox 7">
              <a:extLst>
                <a:ext uri="{FF2B5EF4-FFF2-40B4-BE49-F238E27FC236}">
                  <a16:creationId xmlns:a16="http://schemas.microsoft.com/office/drawing/2014/main" id="{1BF404AA-BC5C-4D0B-98B0-853A4AB2CD3E}"/>
                </a:ext>
              </a:extLst>
            </p:cNvPr>
            <p:cNvSpPr txBox="1">
              <a:spLocks noChangeArrowheads="1"/>
            </p:cNvSpPr>
            <p:nvPr/>
          </p:nvSpPr>
          <p:spPr bwMode="auto">
            <a:xfrm>
              <a:off x="6911924" y="243840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US" altLang="vi-VN" sz="2400" b="1"/>
                <a:t>Yêu cầu người dùng</a:t>
              </a:r>
              <a:endParaRPr lang="en-US" altLang="vi-VN" sz="2400" b="1">
                <a:cs typeface="Times New Roman" panose="02020603050405020304" pitchFamily="18" charset="0"/>
              </a:endParaRPr>
            </a:p>
          </p:txBody>
        </p:sp>
        <p:sp>
          <p:nvSpPr>
            <p:cNvPr id="141323" name="TextBox 9">
              <a:extLst>
                <a:ext uri="{FF2B5EF4-FFF2-40B4-BE49-F238E27FC236}">
                  <a16:creationId xmlns:a16="http://schemas.microsoft.com/office/drawing/2014/main" id="{5FE7365B-F6E1-4AD3-A6FA-671BF887ABB7}"/>
                </a:ext>
              </a:extLst>
            </p:cNvPr>
            <p:cNvSpPr txBox="1">
              <a:spLocks noChangeArrowheads="1"/>
            </p:cNvSpPr>
            <p:nvPr/>
          </p:nvSpPr>
          <p:spPr bwMode="auto">
            <a:xfrm>
              <a:off x="4572000" y="2438400"/>
              <a:ext cx="114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US" altLang="vi-VN" sz="2400" b="1"/>
                <a:t>NV CNTT	</a:t>
              </a:r>
              <a:endParaRPr lang="en-US" altLang="vi-VN" sz="2400" b="1">
                <a:cs typeface="Times New Roman" panose="02020603050405020304" pitchFamily="18" charset="0"/>
              </a:endParaRPr>
            </a:p>
          </p:txBody>
        </p:sp>
        <p:sp>
          <p:nvSpPr>
            <p:cNvPr id="12" name="Oval 11">
              <a:extLst>
                <a:ext uri="{FF2B5EF4-FFF2-40B4-BE49-F238E27FC236}">
                  <a16:creationId xmlns:a16="http://schemas.microsoft.com/office/drawing/2014/main" id="{87CBAF99-1CD8-460F-AF1D-978A12E78C33}"/>
                </a:ext>
              </a:extLst>
            </p:cNvPr>
            <p:cNvSpPr/>
            <p:nvPr/>
          </p:nvSpPr>
          <p:spPr>
            <a:xfrm>
              <a:off x="2057400" y="2209800"/>
              <a:ext cx="16764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dirty="0">
                  <a:cs typeface="Times New Roman" panose="02020603050405020304" pitchFamily="18" charset="0"/>
                </a:rPr>
                <a:t>HTTT</a:t>
              </a:r>
            </a:p>
          </p:txBody>
        </p:sp>
        <p:sp>
          <p:nvSpPr>
            <p:cNvPr id="13" name="Left-Right Arrow 12">
              <a:extLst>
                <a:ext uri="{FF2B5EF4-FFF2-40B4-BE49-F238E27FC236}">
                  <a16:creationId xmlns:a16="http://schemas.microsoft.com/office/drawing/2014/main" id="{061D9F14-0E98-4B65-ADBB-3F2FDFE2F5EA}"/>
                </a:ext>
              </a:extLst>
            </p:cNvPr>
            <p:cNvSpPr/>
            <p:nvPr/>
          </p:nvSpPr>
          <p:spPr>
            <a:xfrm>
              <a:off x="1371600" y="2819400"/>
              <a:ext cx="685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Left-Right Arrow 13">
              <a:extLst>
                <a:ext uri="{FF2B5EF4-FFF2-40B4-BE49-F238E27FC236}">
                  <a16:creationId xmlns:a16="http://schemas.microsoft.com/office/drawing/2014/main" id="{88772A73-E740-4818-B1D7-590DD7307306}"/>
                </a:ext>
              </a:extLst>
            </p:cNvPr>
            <p:cNvSpPr/>
            <p:nvPr/>
          </p:nvSpPr>
          <p:spPr>
            <a:xfrm>
              <a:off x="3733800" y="2819400"/>
              <a:ext cx="685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Left-Right Arrow 14">
              <a:extLst>
                <a:ext uri="{FF2B5EF4-FFF2-40B4-BE49-F238E27FC236}">
                  <a16:creationId xmlns:a16="http://schemas.microsoft.com/office/drawing/2014/main" id="{A6D53CA2-26B2-4FA9-9BE8-6BA9363927C7}"/>
                </a:ext>
              </a:extLst>
            </p:cNvPr>
            <p:cNvSpPr/>
            <p:nvPr/>
          </p:nvSpPr>
          <p:spPr>
            <a:xfrm>
              <a:off x="6019800" y="2819400"/>
              <a:ext cx="685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16" name="TextBox 15">
            <a:extLst>
              <a:ext uri="{FF2B5EF4-FFF2-40B4-BE49-F238E27FC236}">
                <a16:creationId xmlns:a16="http://schemas.microsoft.com/office/drawing/2014/main" id="{C09BA1F1-6B08-4FF5-94D1-90D74707176A}"/>
              </a:ext>
            </a:extLst>
          </p:cNvPr>
          <p:cNvSpPr txBox="1">
            <a:spLocks noChangeArrowheads="1"/>
          </p:cNvSpPr>
          <p:nvPr/>
        </p:nvSpPr>
        <p:spPr bwMode="auto">
          <a:xfrm>
            <a:off x="381000" y="16002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a:t>Mô hình HTTT lấy chức năng làm trung tâm </a:t>
            </a:r>
          </a:p>
          <a:p>
            <a:pPr algn="ctr" eaLnBrk="1" hangingPunct="1">
              <a:spcBef>
                <a:spcPct val="0"/>
              </a:spcBef>
              <a:buClrTx/>
              <a:buSzTx/>
              <a:buFontTx/>
              <a:buNone/>
            </a:pPr>
            <a:r>
              <a:rPr lang="en-US" altLang="vi-VN" sz="2400"/>
              <a:t>hay mô hình truyền thống</a:t>
            </a:r>
            <a:endParaRPr lang="en-US" altLang="vi-VN" sz="2400">
              <a:cs typeface="Times New Roman" panose="02020603050405020304" pitchFamily="18" charset="0"/>
            </a:endParaRPr>
          </a:p>
        </p:txBody>
      </p:sp>
      <p:sp>
        <p:nvSpPr>
          <p:cNvPr id="18" name="TextBox 17">
            <a:extLst>
              <a:ext uri="{FF2B5EF4-FFF2-40B4-BE49-F238E27FC236}">
                <a16:creationId xmlns:a16="http://schemas.microsoft.com/office/drawing/2014/main" id="{8B4DECB9-16CF-4531-8B31-1ADFB5933B17}"/>
              </a:ext>
            </a:extLst>
          </p:cNvPr>
          <p:cNvSpPr txBox="1">
            <a:spLocks noChangeArrowheads="1"/>
          </p:cNvSpPr>
          <p:nvPr/>
        </p:nvSpPr>
        <p:spPr bwMode="auto">
          <a:xfrm>
            <a:off x="1752600" y="5334000"/>
            <a:ext cx="586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a:sym typeface="Wingdings" panose="05000000000000000000" pitchFamily="2" charset="2"/>
              </a:rPr>
              <a:t> </a:t>
            </a:r>
            <a:r>
              <a:rPr lang="en-US" altLang="vi-VN" sz="2400"/>
              <a:t>Vai trò của phòng CNTT, nhân viên CNTT thay đổi</a:t>
            </a:r>
            <a:endParaRPr lang="en-US" altLang="vi-VN" sz="240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97708E-C97B-4CC2-81D0-3305F873AB20}"/>
              </a:ext>
            </a:extLst>
          </p:cNvPr>
          <p:cNvSpPr>
            <a:spLocks noGrp="1"/>
          </p:cNvSpPr>
          <p:nvPr>
            <p:ph type="sldNum" sz="quarter" idx="12"/>
          </p:nvPr>
        </p:nvSpPr>
        <p:spPr/>
        <p:txBody>
          <a:bodyPr/>
          <a:lstStyle/>
          <a:p>
            <a:fld id="{75AD155E-7EA3-EA46-B9DC-061AAF62E150}" type="slidenum">
              <a:rPr lang="en-US" smtClean="0"/>
              <a:pPr/>
              <a:t>84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8FE9865D-6E84-439C-8601-02E20543CF60}"/>
              </a:ext>
            </a:extLst>
          </p:cNvPr>
          <p:cNvSpPr>
            <a:spLocks noGrp="1" noChangeArrowheads="1"/>
          </p:cNvSpPr>
          <p:nvPr>
            <p:ph type="title"/>
          </p:nvPr>
        </p:nvSpPr>
        <p:spPr>
          <a:xfrm>
            <a:off x="-1" y="558523"/>
            <a:ext cx="9144000" cy="685800"/>
          </a:xfrm>
        </p:spPr>
        <p:txBody>
          <a:bodyPr/>
          <a:lstStyle/>
          <a:p>
            <a:r>
              <a:rPr lang="en-US" altLang="vi-VN" dirty="0" err="1"/>
              <a:t>Cuộc</a:t>
            </a:r>
            <a:r>
              <a:rPr lang="en-US" altLang="vi-VN" dirty="0"/>
              <a:t> </a:t>
            </a:r>
            <a:r>
              <a:rPr lang="en-US" altLang="vi-VN" dirty="0" err="1"/>
              <a:t>cách</a:t>
            </a:r>
            <a:r>
              <a:rPr lang="en-US" altLang="vi-VN" dirty="0"/>
              <a:t> </a:t>
            </a:r>
            <a:r>
              <a:rPr lang="en-US" altLang="vi-VN" dirty="0" err="1"/>
              <a:t>mạng</a:t>
            </a:r>
            <a:r>
              <a:rPr lang="en-US" altLang="vi-VN" dirty="0"/>
              <a:t> UI</a:t>
            </a:r>
          </a:p>
        </p:txBody>
      </p:sp>
      <p:grpSp>
        <p:nvGrpSpPr>
          <p:cNvPr id="2" name="Group 1">
            <a:extLst>
              <a:ext uri="{FF2B5EF4-FFF2-40B4-BE49-F238E27FC236}">
                <a16:creationId xmlns:a16="http://schemas.microsoft.com/office/drawing/2014/main" id="{C493D8E2-15D2-46A5-A5D1-1CD92F9A3F19}"/>
              </a:ext>
            </a:extLst>
          </p:cNvPr>
          <p:cNvGrpSpPr/>
          <p:nvPr/>
        </p:nvGrpSpPr>
        <p:grpSpPr>
          <a:xfrm>
            <a:off x="550333" y="1600200"/>
            <a:ext cx="7747000" cy="4343400"/>
            <a:chOff x="152400" y="1066800"/>
            <a:chExt cx="8186738" cy="4876800"/>
          </a:xfrm>
        </p:grpSpPr>
        <p:sp>
          <p:nvSpPr>
            <p:cNvPr id="8" name="Oval 7">
              <a:extLst>
                <a:ext uri="{FF2B5EF4-FFF2-40B4-BE49-F238E27FC236}">
                  <a16:creationId xmlns:a16="http://schemas.microsoft.com/office/drawing/2014/main" id="{62F50F05-43BE-4793-B7E6-F6FDAD546703}"/>
                </a:ext>
              </a:extLst>
            </p:cNvPr>
            <p:cNvSpPr/>
            <p:nvPr/>
          </p:nvSpPr>
          <p:spPr>
            <a:xfrm>
              <a:off x="2209800" y="1600200"/>
              <a:ext cx="4114800" cy="381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Oval 10">
              <a:extLst>
                <a:ext uri="{FF2B5EF4-FFF2-40B4-BE49-F238E27FC236}">
                  <a16:creationId xmlns:a16="http://schemas.microsoft.com/office/drawing/2014/main" id="{27079351-8AA1-4D32-971C-F78D5CEEB7E4}"/>
                </a:ext>
              </a:extLst>
            </p:cNvPr>
            <p:cNvSpPr/>
            <p:nvPr/>
          </p:nvSpPr>
          <p:spPr>
            <a:xfrm>
              <a:off x="2819400" y="2895600"/>
              <a:ext cx="2819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cs typeface="Times New Roman" panose="02020603050405020304" pitchFamily="18" charset="0"/>
                </a:rPr>
                <a:t>Information System</a:t>
              </a:r>
            </a:p>
          </p:txBody>
        </p:sp>
        <p:sp>
          <p:nvSpPr>
            <p:cNvPr id="12" name="Rounded Rectangle 11">
              <a:extLst>
                <a:ext uri="{FF2B5EF4-FFF2-40B4-BE49-F238E27FC236}">
                  <a16:creationId xmlns:a16="http://schemas.microsoft.com/office/drawing/2014/main" id="{A5B870DC-958B-44BA-96DA-7E22A1947024}"/>
                </a:ext>
              </a:extLst>
            </p:cNvPr>
            <p:cNvSpPr/>
            <p:nvPr/>
          </p:nvSpPr>
          <p:spPr>
            <a:xfrm>
              <a:off x="5029200" y="1066800"/>
              <a:ext cx="216693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defRPr/>
              </a:pPr>
              <a:r>
                <a:rPr lang="en-GB" altLang="en-US" sz="2400" b="1" noProof="1">
                  <a:solidFill>
                    <a:srgbClr val="FFFFFF"/>
                  </a:solidFill>
                  <a:cs typeface="Times New Roman" panose="02020603050405020304" pitchFamily="18" charset="0"/>
                </a:rPr>
                <a:t>Giao dịch viên</a:t>
              </a:r>
            </a:p>
          </p:txBody>
        </p:sp>
        <p:sp>
          <p:nvSpPr>
            <p:cNvPr id="13" name="Rounded Rectangle 12">
              <a:extLst>
                <a:ext uri="{FF2B5EF4-FFF2-40B4-BE49-F238E27FC236}">
                  <a16:creationId xmlns:a16="http://schemas.microsoft.com/office/drawing/2014/main" id="{BD4186FB-1599-4CC7-9C2A-717DE52E3778}"/>
                </a:ext>
              </a:extLst>
            </p:cNvPr>
            <p:cNvSpPr/>
            <p:nvPr/>
          </p:nvSpPr>
          <p:spPr>
            <a:xfrm>
              <a:off x="6172200" y="2895600"/>
              <a:ext cx="216693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err="1">
                  <a:cs typeface="Times New Roman" panose="02020603050405020304" pitchFamily="18" charset="0"/>
                </a:rPr>
                <a:t>Phòng</a:t>
              </a:r>
              <a:r>
                <a:rPr lang="en-US" b="1" dirty="0">
                  <a:cs typeface="Times New Roman" panose="02020603050405020304" pitchFamily="18" charset="0"/>
                </a:rPr>
                <a:t> CNTT</a:t>
              </a:r>
            </a:p>
          </p:txBody>
        </p:sp>
        <p:sp>
          <p:nvSpPr>
            <p:cNvPr id="14" name="Rounded Rectangle 13">
              <a:extLst>
                <a:ext uri="{FF2B5EF4-FFF2-40B4-BE49-F238E27FC236}">
                  <a16:creationId xmlns:a16="http://schemas.microsoft.com/office/drawing/2014/main" id="{1EE96EE6-8647-4E69-8C7A-EF0A607622DD}"/>
                </a:ext>
              </a:extLst>
            </p:cNvPr>
            <p:cNvSpPr/>
            <p:nvPr/>
          </p:nvSpPr>
          <p:spPr>
            <a:xfrm>
              <a:off x="5029200" y="4800600"/>
              <a:ext cx="216693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defRPr/>
              </a:pPr>
              <a:r>
                <a:rPr lang="en-GB" altLang="en-US" sz="2400" b="1" noProof="1">
                  <a:solidFill>
                    <a:srgbClr val="FFFFFF"/>
                  </a:solidFill>
                  <a:cs typeface="Times New Roman" panose="02020603050405020304" pitchFamily="18" charset="0"/>
                </a:rPr>
                <a:t>Nhà cung cấp</a:t>
              </a:r>
            </a:p>
          </p:txBody>
        </p:sp>
        <p:sp>
          <p:nvSpPr>
            <p:cNvPr id="15" name="Rounded Rectangle 14">
              <a:extLst>
                <a:ext uri="{FF2B5EF4-FFF2-40B4-BE49-F238E27FC236}">
                  <a16:creationId xmlns:a16="http://schemas.microsoft.com/office/drawing/2014/main" id="{E56E2185-AEE0-4910-8028-61A685FCF5DA}"/>
                </a:ext>
              </a:extLst>
            </p:cNvPr>
            <p:cNvSpPr/>
            <p:nvPr/>
          </p:nvSpPr>
          <p:spPr>
            <a:xfrm>
              <a:off x="1447800" y="1066800"/>
              <a:ext cx="216693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defRPr/>
              </a:pPr>
              <a:r>
                <a:rPr lang="en-GB" altLang="en-US" sz="2400" b="1" noProof="1">
                  <a:solidFill>
                    <a:srgbClr val="FFFFFF"/>
                  </a:solidFill>
                  <a:cs typeface="Times New Roman" panose="02020603050405020304" pitchFamily="18" charset="0"/>
                </a:rPr>
                <a:t>Ng</a:t>
              </a:r>
              <a:r>
                <a:rPr lang="vi-VN" altLang="en-US" sz="2400" b="1" noProof="1">
                  <a:solidFill>
                    <a:srgbClr val="FFFFFF"/>
                  </a:solidFill>
                  <a:cs typeface="Times New Roman" panose="02020603050405020304" pitchFamily="18" charset="0"/>
                </a:rPr>
                <a:t>ười dùng trong HT</a:t>
              </a:r>
            </a:p>
          </p:txBody>
        </p:sp>
        <p:sp>
          <p:nvSpPr>
            <p:cNvPr id="16" name="Rounded Rectangle 15">
              <a:extLst>
                <a:ext uri="{FF2B5EF4-FFF2-40B4-BE49-F238E27FC236}">
                  <a16:creationId xmlns:a16="http://schemas.microsoft.com/office/drawing/2014/main" id="{557089A9-E118-4DF4-A7D7-8B0EAD5C03A8}"/>
                </a:ext>
              </a:extLst>
            </p:cNvPr>
            <p:cNvSpPr/>
            <p:nvPr/>
          </p:nvSpPr>
          <p:spPr>
            <a:xfrm>
              <a:off x="152400" y="2895600"/>
              <a:ext cx="216693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defRPr/>
              </a:pPr>
              <a:r>
                <a:rPr lang="en-GB" altLang="en-US" sz="2400" b="1" noProof="1">
                  <a:solidFill>
                    <a:srgbClr val="FFFFFF"/>
                  </a:solidFill>
                  <a:cs typeface="Times New Roman" panose="02020603050405020304" pitchFamily="18" charset="0"/>
                </a:rPr>
                <a:t>Dữ liệu</a:t>
              </a:r>
            </a:p>
          </p:txBody>
        </p:sp>
        <p:sp>
          <p:nvSpPr>
            <p:cNvPr id="17" name="Rounded Rectangle 16">
              <a:extLst>
                <a:ext uri="{FF2B5EF4-FFF2-40B4-BE49-F238E27FC236}">
                  <a16:creationId xmlns:a16="http://schemas.microsoft.com/office/drawing/2014/main" id="{EE3134D3-D62B-4BB8-A4B9-AD63C275EE3F}"/>
                </a:ext>
              </a:extLst>
            </p:cNvPr>
            <p:cNvSpPr/>
            <p:nvPr/>
          </p:nvSpPr>
          <p:spPr>
            <a:xfrm>
              <a:off x="1447800" y="4800600"/>
              <a:ext cx="216693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err="1">
                  <a:cs typeface="Times New Roman" panose="02020603050405020304" pitchFamily="18" charset="0"/>
                </a:rPr>
                <a:t>Khách</a:t>
              </a:r>
              <a:r>
                <a:rPr lang="en-US" b="1" dirty="0">
                  <a:cs typeface="Times New Roman" panose="02020603050405020304" pitchFamily="18" charset="0"/>
                </a:rPr>
                <a:t> </a:t>
              </a:r>
              <a:r>
                <a:rPr lang="en-US" b="1" dirty="0" err="1">
                  <a:cs typeface="Times New Roman" panose="02020603050405020304" pitchFamily="18" charset="0"/>
                </a:rPr>
                <a:t>hàng</a:t>
              </a:r>
              <a:endParaRPr lang="en-US" b="1" dirty="0">
                <a:cs typeface="Times New Roman" panose="02020603050405020304" pitchFamily="18" charset="0"/>
              </a:endParaRPr>
            </a:p>
          </p:txBody>
        </p:sp>
        <p:sp>
          <p:nvSpPr>
            <p:cNvPr id="20" name="Up-Down Arrow 19">
              <a:extLst>
                <a:ext uri="{FF2B5EF4-FFF2-40B4-BE49-F238E27FC236}">
                  <a16:creationId xmlns:a16="http://schemas.microsoft.com/office/drawing/2014/main" id="{CA7B6731-BA11-4B32-B2F6-5E1ABF45E871}"/>
                </a:ext>
              </a:extLst>
            </p:cNvPr>
            <p:cNvSpPr/>
            <p:nvPr/>
          </p:nvSpPr>
          <p:spPr>
            <a:xfrm rot="19891788">
              <a:off x="3300413" y="2173288"/>
              <a:ext cx="3810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Up-Down Arrow 20">
              <a:extLst>
                <a:ext uri="{FF2B5EF4-FFF2-40B4-BE49-F238E27FC236}">
                  <a16:creationId xmlns:a16="http://schemas.microsoft.com/office/drawing/2014/main" id="{C3EEE062-53F4-480B-8873-4F4B17D22A3F}"/>
                </a:ext>
              </a:extLst>
            </p:cNvPr>
            <p:cNvSpPr/>
            <p:nvPr/>
          </p:nvSpPr>
          <p:spPr>
            <a:xfrm rot="1915148">
              <a:off x="4765675" y="2176463"/>
              <a:ext cx="403225" cy="84613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 name="Left-Right Arrow 23">
              <a:extLst>
                <a:ext uri="{FF2B5EF4-FFF2-40B4-BE49-F238E27FC236}">
                  <a16:creationId xmlns:a16="http://schemas.microsoft.com/office/drawing/2014/main" id="{E4938246-A0DF-4C5C-A37E-B1D23A574D72}"/>
                </a:ext>
              </a:extLst>
            </p:cNvPr>
            <p:cNvSpPr/>
            <p:nvPr/>
          </p:nvSpPr>
          <p:spPr>
            <a:xfrm>
              <a:off x="5638800" y="3352800"/>
              <a:ext cx="533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Left-Right Arrow 24">
              <a:extLst>
                <a:ext uri="{FF2B5EF4-FFF2-40B4-BE49-F238E27FC236}">
                  <a16:creationId xmlns:a16="http://schemas.microsoft.com/office/drawing/2014/main" id="{6F121C57-1BAA-4FB3-B668-D039A1E2606C}"/>
                </a:ext>
              </a:extLst>
            </p:cNvPr>
            <p:cNvSpPr/>
            <p:nvPr/>
          </p:nvSpPr>
          <p:spPr>
            <a:xfrm>
              <a:off x="2300288" y="3359150"/>
              <a:ext cx="533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6" name="Up-Down Arrow 25">
              <a:extLst>
                <a:ext uri="{FF2B5EF4-FFF2-40B4-BE49-F238E27FC236}">
                  <a16:creationId xmlns:a16="http://schemas.microsoft.com/office/drawing/2014/main" id="{3F952B31-ECA6-4BFE-8DB9-7E2924C267C9}"/>
                </a:ext>
              </a:extLst>
            </p:cNvPr>
            <p:cNvSpPr/>
            <p:nvPr/>
          </p:nvSpPr>
          <p:spPr>
            <a:xfrm rot="1468902">
              <a:off x="3124200" y="4038600"/>
              <a:ext cx="4572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7" name="Up-Down Arrow 26">
              <a:extLst>
                <a:ext uri="{FF2B5EF4-FFF2-40B4-BE49-F238E27FC236}">
                  <a16:creationId xmlns:a16="http://schemas.microsoft.com/office/drawing/2014/main" id="{1AD4D12C-264E-4AD8-A944-1D01DA9A5A95}"/>
                </a:ext>
              </a:extLst>
            </p:cNvPr>
            <p:cNvSpPr/>
            <p:nvPr/>
          </p:nvSpPr>
          <p:spPr>
            <a:xfrm rot="19687356">
              <a:off x="4967288" y="3951288"/>
              <a:ext cx="457200" cy="9255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22" name="TextBox 21">
            <a:extLst>
              <a:ext uri="{FF2B5EF4-FFF2-40B4-BE49-F238E27FC236}">
                <a16:creationId xmlns:a16="http://schemas.microsoft.com/office/drawing/2014/main" id="{BD3F509E-49CD-4C77-A531-2F5E55DFC6A3}"/>
              </a:ext>
            </a:extLst>
          </p:cNvPr>
          <p:cNvSpPr txBox="1">
            <a:spLocks noChangeArrowheads="1"/>
          </p:cNvSpPr>
          <p:nvPr/>
        </p:nvSpPr>
        <p:spPr bwMode="auto">
          <a:xfrm>
            <a:off x="381000" y="6100664"/>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lgn="just">
              <a:spcBef>
                <a:spcPct val="20000"/>
              </a:spcBef>
              <a:buClr>
                <a:schemeClr val="tx1"/>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lgn="just">
              <a:spcBef>
                <a:spcPct val="20000"/>
              </a:spcBef>
              <a:buClr>
                <a:schemeClr val="bg2"/>
              </a:buClr>
              <a:buSzPct val="7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lgn="just">
              <a:spcBef>
                <a:spcPct val="20000"/>
              </a:spcBef>
              <a:buClr>
                <a:schemeClr val="tx2"/>
              </a:buClr>
              <a:buSzPct val="75000"/>
              <a:buFont typeface="Wingdings" panose="05000000000000000000" pitchFamily="2" charset="2"/>
              <a:buChar char="n"/>
              <a:defRPr sz="2000">
                <a:solidFill>
                  <a:schemeClr val="tx1"/>
                </a:solidFill>
                <a:latin typeface="Tahoma" panose="020B0604030504040204" pitchFamily="34" charset="0"/>
              </a:defRPr>
            </a:lvl4pPr>
            <a:lvl5pPr marL="2057400" indent="-228600" algn="just">
              <a:spcBef>
                <a:spcPct val="20000"/>
              </a:spcBef>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5pPr>
            <a:lvl6pPr marL="25146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6pPr>
            <a:lvl7pPr marL="29718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7pPr>
            <a:lvl8pPr marL="34290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8pPr>
            <a:lvl9pPr marL="3886200" indent="-228600" algn="just" eaLnBrk="0" fontAlgn="base" hangingPunct="0">
              <a:spcBef>
                <a:spcPct val="20000"/>
              </a:spcBef>
              <a:spcAft>
                <a:spcPct val="0"/>
              </a:spcAft>
              <a:buClr>
                <a:schemeClr val="accent1"/>
              </a:buClr>
              <a:buSzPct val="75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vi-VN" sz="2400" dirty="0" err="1"/>
              <a:t>Mô</a:t>
            </a:r>
            <a:r>
              <a:rPr lang="en-US" altLang="vi-VN" sz="2400" dirty="0"/>
              <a:t> </a:t>
            </a:r>
            <a:r>
              <a:rPr lang="en-US" altLang="vi-VN" sz="2400" dirty="0" err="1"/>
              <a:t>hình</a:t>
            </a:r>
            <a:r>
              <a:rPr lang="en-US" altLang="vi-VN" sz="2400" dirty="0"/>
              <a:t> HTTT </a:t>
            </a:r>
            <a:r>
              <a:rPr lang="en-US" altLang="vi-VN" sz="2400" dirty="0" err="1"/>
              <a:t>lấy</a:t>
            </a:r>
            <a:r>
              <a:rPr lang="en-US" altLang="vi-VN" sz="2400" dirty="0"/>
              <a:t> </a:t>
            </a:r>
            <a:r>
              <a:rPr lang="en-US" altLang="vi-VN" sz="2400" dirty="0" err="1"/>
              <a:t>người</a:t>
            </a:r>
            <a:r>
              <a:rPr lang="en-US" altLang="vi-VN" sz="2400" dirty="0"/>
              <a:t> </a:t>
            </a:r>
            <a:r>
              <a:rPr lang="en-US" altLang="vi-VN" sz="2400" dirty="0" err="1"/>
              <a:t>dùng</a:t>
            </a:r>
            <a:r>
              <a:rPr lang="en-US" altLang="vi-VN" sz="2400" dirty="0"/>
              <a:t> </a:t>
            </a:r>
            <a:r>
              <a:rPr lang="en-US" altLang="vi-VN" sz="2400" dirty="0" err="1"/>
              <a:t>làm</a:t>
            </a:r>
            <a:r>
              <a:rPr lang="en-US" altLang="vi-VN" sz="2400" dirty="0"/>
              <a:t> </a:t>
            </a:r>
            <a:r>
              <a:rPr lang="en-US" altLang="vi-VN" sz="2400" dirty="0" err="1"/>
              <a:t>trung</a:t>
            </a:r>
            <a:r>
              <a:rPr lang="en-US" altLang="vi-VN" sz="2400" dirty="0"/>
              <a:t> </a:t>
            </a:r>
            <a:r>
              <a:rPr lang="en-US" altLang="vi-VN" sz="2400" dirty="0" err="1"/>
              <a:t>tâm</a:t>
            </a:r>
            <a:r>
              <a:rPr lang="en-US" altLang="vi-VN" sz="2400" dirty="0"/>
              <a:t> </a:t>
            </a:r>
          </a:p>
        </p:txBody>
      </p:sp>
      <p:sp>
        <p:nvSpPr>
          <p:cNvPr id="3" name="Slide Number Placeholder 2">
            <a:extLst>
              <a:ext uri="{FF2B5EF4-FFF2-40B4-BE49-F238E27FC236}">
                <a16:creationId xmlns:a16="http://schemas.microsoft.com/office/drawing/2014/main" id="{393A03EC-F493-40A9-8F0F-192E5CE875FD}"/>
              </a:ext>
            </a:extLst>
          </p:cNvPr>
          <p:cNvSpPr>
            <a:spLocks noGrp="1"/>
          </p:cNvSpPr>
          <p:nvPr>
            <p:ph type="sldNum" sz="quarter" idx="12"/>
          </p:nvPr>
        </p:nvSpPr>
        <p:spPr/>
        <p:txBody>
          <a:bodyPr/>
          <a:lstStyle/>
          <a:p>
            <a:fld id="{75AD155E-7EA3-EA46-B9DC-061AAF62E150}" type="slidenum">
              <a:rPr lang="en-US" smtClean="0"/>
              <a:pPr/>
              <a:t>85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4B18F611-AD6B-4AB1-8120-81DFA7F5C08E}"/>
              </a:ext>
            </a:extLst>
          </p:cNvPr>
          <p:cNvSpPr>
            <a:spLocks noGrp="1" noChangeArrowheads="1"/>
          </p:cNvSpPr>
          <p:nvPr>
            <p:ph type="title"/>
          </p:nvPr>
        </p:nvSpPr>
        <p:spPr/>
        <p:txBody>
          <a:bodyPr/>
          <a:lstStyle/>
          <a:p>
            <a:r>
              <a:rPr lang="en-US" altLang="vi-VN"/>
              <a:t>HCI </a:t>
            </a:r>
            <a:r>
              <a:rPr lang="en-US" altLang="vi-VN">
                <a:sym typeface="Wingdings" panose="05000000000000000000" pitchFamily="2" charset="2"/>
              </a:rPr>
              <a:t> GUI</a:t>
            </a:r>
            <a:endParaRPr lang="en-US" altLang="vi-VN"/>
          </a:p>
        </p:txBody>
      </p:sp>
      <p:sp>
        <p:nvSpPr>
          <p:cNvPr id="143363" name="Content Placeholder 2">
            <a:extLst>
              <a:ext uri="{FF2B5EF4-FFF2-40B4-BE49-F238E27FC236}">
                <a16:creationId xmlns:a16="http://schemas.microsoft.com/office/drawing/2014/main" id="{7A6D68B6-E3C7-42BC-BC8F-8F1C27B17539}"/>
              </a:ext>
            </a:extLst>
          </p:cNvPr>
          <p:cNvSpPr>
            <a:spLocks noGrp="1" noChangeArrowheads="1"/>
          </p:cNvSpPr>
          <p:nvPr>
            <p:ph idx="1"/>
          </p:nvPr>
        </p:nvSpPr>
        <p:spPr/>
        <p:txBody>
          <a:bodyPr/>
          <a:lstStyle/>
          <a:p>
            <a:r>
              <a:rPr lang="en-US" altLang="vi-VN"/>
              <a:t>Human Computer Interaction – HCI: Thể hiện mối quan hệ giữa máy tính và người thực hiện công việc nào đó.</a:t>
            </a:r>
          </a:p>
          <a:p>
            <a:r>
              <a:rPr lang="en-US" altLang="vi-VN"/>
              <a:t>Graphical User Interface - GUI: sử dụng các icon, đối tượng đồ họa, và thiết bị chỉ, chọn…</a:t>
            </a:r>
          </a:p>
          <a:p>
            <a:pPr>
              <a:buFont typeface="Wingdings" panose="05000000000000000000" pitchFamily="2" charset="2"/>
              <a:buNone/>
            </a:pPr>
            <a:r>
              <a:rPr lang="en-US" altLang="vi-VN">
                <a:sym typeface="Wingdings" panose="05000000000000000000" pitchFamily="2" charset="2"/>
              </a:rPr>
              <a:t> Mục tiêu củaTK giao diện là tạo ra giao diện đáp ứng yêu cầu của người dùng (th</a:t>
            </a:r>
            <a:r>
              <a:rPr lang="en-GB" altLang="vi-VN">
                <a:sym typeface="Wingdings" panose="05000000000000000000" pitchFamily="2" charset="2"/>
              </a:rPr>
              <a:t>ực hiện </a:t>
            </a:r>
            <a:r>
              <a:rPr lang="en-US" altLang="vi-VN">
                <a:sym typeface="Wingdings" panose="05000000000000000000" pitchFamily="2" charset="2"/>
              </a:rPr>
              <a:t>nghiệp vụ, dễ  học, dễ dùng, thân thiện…)</a:t>
            </a:r>
            <a:endParaRPr lang="en-US" altLang="vi-VN"/>
          </a:p>
        </p:txBody>
      </p:sp>
      <p:sp>
        <p:nvSpPr>
          <p:cNvPr id="2" name="Slide Number Placeholder 1">
            <a:extLst>
              <a:ext uri="{FF2B5EF4-FFF2-40B4-BE49-F238E27FC236}">
                <a16:creationId xmlns:a16="http://schemas.microsoft.com/office/drawing/2014/main" id="{02DEA504-DC7D-41B9-9F47-12FD3820B48C}"/>
              </a:ext>
            </a:extLst>
          </p:cNvPr>
          <p:cNvSpPr>
            <a:spLocks noGrp="1"/>
          </p:cNvSpPr>
          <p:nvPr>
            <p:ph type="sldNum" sz="quarter" idx="12"/>
          </p:nvPr>
        </p:nvSpPr>
        <p:spPr/>
        <p:txBody>
          <a:bodyPr/>
          <a:lstStyle/>
          <a:p>
            <a:fld id="{75AD155E-7EA3-EA46-B9DC-061AAF62E150}" type="slidenum">
              <a:rPr lang="en-US" smtClean="0"/>
              <a:pPr/>
              <a:t>86</a:t>
            </a:fld>
            <a:endParaRPr lang="en-US"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a:extLst>
              <a:ext uri="{FF2B5EF4-FFF2-40B4-BE49-F238E27FC236}">
                <a16:creationId xmlns:a16="http://schemas.microsoft.com/office/drawing/2014/main" id="{94D3B4E7-DE1D-4038-9D9E-B27BA627AADE}"/>
              </a:ext>
            </a:extLst>
          </p:cNvPr>
          <p:cNvSpPr>
            <a:spLocks noGrp="1" noChangeArrowheads="1"/>
          </p:cNvSpPr>
          <p:nvPr>
            <p:ph type="title"/>
          </p:nvPr>
        </p:nvSpPr>
        <p:spPr/>
        <p:txBody>
          <a:bodyPr/>
          <a:lstStyle/>
          <a:p>
            <a:r>
              <a:rPr lang="en-US" altLang="vi-VN"/>
              <a:t>User Rights</a:t>
            </a:r>
          </a:p>
        </p:txBody>
      </p:sp>
      <p:sp>
        <p:nvSpPr>
          <p:cNvPr id="144387" name="Content Placeholder 2">
            <a:extLst>
              <a:ext uri="{FF2B5EF4-FFF2-40B4-BE49-F238E27FC236}">
                <a16:creationId xmlns:a16="http://schemas.microsoft.com/office/drawing/2014/main" id="{E448EE93-5B74-4D5E-9FDB-589E95439B3C}"/>
              </a:ext>
            </a:extLst>
          </p:cNvPr>
          <p:cNvSpPr>
            <a:spLocks noGrp="1" noChangeArrowheads="1"/>
          </p:cNvSpPr>
          <p:nvPr>
            <p:ph idx="1"/>
          </p:nvPr>
        </p:nvSpPr>
        <p:spPr/>
        <p:txBody>
          <a:bodyPr>
            <a:normAutofit fontScale="92500" lnSpcReduction="10000"/>
          </a:bodyPr>
          <a:lstStyle/>
          <a:p>
            <a:pPr>
              <a:lnSpc>
                <a:spcPct val="80000"/>
              </a:lnSpc>
            </a:pPr>
            <a:r>
              <a:rPr lang="en-US" altLang="zh-CN" sz="2700">
                <a:ea typeface="SimSun" panose="02010600030101010101" pitchFamily="2" charset="-122"/>
              </a:rPr>
              <a:t>IBM: Người dùng là khách hàng và Khách hàng luôn luôn đúng</a:t>
            </a:r>
          </a:p>
          <a:p>
            <a:pPr>
              <a:lnSpc>
                <a:spcPct val="80000"/>
              </a:lnSpc>
            </a:pPr>
            <a:r>
              <a:rPr lang="en-US" altLang="zh-CN" sz="2700">
                <a:ea typeface="SimSun" panose="02010600030101010101" pitchFamily="2" charset="-122"/>
              </a:rPr>
              <a:t>Quyền của người dùng</a:t>
            </a:r>
          </a:p>
          <a:p>
            <a:pPr lvl="1">
              <a:lnSpc>
                <a:spcPct val="80000"/>
              </a:lnSpc>
            </a:pPr>
            <a:r>
              <a:rPr lang="en-US" altLang="zh-CN" sz="2400">
                <a:ea typeface="SimSun" panose="02010600030101010101" pitchFamily="2" charset="-122"/>
              </a:rPr>
              <a:t>Tiền đề: người dùng luôn đúng</a:t>
            </a:r>
          </a:p>
          <a:p>
            <a:pPr lvl="1">
              <a:lnSpc>
                <a:spcPct val="80000"/>
              </a:lnSpc>
            </a:pPr>
            <a:r>
              <a:rPr lang="en-US" altLang="zh-CN" sz="2400">
                <a:ea typeface="SimSun" panose="02010600030101010101" pitchFamily="2" charset="-122"/>
              </a:rPr>
              <a:t>Cài đặt: cài đặt, rỡ bỏ HT</a:t>
            </a:r>
          </a:p>
          <a:p>
            <a:pPr lvl="1">
              <a:lnSpc>
                <a:spcPct val="80000"/>
              </a:lnSpc>
            </a:pPr>
            <a:r>
              <a:rPr lang="en-US" altLang="zh-CN" sz="2400">
                <a:ea typeface="SimSun" panose="02010600030101010101" pitchFamily="2" charset="-122"/>
              </a:rPr>
              <a:t>Hài lòng: chính xác như đã hứa</a:t>
            </a:r>
          </a:p>
          <a:p>
            <a:pPr lvl="1">
              <a:lnSpc>
                <a:spcPct val="80000"/>
              </a:lnSpc>
            </a:pPr>
            <a:r>
              <a:rPr lang="en-US" altLang="zh-CN" sz="2400">
                <a:ea typeface="SimSun" panose="02010600030101010101" pitchFamily="2" charset="-122"/>
              </a:rPr>
              <a:t>Hướng dẫn: để hiểu và sử dụng hiệu quả</a:t>
            </a:r>
          </a:p>
          <a:p>
            <a:pPr lvl="1">
              <a:lnSpc>
                <a:spcPct val="80000"/>
              </a:lnSpc>
            </a:pPr>
            <a:r>
              <a:rPr lang="en-US" altLang="zh-CN" sz="2400">
                <a:ea typeface="SimSun" panose="02010600030101010101" pitchFamily="2" charset="-122"/>
              </a:rPr>
              <a:t>Kiểm soát: kiểm soát và đáp ứng yêu cầu</a:t>
            </a:r>
          </a:p>
          <a:p>
            <a:pPr lvl="1">
              <a:lnSpc>
                <a:spcPct val="80000"/>
              </a:lnSpc>
            </a:pPr>
            <a:r>
              <a:rPr lang="en-US" altLang="zh-CN" sz="2400">
                <a:ea typeface="SimSun" panose="02010600030101010101" pitchFamily="2" charset="-122"/>
              </a:rPr>
              <a:t>Phản hồi: HT phải phản hồi lại tương tác người dùng</a:t>
            </a:r>
          </a:p>
          <a:p>
            <a:pPr lvl="1">
              <a:lnSpc>
                <a:spcPct val="80000"/>
              </a:lnSpc>
            </a:pPr>
            <a:r>
              <a:rPr lang="en-US" altLang="zh-CN" sz="2400">
                <a:ea typeface="SimSun" panose="02010600030101010101" pitchFamily="2" charset="-122"/>
              </a:rPr>
              <a:t>Ràng buộc: các điều kiện để HT hoạt động tốt</a:t>
            </a:r>
          </a:p>
          <a:p>
            <a:pPr lvl="1">
              <a:lnSpc>
                <a:spcPct val="80000"/>
              </a:lnSpc>
            </a:pPr>
            <a:r>
              <a:rPr lang="en-US" altLang="zh-CN" sz="2400">
                <a:ea typeface="SimSun" panose="02010600030101010101" pitchFamily="2" charset="-122"/>
              </a:rPr>
              <a:t>Phạm vi: Giới hạn của HT</a:t>
            </a:r>
          </a:p>
          <a:p>
            <a:pPr lvl="1">
              <a:lnSpc>
                <a:spcPct val="80000"/>
              </a:lnSpc>
            </a:pPr>
            <a:r>
              <a:rPr lang="en-US" altLang="zh-CN" sz="2400">
                <a:ea typeface="SimSun" panose="02010600030101010101" pitchFamily="2" charset="-122"/>
              </a:rPr>
              <a:t>Hỗ trợ: Cung cấp các hỗ trợ, hướng dẫn</a:t>
            </a:r>
          </a:p>
          <a:p>
            <a:pPr lvl="1">
              <a:lnSpc>
                <a:spcPct val="80000"/>
              </a:lnSpc>
            </a:pPr>
            <a:r>
              <a:rPr lang="en-US" altLang="zh-CN" sz="2400">
                <a:ea typeface="SimSun" panose="02010600030101010101" pitchFamily="2" charset="-122"/>
              </a:rPr>
              <a:t>Khả dụng: thân thiện người dùng (làm chủ HT)</a:t>
            </a:r>
          </a:p>
        </p:txBody>
      </p:sp>
      <p:sp>
        <p:nvSpPr>
          <p:cNvPr id="2" name="Slide Number Placeholder 1">
            <a:extLst>
              <a:ext uri="{FF2B5EF4-FFF2-40B4-BE49-F238E27FC236}">
                <a16:creationId xmlns:a16="http://schemas.microsoft.com/office/drawing/2014/main" id="{4D14241C-D4EA-480D-8E28-203DB57A11E6}"/>
              </a:ext>
            </a:extLst>
          </p:cNvPr>
          <p:cNvSpPr>
            <a:spLocks noGrp="1"/>
          </p:cNvSpPr>
          <p:nvPr>
            <p:ph type="sldNum" sz="quarter" idx="12"/>
          </p:nvPr>
        </p:nvSpPr>
        <p:spPr/>
        <p:txBody>
          <a:bodyPr/>
          <a:lstStyle/>
          <a:p>
            <a:fld id="{75AD155E-7EA3-EA46-B9DC-061AAF62E150}" type="slidenum">
              <a:rPr lang="en-US" smtClean="0"/>
              <a:pPr/>
              <a:t>87</a:t>
            </a:fld>
            <a:endParaRPr lang="en-US" dirty="0"/>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A0C01BB8-D031-456E-B556-F0BDCF86F33E}"/>
              </a:ext>
            </a:extLst>
          </p:cNvPr>
          <p:cNvSpPr>
            <a:spLocks noGrp="1" noChangeArrowheads="1"/>
          </p:cNvSpPr>
          <p:nvPr>
            <p:ph type="title"/>
          </p:nvPr>
        </p:nvSpPr>
        <p:spPr/>
        <p:txBody>
          <a:bodyPr/>
          <a:lstStyle/>
          <a:p>
            <a:r>
              <a:rPr lang="en-US" altLang="vi-VN"/>
              <a:t>3.6.2 Quy tắc thiết kế giao diện </a:t>
            </a:r>
          </a:p>
        </p:txBody>
      </p:sp>
      <p:sp>
        <p:nvSpPr>
          <p:cNvPr id="145411" name="Content Placeholder 2">
            <a:extLst>
              <a:ext uri="{FF2B5EF4-FFF2-40B4-BE49-F238E27FC236}">
                <a16:creationId xmlns:a16="http://schemas.microsoft.com/office/drawing/2014/main" id="{29E096FB-F8E5-4AE9-8DA1-A5B65B3B7164}"/>
              </a:ext>
            </a:extLst>
          </p:cNvPr>
          <p:cNvSpPr>
            <a:spLocks noGrp="1" noChangeArrowheads="1"/>
          </p:cNvSpPr>
          <p:nvPr>
            <p:ph idx="1"/>
          </p:nvPr>
        </p:nvSpPr>
        <p:spPr/>
        <p:txBody>
          <a:bodyPr>
            <a:normAutofit/>
          </a:bodyPr>
          <a:lstStyle/>
          <a:p>
            <a:r>
              <a:rPr lang="en-US" altLang="vi-VN" sz="2200" dirty="0" err="1"/>
              <a:t>Hiểu</a:t>
            </a:r>
            <a:r>
              <a:rPr lang="en-US" altLang="vi-VN" sz="2200" dirty="0"/>
              <a:t> </a:t>
            </a:r>
            <a:r>
              <a:rPr lang="en-US" altLang="vi-VN" sz="2200" dirty="0" err="1"/>
              <a:t>nghiệp</a:t>
            </a:r>
            <a:r>
              <a:rPr lang="en-US" altLang="vi-VN" sz="2200" dirty="0"/>
              <a:t> </a:t>
            </a:r>
            <a:r>
              <a:rPr lang="en-US" altLang="vi-VN" sz="2200" dirty="0" err="1"/>
              <a:t>vụ</a:t>
            </a:r>
            <a:r>
              <a:rPr lang="en-US" altLang="vi-VN" sz="2200" dirty="0"/>
              <a:t>: DFD/BLD</a:t>
            </a:r>
          </a:p>
          <a:p>
            <a:r>
              <a:rPr lang="en-US" altLang="vi-VN" sz="2200" dirty="0" err="1"/>
              <a:t>Tối</a:t>
            </a:r>
            <a:r>
              <a:rPr lang="en-US" altLang="vi-VN" sz="2200" dirty="0"/>
              <a:t> </a:t>
            </a:r>
            <a:r>
              <a:rPr lang="en-US" altLang="vi-VN" sz="2200" dirty="0" err="1"/>
              <a:t>đa</a:t>
            </a:r>
            <a:r>
              <a:rPr lang="en-US" altLang="vi-VN" sz="2200" dirty="0"/>
              <a:t> </a:t>
            </a:r>
            <a:r>
              <a:rPr lang="en-US" altLang="vi-VN" sz="2200" dirty="0" err="1"/>
              <a:t>hóa</a:t>
            </a:r>
            <a:r>
              <a:rPr lang="en-US" altLang="vi-VN" sz="2200" dirty="0"/>
              <a:t> </a:t>
            </a:r>
            <a:r>
              <a:rPr lang="en-US" altLang="vi-VN" sz="2200" dirty="0" err="1"/>
              <a:t>hiệu</a:t>
            </a:r>
            <a:r>
              <a:rPr lang="en-US" altLang="vi-VN" sz="2200" dirty="0"/>
              <a:t> </a:t>
            </a:r>
            <a:r>
              <a:rPr lang="en-US" altLang="vi-VN" sz="2200" dirty="0" err="1"/>
              <a:t>quả</a:t>
            </a:r>
            <a:r>
              <a:rPr lang="en-US" altLang="vi-VN" sz="2200" dirty="0"/>
              <a:t> </a:t>
            </a:r>
            <a:r>
              <a:rPr lang="en-US" altLang="vi-VN" sz="2200" dirty="0" err="1"/>
              <a:t>đồ</a:t>
            </a:r>
            <a:r>
              <a:rPr lang="en-US" altLang="vi-VN" sz="2200" dirty="0"/>
              <a:t> </a:t>
            </a:r>
            <a:r>
              <a:rPr lang="en-US" altLang="vi-VN" sz="2200" dirty="0" err="1"/>
              <a:t>họa</a:t>
            </a:r>
            <a:r>
              <a:rPr lang="en-US" altLang="vi-VN" sz="2200" dirty="0"/>
              <a:t>: GUI</a:t>
            </a:r>
          </a:p>
          <a:p>
            <a:r>
              <a:rPr lang="en-US" altLang="vi-VN" sz="2200" dirty="0" err="1"/>
              <a:t>Nghĩ</a:t>
            </a:r>
            <a:r>
              <a:rPr lang="en-US" altLang="vi-VN" sz="2200" dirty="0"/>
              <a:t> </a:t>
            </a:r>
            <a:r>
              <a:rPr lang="en-US" altLang="vi-VN" sz="2200" dirty="0" err="1"/>
              <a:t>trên</a:t>
            </a:r>
            <a:r>
              <a:rPr lang="en-US" altLang="vi-VN" sz="2200" dirty="0"/>
              <a:t> </a:t>
            </a:r>
            <a:r>
              <a:rPr lang="en-US" altLang="vi-VN" sz="2200" dirty="0" err="1"/>
              <a:t>quan</a:t>
            </a:r>
            <a:r>
              <a:rPr lang="en-US" altLang="vi-VN" sz="2200" dirty="0"/>
              <a:t> </a:t>
            </a:r>
            <a:r>
              <a:rPr lang="en-US" altLang="vi-VN" sz="2200" dirty="0" err="1"/>
              <a:t>điểm</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ATM machines</a:t>
            </a:r>
          </a:p>
          <a:p>
            <a:r>
              <a:rPr lang="en-US" altLang="vi-VN" sz="2200" dirty="0" err="1"/>
              <a:t>Sử</a:t>
            </a:r>
            <a:r>
              <a:rPr lang="en-US" altLang="vi-VN" sz="2200" dirty="0"/>
              <a:t> </a:t>
            </a:r>
            <a:r>
              <a:rPr lang="en-US" altLang="vi-VN" sz="2200" dirty="0" err="1"/>
              <a:t>dụng</a:t>
            </a:r>
            <a:r>
              <a:rPr lang="en-US" altLang="vi-VN" sz="2200" dirty="0"/>
              <a:t> </a:t>
            </a:r>
            <a:r>
              <a:rPr lang="en-US" altLang="vi-VN" sz="2200" dirty="0" err="1"/>
              <a:t>mô</a:t>
            </a:r>
            <a:r>
              <a:rPr lang="en-US" altLang="vi-VN" sz="2200" dirty="0"/>
              <a:t> </a:t>
            </a:r>
            <a:r>
              <a:rPr lang="en-US" altLang="vi-VN" sz="2200" dirty="0" err="1"/>
              <a:t>hình</a:t>
            </a:r>
            <a:r>
              <a:rPr lang="en-US" altLang="vi-VN" sz="2200" dirty="0"/>
              <a:t> </a:t>
            </a:r>
            <a:r>
              <a:rPr lang="en-US" altLang="vi-VN" sz="2200" dirty="0" err="1"/>
              <a:t>và</a:t>
            </a:r>
            <a:r>
              <a:rPr lang="en-US" altLang="vi-VN" sz="2200" dirty="0"/>
              <a:t> </a:t>
            </a:r>
            <a:r>
              <a:rPr lang="en-US" altLang="vi-VN" sz="2200" dirty="0" err="1"/>
              <a:t>bản</a:t>
            </a:r>
            <a:r>
              <a:rPr lang="en-US" altLang="vi-VN" sz="2200" dirty="0"/>
              <a:t> </a:t>
            </a:r>
            <a:r>
              <a:rPr lang="en-US" altLang="vi-VN" sz="2200" dirty="0" err="1"/>
              <a:t>mẫu</a:t>
            </a:r>
            <a:r>
              <a:rPr lang="en-US" altLang="vi-VN" sz="2200" dirty="0"/>
              <a:t> </a:t>
            </a:r>
            <a:r>
              <a:rPr lang="en-US" altLang="vi-VN" sz="2200" dirty="0" err="1"/>
              <a:t>thiết</a:t>
            </a:r>
            <a:r>
              <a:rPr lang="en-US" altLang="vi-VN" sz="2200" dirty="0"/>
              <a:t> </a:t>
            </a:r>
            <a:r>
              <a:rPr lang="en-US" altLang="vi-VN" sz="2200" dirty="0" err="1"/>
              <a:t>kế</a:t>
            </a:r>
            <a:r>
              <a:rPr lang="en-US" altLang="vi-VN" sz="2200" dirty="0"/>
              <a:t>: screen layout and design</a:t>
            </a:r>
          </a:p>
          <a:p>
            <a:r>
              <a:rPr lang="en-US" altLang="vi-VN" sz="2200" dirty="0" err="1"/>
              <a:t>Tập</a:t>
            </a:r>
            <a:r>
              <a:rPr lang="en-US" altLang="vi-VN" sz="2200" dirty="0"/>
              <a:t> </a:t>
            </a:r>
            <a:r>
              <a:rPr lang="en-US" altLang="vi-VN" sz="2200" dirty="0" err="1"/>
              <a:t>trung</a:t>
            </a:r>
            <a:r>
              <a:rPr lang="en-US" altLang="vi-VN" sz="2200" dirty="0"/>
              <a:t> </a:t>
            </a:r>
            <a:r>
              <a:rPr lang="en-US" altLang="vi-VN" sz="2200" dirty="0" err="1"/>
              <a:t>vào</a:t>
            </a:r>
            <a:r>
              <a:rPr lang="en-US" altLang="vi-VN" sz="2200" dirty="0"/>
              <a:t> </a:t>
            </a:r>
            <a:r>
              <a:rPr lang="en-US" altLang="vi-VN" sz="2200" dirty="0" err="1"/>
              <a:t>tính</a:t>
            </a:r>
            <a:r>
              <a:rPr lang="en-US" altLang="vi-VN" sz="2200" dirty="0"/>
              <a:t> </a:t>
            </a:r>
            <a:r>
              <a:rPr lang="en-US" altLang="vi-VN" sz="2200" dirty="0" err="1"/>
              <a:t>khả</a:t>
            </a:r>
            <a:r>
              <a:rPr lang="en-US" altLang="vi-VN" sz="2200" dirty="0"/>
              <a:t> </a:t>
            </a:r>
            <a:r>
              <a:rPr lang="en-US" altLang="vi-VN" sz="2200" dirty="0" err="1"/>
              <a:t>dụng</a:t>
            </a:r>
            <a:r>
              <a:rPr lang="en-US" altLang="vi-VN" sz="2200" dirty="0"/>
              <a:t>: task, command, default choice..</a:t>
            </a:r>
          </a:p>
          <a:p>
            <a:r>
              <a:rPr lang="en-US" altLang="vi-VN" sz="2200" dirty="0" err="1"/>
              <a:t>Khuyến</a:t>
            </a:r>
            <a:r>
              <a:rPr lang="en-US" altLang="vi-VN" sz="2200" dirty="0"/>
              <a:t> </a:t>
            </a:r>
            <a:r>
              <a:rPr lang="en-US" altLang="vi-VN" sz="2200" dirty="0" err="1"/>
              <a:t>khích</a:t>
            </a:r>
            <a:r>
              <a:rPr lang="en-US" altLang="vi-VN" sz="2200" dirty="0"/>
              <a:t> </a:t>
            </a:r>
            <a:r>
              <a:rPr lang="en-US" altLang="vi-VN" sz="2200" dirty="0" err="1"/>
              <a:t>thông</a:t>
            </a:r>
            <a:r>
              <a:rPr lang="en-US" altLang="vi-VN" sz="2200" dirty="0"/>
              <a:t> tin </a:t>
            </a:r>
            <a:r>
              <a:rPr lang="en-US" altLang="vi-VN" sz="2200" dirty="0" err="1"/>
              <a:t>phản</a:t>
            </a:r>
            <a:r>
              <a:rPr lang="en-US" altLang="vi-VN" sz="2200" dirty="0"/>
              <a:t> </a:t>
            </a:r>
            <a:r>
              <a:rPr lang="en-US" altLang="vi-VN" sz="2200" dirty="0" err="1"/>
              <a:t>hồi</a:t>
            </a:r>
            <a:r>
              <a:rPr lang="en-US" altLang="vi-VN" sz="2200" dirty="0"/>
              <a:t>: suggestions of user</a:t>
            </a:r>
          </a:p>
          <a:p>
            <a:r>
              <a:rPr lang="en-US" altLang="vi-VN" sz="2200" dirty="0" err="1"/>
              <a:t>Lập</a:t>
            </a:r>
            <a:r>
              <a:rPr lang="en-US" altLang="vi-VN" sz="2200" dirty="0"/>
              <a:t> </a:t>
            </a:r>
            <a:r>
              <a:rPr lang="en-US" altLang="vi-VN" sz="2200" dirty="0" err="1"/>
              <a:t>tài</a:t>
            </a:r>
            <a:r>
              <a:rPr lang="en-US" altLang="vi-VN" sz="2200" dirty="0"/>
              <a:t> </a:t>
            </a:r>
            <a:r>
              <a:rPr lang="en-US" altLang="vi-VN" sz="2200" dirty="0" err="1"/>
              <a:t>liệu</a:t>
            </a:r>
            <a:r>
              <a:rPr lang="en-US" altLang="vi-VN" sz="2200" dirty="0"/>
              <a:t> </a:t>
            </a:r>
            <a:r>
              <a:rPr lang="en-US" altLang="vi-VN" sz="2200" dirty="0" err="1"/>
              <a:t>mọi</a:t>
            </a:r>
            <a:r>
              <a:rPr lang="en-US" altLang="vi-VN" sz="2200" dirty="0"/>
              <a:t> </a:t>
            </a:r>
            <a:r>
              <a:rPr lang="en-US" altLang="vi-VN" sz="2200" dirty="0" err="1"/>
              <a:t>giao</a:t>
            </a:r>
            <a:r>
              <a:rPr lang="en-US" altLang="vi-VN" sz="2200" dirty="0"/>
              <a:t> </a:t>
            </a:r>
            <a:r>
              <a:rPr lang="en-US" altLang="vi-VN" sz="2200" dirty="0" err="1"/>
              <a:t>diện</a:t>
            </a:r>
            <a:r>
              <a:rPr lang="en-US" altLang="vi-VN" sz="2200" dirty="0"/>
              <a:t>: be used to document the UI</a:t>
            </a:r>
          </a:p>
        </p:txBody>
      </p:sp>
      <p:sp>
        <p:nvSpPr>
          <p:cNvPr id="2" name="Slide Number Placeholder 1">
            <a:extLst>
              <a:ext uri="{FF2B5EF4-FFF2-40B4-BE49-F238E27FC236}">
                <a16:creationId xmlns:a16="http://schemas.microsoft.com/office/drawing/2014/main" id="{5A873373-19AA-466C-B1F6-BE9AF05BC68D}"/>
              </a:ext>
            </a:extLst>
          </p:cNvPr>
          <p:cNvSpPr>
            <a:spLocks noGrp="1"/>
          </p:cNvSpPr>
          <p:nvPr>
            <p:ph type="sldNum" sz="quarter" idx="12"/>
          </p:nvPr>
        </p:nvSpPr>
        <p:spPr/>
        <p:txBody>
          <a:bodyPr/>
          <a:lstStyle/>
          <a:p>
            <a:fld id="{75AD155E-7EA3-EA46-B9DC-061AAF62E150}" type="slidenum">
              <a:rPr lang="en-US" smtClean="0"/>
              <a:pPr/>
              <a:t>88</a:t>
            </a:fld>
            <a:endParaRPr lang="en-US" dirty="0"/>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E5DB315D-154E-414E-BE68-34F1CD208D2D}"/>
              </a:ext>
            </a:extLst>
          </p:cNvPr>
          <p:cNvSpPr>
            <a:spLocks noGrp="1" noChangeArrowheads="1"/>
          </p:cNvSpPr>
          <p:nvPr>
            <p:ph type="title"/>
          </p:nvPr>
        </p:nvSpPr>
        <p:spPr/>
        <p:txBody>
          <a:bodyPr/>
          <a:lstStyle/>
          <a:p>
            <a:r>
              <a:rPr lang="en-US" altLang="vi-VN"/>
              <a:t>Hiểu nghiệp vụ</a:t>
            </a:r>
          </a:p>
        </p:txBody>
      </p:sp>
      <p:sp>
        <p:nvSpPr>
          <p:cNvPr id="146435" name="Content Placeholder 2">
            <a:extLst>
              <a:ext uri="{FF2B5EF4-FFF2-40B4-BE49-F238E27FC236}">
                <a16:creationId xmlns:a16="http://schemas.microsoft.com/office/drawing/2014/main" id="{72630505-C2D9-4C66-94D7-8088C5770710}"/>
              </a:ext>
            </a:extLst>
          </p:cNvPr>
          <p:cNvSpPr>
            <a:spLocks noGrp="1" noChangeArrowheads="1"/>
          </p:cNvSpPr>
          <p:nvPr>
            <p:ph idx="1"/>
          </p:nvPr>
        </p:nvSpPr>
        <p:spPr/>
        <p:txBody>
          <a:bodyPr/>
          <a:lstStyle/>
          <a:p>
            <a:r>
              <a:rPr lang="en-US" altLang="vi-VN"/>
              <a:t>Mục tiêu: TK giao diện giúp người dùng thực hiện </a:t>
            </a:r>
            <a:r>
              <a:rPr lang="en-US" altLang="vi-VN" i="1"/>
              <a:t>công việc </a:t>
            </a:r>
            <a:r>
              <a:rPr lang="en-US" altLang="vi-VN"/>
              <a:t>của họ.</a:t>
            </a:r>
          </a:p>
          <a:p>
            <a:r>
              <a:rPr lang="en-US" altLang="vi-VN"/>
              <a:t>Người thiết kế giao diện phải hiểu rõ các chức năng bên trong HT, và cách HT hỗ trợ các nhiệm vụ của doanh nghiệp, phòng ban, cá nhân. </a:t>
            </a:r>
          </a:p>
          <a:p>
            <a:r>
              <a:rPr lang="en-US" altLang="vi-VN"/>
              <a:t>Xuất phát từ BLD </a:t>
            </a:r>
            <a:r>
              <a:rPr lang="en-US" altLang="vi-VN">
                <a:sym typeface="Wingdings" panose="05000000000000000000" pitchFamily="2" charset="2"/>
              </a:rPr>
              <a:t> cung cấp danh sách các chức năng bạn phải thiết kế giao diện</a:t>
            </a:r>
            <a:endParaRPr lang="en-US" altLang="vi-VN"/>
          </a:p>
        </p:txBody>
      </p:sp>
      <p:sp>
        <p:nvSpPr>
          <p:cNvPr id="2" name="Slide Number Placeholder 1">
            <a:extLst>
              <a:ext uri="{FF2B5EF4-FFF2-40B4-BE49-F238E27FC236}">
                <a16:creationId xmlns:a16="http://schemas.microsoft.com/office/drawing/2014/main" id="{5AA8AA62-64D4-4AAC-B2D5-B6516AC118CF}"/>
              </a:ext>
            </a:extLst>
          </p:cNvPr>
          <p:cNvSpPr>
            <a:spLocks noGrp="1"/>
          </p:cNvSpPr>
          <p:nvPr>
            <p:ph type="sldNum" sz="quarter" idx="12"/>
          </p:nvPr>
        </p:nvSpPr>
        <p:spPr/>
        <p:txBody>
          <a:bodyPr/>
          <a:lstStyle/>
          <a:p>
            <a:fld id="{75AD155E-7EA3-EA46-B9DC-061AAF62E150}" type="slidenum">
              <a:rPr lang="en-US" smtClean="0"/>
              <a:pPr/>
              <a:t>89</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67989F-60F8-4AD5-9BFE-42C41D9ADB87}"/>
              </a:ext>
            </a:extLst>
          </p:cNvPr>
          <p:cNvSpPr>
            <a:spLocks noGrp="1" noChangeArrowheads="1"/>
          </p:cNvSpPr>
          <p:nvPr>
            <p:ph type="title"/>
          </p:nvPr>
        </p:nvSpPr>
        <p:spPr>
          <a:xfrm>
            <a:off x="1219200" y="304800"/>
            <a:ext cx="7086600" cy="914400"/>
          </a:xfrm>
        </p:spPr>
        <p:txBody>
          <a:bodyPr/>
          <a:lstStyle/>
          <a:p>
            <a:pPr eaLnBrk="1" hangingPunct="1"/>
            <a:r>
              <a:rPr lang="en-US" altLang="vi-VN" dirty="0" err="1"/>
              <a:t>Ví</a:t>
            </a:r>
            <a:r>
              <a:rPr lang="en-US" altLang="vi-VN" dirty="0"/>
              <a:t> </a:t>
            </a:r>
            <a:r>
              <a:rPr lang="en-US" altLang="vi-VN" dirty="0" err="1"/>
              <a:t>dụ</a:t>
            </a:r>
            <a:endParaRPr lang="en-US" altLang="vi-VN" dirty="0"/>
          </a:p>
        </p:txBody>
      </p:sp>
      <p:sp>
        <p:nvSpPr>
          <p:cNvPr id="19459" name="Rectangle 3">
            <a:extLst>
              <a:ext uri="{FF2B5EF4-FFF2-40B4-BE49-F238E27FC236}">
                <a16:creationId xmlns:a16="http://schemas.microsoft.com/office/drawing/2014/main" id="{B280770D-93EC-4469-8B41-36549484F906}"/>
              </a:ext>
            </a:extLst>
          </p:cNvPr>
          <p:cNvSpPr>
            <a:spLocks noGrp="1" noChangeArrowheads="1"/>
          </p:cNvSpPr>
          <p:nvPr>
            <p:ph idx="1"/>
          </p:nvPr>
        </p:nvSpPr>
        <p:spPr/>
        <p:txBody>
          <a:bodyPr/>
          <a:lstStyle/>
          <a:p>
            <a:pPr marL="0" indent="0" eaLnBrk="1" hangingPunct="1">
              <a:lnSpc>
                <a:spcPct val="90000"/>
              </a:lnSpc>
              <a:buNone/>
            </a:pPr>
            <a:r>
              <a:rPr lang="en-US" altLang="vi-VN" dirty="0"/>
              <a:t>Cho </a:t>
            </a:r>
            <a:r>
              <a:rPr lang="en-US" altLang="vi-VN" dirty="0" err="1"/>
              <a:t>quy</a:t>
            </a:r>
            <a:r>
              <a:rPr lang="en-US" altLang="vi-VN" dirty="0"/>
              <a:t> </a:t>
            </a:r>
            <a:r>
              <a:rPr lang="en-US" altLang="vi-VN" dirty="0" err="1"/>
              <a:t>trình</a:t>
            </a:r>
            <a:r>
              <a:rPr lang="en-US" altLang="vi-VN" dirty="0"/>
              <a:t> </a:t>
            </a:r>
            <a:r>
              <a:rPr lang="en-US" altLang="vi-VN" dirty="0" err="1"/>
              <a:t>hệ</a:t>
            </a:r>
            <a:r>
              <a:rPr lang="en-US" altLang="vi-VN" dirty="0"/>
              <a:t> </a:t>
            </a:r>
            <a:r>
              <a:rPr lang="en-US" altLang="vi-VN" dirty="0" err="1"/>
              <a:t>thống</a:t>
            </a:r>
            <a:r>
              <a:rPr lang="en-US" altLang="vi-VN" dirty="0"/>
              <a:t> </a:t>
            </a:r>
            <a:r>
              <a:rPr lang="en-US" altLang="vi-VN" dirty="0" err="1"/>
              <a:t>Quản</a:t>
            </a:r>
            <a:r>
              <a:rPr lang="en-US" altLang="vi-VN" dirty="0"/>
              <a:t> </a:t>
            </a:r>
            <a:r>
              <a:rPr lang="en-US" altLang="vi-VN" dirty="0" err="1"/>
              <a:t>lý</a:t>
            </a:r>
            <a:r>
              <a:rPr lang="en-US" altLang="vi-VN" dirty="0"/>
              <a:t> </a:t>
            </a:r>
            <a:r>
              <a:rPr lang="en-US" altLang="vi-VN" dirty="0" err="1"/>
              <a:t>tín</a:t>
            </a:r>
            <a:r>
              <a:rPr lang="en-US" altLang="vi-VN" dirty="0"/>
              <a:t> </a:t>
            </a:r>
            <a:r>
              <a:rPr lang="en-US" altLang="vi-VN" dirty="0" err="1"/>
              <a:t>dụng</a:t>
            </a:r>
            <a:r>
              <a:rPr lang="en-US" altLang="vi-VN" dirty="0"/>
              <a:t> </a:t>
            </a:r>
            <a:r>
              <a:rPr lang="en-US" altLang="vi-VN" dirty="0" err="1"/>
              <a:t>nh</a:t>
            </a:r>
            <a:r>
              <a:rPr lang="vi-VN" altLang="vi-VN" dirty="0"/>
              <a:t>ư</a:t>
            </a:r>
            <a:r>
              <a:rPr lang="en-GB" altLang="vi-VN" dirty="0"/>
              <a:t> </a:t>
            </a:r>
            <a:r>
              <a:rPr lang="en-GB" altLang="vi-VN" dirty="0" err="1"/>
              <a:t>sau</a:t>
            </a:r>
            <a:r>
              <a:rPr lang="en-GB" altLang="vi-VN" dirty="0"/>
              <a:t>:</a:t>
            </a:r>
            <a:endParaRPr lang="en-US" altLang="vi-VN" dirty="0"/>
          </a:p>
          <a:p>
            <a:pPr marL="324000" lvl="1" indent="0" eaLnBrk="1" hangingPunct="1">
              <a:lnSpc>
                <a:spcPct val="90000"/>
              </a:lnSpc>
              <a:buNone/>
            </a:pPr>
            <a:r>
              <a:rPr lang="en-US" altLang="vi-VN" sz="2400" dirty="0" err="1"/>
              <a:t>Khách</a:t>
            </a:r>
            <a:r>
              <a:rPr lang="en-US" altLang="vi-VN" sz="2400" dirty="0"/>
              <a:t> </a:t>
            </a:r>
            <a:r>
              <a:rPr lang="en-US" altLang="vi-VN" sz="2400" dirty="0" err="1"/>
              <a:t>hàng</a:t>
            </a:r>
            <a:r>
              <a:rPr lang="en-US" altLang="vi-VN" sz="2400" dirty="0"/>
              <a:t> </a:t>
            </a:r>
            <a:r>
              <a:rPr lang="en-US" altLang="vi-VN" sz="2400" dirty="0" err="1"/>
              <a:t>vay</a:t>
            </a:r>
            <a:r>
              <a:rPr lang="en-US" altLang="vi-VN" sz="2400" dirty="0"/>
              <a:t> </a:t>
            </a:r>
            <a:r>
              <a:rPr lang="en-US" altLang="vi-VN" sz="2400" dirty="0" err="1"/>
              <a:t>tiền</a:t>
            </a:r>
            <a:r>
              <a:rPr lang="en-US" altLang="vi-VN" sz="2400" dirty="0"/>
              <a:t> </a:t>
            </a:r>
            <a:r>
              <a:rPr lang="en-US" altLang="vi-VN" sz="2400" dirty="0" err="1"/>
              <a:t>và</a:t>
            </a:r>
            <a:r>
              <a:rPr lang="en-US" altLang="vi-VN" sz="2400" dirty="0"/>
              <a:t> </a:t>
            </a:r>
            <a:r>
              <a:rPr lang="en-US" altLang="vi-VN" sz="2400" dirty="0" err="1"/>
              <a:t>chuyển</a:t>
            </a:r>
            <a:r>
              <a:rPr lang="en-US" altLang="vi-VN" sz="2400" dirty="0"/>
              <a:t> </a:t>
            </a:r>
            <a:r>
              <a:rPr lang="en-US" altLang="vi-VN" sz="2400" dirty="0" err="1"/>
              <a:t>đơn</a:t>
            </a:r>
            <a:r>
              <a:rPr lang="en-US" altLang="vi-VN" sz="2400" dirty="0"/>
              <a:t> </a:t>
            </a:r>
            <a:r>
              <a:rPr lang="en-US" altLang="vi-VN" sz="2400" dirty="0" err="1"/>
              <a:t>vay</a:t>
            </a:r>
            <a:r>
              <a:rPr lang="en-US" altLang="vi-VN" sz="2400" dirty="0"/>
              <a:t> </a:t>
            </a:r>
            <a:r>
              <a:rPr lang="en-US" altLang="vi-VN" sz="2400" dirty="0" err="1"/>
              <a:t>đến</a:t>
            </a:r>
            <a:r>
              <a:rPr lang="en-US" altLang="vi-VN" sz="2400" dirty="0"/>
              <a:t> </a:t>
            </a:r>
            <a:r>
              <a:rPr lang="en-US" altLang="vi-VN" sz="2400" dirty="0" err="1"/>
              <a:t>quỹ</a:t>
            </a:r>
            <a:r>
              <a:rPr lang="en-US" altLang="vi-VN" sz="2400" dirty="0"/>
              <a:t> </a:t>
            </a:r>
            <a:r>
              <a:rPr lang="en-US" altLang="vi-VN" sz="2400" dirty="0" err="1"/>
              <a:t>tín</a:t>
            </a:r>
            <a:r>
              <a:rPr lang="en-US" altLang="vi-VN" sz="2400" dirty="0"/>
              <a:t> </a:t>
            </a:r>
            <a:r>
              <a:rPr lang="en-US" altLang="vi-VN" sz="2400" dirty="0" err="1"/>
              <a:t>dụng</a:t>
            </a:r>
            <a:r>
              <a:rPr lang="en-US" altLang="vi-VN" sz="2400" dirty="0"/>
              <a:t>. </a:t>
            </a:r>
            <a:r>
              <a:rPr lang="en-US" altLang="vi-VN" sz="2400" dirty="0" err="1"/>
              <a:t>Bộ</a:t>
            </a:r>
            <a:r>
              <a:rPr lang="en-US" altLang="vi-VN" sz="2400" dirty="0"/>
              <a:t> </a:t>
            </a:r>
            <a:r>
              <a:rPr lang="en-US" altLang="vi-VN" sz="2400" dirty="0" err="1"/>
              <a:t>phận</a:t>
            </a:r>
            <a:r>
              <a:rPr lang="en-US" altLang="vi-VN" sz="2400" dirty="0"/>
              <a:t> </a:t>
            </a:r>
            <a:r>
              <a:rPr lang="en-US" altLang="vi-VN" sz="2400" dirty="0" err="1"/>
              <a:t>nhận</a:t>
            </a:r>
            <a:r>
              <a:rPr lang="en-US" altLang="vi-VN" sz="2400" dirty="0"/>
              <a:t> </a:t>
            </a:r>
            <a:r>
              <a:rPr lang="en-US" altLang="vi-VN" sz="2400" dirty="0" err="1"/>
              <a:t>đơn</a:t>
            </a:r>
            <a:r>
              <a:rPr lang="en-US" altLang="vi-VN" sz="2400" dirty="0"/>
              <a:t> </a:t>
            </a:r>
            <a:r>
              <a:rPr lang="en-US" altLang="vi-VN" sz="2400" dirty="0" err="1"/>
              <a:t>sẽ</a:t>
            </a:r>
            <a:r>
              <a:rPr lang="en-US" altLang="vi-VN" sz="2400" dirty="0"/>
              <a:t> </a:t>
            </a:r>
            <a:r>
              <a:rPr lang="en-US" altLang="vi-VN" sz="2400" dirty="0" err="1"/>
              <a:t>tiến</a:t>
            </a:r>
            <a:r>
              <a:rPr lang="en-US" altLang="vi-VN" sz="2400" dirty="0"/>
              <a:t> </a:t>
            </a:r>
            <a:r>
              <a:rPr lang="en-US" altLang="vi-VN" sz="2400" dirty="0" err="1"/>
              <a:t>hành</a:t>
            </a:r>
            <a:r>
              <a:rPr lang="en-US" altLang="vi-VN" sz="2400" dirty="0"/>
              <a:t> </a:t>
            </a:r>
            <a:r>
              <a:rPr lang="en-US" altLang="vi-VN" sz="2400" dirty="0" err="1"/>
              <a:t>chỉnh</a:t>
            </a:r>
            <a:r>
              <a:rPr lang="en-US" altLang="vi-VN" sz="2400" dirty="0"/>
              <a:t> </a:t>
            </a:r>
            <a:r>
              <a:rPr lang="en-US" altLang="vi-VN" sz="2400" dirty="0" err="1"/>
              <a:t>sửa</a:t>
            </a:r>
            <a:r>
              <a:rPr lang="en-US" altLang="vi-VN" sz="2400" dirty="0"/>
              <a:t> </a:t>
            </a:r>
            <a:r>
              <a:rPr lang="en-US" altLang="vi-VN" sz="2400" dirty="0" err="1"/>
              <a:t>đơn</a:t>
            </a:r>
            <a:r>
              <a:rPr lang="en-US" altLang="vi-VN" sz="2400" dirty="0"/>
              <a:t> </a:t>
            </a:r>
            <a:r>
              <a:rPr lang="en-US" altLang="vi-VN" sz="2400" dirty="0" err="1"/>
              <a:t>và</a:t>
            </a:r>
            <a:r>
              <a:rPr lang="en-US" altLang="vi-VN" sz="2400" dirty="0"/>
              <a:t> </a:t>
            </a:r>
            <a:r>
              <a:rPr lang="en-US" altLang="vi-VN" sz="2400" dirty="0" err="1"/>
              <a:t>chuyển</a:t>
            </a:r>
            <a:r>
              <a:rPr lang="en-US" altLang="vi-VN" sz="2400" dirty="0"/>
              <a:t> sang </a:t>
            </a:r>
            <a:r>
              <a:rPr lang="en-US" altLang="vi-VN" sz="2400" dirty="0" err="1"/>
              <a:t>bộ</a:t>
            </a:r>
            <a:r>
              <a:rPr lang="en-US" altLang="vi-VN" sz="2400" dirty="0"/>
              <a:t> </a:t>
            </a:r>
            <a:r>
              <a:rPr lang="en-US" altLang="vi-VN" sz="2400" dirty="0" err="1"/>
              <a:t>phận</a:t>
            </a:r>
            <a:r>
              <a:rPr lang="en-US" altLang="vi-VN" sz="2400" dirty="0"/>
              <a:t> </a:t>
            </a:r>
            <a:r>
              <a:rPr lang="en-US" altLang="vi-VN" sz="2400" dirty="0" err="1"/>
              <a:t>duyệt</a:t>
            </a:r>
            <a:r>
              <a:rPr lang="en-US" altLang="vi-VN" sz="2400" dirty="0"/>
              <a:t> </a:t>
            </a:r>
            <a:r>
              <a:rPr lang="en-US" altLang="vi-VN" sz="2400" dirty="0" err="1"/>
              <a:t>đơn</a:t>
            </a:r>
            <a:r>
              <a:rPr lang="en-US" altLang="vi-VN" sz="2400" dirty="0"/>
              <a:t>, </a:t>
            </a:r>
            <a:r>
              <a:rPr lang="en-US" altLang="vi-VN" sz="2400" dirty="0" err="1"/>
              <a:t>đơn</a:t>
            </a:r>
            <a:r>
              <a:rPr lang="en-US" altLang="vi-VN" sz="2400" dirty="0"/>
              <a:t> </a:t>
            </a:r>
            <a:r>
              <a:rPr lang="en-US" altLang="vi-VN" sz="2400" dirty="0" err="1"/>
              <a:t>đã</a:t>
            </a:r>
            <a:r>
              <a:rPr lang="en-US" altLang="vi-VN" sz="2400" dirty="0"/>
              <a:t> </a:t>
            </a:r>
            <a:r>
              <a:rPr lang="en-US" altLang="vi-VN" sz="2400" dirty="0" err="1"/>
              <a:t>duyệt</a:t>
            </a:r>
            <a:r>
              <a:rPr lang="en-US" altLang="vi-VN" sz="2400" dirty="0"/>
              <a:t> </a:t>
            </a:r>
            <a:r>
              <a:rPr lang="en-US" altLang="vi-VN" sz="2400" dirty="0" err="1"/>
              <a:t>chuyển</a:t>
            </a:r>
            <a:r>
              <a:rPr lang="en-US" altLang="vi-VN" sz="2400" dirty="0"/>
              <a:t> sang </a:t>
            </a:r>
            <a:r>
              <a:rPr lang="en-US" altLang="vi-VN" sz="2400" dirty="0" err="1"/>
              <a:t>bộ</a:t>
            </a:r>
            <a:r>
              <a:rPr lang="en-US" altLang="vi-VN" sz="2400" dirty="0"/>
              <a:t> </a:t>
            </a:r>
            <a:r>
              <a:rPr lang="en-US" altLang="vi-VN" sz="2400" dirty="0" err="1"/>
              <a:t>phận</a:t>
            </a:r>
            <a:r>
              <a:rPr lang="en-US" altLang="vi-VN" sz="2400" dirty="0"/>
              <a:t> </a:t>
            </a:r>
            <a:r>
              <a:rPr lang="en-US" altLang="vi-VN" sz="2400" dirty="0" err="1"/>
              <a:t>trả</a:t>
            </a:r>
            <a:r>
              <a:rPr lang="en-US" altLang="vi-VN" sz="2400" dirty="0"/>
              <a:t> </a:t>
            </a:r>
            <a:r>
              <a:rPr lang="en-US" altLang="vi-VN" sz="2400" dirty="0" err="1"/>
              <a:t>lời</a:t>
            </a:r>
            <a:r>
              <a:rPr lang="en-US" altLang="vi-VN" sz="2400" dirty="0"/>
              <a:t>, </a:t>
            </a:r>
            <a:r>
              <a:rPr lang="en-US" altLang="vi-VN" sz="2400" dirty="0" err="1"/>
              <a:t>trả</a:t>
            </a:r>
            <a:r>
              <a:rPr lang="en-US" altLang="vi-VN" sz="2400" dirty="0"/>
              <a:t> </a:t>
            </a:r>
            <a:r>
              <a:rPr lang="en-US" altLang="vi-VN" sz="2400" dirty="0" err="1"/>
              <a:t>lời</a:t>
            </a:r>
            <a:r>
              <a:rPr lang="en-US" altLang="vi-VN" sz="2400" dirty="0"/>
              <a:t> </a:t>
            </a:r>
            <a:r>
              <a:rPr lang="en-US" altLang="vi-VN" sz="2400" dirty="0" err="1"/>
              <a:t>đơn</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là</a:t>
            </a:r>
            <a:r>
              <a:rPr lang="en-US" altLang="vi-VN" sz="2400" dirty="0"/>
              <a:t> </a:t>
            </a:r>
            <a:r>
              <a:rPr lang="en-US" altLang="vi-VN" sz="2400" dirty="0" err="1"/>
              <a:t>từ</a:t>
            </a:r>
            <a:r>
              <a:rPr lang="en-US" altLang="vi-VN" sz="2400" dirty="0"/>
              <a:t> </a:t>
            </a:r>
            <a:r>
              <a:rPr lang="en-US" altLang="vi-VN" sz="2400" dirty="0" err="1"/>
              <a:t>chối</a:t>
            </a:r>
            <a:r>
              <a:rPr lang="en-US" altLang="vi-VN" sz="2400" dirty="0"/>
              <a:t>, </a:t>
            </a:r>
            <a:r>
              <a:rPr lang="en-US" altLang="vi-VN" sz="2400" dirty="0" err="1"/>
              <a:t>cho</a:t>
            </a:r>
            <a:r>
              <a:rPr lang="en-US" altLang="vi-VN" sz="2400" dirty="0"/>
              <a:t>  </a:t>
            </a:r>
            <a:r>
              <a:rPr lang="en-US" altLang="vi-VN" sz="2400" dirty="0" err="1"/>
              <a:t>vay</a:t>
            </a:r>
            <a:r>
              <a:rPr lang="en-US" altLang="vi-VN" sz="2400" dirty="0"/>
              <a:t> </a:t>
            </a:r>
            <a:r>
              <a:rPr lang="en-US" altLang="vi-VN" sz="2400" dirty="0" err="1"/>
              <a:t>và</a:t>
            </a:r>
            <a:r>
              <a:rPr lang="en-US" altLang="vi-VN" sz="2400" dirty="0"/>
              <a:t> </a:t>
            </a:r>
            <a:r>
              <a:rPr lang="en-US" altLang="vi-VN" sz="2400" dirty="0" err="1"/>
              <a:t>ghi</a:t>
            </a:r>
            <a:r>
              <a:rPr lang="en-US" altLang="vi-VN" sz="2400" dirty="0"/>
              <a:t> </a:t>
            </a:r>
            <a:r>
              <a:rPr lang="en-US" altLang="vi-VN" sz="2400" dirty="0" err="1"/>
              <a:t>nợ</a:t>
            </a:r>
            <a:r>
              <a:rPr lang="en-US" altLang="vi-VN" sz="2400" dirty="0"/>
              <a:t> </a:t>
            </a:r>
            <a:r>
              <a:rPr lang="en-US" altLang="vi-VN" sz="2400" dirty="0" err="1"/>
              <a:t>nếu</a:t>
            </a:r>
            <a:r>
              <a:rPr lang="en-US" altLang="vi-VN" sz="2400" dirty="0"/>
              <a:t> </a:t>
            </a:r>
            <a:r>
              <a:rPr lang="en-US" altLang="vi-VN" sz="2400" dirty="0" err="1"/>
              <a:t>chấp</a:t>
            </a:r>
            <a:r>
              <a:rPr lang="en-US" altLang="vi-VN" sz="2400" dirty="0"/>
              <a:t> </a:t>
            </a:r>
            <a:r>
              <a:rPr lang="en-US" altLang="vi-VN" sz="2400" dirty="0" err="1"/>
              <a:t>nhận</a:t>
            </a:r>
            <a:r>
              <a:rPr lang="en-US" altLang="vi-VN" sz="2400" dirty="0"/>
              <a:t>.</a:t>
            </a:r>
          </a:p>
          <a:p>
            <a:pPr marL="324000" lvl="1" indent="0" eaLnBrk="1" hangingPunct="1">
              <a:lnSpc>
                <a:spcPct val="90000"/>
              </a:lnSpc>
              <a:buNone/>
            </a:pPr>
            <a:r>
              <a:rPr lang="en-US" altLang="vi-VN" sz="2400" dirty="0" err="1"/>
              <a:t>Khi</a:t>
            </a:r>
            <a:r>
              <a:rPr lang="en-US" altLang="vi-VN" sz="2400" dirty="0"/>
              <a:t> </a:t>
            </a:r>
            <a:r>
              <a:rPr lang="en-US" altLang="vi-VN" sz="2400" dirty="0" err="1"/>
              <a:t>khách</a:t>
            </a:r>
            <a:r>
              <a:rPr lang="en-US" altLang="vi-VN" sz="2400" dirty="0"/>
              <a:t> </a:t>
            </a:r>
            <a:r>
              <a:rPr lang="en-US" altLang="vi-VN" sz="2400" dirty="0" err="1"/>
              <a:t>hàng</a:t>
            </a:r>
            <a:r>
              <a:rPr lang="en-US" altLang="vi-VN" sz="2400" dirty="0"/>
              <a:t> </a:t>
            </a:r>
            <a:r>
              <a:rPr lang="en-US" altLang="vi-VN" sz="2400" dirty="0" err="1"/>
              <a:t>trả</a:t>
            </a:r>
            <a:r>
              <a:rPr lang="en-US" altLang="vi-VN" sz="2400" dirty="0"/>
              <a:t> </a:t>
            </a:r>
            <a:r>
              <a:rPr lang="en-US" altLang="vi-VN" sz="2400" dirty="0" err="1"/>
              <a:t>tiền</a:t>
            </a:r>
            <a:r>
              <a:rPr lang="en-US" altLang="vi-VN" sz="2400" dirty="0"/>
              <a:t>, </a:t>
            </a:r>
            <a:r>
              <a:rPr lang="en-US" altLang="vi-VN" sz="2400" dirty="0" err="1"/>
              <a:t>bộ</a:t>
            </a:r>
            <a:r>
              <a:rPr lang="en-US" altLang="vi-VN" sz="2400" dirty="0"/>
              <a:t> </a:t>
            </a:r>
            <a:r>
              <a:rPr lang="en-US" altLang="vi-VN" sz="2400" dirty="0" err="1"/>
              <a:t>phận</a:t>
            </a:r>
            <a:r>
              <a:rPr lang="en-US" altLang="vi-VN" sz="2400" dirty="0"/>
              <a:t> </a:t>
            </a:r>
            <a:r>
              <a:rPr lang="en-US" altLang="vi-VN" sz="2400" dirty="0" err="1"/>
              <a:t>tiếp</a:t>
            </a:r>
            <a:r>
              <a:rPr lang="en-US" altLang="vi-VN" sz="2400" dirty="0"/>
              <a:t> </a:t>
            </a:r>
            <a:r>
              <a:rPr lang="en-US" altLang="vi-VN" sz="2400" dirty="0" err="1"/>
              <a:t>nhận</a:t>
            </a:r>
            <a:r>
              <a:rPr lang="en-US" altLang="vi-VN" sz="2400" dirty="0"/>
              <a:t> </a:t>
            </a:r>
            <a:r>
              <a:rPr lang="en-US" altLang="vi-VN" sz="2400" dirty="0" err="1"/>
              <a:t>hoàn</a:t>
            </a:r>
            <a:r>
              <a:rPr lang="en-US" altLang="vi-VN" sz="2400" dirty="0"/>
              <a:t> </a:t>
            </a:r>
            <a:r>
              <a:rPr lang="en-US" altLang="vi-VN" sz="2400" dirty="0" err="1"/>
              <a:t>trả</a:t>
            </a:r>
            <a:r>
              <a:rPr lang="en-US" altLang="vi-VN" sz="2400" dirty="0"/>
              <a:t> </a:t>
            </a:r>
            <a:r>
              <a:rPr lang="en-US" altLang="vi-VN" sz="2400" dirty="0" err="1"/>
              <a:t>tiến</a:t>
            </a:r>
            <a:r>
              <a:rPr lang="en-US" altLang="vi-VN" sz="2400" dirty="0"/>
              <a:t> </a:t>
            </a:r>
            <a:r>
              <a:rPr lang="en-US" altLang="vi-VN" sz="2400" dirty="0" err="1"/>
              <a:t>hành</a:t>
            </a:r>
            <a:r>
              <a:rPr lang="en-US" altLang="vi-VN" sz="2400" dirty="0"/>
              <a:t> </a:t>
            </a:r>
            <a:r>
              <a:rPr lang="en-US" altLang="vi-VN" sz="2400" dirty="0" err="1"/>
              <a:t>phân</a:t>
            </a:r>
            <a:r>
              <a:rPr lang="en-US" altLang="vi-VN" sz="2400" dirty="0"/>
              <a:t> </a:t>
            </a:r>
            <a:r>
              <a:rPr lang="en-US" altLang="vi-VN" sz="2400" dirty="0" err="1"/>
              <a:t>loại</a:t>
            </a:r>
            <a:r>
              <a:rPr lang="en-US" altLang="vi-VN" sz="2400" dirty="0"/>
              <a:t> </a:t>
            </a:r>
            <a:r>
              <a:rPr lang="en-US" altLang="vi-VN" sz="2400" dirty="0" err="1"/>
              <a:t>khách</a:t>
            </a:r>
            <a:r>
              <a:rPr lang="en-US" altLang="vi-VN" sz="2400" dirty="0"/>
              <a:t> </a:t>
            </a:r>
            <a:r>
              <a:rPr lang="en-US" altLang="vi-VN" sz="2400" dirty="0" err="1"/>
              <a:t>nợ</a:t>
            </a:r>
            <a:r>
              <a:rPr lang="en-US" altLang="vi-VN" sz="2400" dirty="0"/>
              <a:t> </a:t>
            </a:r>
            <a:r>
              <a:rPr lang="en-US" altLang="vi-VN" sz="2400" dirty="0" err="1"/>
              <a:t>trong</a:t>
            </a:r>
            <a:r>
              <a:rPr lang="en-US" altLang="vi-VN" sz="2400" dirty="0"/>
              <a:t> </a:t>
            </a:r>
            <a:r>
              <a:rPr lang="en-US" altLang="vi-VN" sz="2400" dirty="0" err="1"/>
              <a:t>hạn</a:t>
            </a:r>
            <a:r>
              <a:rPr lang="en-US" altLang="vi-VN" sz="2400" dirty="0"/>
              <a:t> hay </a:t>
            </a:r>
            <a:r>
              <a:rPr lang="en-US" altLang="vi-VN" sz="2400" dirty="0" err="1"/>
              <a:t>ngoài</a:t>
            </a:r>
            <a:r>
              <a:rPr lang="en-US" altLang="vi-VN" sz="2400" dirty="0"/>
              <a:t> </a:t>
            </a:r>
            <a:r>
              <a:rPr lang="en-US" altLang="vi-VN" sz="2400" dirty="0" err="1"/>
              <a:t>hạn</a:t>
            </a:r>
            <a:r>
              <a:rPr lang="en-US" altLang="vi-VN" sz="2400" dirty="0"/>
              <a:t> </a:t>
            </a:r>
            <a:r>
              <a:rPr lang="en-US" altLang="vi-VN" sz="2400" dirty="0" err="1"/>
              <a:t>tiếp</a:t>
            </a:r>
            <a:r>
              <a:rPr lang="en-US" altLang="vi-VN" sz="2400" dirty="0"/>
              <a:t> </a:t>
            </a:r>
            <a:r>
              <a:rPr lang="en-US" altLang="vi-VN" sz="2400" dirty="0" err="1"/>
              <a:t>đó</a:t>
            </a:r>
            <a:r>
              <a:rPr lang="en-US" altLang="vi-VN" sz="2400" dirty="0"/>
              <a:t> </a:t>
            </a:r>
            <a:r>
              <a:rPr lang="en-US" altLang="vi-VN" sz="2400" dirty="0" err="1"/>
              <a:t>bộ</a:t>
            </a:r>
            <a:r>
              <a:rPr lang="en-US" altLang="vi-VN" sz="2400" dirty="0"/>
              <a:t> </a:t>
            </a:r>
            <a:r>
              <a:rPr lang="en-US" altLang="vi-VN" sz="2400" dirty="0" err="1"/>
              <a:t>phận</a:t>
            </a:r>
            <a:r>
              <a:rPr lang="en-US" altLang="vi-VN" sz="2400" dirty="0"/>
              <a:t> </a:t>
            </a:r>
            <a:r>
              <a:rPr lang="en-US" altLang="vi-VN" sz="2400" dirty="0" err="1"/>
              <a:t>thu</a:t>
            </a:r>
            <a:r>
              <a:rPr lang="en-US" altLang="vi-VN" sz="2400" dirty="0"/>
              <a:t> </a:t>
            </a:r>
            <a:r>
              <a:rPr lang="en-US" altLang="vi-VN" sz="2400" dirty="0" err="1"/>
              <a:t>nợ</a:t>
            </a:r>
            <a:r>
              <a:rPr lang="en-US" altLang="vi-VN" sz="2400" dirty="0"/>
              <a:t> </a:t>
            </a:r>
            <a:r>
              <a:rPr lang="en-US" altLang="vi-VN" sz="2400" dirty="0" err="1"/>
              <a:t>trong</a:t>
            </a:r>
            <a:r>
              <a:rPr lang="en-US" altLang="vi-VN" sz="2400" dirty="0"/>
              <a:t> </a:t>
            </a:r>
            <a:r>
              <a:rPr lang="en-US" altLang="vi-VN" sz="2400" dirty="0" err="1"/>
              <a:t>hạn</a:t>
            </a:r>
            <a:r>
              <a:rPr lang="en-US" altLang="vi-VN" sz="2400" dirty="0"/>
              <a:t> </a:t>
            </a:r>
            <a:r>
              <a:rPr lang="en-US" altLang="vi-VN" sz="2400" dirty="0" err="1"/>
              <a:t>và</a:t>
            </a:r>
            <a:r>
              <a:rPr lang="en-US" altLang="vi-VN" sz="2400" dirty="0"/>
              <a:t> </a:t>
            </a:r>
            <a:r>
              <a:rPr lang="en-US" altLang="vi-VN" sz="2400" dirty="0" err="1"/>
              <a:t>ngoài</a:t>
            </a:r>
            <a:r>
              <a:rPr lang="en-US" altLang="vi-VN" sz="2400" dirty="0"/>
              <a:t> </a:t>
            </a:r>
            <a:r>
              <a:rPr lang="en-US" altLang="vi-VN" sz="2400" dirty="0" err="1"/>
              <a:t>hạn</a:t>
            </a:r>
            <a:r>
              <a:rPr lang="en-US" altLang="vi-VN" sz="2400" dirty="0"/>
              <a:t> </a:t>
            </a:r>
            <a:r>
              <a:rPr lang="en-US" altLang="vi-VN" sz="2400" dirty="0" err="1"/>
              <a:t>tiến</a:t>
            </a:r>
            <a:r>
              <a:rPr lang="en-US" altLang="vi-VN" sz="2400" dirty="0"/>
              <a:t> </a:t>
            </a:r>
            <a:r>
              <a:rPr lang="en-US" altLang="vi-VN" sz="2400" dirty="0" err="1"/>
              <a:t>hành</a:t>
            </a:r>
            <a:r>
              <a:rPr lang="en-US" altLang="vi-VN" sz="2400" dirty="0"/>
              <a:t> </a:t>
            </a:r>
            <a:r>
              <a:rPr lang="en-US" altLang="vi-VN" sz="2400" dirty="0" err="1"/>
              <a:t>thu</a:t>
            </a:r>
            <a:r>
              <a:rPr lang="en-US" altLang="vi-VN" sz="2400" dirty="0"/>
              <a:t> </a:t>
            </a:r>
            <a:r>
              <a:rPr lang="en-US" altLang="vi-VN" sz="2400" dirty="0" err="1"/>
              <a:t>nợ</a:t>
            </a:r>
            <a:r>
              <a:rPr lang="en-US" altLang="vi-VN" sz="2400" dirty="0"/>
              <a:t> </a:t>
            </a:r>
            <a:r>
              <a:rPr lang="en-US" altLang="vi-VN" sz="2400" dirty="0" err="1"/>
              <a:t>của</a:t>
            </a:r>
            <a:r>
              <a:rPr lang="en-US" altLang="vi-VN" sz="2400" dirty="0"/>
              <a:t> </a:t>
            </a:r>
            <a:r>
              <a:rPr lang="en-US" altLang="vi-VN" sz="2400" dirty="0" err="1"/>
              <a:t>khách</a:t>
            </a:r>
            <a:r>
              <a:rPr lang="en-US" altLang="vi-VN" sz="2400" dirty="0"/>
              <a:t> </a:t>
            </a:r>
            <a:r>
              <a:rPr lang="en-US" altLang="vi-VN" sz="2400" dirty="0" err="1"/>
              <a:t>hàng</a:t>
            </a:r>
            <a:r>
              <a:rPr lang="en-US" altLang="vi-VN" sz="2400" dirty="0"/>
              <a:t>.</a:t>
            </a:r>
          </a:p>
          <a:p>
            <a:pPr marL="0" indent="0">
              <a:lnSpc>
                <a:spcPct val="90000"/>
              </a:lnSpc>
              <a:buNone/>
            </a:pPr>
            <a:r>
              <a:rPr lang="en-US" altLang="vi-VN" dirty="0" err="1"/>
              <a:t>Yêu</a:t>
            </a:r>
            <a:r>
              <a:rPr lang="en-US" altLang="vi-VN" dirty="0"/>
              <a:t> </a:t>
            </a:r>
            <a:r>
              <a:rPr lang="en-US" altLang="vi-VN" dirty="0" err="1"/>
              <a:t>cầu</a:t>
            </a:r>
            <a:r>
              <a:rPr lang="en-US" altLang="vi-VN" dirty="0"/>
              <a:t>: </a:t>
            </a:r>
            <a:r>
              <a:rPr lang="en-US" altLang="vi-VN" dirty="0" err="1"/>
              <a:t>xây</a:t>
            </a:r>
            <a:r>
              <a:rPr lang="en-US" altLang="vi-VN" dirty="0"/>
              <a:t> d</a:t>
            </a:r>
            <a:r>
              <a:rPr lang="en-GB" altLang="vi-VN" dirty="0" err="1"/>
              <a:t>ựng</a:t>
            </a:r>
            <a:r>
              <a:rPr lang="en-GB" altLang="vi-VN" dirty="0"/>
              <a:t> </a:t>
            </a:r>
            <a:r>
              <a:rPr lang="en-GB" altLang="vi-VN" dirty="0" err="1"/>
              <a:t>biểu</a:t>
            </a:r>
            <a:r>
              <a:rPr lang="en-GB" altLang="vi-VN" dirty="0"/>
              <a:t> </a:t>
            </a:r>
            <a:r>
              <a:rPr lang="en-GB" altLang="vi-VN" dirty="0" err="1"/>
              <a:t>đồ</a:t>
            </a:r>
            <a:r>
              <a:rPr lang="en-GB" altLang="vi-VN" dirty="0"/>
              <a:t> </a:t>
            </a:r>
            <a:r>
              <a:rPr lang="en-GB" altLang="vi-VN" dirty="0" err="1"/>
              <a:t>phân</a:t>
            </a:r>
            <a:r>
              <a:rPr lang="en-GB" altLang="vi-VN" dirty="0"/>
              <a:t> </a:t>
            </a:r>
            <a:r>
              <a:rPr lang="en-GB" altLang="vi-VN" dirty="0" err="1"/>
              <a:t>cấp</a:t>
            </a:r>
            <a:r>
              <a:rPr lang="en-GB" altLang="vi-VN" dirty="0"/>
              <a:t> </a:t>
            </a:r>
            <a:r>
              <a:rPr lang="en-GB" altLang="vi-VN" dirty="0" err="1"/>
              <a:t>chức</a:t>
            </a:r>
            <a:r>
              <a:rPr lang="en-GB" altLang="vi-VN" dirty="0"/>
              <a:t> </a:t>
            </a:r>
            <a:r>
              <a:rPr lang="en-GB" altLang="vi-VN" dirty="0" err="1"/>
              <a:t>năng</a:t>
            </a:r>
            <a:r>
              <a:rPr lang="en-GB" altLang="vi-VN" dirty="0"/>
              <a:t> </a:t>
            </a:r>
            <a:r>
              <a:rPr lang="en-GB" altLang="vi-VN" dirty="0" err="1"/>
              <a:t>của</a:t>
            </a:r>
            <a:r>
              <a:rPr lang="en-GB" altLang="vi-VN" dirty="0"/>
              <a:t> </a:t>
            </a:r>
            <a:r>
              <a:rPr lang="en-GB" altLang="vi-VN" dirty="0" err="1"/>
              <a:t>hệ</a:t>
            </a:r>
            <a:r>
              <a:rPr lang="en-GB" altLang="vi-VN" dirty="0"/>
              <a:t> </a:t>
            </a:r>
            <a:r>
              <a:rPr lang="en-GB" altLang="vi-VN" dirty="0" err="1"/>
              <a:t>thống</a:t>
            </a:r>
            <a:r>
              <a:rPr lang="en-GB" altLang="vi-VN" dirty="0"/>
              <a:t> </a:t>
            </a:r>
            <a:r>
              <a:rPr lang="en-GB" altLang="vi-VN" dirty="0" err="1"/>
              <a:t>trên</a:t>
            </a:r>
            <a:r>
              <a:rPr lang="en-GB" altLang="vi-VN" dirty="0"/>
              <a:t>.</a:t>
            </a:r>
            <a:endParaRPr lang="en-US" altLang="vi-VN" dirty="0"/>
          </a:p>
        </p:txBody>
      </p:sp>
      <p:sp>
        <p:nvSpPr>
          <p:cNvPr id="2" name="Slide Number Placeholder 1">
            <a:extLst>
              <a:ext uri="{FF2B5EF4-FFF2-40B4-BE49-F238E27FC236}">
                <a16:creationId xmlns:a16="http://schemas.microsoft.com/office/drawing/2014/main" id="{2C4501AF-F47F-4717-B188-0386E531E0C3}"/>
              </a:ext>
            </a:extLst>
          </p:cNvPr>
          <p:cNvSpPr>
            <a:spLocks noGrp="1"/>
          </p:cNvSpPr>
          <p:nvPr>
            <p:ph type="sldNum" sz="quarter" idx="12"/>
          </p:nvPr>
        </p:nvSpPr>
        <p:spPr/>
        <p:txBody>
          <a:bodyPr/>
          <a:lstStyle/>
          <a:p>
            <a:fld id="{75AD155E-7EA3-EA46-B9DC-061AAF62E150}"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F76ED8A5-DD24-49D7-9A5D-E4E2AD8925F2}"/>
              </a:ext>
            </a:extLst>
          </p:cNvPr>
          <p:cNvSpPr>
            <a:spLocks noGrp="1" noChangeArrowheads="1"/>
          </p:cNvSpPr>
          <p:nvPr>
            <p:ph type="title"/>
          </p:nvPr>
        </p:nvSpPr>
        <p:spPr/>
        <p:txBody>
          <a:bodyPr/>
          <a:lstStyle/>
          <a:p>
            <a:r>
              <a:rPr lang="en-US" altLang="vi-VN"/>
              <a:t>Tối đa hóa hiệu quả đồ họa</a:t>
            </a:r>
          </a:p>
        </p:txBody>
      </p:sp>
      <p:sp>
        <p:nvSpPr>
          <p:cNvPr id="147459" name="Content Placeholder 2">
            <a:extLst>
              <a:ext uri="{FF2B5EF4-FFF2-40B4-BE49-F238E27FC236}">
                <a16:creationId xmlns:a16="http://schemas.microsoft.com/office/drawing/2014/main" id="{956C536E-564F-4A7A-9ABC-9C2D1B14FF62}"/>
              </a:ext>
            </a:extLst>
          </p:cNvPr>
          <p:cNvSpPr>
            <a:spLocks noGrp="1" noChangeArrowheads="1"/>
          </p:cNvSpPr>
          <p:nvPr>
            <p:ph idx="1"/>
          </p:nvPr>
        </p:nvSpPr>
        <p:spPr/>
        <p:txBody>
          <a:bodyPr/>
          <a:lstStyle/>
          <a:p>
            <a:r>
              <a:rPr lang="en-US" altLang="vi-VN"/>
              <a:t>Con người học </a:t>
            </a:r>
            <a:r>
              <a:rPr lang="en-US" altLang="vi-VN" i="1"/>
              <a:t>trực quan </a:t>
            </a:r>
            <a:r>
              <a:rPr lang="en-US" altLang="vi-VN"/>
              <a:t>tốt hơn</a:t>
            </a:r>
          </a:p>
          <a:p>
            <a:r>
              <a:rPr lang="en-US" altLang="vi-VN"/>
              <a:t>Giao diện người dùng dạng đồ họa giúp con người dễ học dễ sử dụng hơn </a:t>
            </a:r>
            <a:r>
              <a:rPr lang="en-US" altLang="vi-VN">
                <a:sym typeface="Wingdings" panose="05000000000000000000" pitchFamily="2" charset="2"/>
              </a:rPr>
              <a:t> giao diện được thiết kế tốt là giao diện giúp sử dụng được HT mới một các nhanh chóng và hiệu quả.</a:t>
            </a:r>
          </a:p>
          <a:p>
            <a:r>
              <a:rPr lang="en-US" altLang="vi-VN">
                <a:sym typeface="Wingdings" panose="05000000000000000000" pitchFamily="2" charset="2"/>
              </a:rPr>
              <a:t>Với môi trường đồ họa người dùng có thể làm việc với </a:t>
            </a:r>
            <a:r>
              <a:rPr lang="en-US" altLang="vi-VN" i="1">
                <a:sym typeface="Wingdings" panose="05000000000000000000" pitchFamily="2" charset="2"/>
              </a:rPr>
              <a:t>nhiều cửa sổ </a:t>
            </a:r>
            <a:r>
              <a:rPr lang="en-US" altLang="vi-VN">
                <a:sym typeface="Wingdings" panose="05000000000000000000" pitchFamily="2" charset="2"/>
              </a:rPr>
              <a:t>trong cùng màn hình và cho phép chuyển giao dữ liệu giữa các chương trình: giao diện nhập liệu.</a:t>
            </a:r>
            <a:endParaRPr lang="en-US" altLang="vi-VN"/>
          </a:p>
        </p:txBody>
      </p:sp>
      <p:sp>
        <p:nvSpPr>
          <p:cNvPr id="2" name="Slide Number Placeholder 1">
            <a:extLst>
              <a:ext uri="{FF2B5EF4-FFF2-40B4-BE49-F238E27FC236}">
                <a16:creationId xmlns:a16="http://schemas.microsoft.com/office/drawing/2014/main" id="{394BEC6C-7D62-488B-B51F-CFD3B213DC9A}"/>
              </a:ext>
            </a:extLst>
          </p:cNvPr>
          <p:cNvSpPr>
            <a:spLocks noGrp="1"/>
          </p:cNvSpPr>
          <p:nvPr>
            <p:ph type="sldNum" sz="quarter" idx="12"/>
          </p:nvPr>
        </p:nvSpPr>
        <p:spPr/>
        <p:txBody>
          <a:bodyPr/>
          <a:lstStyle/>
          <a:p>
            <a:fld id="{75AD155E-7EA3-EA46-B9DC-061AAF62E150}" type="slidenum">
              <a:rPr lang="en-US" smtClean="0"/>
              <a:pPr/>
              <a:t>90</a:t>
            </a:fld>
            <a:endParaRPr lang="en-US" dirty="0"/>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C20FDED6-AEF4-432F-BD31-C93E018CD9FA}"/>
              </a:ext>
            </a:extLst>
          </p:cNvPr>
          <p:cNvSpPr>
            <a:spLocks noGrp="1" noChangeArrowheads="1"/>
          </p:cNvSpPr>
          <p:nvPr>
            <p:ph type="title"/>
          </p:nvPr>
        </p:nvSpPr>
        <p:spPr/>
        <p:txBody>
          <a:bodyPr/>
          <a:lstStyle/>
          <a:p>
            <a:r>
              <a:rPr lang="en-US" altLang="vi-VN"/>
              <a:t>Nghĩ trên quan điểm người dùng</a:t>
            </a:r>
          </a:p>
        </p:txBody>
      </p:sp>
      <p:sp>
        <p:nvSpPr>
          <p:cNvPr id="148483" name="Content Placeholder 2">
            <a:extLst>
              <a:ext uri="{FF2B5EF4-FFF2-40B4-BE49-F238E27FC236}">
                <a16:creationId xmlns:a16="http://schemas.microsoft.com/office/drawing/2014/main" id="{E9BA0D10-DD55-4020-B5C7-6E204BD71A84}"/>
              </a:ext>
            </a:extLst>
          </p:cNvPr>
          <p:cNvSpPr>
            <a:spLocks noGrp="1" noChangeArrowheads="1"/>
          </p:cNvSpPr>
          <p:nvPr>
            <p:ph idx="1"/>
          </p:nvPr>
        </p:nvSpPr>
        <p:spPr/>
        <p:txBody>
          <a:bodyPr>
            <a:normAutofit/>
          </a:bodyPr>
          <a:lstStyle/>
          <a:p>
            <a:pPr>
              <a:lnSpc>
                <a:spcPct val="80000"/>
              </a:lnSpc>
            </a:pP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kế</a:t>
            </a:r>
            <a:r>
              <a:rPr lang="en-US" altLang="zh-CN" sz="2200" dirty="0">
                <a:ea typeface="SimSun" panose="02010600030101010101" pitchFamily="2" charset="-122"/>
              </a:rPr>
              <a:t> </a:t>
            </a:r>
            <a:r>
              <a:rPr lang="en-US" altLang="zh-CN" sz="2200" dirty="0" err="1">
                <a:ea typeface="SimSun" panose="02010600030101010101" pitchFamily="2" charset="-122"/>
              </a:rPr>
              <a:t>phải</a:t>
            </a:r>
            <a:r>
              <a:rPr lang="en-US" altLang="zh-CN" sz="2200" dirty="0">
                <a:ea typeface="SimSun" panose="02010600030101010101" pitchFamily="2" charset="-122"/>
              </a:rPr>
              <a:t> </a:t>
            </a:r>
            <a:r>
              <a:rPr lang="en-US" altLang="zh-CN" sz="2200" dirty="0" err="1">
                <a:ea typeface="SimSun" panose="02010600030101010101" pitchFamily="2" charset="-122"/>
              </a:rPr>
              <a:t>hiểu</a:t>
            </a:r>
            <a:r>
              <a:rPr lang="en-US" altLang="zh-CN" sz="2200" dirty="0">
                <a:ea typeface="SimSun" panose="02010600030101010101" pitchFamily="2" charset="-122"/>
              </a:rPr>
              <a:t> </a:t>
            </a:r>
            <a:r>
              <a:rPr lang="en-US" altLang="zh-CN" sz="2200" dirty="0" err="1">
                <a:ea typeface="SimSun" panose="02010600030101010101" pitchFamily="2" charset="-122"/>
              </a:rPr>
              <a:t>được</a:t>
            </a:r>
            <a:r>
              <a:rPr lang="en-US" altLang="zh-CN" sz="2200" dirty="0">
                <a:ea typeface="SimSun" panose="02010600030101010101" pitchFamily="2" charset="-122"/>
              </a:rPr>
              <a:t> </a:t>
            </a:r>
            <a:r>
              <a:rPr lang="en-US" altLang="zh-CN" sz="2200" dirty="0" err="1">
                <a:ea typeface="SimSun" panose="02010600030101010101" pitchFamily="2" charset="-122"/>
              </a:rPr>
              <a:t>trình</a:t>
            </a:r>
            <a:r>
              <a:rPr lang="en-US" altLang="zh-CN" sz="2200" dirty="0">
                <a:ea typeface="SimSun" panose="02010600030101010101" pitchFamily="2" charset="-122"/>
              </a:rPr>
              <a:t> </a:t>
            </a:r>
            <a:r>
              <a:rPr lang="en-US" altLang="zh-CN" sz="2200" dirty="0" err="1">
                <a:ea typeface="SimSun" panose="02010600030101010101" pitchFamily="2" charset="-122"/>
              </a:rPr>
              <a:t>độ</a:t>
            </a:r>
            <a:r>
              <a:rPr lang="en-US" altLang="zh-CN" sz="2200" dirty="0">
                <a:ea typeface="SimSun" panose="02010600030101010101" pitchFamily="2" charset="-122"/>
              </a:rPr>
              <a:t>, </a:t>
            </a:r>
            <a:r>
              <a:rPr lang="en-US" altLang="zh-CN" sz="2200" dirty="0" err="1">
                <a:ea typeface="SimSun" panose="02010600030101010101" pitchFamily="2" charset="-122"/>
              </a:rPr>
              <a:t>khả</a:t>
            </a:r>
            <a:r>
              <a:rPr lang="en-US" altLang="zh-CN" sz="2200" dirty="0">
                <a:ea typeface="SimSun" panose="02010600030101010101" pitchFamily="2" charset="-122"/>
              </a:rPr>
              <a:t> </a:t>
            </a:r>
            <a:r>
              <a:rPr lang="en-US" altLang="zh-CN" sz="2200" dirty="0" err="1">
                <a:ea typeface="SimSun" panose="02010600030101010101" pitchFamily="2" charset="-122"/>
              </a:rPr>
              <a:t>năng</a:t>
            </a:r>
            <a:r>
              <a:rPr lang="en-US" altLang="zh-CN" sz="2200" dirty="0">
                <a:ea typeface="SimSun" panose="02010600030101010101" pitchFamily="2" charset="-122"/>
              </a:rPr>
              <a:t>, </a:t>
            </a:r>
            <a:r>
              <a:rPr lang="en-US" altLang="zh-CN" sz="2200" dirty="0" err="1">
                <a:ea typeface="SimSun" panose="02010600030101010101" pitchFamily="2" charset="-122"/>
              </a:rPr>
              <a:t>kinh</a:t>
            </a:r>
            <a:r>
              <a:rPr lang="en-US" altLang="zh-CN" sz="2200" dirty="0">
                <a:ea typeface="SimSun" panose="02010600030101010101" pitchFamily="2" charset="-122"/>
              </a:rPr>
              <a:t> </a:t>
            </a:r>
            <a:r>
              <a:rPr lang="en-US" altLang="zh-CN" sz="2200" dirty="0" err="1">
                <a:ea typeface="SimSun" panose="02010600030101010101" pitchFamily="2" charset="-122"/>
              </a:rPr>
              <a:t>nghiệm</a:t>
            </a:r>
            <a:r>
              <a:rPr lang="en-US" altLang="zh-CN" sz="2200" dirty="0">
                <a:ea typeface="SimSun" panose="02010600030101010101" pitchFamily="2" charset="-122"/>
              </a:rPr>
              <a:t> </a:t>
            </a:r>
            <a:r>
              <a:rPr lang="en-US" altLang="zh-CN" sz="2200" dirty="0" err="1">
                <a:ea typeface="SimSun" panose="02010600030101010101" pitchFamily="2" charset="-122"/>
              </a:rPr>
              <a:t>của</a:t>
            </a:r>
            <a:r>
              <a:rPr lang="en-US" altLang="zh-CN" sz="2200" dirty="0">
                <a:ea typeface="SimSun" panose="02010600030101010101" pitchFamily="2" charset="-122"/>
              </a:rPr>
              <a:t> </a:t>
            </a:r>
            <a:r>
              <a:rPr lang="en-US" altLang="zh-CN" sz="2200" i="1" dirty="0" err="1">
                <a:ea typeface="SimSun" panose="02010600030101010101" pitchFamily="2" charset="-122"/>
              </a:rPr>
              <a:t>người</a:t>
            </a:r>
            <a:r>
              <a:rPr lang="en-US" altLang="zh-CN" sz="2200" i="1" dirty="0">
                <a:ea typeface="SimSun" panose="02010600030101010101" pitchFamily="2" charset="-122"/>
              </a:rPr>
              <a:t> </a:t>
            </a:r>
            <a:r>
              <a:rPr lang="en-US" altLang="zh-CN" sz="2200" i="1" dirty="0" err="1">
                <a:ea typeface="SimSun" panose="02010600030101010101" pitchFamily="2" charset="-122"/>
              </a:rPr>
              <a:t>dùng</a:t>
            </a:r>
            <a:r>
              <a:rPr lang="en-US" altLang="zh-CN" sz="2200" dirty="0">
                <a:ea typeface="SimSun" panose="02010600030101010101" pitchFamily="2" charset="-122"/>
              </a:rPr>
              <a:t>.</a:t>
            </a:r>
          </a:p>
          <a:p>
            <a:pPr>
              <a:lnSpc>
                <a:spcPct val="80000"/>
              </a:lnSpc>
            </a:pPr>
            <a:r>
              <a:rPr lang="en-US" altLang="zh-CN" sz="2200" dirty="0" err="1">
                <a:ea typeface="SimSun" panose="02010600030101010101" pitchFamily="2" charset="-122"/>
              </a:rPr>
              <a:t>Nếu</a:t>
            </a:r>
            <a:r>
              <a:rPr lang="en-US" altLang="zh-CN" sz="2200" dirty="0">
                <a:ea typeface="SimSun" panose="02010600030101010101" pitchFamily="2" charset="-122"/>
              </a:rPr>
              <a:t> </a:t>
            </a:r>
            <a:r>
              <a:rPr lang="en-US" altLang="zh-CN" sz="2200" dirty="0" err="1">
                <a:ea typeface="SimSun" panose="02010600030101010101" pitchFamily="2" charset="-122"/>
              </a:rPr>
              <a:t>trình</a:t>
            </a:r>
            <a:r>
              <a:rPr lang="en-US" altLang="zh-CN" sz="2200" dirty="0">
                <a:ea typeface="SimSun" panose="02010600030101010101" pitchFamily="2" charset="-122"/>
              </a:rPr>
              <a:t> </a:t>
            </a:r>
            <a:r>
              <a:rPr lang="en-US" altLang="zh-CN" sz="2200" dirty="0" err="1">
                <a:ea typeface="SimSun" panose="02010600030101010101" pitchFamily="2" charset="-122"/>
              </a:rPr>
              <a:t>độ</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rất</a:t>
            </a:r>
            <a:r>
              <a:rPr lang="en-US" altLang="zh-CN" sz="2200" dirty="0">
                <a:ea typeface="SimSun" panose="02010600030101010101" pitchFamily="2" charset="-122"/>
              </a:rPr>
              <a:t> </a:t>
            </a:r>
            <a:r>
              <a:rPr lang="en-US" altLang="zh-CN" sz="2200" dirty="0" err="1">
                <a:ea typeface="SimSun" panose="02010600030101010101" pitchFamily="2" charset="-122"/>
              </a:rPr>
              <a:t>phân</a:t>
            </a:r>
            <a:r>
              <a:rPr lang="en-US" altLang="zh-CN" sz="2200" dirty="0">
                <a:ea typeface="SimSun" panose="02010600030101010101" pitchFamily="2" charset="-122"/>
              </a:rPr>
              <a:t> </a:t>
            </a:r>
            <a:r>
              <a:rPr lang="en-US" altLang="zh-CN" sz="2200" dirty="0" err="1">
                <a:ea typeface="SimSun" panose="02010600030101010101" pitchFamily="2" charset="-122"/>
              </a:rPr>
              <a:t>tán</a:t>
            </a:r>
            <a:r>
              <a:rPr lang="en-US" altLang="zh-CN" sz="2200" dirty="0">
                <a:ea typeface="SimSun" panose="02010600030101010101" pitchFamily="2" charset="-122"/>
              </a:rPr>
              <a:t>, </a:t>
            </a:r>
            <a:r>
              <a:rPr lang="en-US" altLang="zh-CN" sz="2200" dirty="0" err="1">
                <a:ea typeface="SimSun" panose="02010600030101010101" pitchFamily="2" charset="-122"/>
              </a:rPr>
              <a:t>không</a:t>
            </a:r>
            <a:r>
              <a:rPr lang="en-US" altLang="zh-CN" sz="2200" dirty="0">
                <a:ea typeface="SimSun" panose="02010600030101010101" pitchFamily="2" charset="-122"/>
              </a:rPr>
              <a:t> </a:t>
            </a:r>
            <a:r>
              <a:rPr lang="en-US" altLang="zh-CN" sz="2200" dirty="0" err="1">
                <a:ea typeface="SimSun" panose="02010600030101010101" pitchFamily="2" charset="-122"/>
              </a:rPr>
              <a:t>đồng</a:t>
            </a:r>
            <a:r>
              <a:rPr lang="en-US" altLang="zh-CN" sz="2200" dirty="0">
                <a:ea typeface="SimSun" panose="02010600030101010101" pitchFamily="2" charset="-122"/>
              </a:rPr>
              <a:t> </a:t>
            </a:r>
            <a:r>
              <a:rPr lang="en-US" altLang="zh-CN" sz="2200" dirty="0" err="1">
                <a:ea typeface="SimSun" panose="02010600030101010101" pitchFamily="2" charset="-122"/>
              </a:rPr>
              <a:t>nhất</a:t>
            </a:r>
            <a:r>
              <a:rPr lang="en-US" altLang="zh-CN" sz="2200" dirty="0">
                <a:ea typeface="SimSun" panose="02010600030101010101" pitchFamily="2" charset="-122"/>
              </a:rPr>
              <a:t> </a:t>
            </a:r>
            <a:r>
              <a:rPr lang="en-US" altLang="zh-CN" sz="2200" dirty="0" err="1">
                <a:ea typeface="SimSun" panose="02010600030101010101" pitchFamily="2" charset="-122"/>
              </a:rPr>
              <a:t>thì</a:t>
            </a:r>
            <a:r>
              <a:rPr lang="en-US" altLang="zh-CN" sz="2200" dirty="0">
                <a:ea typeface="SimSun" panose="02010600030101010101" pitchFamily="2" charset="-122"/>
              </a:rPr>
              <a:t> </a:t>
            </a:r>
            <a:r>
              <a:rPr lang="en-US" altLang="zh-CN" sz="2200" dirty="0" err="1">
                <a:ea typeface="SimSun" panose="02010600030101010101" pitchFamily="2" charset="-122"/>
              </a:rPr>
              <a:t>nên</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kế</a:t>
            </a:r>
            <a:r>
              <a:rPr lang="en-US" altLang="zh-CN" sz="2200" dirty="0">
                <a:ea typeface="SimSun" panose="02010600030101010101" pitchFamily="2" charset="-122"/>
              </a:rPr>
              <a:t> </a:t>
            </a:r>
            <a:r>
              <a:rPr lang="en-US" altLang="zh-CN" sz="2200" dirty="0" err="1">
                <a:ea typeface="SimSun" panose="02010600030101010101" pitchFamily="2" charset="-122"/>
              </a:rPr>
              <a:t>giao</a:t>
            </a:r>
            <a:r>
              <a:rPr lang="en-US" altLang="zh-CN" sz="2200" dirty="0">
                <a:ea typeface="SimSun" panose="02010600030101010101" pitchFamily="2" charset="-122"/>
              </a:rPr>
              <a:t> </a:t>
            </a:r>
            <a:r>
              <a:rPr lang="en-US" altLang="zh-CN" sz="2200" dirty="0" err="1">
                <a:ea typeface="SimSun" panose="02010600030101010101" pitchFamily="2" charset="-122"/>
              </a:rPr>
              <a:t>diện</a:t>
            </a:r>
            <a:r>
              <a:rPr lang="en-US" altLang="zh-CN" sz="2200" dirty="0">
                <a:ea typeface="SimSun" panose="02010600030101010101" pitchFamily="2" charset="-122"/>
              </a:rPr>
              <a:t> </a:t>
            </a:r>
            <a:r>
              <a:rPr lang="en-US" altLang="zh-CN" sz="2200" dirty="0" err="1">
                <a:ea typeface="SimSun" panose="02010600030101010101" pitchFamily="2" charset="-122"/>
              </a:rPr>
              <a:t>phù</a:t>
            </a:r>
            <a:r>
              <a:rPr lang="en-US" altLang="zh-CN" sz="2200" dirty="0">
                <a:ea typeface="SimSun" panose="02010600030101010101" pitchFamily="2" charset="-122"/>
              </a:rPr>
              <a:t> </a:t>
            </a:r>
            <a:r>
              <a:rPr lang="en-US" altLang="zh-CN" sz="2200" dirty="0" err="1">
                <a:ea typeface="SimSun" panose="02010600030101010101" pitchFamily="2" charset="-122"/>
              </a:rPr>
              <a:t>hợp</a:t>
            </a:r>
            <a:r>
              <a:rPr lang="en-US" altLang="zh-CN" sz="2200" dirty="0">
                <a:ea typeface="SimSun" panose="02010600030101010101" pitchFamily="2" charset="-122"/>
              </a:rPr>
              <a:t> </a:t>
            </a:r>
            <a:r>
              <a:rPr lang="en-US" altLang="zh-CN" sz="2200" dirty="0" err="1">
                <a:ea typeface="SimSun" panose="02010600030101010101" pitchFamily="2" charset="-122"/>
              </a:rPr>
              <a:t>với</a:t>
            </a:r>
            <a:r>
              <a:rPr lang="en-US" altLang="zh-CN" sz="2200" dirty="0">
                <a:ea typeface="SimSun" panose="02010600030101010101" pitchFamily="2" charset="-122"/>
              </a:rPr>
              <a:t> </a:t>
            </a:r>
            <a:r>
              <a:rPr lang="en-US" altLang="zh-CN" sz="2200" dirty="0" err="1">
                <a:ea typeface="SimSun" panose="02010600030101010101" pitchFamily="2" charset="-122"/>
              </a:rPr>
              <a:t>từng</a:t>
            </a:r>
            <a:r>
              <a:rPr lang="en-US" altLang="zh-CN" sz="2200" dirty="0">
                <a:ea typeface="SimSun" panose="02010600030101010101" pitchFamily="2" charset="-122"/>
              </a:rPr>
              <a:t> </a:t>
            </a:r>
            <a:r>
              <a:rPr lang="en-US" altLang="zh-CN" sz="2200" dirty="0" err="1">
                <a:ea typeface="SimSun" panose="02010600030101010101" pitchFamily="2" charset="-122"/>
              </a:rPr>
              <a:t>mức</a:t>
            </a:r>
            <a:r>
              <a:rPr lang="en-US" altLang="zh-CN" sz="2200" dirty="0">
                <a:ea typeface="SimSun" panose="02010600030101010101" pitchFamily="2" charset="-122"/>
              </a:rPr>
              <a:t> </a:t>
            </a:r>
            <a:r>
              <a:rPr lang="en-US" altLang="zh-CN" sz="2200" dirty="0" err="1">
                <a:ea typeface="SimSun" panose="02010600030101010101" pitchFamily="2" charset="-122"/>
              </a:rPr>
              <a:t>độ</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endParaRPr lang="en-US" altLang="zh-CN" sz="2200" dirty="0">
              <a:ea typeface="SimSun" panose="02010600030101010101" pitchFamily="2" charset="-122"/>
            </a:endParaRPr>
          </a:p>
          <a:p>
            <a:pPr>
              <a:lnSpc>
                <a:spcPct val="80000"/>
              </a:lnSpc>
            </a:pP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phát</a:t>
            </a:r>
            <a:r>
              <a:rPr lang="en-US" altLang="zh-CN" sz="2200" dirty="0">
                <a:ea typeface="SimSun" panose="02010600030101010101" pitchFamily="2" charset="-122"/>
              </a:rPr>
              <a:t> </a:t>
            </a:r>
            <a:r>
              <a:rPr lang="en-US" altLang="zh-CN" sz="2200" dirty="0" err="1">
                <a:ea typeface="SimSun" panose="02010600030101010101" pitchFamily="2" charset="-122"/>
              </a:rPr>
              <a:t>triển</a:t>
            </a:r>
            <a:r>
              <a:rPr lang="en-US" altLang="zh-CN" sz="2200" dirty="0">
                <a:ea typeface="SimSun" panose="02010600030101010101" pitchFamily="2" charset="-122"/>
              </a:rPr>
              <a:t> </a:t>
            </a:r>
            <a:r>
              <a:rPr lang="en-US" altLang="zh-CN" sz="2200" dirty="0" err="1">
                <a:ea typeface="SimSun" panose="02010600030101010101" pitchFamily="2" charset="-122"/>
              </a:rPr>
              <a:t>giao</a:t>
            </a:r>
            <a:r>
              <a:rPr lang="en-US" altLang="zh-CN" sz="2200" dirty="0">
                <a:ea typeface="SimSun" panose="02010600030101010101" pitchFamily="2" charset="-122"/>
              </a:rPr>
              <a:t> </a:t>
            </a:r>
            <a:r>
              <a:rPr lang="en-US" altLang="zh-CN" sz="2200" dirty="0" err="1">
                <a:ea typeface="SimSun" panose="02010600030101010101" pitchFamily="2" charset="-122"/>
              </a:rPr>
              <a:t>diện</a:t>
            </a:r>
            <a:r>
              <a:rPr lang="en-US" altLang="zh-CN" sz="2200" dirty="0">
                <a:ea typeface="SimSun" panose="02010600030101010101" pitchFamily="2" charset="-122"/>
              </a:rPr>
              <a:t> </a:t>
            </a:r>
            <a:r>
              <a:rPr lang="en-US" altLang="zh-CN" sz="2200" dirty="0" err="1">
                <a:ea typeface="SimSun" panose="02010600030101010101" pitchFamily="2" charset="-122"/>
              </a:rPr>
              <a:t>lấy</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làm</a:t>
            </a:r>
            <a:r>
              <a:rPr lang="en-US" altLang="zh-CN" sz="2200" dirty="0">
                <a:ea typeface="SimSun" panose="02010600030101010101" pitchFamily="2" charset="-122"/>
              </a:rPr>
              <a:t> </a:t>
            </a:r>
            <a:r>
              <a:rPr lang="en-US" altLang="zh-CN" sz="2200" dirty="0" err="1">
                <a:ea typeface="SimSun" panose="02010600030101010101" pitchFamily="2" charset="-122"/>
              </a:rPr>
              <a:t>trung</a:t>
            </a:r>
            <a:r>
              <a:rPr lang="en-US" altLang="zh-CN" sz="2200" dirty="0">
                <a:ea typeface="SimSun" panose="02010600030101010101" pitchFamily="2" charset="-122"/>
              </a:rPr>
              <a:t> </a:t>
            </a:r>
            <a:r>
              <a:rPr lang="en-US" altLang="zh-CN" sz="2200" dirty="0" err="1">
                <a:ea typeface="SimSun" panose="02010600030101010101" pitchFamily="2" charset="-122"/>
              </a:rPr>
              <a:t>tâm</a:t>
            </a:r>
            <a:r>
              <a:rPr lang="en-US" altLang="zh-CN" sz="2200" dirty="0">
                <a:ea typeface="SimSun" panose="02010600030101010101" pitchFamily="2" charset="-122"/>
              </a:rPr>
              <a:t> </a:t>
            </a:r>
            <a:r>
              <a:rPr lang="en-US" altLang="zh-CN" sz="2200" dirty="0" err="1">
                <a:ea typeface="SimSun" panose="02010600030101010101" pitchFamily="2" charset="-122"/>
              </a:rPr>
              <a:t>thì</a:t>
            </a:r>
            <a:r>
              <a:rPr lang="en-US" altLang="zh-CN" sz="2200" dirty="0">
                <a:ea typeface="SimSun" panose="02010600030101010101" pitchFamily="2" charset="-122"/>
              </a:rPr>
              <a:t> </a:t>
            </a:r>
            <a:r>
              <a:rPr lang="en-US" altLang="zh-CN" sz="2200" dirty="0" err="1">
                <a:ea typeface="SimSun" panose="02010600030101010101" pitchFamily="2" charset="-122"/>
              </a:rPr>
              <a:t>nhà</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kế</a:t>
            </a:r>
            <a:r>
              <a:rPr lang="en-US" altLang="zh-CN" sz="2200" dirty="0">
                <a:ea typeface="SimSun" panose="02010600030101010101" pitchFamily="2" charset="-122"/>
              </a:rPr>
              <a:t> </a:t>
            </a:r>
            <a:r>
              <a:rPr lang="en-US" altLang="zh-CN" sz="2200" dirty="0" err="1">
                <a:ea typeface="SimSun" panose="02010600030101010101" pitchFamily="2" charset="-122"/>
              </a:rPr>
              <a:t>phải</a:t>
            </a:r>
            <a:r>
              <a:rPr lang="en-US" altLang="zh-CN" sz="2200" dirty="0">
                <a:ea typeface="SimSun" panose="02010600030101010101" pitchFamily="2" charset="-122"/>
              </a:rPr>
              <a:t> </a:t>
            </a:r>
            <a:r>
              <a:rPr lang="en-US" altLang="zh-CN" sz="2200" dirty="0" err="1">
                <a:ea typeface="SimSun" panose="02010600030101010101" pitchFamily="2" charset="-122"/>
              </a:rPr>
              <a:t>suy</a:t>
            </a:r>
            <a:r>
              <a:rPr lang="en-US" altLang="zh-CN" sz="2200" dirty="0">
                <a:ea typeface="SimSun" panose="02010600030101010101" pitchFamily="2" charset="-122"/>
              </a:rPr>
              <a:t> </a:t>
            </a:r>
            <a:r>
              <a:rPr lang="en-US" altLang="zh-CN" sz="2200" dirty="0" err="1">
                <a:ea typeface="SimSun" panose="02010600030101010101" pitchFamily="2" charset="-122"/>
              </a:rPr>
              <a:t>nghĩ</a:t>
            </a:r>
            <a:r>
              <a:rPr lang="en-US" altLang="zh-CN" sz="2200" dirty="0">
                <a:ea typeface="SimSun" panose="02010600030101010101" pitchFamily="2" charset="-122"/>
              </a:rPr>
              <a:t> </a:t>
            </a:r>
            <a:r>
              <a:rPr lang="en-US" altLang="zh-CN" sz="2200" dirty="0" err="1">
                <a:ea typeface="SimSun" panose="02010600030101010101" pitchFamily="2" charset="-122"/>
              </a:rPr>
              <a:t>như</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hay “</a:t>
            </a:r>
            <a:r>
              <a:rPr lang="en-US" altLang="zh-CN" sz="2200" dirty="0" err="1">
                <a:ea typeface="SimSun" panose="02010600030101010101" pitchFamily="2" charset="-122"/>
              </a:rPr>
              <a:t>nhìn</a:t>
            </a:r>
            <a:r>
              <a:rPr lang="en-US" altLang="zh-CN" sz="2200" dirty="0">
                <a:ea typeface="SimSun" panose="02010600030101010101" pitchFamily="2" charset="-122"/>
              </a:rPr>
              <a:t> HT </a:t>
            </a:r>
            <a:r>
              <a:rPr lang="en-US" altLang="zh-CN" sz="2200" dirty="0" err="1">
                <a:ea typeface="SimSun" panose="02010600030101010101" pitchFamily="2" charset="-122"/>
              </a:rPr>
              <a:t>dưới</a:t>
            </a:r>
            <a:r>
              <a:rPr lang="en-US" altLang="zh-CN" sz="2200" dirty="0">
                <a:ea typeface="SimSun" panose="02010600030101010101" pitchFamily="2" charset="-122"/>
              </a:rPr>
              <a:t> con </a:t>
            </a:r>
            <a:r>
              <a:rPr lang="en-US" altLang="zh-CN" sz="2200" dirty="0" err="1">
                <a:ea typeface="SimSun" panose="02010600030101010101" pitchFamily="2" charset="-122"/>
              </a:rPr>
              <a:t>mắt</a:t>
            </a:r>
            <a:r>
              <a:rPr lang="en-US" altLang="zh-CN" sz="2200" dirty="0">
                <a:ea typeface="SimSun" panose="02010600030101010101" pitchFamily="2" charset="-122"/>
              </a:rPr>
              <a:t> </a:t>
            </a:r>
            <a:r>
              <a:rPr lang="en-US" altLang="zh-CN" sz="2200" dirty="0" err="1">
                <a:ea typeface="SimSun" panose="02010600030101010101" pitchFamily="2" charset="-122"/>
              </a:rPr>
              <a:t>của</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a:t>
            </a:r>
          </a:p>
          <a:p>
            <a:pPr>
              <a:lnSpc>
                <a:spcPct val="80000"/>
              </a:lnSpc>
            </a:pPr>
            <a:r>
              <a:rPr lang="en-US" altLang="zh-CN" sz="2200" dirty="0" err="1">
                <a:ea typeface="SimSun" panose="02010600030101010101" pitchFamily="2" charset="-122"/>
              </a:rPr>
              <a:t>Giao</a:t>
            </a:r>
            <a:r>
              <a:rPr lang="en-US" altLang="zh-CN" sz="2200" dirty="0">
                <a:ea typeface="SimSun" panose="02010600030101010101" pitchFamily="2" charset="-122"/>
              </a:rPr>
              <a:t> </a:t>
            </a:r>
            <a:r>
              <a:rPr lang="en-US" altLang="zh-CN" sz="2200" dirty="0" err="1">
                <a:ea typeface="SimSun" panose="02010600030101010101" pitchFamily="2" charset="-122"/>
              </a:rPr>
              <a:t>diện</a:t>
            </a:r>
            <a:r>
              <a:rPr lang="en-US" altLang="zh-CN" sz="2200" dirty="0">
                <a:ea typeface="SimSun" panose="02010600030101010101" pitchFamily="2" charset="-122"/>
              </a:rPr>
              <a:t> </a:t>
            </a:r>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thuật</a:t>
            </a:r>
            <a:r>
              <a:rPr lang="en-US" altLang="zh-CN" sz="2200" dirty="0">
                <a:ea typeface="SimSun" panose="02010600030101010101" pitchFamily="2" charset="-122"/>
              </a:rPr>
              <a:t> </a:t>
            </a:r>
            <a:r>
              <a:rPr lang="en-US" altLang="zh-CN" sz="2200" dirty="0" err="1">
                <a:ea typeface="SimSun" panose="02010600030101010101" pitchFamily="2" charset="-122"/>
              </a:rPr>
              <a:t>ngữ</a:t>
            </a:r>
            <a:r>
              <a:rPr lang="en-US" altLang="zh-CN" sz="2200" dirty="0">
                <a:ea typeface="SimSun" panose="02010600030101010101" pitchFamily="2" charset="-122"/>
              </a:rPr>
              <a:t> </a:t>
            </a:r>
            <a:r>
              <a:rPr lang="en-US" altLang="zh-CN" sz="2200" dirty="0" err="1">
                <a:ea typeface="SimSun" panose="02010600030101010101" pitchFamily="2" charset="-122"/>
              </a:rPr>
              <a:t>thân</a:t>
            </a:r>
            <a:r>
              <a:rPr lang="en-US" altLang="zh-CN" sz="2200" dirty="0">
                <a:ea typeface="SimSun" panose="02010600030101010101" pitchFamily="2" charset="-122"/>
              </a:rPr>
              <a:t> </a:t>
            </a:r>
            <a:r>
              <a:rPr lang="en-US" altLang="zh-CN" sz="2200" dirty="0" err="1">
                <a:ea typeface="SimSun" panose="02010600030101010101" pitchFamily="2" charset="-122"/>
              </a:rPr>
              <a:t>thiện</a:t>
            </a:r>
            <a:r>
              <a:rPr lang="en-US" altLang="zh-CN" sz="2200" dirty="0">
                <a:ea typeface="SimSun" panose="02010600030101010101" pitchFamily="2" charset="-122"/>
              </a:rPr>
              <a:t> </a:t>
            </a:r>
            <a:r>
              <a:rPr lang="en-US" altLang="zh-CN" sz="2200" dirty="0" err="1">
                <a:ea typeface="SimSun" panose="02010600030101010101" pitchFamily="2" charset="-122"/>
              </a:rPr>
              <a:t>với</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thường</a:t>
            </a:r>
            <a:r>
              <a:rPr lang="en-US" altLang="zh-CN" sz="2200" dirty="0">
                <a:ea typeface="SimSun" panose="02010600030101010101" pitchFamily="2" charset="-122"/>
              </a:rPr>
              <a:t> </a:t>
            </a:r>
            <a:r>
              <a:rPr lang="en-US" altLang="zh-CN" sz="2200" dirty="0" err="1">
                <a:ea typeface="SimSun" panose="02010600030101010101" pitchFamily="2" charset="-122"/>
              </a:rPr>
              <a:t>có</a:t>
            </a:r>
            <a:r>
              <a:rPr lang="en-US" altLang="zh-CN" sz="2200" dirty="0">
                <a:ea typeface="SimSun" panose="02010600030101010101" pitchFamily="2" charset="-122"/>
              </a:rPr>
              <a:t> </a:t>
            </a:r>
            <a:r>
              <a:rPr lang="en-US" altLang="zh-CN" sz="2200" dirty="0" err="1">
                <a:ea typeface="SimSun" panose="02010600030101010101" pitchFamily="2" charset="-122"/>
              </a:rPr>
              <a:t>kinh</a:t>
            </a:r>
            <a:r>
              <a:rPr lang="en-US" altLang="zh-CN" sz="2200" dirty="0">
                <a:ea typeface="SimSun" panose="02010600030101010101" pitchFamily="2" charset="-122"/>
              </a:rPr>
              <a:t> </a:t>
            </a:r>
            <a:r>
              <a:rPr lang="en-US" altLang="zh-CN" sz="2200" dirty="0" err="1">
                <a:ea typeface="SimSun" panose="02010600030101010101" pitchFamily="2" charset="-122"/>
              </a:rPr>
              <a:t>nghiệm</a:t>
            </a:r>
            <a:r>
              <a:rPr lang="en-US" altLang="zh-CN" sz="2200" dirty="0">
                <a:ea typeface="SimSun" panose="02010600030101010101" pitchFamily="2" charset="-122"/>
              </a:rPr>
              <a:t> </a:t>
            </a:r>
            <a:r>
              <a:rPr lang="en-US" altLang="zh-CN" sz="2200" dirty="0" err="1">
                <a:ea typeface="SimSun" panose="02010600030101010101" pitchFamily="2" charset="-122"/>
              </a:rPr>
              <a:t>về</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thiết</a:t>
            </a:r>
            <a:r>
              <a:rPr lang="en-US" altLang="zh-CN" sz="2200" dirty="0">
                <a:ea typeface="SimSun" panose="02010600030101010101" pitchFamily="2" charset="-122"/>
              </a:rPr>
              <a:t> </a:t>
            </a:r>
            <a:r>
              <a:rPr lang="en-US" altLang="zh-CN" sz="2200" dirty="0" err="1">
                <a:ea typeface="SimSun" panose="02010600030101010101" pitchFamily="2" charset="-122"/>
              </a:rPr>
              <a:t>bị</a:t>
            </a:r>
            <a:r>
              <a:rPr lang="en-US" altLang="zh-CN" sz="2200" dirty="0">
                <a:ea typeface="SimSun" panose="02010600030101010101" pitchFamily="2" charset="-122"/>
              </a:rPr>
              <a:t> di </a:t>
            </a:r>
            <a:r>
              <a:rPr lang="en-US" altLang="zh-CN" sz="2200" dirty="0" err="1">
                <a:ea typeface="SimSun" panose="02010600030101010101" pitchFamily="2" charset="-122"/>
              </a:rPr>
              <a:t>động</a:t>
            </a:r>
            <a:r>
              <a:rPr lang="en-US" altLang="zh-CN" sz="2200" dirty="0">
                <a:ea typeface="SimSun" panose="02010600030101010101" pitchFamily="2" charset="-122"/>
              </a:rPr>
              <a:t> </a:t>
            </a:r>
            <a:r>
              <a:rPr lang="en-US" altLang="zh-CN" sz="2200" dirty="0" err="1">
                <a:ea typeface="SimSun" panose="02010600030101010101" pitchFamily="2" charset="-122"/>
              </a:rPr>
              <a:t>như</a:t>
            </a:r>
            <a:r>
              <a:rPr lang="en-US" altLang="zh-CN" sz="2200" dirty="0">
                <a:ea typeface="SimSun" panose="02010600030101010101" pitchFamily="2" charset="-122"/>
              </a:rPr>
              <a:t>: </a:t>
            </a:r>
            <a:r>
              <a:rPr lang="en-US" altLang="zh-CN" sz="2200" dirty="0" err="1">
                <a:ea typeface="SimSun" panose="02010600030101010101" pitchFamily="2" charset="-122"/>
              </a:rPr>
              <a:t>điện</a:t>
            </a:r>
            <a:r>
              <a:rPr lang="en-US" altLang="zh-CN" sz="2200" dirty="0">
                <a:ea typeface="SimSun" panose="02010600030101010101" pitchFamily="2" charset="-122"/>
              </a:rPr>
              <a:t> </a:t>
            </a:r>
            <a:r>
              <a:rPr lang="en-US" altLang="zh-CN" sz="2200" dirty="0" err="1">
                <a:ea typeface="SimSun" panose="02010600030101010101" pitchFamily="2" charset="-122"/>
              </a:rPr>
              <a:t>thoại</a:t>
            </a:r>
            <a:r>
              <a:rPr lang="en-US" altLang="zh-CN" sz="2200" dirty="0">
                <a:ea typeface="SimSun" panose="02010600030101010101" pitchFamily="2" charset="-122"/>
              </a:rPr>
              <a:t>, </a:t>
            </a:r>
            <a:r>
              <a:rPr lang="en-US" altLang="zh-CN" sz="2200" dirty="0" err="1">
                <a:ea typeface="SimSun" panose="02010600030101010101" pitchFamily="2" charset="-122"/>
              </a:rPr>
              <a:t>máy</a:t>
            </a:r>
            <a:r>
              <a:rPr lang="en-US" altLang="zh-CN" sz="2200" dirty="0">
                <a:ea typeface="SimSun" panose="02010600030101010101" pitchFamily="2" charset="-122"/>
              </a:rPr>
              <a:t> </a:t>
            </a:r>
            <a:r>
              <a:rPr lang="en-US" altLang="zh-CN" sz="2200" dirty="0" err="1">
                <a:ea typeface="SimSun" panose="02010600030101010101" pitchFamily="2" charset="-122"/>
              </a:rPr>
              <a:t>rút</a:t>
            </a:r>
            <a:r>
              <a:rPr lang="en-US" altLang="zh-CN" sz="2200" dirty="0">
                <a:ea typeface="SimSun" panose="02010600030101010101" pitchFamily="2" charset="-122"/>
              </a:rPr>
              <a:t> </a:t>
            </a:r>
            <a:r>
              <a:rPr lang="en-US" altLang="zh-CN" sz="2200" dirty="0" err="1">
                <a:ea typeface="SimSun" panose="02010600030101010101" pitchFamily="2" charset="-122"/>
              </a:rPr>
              <a:t>tiền</a:t>
            </a:r>
            <a:r>
              <a:rPr lang="en-US" altLang="zh-CN" sz="2200" dirty="0">
                <a:ea typeface="SimSun" panose="02010600030101010101" pitchFamily="2" charset="-122"/>
              </a:rPr>
              <a:t>, </a:t>
            </a:r>
            <a:r>
              <a:rPr lang="en-US" altLang="zh-CN" sz="2200" dirty="0" err="1">
                <a:ea typeface="SimSun" panose="02010600030101010101" pitchFamily="2" charset="-122"/>
              </a:rPr>
              <a:t>điện</a:t>
            </a:r>
            <a:r>
              <a:rPr lang="en-US" altLang="zh-CN" sz="2200" dirty="0">
                <a:ea typeface="SimSun" panose="02010600030101010101" pitchFamily="2" charset="-122"/>
              </a:rPr>
              <a:t> </a:t>
            </a:r>
            <a:r>
              <a:rPr lang="en-US" altLang="zh-CN" sz="2200" dirty="0" err="1">
                <a:ea typeface="SimSun" panose="02010600030101010101" pitchFamily="2" charset="-122"/>
              </a:rPr>
              <a:t>máy</a:t>
            </a:r>
            <a:r>
              <a:rPr lang="en-US" altLang="zh-CN" sz="2200" dirty="0">
                <a:ea typeface="SimSun" panose="02010600030101010101" pitchFamily="2" charset="-122"/>
              </a:rPr>
              <a:t> </a:t>
            </a:r>
            <a:r>
              <a:rPr lang="en-US" altLang="zh-CN" sz="2200" dirty="0" err="1">
                <a:ea typeface="SimSun" panose="02010600030101010101" pitchFamily="2" charset="-122"/>
              </a:rPr>
              <a:t>trong</a:t>
            </a:r>
            <a:r>
              <a:rPr lang="en-US" altLang="zh-CN" sz="2200" dirty="0">
                <a:ea typeface="SimSun" panose="02010600030101010101" pitchFamily="2" charset="-122"/>
              </a:rPr>
              <a:t> </a:t>
            </a:r>
            <a:r>
              <a:rPr lang="en-US" altLang="zh-CN" sz="2200" dirty="0" err="1">
                <a:ea typeface="SimSun" panose="02010600030101010101" pitchFamily="2" charset="-122"/>
              </a:rPr>
              <a:t>gia</a:t>
            </a:r>
            <a:r>
              <a:rPr lang="en-US" altLang="zh-CN" sz="2200" dirty="0">
                <a:ea typeface="SimSun" panose="02010600030101010101" pitchFamily="2" charset="-122"/>
              </a:rPr>
              <a:t> </a:t>
            </a:r>
            <a:r>
              <a:rPr lang="en-US" altLang="zh-CN" sz="2200" dirty="0" err="1">
                <a:ea typeface="SimSun" panose="02010600030101010101" pitchFamily="2" charset="-122"/>
              </a:rPr>
              <a:t>đình</a:t>
            </a:r>
            <a:r>
              <a:rPr lang="en-US" altLang="zh-CN" sz="2200" dirty="0">
                <a:ea typeface="SimSun" panose="02010600030101010101" pitchFamily="2" charset="-122"/>
              </a:rPr>
              <a:t>..</a:t>
            </a:r>
          </a:p>
        </p:txBody>
      </p:sp>
      <p:sp>
        <p:nvSpPr>
          <p:cNvPr id="2" name="Slide Number Placeholder 1">
            <a:extLst>
              <a:ext uri="{FF2B5EF4-FFF2-40B4-BE49-F238E27FC236}">
                <a16:creationId xmlns:a16="http://schemas.microsoft.com/office/drawing/2014/main" id="{80E1F07A-D714-471D-8B4E-984AFBBC0D01}"/>
              </a:ext>
            </a:extLst>
          </p:cNvPr>
          <p:cNvSpPr>
            <a:spLocks noGrp="1"/>
          </p:cNvSpPr>
          <p:nvPr>
            <p:ph type="sldNum" sz="quarter" idx="12"/>
          </p:nvPr>
        </p:nvSpPr>
        <p:spPr/>
        <p:txBody>
          <a:bodyPr/>
          <a:lstStyle/>
          <a:p>
            <a:fld id="{75AD155E-7EA3-EA46-B9DC-061AAF62E150}" type="slidenum">
              <a:rPr lang="en-US" smtClean="0"/>
              <a:pPr/>
              <a:t>91</a:t>
            </a:fld>
            <a:endParaRPr lang="en-US" dirty="0"/>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id="{2C93AC0A-B610-41F3-A6CA-E8E2AE833A42}"/>
              </a:ext>
            </a:extLst>
          </p:cNvPr>
          <p:cNvSpPr>
            <a:spLocks noGrp="1" noChangeArrowheads="1"/>
          </p:cNvSpPr>
          <p:nvPr>
            <p:ph type="title"/>
          </p:nvPr>
        </p:nvSpPr>
        <p:spPr>
          <a:xfrm>
            <a:off x="762000" y="347133"/>
            <a:ext cx="7620000" cy="914400"/>
          </a:xfrm>
        </p:spPr>
        <p:txBody>
          <a:bodyPr/>
          <a:lstStyle/>
          <a:p>
            <a:r>
              <a:rPr lang="en-US" altLang="vi-VN" dirty="0" err="1"/>
              <a:t>Sử</a:t>
            </a:r>
            <a:r>
              <a:rPr lang="en-US" altLang="vi-VN" dirty="0"/>
              <a:t> </a:t>
            </a:r>
            <a:r>
              <a:rPr lang="en-US" altLang="vi-VN" dirty="0" err="1"/>
              <a:t>dụng</a:t>
            </a:r>
            <a:r>
              <a:rPr lang="en-US" altLang="vi-VN" dirty="0"/>
              <a:t> </a:t>
            </a:r>
            <a:r>
              <a:rPr lang="en-US" altLang="vi-VN" dirty="0" err="1"/>
              <a:t>mô</a:t>
            </a:r>
            <a:r>
              <a:rPr lang="en-US" altLang="vi-VN" dirty="0"/>
              <a:t> </a:t>
            </a:r>
            <a:r>
              <a:rPr lang="en-US" altLang="vi-VN" dirty="0" err="1"/>
              <a:t>hình</a:t>
            </a:r>
            <a:r>
              <a:rPr lang="en-US" altLang="vi-VN" dirty="0"/>
              <a:t> </a:t>
            </a:r>
            <a:r>
              <a:rPr lang="en-US" altLang="vi-VN" dirty="0" err="1"/>
              <a:t>và</a:t>
            </a:r>
            <a:r>
              <a:rPr lang="en-US" altLang="vi-VN" dirty="0"/>
              <a:t> </a:t>
            </a:r>
            <a:r>
              <a:rPr lang="en-US" altLang="vi-VN" dirty="0" err="1"/>
              <a:t>bản</a:t>
            </a:r>
            <a:r>
              <a:rPr lang="en-US" altLang="vi-VN" dirty="0"/>
              <a:t> </a:t>
            </a:r>
            <a:r>
              <a:rPr lang="en-US" altLang="vi-VN" dirty="0" err="1"/>
              <a:t>mẫu</a:t>
            </a:r>
            <a:r>
              <a:rPr lang="en-US" altLang="vi-VN" dirty="0"/>
              <a:t> </a:t>
            </a:r>
            <a:r>
              <a:rPr lang="en-US" altLang="vi-VN" dirty="0" err="1"/>
              <a:t>thiết</a:t>
            </a:r>
            <a:r>
              <a:rPr lang="en-US" altLang="vi-VN" dirty="0"/>
              <a:t> </a:t>
            </a:r>
            <a:r>
              <a:rPr lang="en-US" altLang="vi-VN" dirty="0" err="1"/>
              <a:t>kế</a:t>
            </a:r>
            <a:endParaRPr lang="en-US" altLang="vi-VN" dirty="0"/>
          </a:p>
        </p:txBody>
      </p:sp>
      <p:sp>
        <p:nvSpPr>
          <p:cNvPr id="149507" name="Content Placeholder 2">
            <a:extLst>
              <a:ext uri="{FF2B5EF4-FFF2-40B4-BE49-F238E27FC236}">
                <a16:creationId xmlns:a16="http://schemas.microsoft.com/office/drawing/2014/main" id="{7944ED3D-A8E1-4572-8B57-57EE2DC22E15}"/>
              </a:ext>
            </a:extLst>
          </p:cNvPr>
          <p:cNvSpPr>
            <a:spLocks noGrp="1" noChangeArrowheads="1"/>
          </p:cNvSpPr>
          <p:nvPr>
            <p:ph idx="1"/>
          </p:nvPr>
        </p:nvSpPr>
        <p:spPr>
          <a:xfrm>
            <a:off x="423334" y="1584325"/>
            <a:ext cx="8610600" cy="5105400"/>
          </a:xfrm>
        </p:spPr>
        <p:txBody>
          <a:bodyPr>
            <a:normAutofit/>
          </a:bodyPr>
          <a:lstStyle/>
          <a:p>
            <a:r>
              <a:rPr lang="en-US" altLang="vi-VN" sz="2200" dirty="0" err="1"/>
              <a:t>Giao</a:t>
            </a:r>
            <a:r>
              <a:rPr lang="en-US" altLang="vi-VN" sz="2200" dirty="0"/>
              <a:t> </a:t>
            </a:r>
            <a:r>
              <a:rPr lang="en-US" altLang="vi-VN" sz="2200" dirty="0" err="1"/>
              <a:t>diện</a:t>
            </a:r>
            <a:r>
              <a:rPr lang="en-US" altLang="vi-VN" sz="2200" dirty="0"/>
              <a:t> (</a:t>
            </a:r>
            <a:r>
              <a:rPr lang="en-US" altLang="vi-VN" sz="2200" dirty="0" err="1"/>
              <a:t>nơi</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
            </a:r>
            <a:r>
              <a:rPr lang="en-US" altLang="vi-VN" sz="2200" dirty="0" err="1"/>
              <a:t>tương</a:t>
            </a:r>
            <a:r>
              <a:rPr lang="en-US" altLang="vi-VN" sz="2200" dirty="0"/>
              <a:t> </a:t>
            </a:r>
            <a:r>
              <a:rPr lang="en-US" altLang="vi-VN" sz="2200" dirty="0" err="1"/>
              <a:t>tác</a:t>
            </a:r>
            <a:r>
              <a:rPr lang="en-US" altLang="vi-VN" sz="2200" dirty="0"/>
              <a:t> </a:t>
            </a:r>
            <a:r>
              <a:rPr lang="en-US" altLang="vi-VN" sz="2200" dirty="0" err="1"/>
              <a:t>với</a:t>
            </a:r>
            <a:r>
              <a:rPr lang="en-US" altLang="vi-VN" sz="2200" dirty="0"/>
              <a:t> HT) </a:t>
            </a:r>
            <a:r>
              <a:rPr lang="en-US" altLang="vi-VN" sz="2200" dirty="0" err="1"/>
              <a:t>là</a:t>
            </a:r>
            <a:r>
              <a:rPr lang="en-US" altLang="vi-VN" sz="2200" dirty="0"/>
              <a:t> </a:t>
            </a:r>
            <a:r>
              <a:rPr lang="en-US" altLang="vi-VN" sz="2200" i="1" dirty="0" err="1"/>
              <a:t>phần</a:t>
            </a:r>
            <a:r>
              <a:rPr lang="en-US" altLang="vi-VN" sz="2200" i="1" dirty="0"/>
              <a:t> </a:t>
            </a:r>
            <a:r>
              <a:rPr lang="en-US" altLang="vi-VN" sz="2200" i="1" dirty="0" err="1"/>
              <a:t>quan</a:t>
            </a:r>
            <a:r>
              <a:rPr lang="en-US" altLang="vi-VN" sz="2200" i="1" dirty="0"/>
              <a:t> </a:t>
            </a:r>
            <a:r>
              <a:rPr lang="en-US" altLang="vi-VN" sz="2200" i="1" dirty="0" err="1"/>
              <a:t>trọng</a:t>
            </a:r>
            <a:r>
              <a:rPr lang="en-US" altLang="vi-VN" sz="2200" i="1" dirty="0"/>
              <a:t> </a:t>
            </a:r>
            <a:r>
              <a:rPr lang="en-US" altLang="vi-VN" sz="2200" dirty="0" err="1"/>
              <a:t>trong</a:t>
            </a:r>
            <a:r>
              <a:rPr lang="en-US" altLang="vi-VN" sz="2200" dirty="0"/>
              <a:t> TK HT </a:t>
            </a:r>
            <a:r>
              <a:rPr lang="en-US" altLang="vi-VN" sz="2200" dirty="0" err="1"/>
              <a:t>theo</a:t>
            </a:r>
            <a:r>
              <a:rPr lang="en-US" altLang="vi-VN" sz="2200" dirty="0"/>
              <a:t> </a:t>
            </a:r>
            <a:r>
              <a:rPr lang="en-US" altLang="vi-VN" sz="2200" dirty="0" err="1"/>
              <a:t>quan</a:t>
            </a:r>
            <a:r>
              <a:rPr lang="en-US" altLang="vi-VN" sz="2200" dirty="0"/>
              <a:t> </a:t>
            </a:r>
            <a:r>
              <a:rPr lang="en-US" altLang="vi-VN" sz="2200" dirty="0" err="1"/>
              <a:t>điểm</a:t>
            </a:r>
            <a:r>
              <a:rPr lang="en-US" altLang="vi-VN" sz="2200" dirty="0"/>
              <a:t> </a:t>
            </a:r>
            <a:r>
              <a:rPr lang="en-US" altLang="vi-VN" sz="2200" dirty="0" err="1"/>
              <a:t>của</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a:t>
            </a:r>
          </a:p>
          <a:p>
            <a:pPr>
              <a:buFont typeface="Wingdings" panose="05000000000000000000" pitchFamily="2" charset="2"/>
              <a:buChar char="à"/>
            </a:pPr>
            <a:r>
              <a:rPr lang="en-US" altLang="vi-VN" sz="2200" dirty="0" err="1">
                <a:sym typeface="Wingdings" panose="05000000000000000000" pitchFamily="2" charset="2"/>
              </a:rPr>
              <a:t>Việc</a:t>
            </a:r>
            <a:r>
              <a:rPr lang="en-US" altLang="vi-VN" sz="2200" dirty="0">
                <a:sym typeface="Wingdings" panose="05000000000000000000" pitchFamily="2" charset="2"/>
              </a:rPr>
              <a:t> </a:t>
            </a:r>
            <a:r>
              <a:rPr lang="en-US" altLang="vi-VN" sz="2200" dirty="0" err="1">
                <a:sym typeface="Wingdings" panose="05000000000000000000" pitchFamily="2" charset="2"/>
              </a:rPr>
              <a:t>chấp</a:t>
            </a:r>
            <a:r>
              <a:rPr lang="en-US" altLang="vi-VN" sz="2200" dirty="0">
                <a:sym typeface="Wingdings" panose="05000000000000000000" pitchFamily="2" charset="2"/>
              </a:rPr>
              <a:t> </a:t>
            </a:r>
            <a:r>
              <a:rPr lang="en-US" altLang="vi-VN" sz="2200" dirty="0" err="1">
                <a:sym typeface="Wingdings" panose="05000000000000000000" pitchFamily="2" charset="2"/>
              </a:rPr>
              <a:t>thuận</a:t>
            </a:r>
            <a:r>
              <a:rPr lang="en-US" altLang="vi-VN" sz="2200" dirty="0">
                <a:sym typeface="Wingdings" panose="05000000000000000000" pitchFamily="2" charset="2"/>
              </a:rPr>
              <a:t> </a:t>
            </a:r>
            <a:r>
              <a:rPr lang="en-US" altLang="vi-VN" sz="2200" dirty="0" err="1">
                <a:sym typeface="Wingdings" panose="05000000000000000000" pitchFamily="2" charset="2"/>
              </a:rPr>
              <a:t>của</a:t>
            </a:r>
            <a:r>
              <a:rPr lang="en-US" altLang="vi-VN" sz="2200" dirty="0">
                <a:sym typeface="Wingdings" panose="05000000000000000000" pitchFamily="2" charset="2"/>
              </a:rPr>
              <a:t> </a:t>
            </a:r>
            <a:r>
              <a:rPr lang="en-US" altLang="vi-VN" sz="2200" dirty="0" err="1">
                <a:sym typeface="Wingdings" panose="05000000000000000000" pitchFamily="2" charset="2"/>
              </a:rPr>
              <a:t>người</a:t>
            </a:r>
            <a:r>
              <a:rPr lang="en-US" altLang="vi-VN" sz="2200" dirty="0">
                <a:sym typeface="Wingdings" panose="05000000000000000000" pitchFamily="2" charset="2"/>
              </a:rPr>
              <a:t> </a:t>
            </a:r>
            <a:r>
              <a:rPr lang="en-US" altLang="vi-VN" sz="2200" dirty="0" err="1">
                <a:sym typeface="Wingdings" panose="05000000000000000000" pitchFamily="2" charset="2"/>
              </a:rPr>
              <a:t>dùng</a:t>
            </a:r>
            <a:r>
              <a:rPr lang="en-US" altLang="vi-VN" sz="2200" dirty="0">
                <a:sym typeface="Wingdings" panose="05000000000000000000" pitchFamily="2" charset="2"/>
              </a:rPr>
              <a:t> </a:t>
            </a:r>
            <a:r>
              <a:rPr lang="en-US" altLang="vi-VN" sz="2200" dirty="0" err="1">
                <a:sym typeface="Wingdings" panose="05000000000000000000" pitchFamily="2" charset="2"/>
              </a:rPr>
              <a:t>với</a:t>
            </a:r>
            <a:r>
              <a:rPr lang="en-US" altLang="vi-VN" sz="2200" dirty="0">
                <a:sym typeface="Wingdings" panose="05000000000000000000" pitchFamily="2" charset="2"/>
              </a:rPr>
              <a:t> </a:t>
            </a:r>
            <a:r>
              <a:rPr lang="en-US" altLang="vi-VN" sz="2200" dirty="0" err="1">
                <a:sym typeface="Wingdings" panose="05000000000000000000" pitchFamily="2" charset="2"/>
              </a:rPr>
              <a:t>các</a:t>
            </a:r>
            <a:r>
              <a:rPr lang="en-US" altLang="vi-VN" sz="2200" dirty="0">
                <a:sym typeface="Wingdings" panose="05000000000000000000" pitchFamily="2" charset="2"/>
              </a:rPr>
              <a:t> </a:t>
            </a:r>
            <a:r>
              <a:rPr lang="en-US" altLang="vi-VN" sz="2200" dirty="0" err="1">
                <a:sym typeface="Wingdings" panose="05000000000000000000" pitchFamily="2" charset="2"/>
              </a:rPr>
              <a:t>bản</a:t>
            </a:r>
            <a:r>
              <a:rPr lang="en-US" altLang="vi-VN" sz="2200" dirty="0">
                <a:sym typeface="Wingdings" panose="05000000000000000000" pitchFamily="2" charset="2"/>
              </a:rPr>
              <a:t> </a:t>
            </a:r>
            <a:r>
              <a:rPr lang="en-US" altLang="vi-VN" sz="2200" dirty="0" err="1">
                <a:sym typeface="Wingdings" panose="05000000000000000000" pitchFamily="2" charset="2"/>
              </a:rPr>
              <a:t>mẫu</a:t>
            </a:r>
            <a:r>
              <a:rPr lang="en-US" altLang="vi-VN" sz="2200" dirty="0">
                <a:sym typeface="Wingdings" panose="05000000000000000000" pitchFamily="2" charset="2"/>
              </a:rPr>
              <a:t>, </a:t>
            </a:r>
            <a:r>
              <a:rPr lang="en-US" altLang="vi-VN" sz="2200" dirty="0" err="1">
                <a:sym typeface="Wingdings" panose="05000000000000000000" pitchFamily="2" charset="2"/>
              </a:rPr>
              <a:t>mô</a:t>
            </a:r>
            <a:r>
              <a:rPr lang="en-US" altLang="vi-VN" sz="2200" dirty="0">
                <a:sym typeface="Wingdings" panose="05000000000000000000" pitchFamily="2" charset="2"/>
              </a:rPr>
              <a:t> </a:t>
            </a:r>
            <a:r>
              <a:rPr lang="en-US" altLang="vi-VN" sz="2200" dirty="0" err="1">
                <a:sym typeface="Wingdings" panose="05000000000000000000" pitchFamily="2" charset="2"/>
              </a:rPr>
              <a:t>hình</a:t>
            </a:r>
            <a:r>
              <a:rPr lang="en-US" altLang="vi-VN" sz="2200" dirty="0">
                <a:sym typeface="Wingdings" panose="05000000000000000000" pitchFamily="2" charset="2"/>
              </a:rPr>
              <a:t> </a:t>
            </a:r>
            <a:r>
              <a:rPr lang="en-US" altLang="vi-VN" sz="2200" dirty="0" err="1">
                <a:sym typeface="Wingdings" panose="05000000000000000000" pitchFamily="2" charset="2"/>
              </a:rPr>
              <a:t>là</a:t>
            </a:r>
            <a:r>
              <a:rPr lang="en-US" altLang="vi-VN" sz="2200" dirty="0">
                <a:sym typeface="Wingdings" panose="05000000000000000000" pitchFamily="2" charset="2"/>
              </a:rPr>
              <a:t> </a:t>
            </a:r>
            <a:r>
              <a:rPr lang="en-US" altLang="vi-VN" sz="2200" dirty="0" err="1">
                <a:sym typeface="Wingdings" panose="05000000000000000000" pitchFamily="2" charset="2"/>
              </a:rPr>
              <a:t>điều</a:t>
            </a:r>
            <a:r>
              <a:rPr lang="en-US" altLang="vi-VN" sz="2200" dirty="0">
                <a:sym typeface="Wingdings" panose="05000000000000000000" pitchFamily="2" charset="2"/>
              </a:rPr>
              <a:t> </a:t>
            </a:r>
            <a:r>
              <a:rPr lang="en-US" altLang="vi-VN" sz="2200" dirty="0" err="1">
                <a:sym typeface="Wingdings" panose="05000000000000000000" pitchFamily="2" charset="2"/>
              </a:rPr>
              <a:t>rất</a:t>
            </a:r>
            <a:r>
              <a:rPr lang="en-US" altLang="vi-VN" sz="2200" dirty="0">
                <a:sym typeface="Wingdings" panose="05000000000000000000" pitchFamily="2" charset="2"/>
              </a:rPr>
              <a:t> </a:t>
            </a:r>
            <a:r>
              <a:rPr lang="en-US" altLang="vi-VN" sz="2200" dirty="0" err="1">
                <a:sym typeface="Wingdings" panose="05000000000000000000" pitchFamily="2" charset="2"/>
              </a:rPr>
              <a:t>quan</a:t>
            </a:r>
            <a:r>
              <a:rPr lang="en-US" altLang="vi-VN" sz="2200" dirty="0">
                <a:sym typeface="Wingdings" panose="05000000000000000000" pitchFamily="2" charset="2"/>
              </a:rPr>
              <a:t> </a:t>
            </a:r>
            <a:r>
              <a:rPr lang="en-US" altLang="vi-VN" sz="2200" dirty="0" err="1">
                <a:sym typeface="Wingdings" panose="05000000000000000000" pitchFamily="2" charset="2"/>
              </a:rPr>
              <a:t>trọng</a:t>
            </a:r>
            <a:r>
              <a:rPr lang="en-US" altLang="vi-VN" sz="2200" dirty="0">
                <a:sym typeface="Wingdings" panose="05000000000000000000" pitchFamily="2" charset="2"/>
              </a:rPr>
              <a:t> </a:t>
            </a:r>
            <a:r>
              <a:rPr lang="en-US" altLang="vi-VN" sz="2200" dirty="0" err="1">
                <a:sym typeface="Wingdings" panose="05000000000000000000" pitchFamily="2" charset="2"/>
              </a:rPr>
              <a:t>phác</a:t>
            </a:r>
            <a:r>
              <a:rPr lang="en-US" altLang="vi-VN" sz="2200" dirty="0">
                <a:sym typeface="Wingdings" panose="05000000000000000000" pitchFamily="2" charset="2"/>
              </a:rPr>
              <a:t> </a:t>
            </a:r>
            <a:r>
              <a:rPr lang="en-US" altLang="vi-VN" sz="2200" dirty="0" err="1">
                <a:sym typeface="Wingdings" panose="05000000000000000000" pitchFamily="2" charset="2"/>
              </a:rPr>
              <a:t>thảo</a:t>
            </a:r>
            <a:r>
              <a:rPr lang="en-US" altLang="vi-VN" sz="2200" dirty="0">
                <a:sym typeface="Wingdings" panose="05000000000000000000" pitchFamily="2" charset="2"/>
              </a:rPr>
              <a:t> </a:t>
            </a:r>
            <a:r>
              <a:rPr lang="en-US" altLang="vi-VN" sz="2200" dirty="0" err="1">
                <a:sym typeface="Wingdings" panose="05000000000000000000" pitchFamily="2" charset="2"/>
              </a:rPr>
              <a:t>kế</a:t>
            </a:r>
            <a:r>
              <a:rPr lang="en-US" altLang="vi-VN" sz="2200" dirty="0">
                <a:sym typeface="Wingdings" panose="05000000000000000000" pitchFamily="2" charset="2"/>
              </a:rPr>
              <a:t> </a:t>
            </a:r>
            <a:r>
              <a:rPr lang="en-US" altLang="vi-VN" sz="2200" dirty="0" err="1">
                <a:sym typeface="Wingdings" panose="05000000000000000000" pitchFamily="2" charset="2"/>
              </a:rPr>
              <a:t>là</a:t>
            </a:r>
            <a:r>
              <a:rPr lang="en-US" altLang="vi-VN" sz="2200" dirty="0">
                <a:sym typeface="Wingdings" panose="05000000000000000000" pitchFamily="2" charset="2"/>
              </a:rPr>
              <a:t> </a:t>
            </a:r>
            <a:r>
              <a:rPr lang="en-US" altLang="vi-VN" sz="2200" dirty="0" err="1">
                <a:sym typeface="Wingdings" panose="05000000000000000000" pitchFamily="2" charset="2"/>
              </a:rPr>
              <a:t>cần</a:t>
            </a:r>
            <a:r>
              <a:rPr lang="en-US" altLang="vi-VN" sz="2200" dirty="0">
                <a:sym typeface="Wingdings" panose="05000000000000000000" pitchFamily="2" charset="2"/>
              </a:rPr>
              <a:t> </a:t>
            </a:r>
            <a:r>
              <a:rPr lang="en-US" altLang="vi-VN" sz="2200" dirty="0" err="1">
                <a:sym typeface="Wingdings" panose="05000000000000000000" pitchFamily="2" charset="2"/>
              </a:rPr>
              <a:t>thiết</a:t>
            </a:r>
            <a:r>
              <a:rPr lang="en-US" altLang="vi-VN" sz="2200" dirty="0">
                <a:sym typeface="Wingdings" panose="05000000000000000000" pitchFamily="2" charset="2"/>
              </a:rPr>
              <a:t>.</a:t>
            </a:r>
          </a:p>
          <a:p>
            <a:r>
              <a:rPr lang="en-US" altLang="vi-VN" sz="2200" dirty="0" err="1"/>
              <a:t>Người</a:t>
            </a:r>
            <a:r>
              <a:rPr lang="en-US" altLang="vi-VN" sz="2200" dirty="0"/>
              <a:t> </a:t>
            </a:r>
            <a:r>
              <a:rPr lang="en-US" altLang="vi-VN" sz="2200" dirty="0" err="1"/>
              <a:t>dùng</a:t>
            </a:r>
            <a:r>
              <a:rPr lang="en-US" altLang="vi-VN" sz="2200" dirty="0"/>
              <a:t> </a:t>
            </a:r>
            <a:r>
              <a:rPr lang="en-US" altLang="vi-VN" sz="2200" dirty="0" err="1"/>
              <a:t>nên</a:t>
            </a:r>
            <a:r>
              <a:rPr lang="en-US" altLang="vi-VN" sz="2200" dirty="0"/>
              <a:t> </a:t>
            </a:r>
            <a:r>
              <a:rPr lang="en-US" altLang="vi-VN" sz="2200" dirty="0" err="1"/>
              <a:t>kiểm</a:t>
            </a:r>
            <a:r>
              <a:rPr lang="en-US" altLang="vi-VN" sz="2200" dirty="0"/>
              <a:t> </a:t>
            </a:r>
            <a:r>
              <a:rPr lang="en-US" altLang="vi-VN" sz="2200" dirty="0" err="1"/>
              <a:t>tra</a:t>
            </a:r>
            <a:r>
              <a:rPr lang="en-US" altLang="vi-VN" sz="2200" dirty="0"/>
              <a:t> </a:t>
            </a:r>
            <a:r>
              <a:rPr lang="en-US" altLang="vi-VN" sz="2200" dirty="0" err="1"/>
              <a:t>tất</a:t>
            </a:r>
            <a:r>
              <a:rPr lang="en-US" altLang="vi-VN" sz="2200" dirty="0"/>
              <a:t> </a:t>
            </a:r>
            <a:r>
              <a:rPr lang="en-US" altLang="vi-VN" sz="2200" dirty="0" err="1"/>
              <a:t>cả</a:t>
            </a:r>
            <a:r>
              <a:rPr lang="en-US" altLang="vi-VN" sz="2200" dirty="0"/>
              <a:t> </a:t>
            </a:r>
            <a:r>
              <a:rPr lang="en-US" altLang="vi-VN" sz="2200" dirty="0" err="1"/>
              <a:t>các</a:t>
            </a:r>
            <a:r>
              <a:rPr lang="en-US" altLang="vi-VN" sz="2200" dirty="0"/>
              <a:t>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và</a:t>
            </a:r>
            <a:r>
              <a:rPr lang="en-US" altLang="vi-VN" sz="2200" dirty="0"/>
              <a:t> </a:t>
            </a:r>
            <a:r>
              <a:rPr lang="en-US" altLang="vi-VN" sz="2200" dirty="0" err="1"/>
              <a:t>cung</a:t>
            </a:r>
            <a:r>
              <a:rPr lang="en-US" altLang="vi-VN" sz="2200" dirty="0"/>
              <a:t> </a:t>
            </a:r>
            <a:r>
              <a:rPr lang="en-US" altLang="vi-VN" sz="2200" dirty="0" err="1"/>
              <a:t>cấp</a:t>
            </a:r>
            <a:r>
              <a:rPr lang="en-US" altLang="vi-VN" sz="2200" dirty="0"/>
              <a:t> </a:t>
            </a:r>
            <a:r>
              <a:rPr lang="en-US" altLang="vi-VN" sz="2200" dirty="0" err="1"/>
              <a:t>các</a:t>
            </a:r>
            <a:r>
              <a:rPr lang="en-US" altLang="vi-VN" sz="2200" dirty="0"/>
              <a:t> </a:t>
            </a:r>
            <a:r>
              <a:rPr lang="en-US" altLang="vi-VN" sz="2200" dirty="0" err="1"/>
              <a:t>thông</a:t>
            </a:r>
            <a:r>
              <a:rPr lang="en-US" altLang="vi-VN" sz="2200" dirty="0"/>
              <a:t> tin </a:t>
            </a:r>
            <a:r>
              <a:rPr lang="en-US" altLang="vi-VN" sz="2200" dirty="0" err="1"/>
              <a:t>phản</a:t>
            </a:r>
            <a:r>
              <a:rPr lang="en-US" altLang="vi-VN" sz="2200" dirty="0"/>
              <a:t> </a:t>
            </a:r>
            <a:r>
              <a:rPr lang="en-US" altLang="vi-VN" sz="2200" dirty="0" err="1"/>
              <a:t>hồi</a:t>
            </a:r>
            <a:endParaRPr lang="en-US" altLang="vi-VN" sz="2200" dirty="0"/>
          </a:p>
        </p:txBody>
      </p:sp>
      <p:sp>
        <p:nvSpPr>
          <p:cNvPr id="2" name="Slide Number Placeholder 1">
            <a:extLst>
              <a:ext uri="{FF2B5EF4-FFF2-40B4-BE49-F238E27FC236}">
                <a16:creationId xmlns:a16="http://schemas.microsoft.com/office/drawing/2014/main" id="{72C590A0-346A-4164-B261-A4400D0185AC}"/>
              </a:ext>
            </a:extLst>
          </p:cNvPr>
          <p:cNvSpPr>
            <a:spLocks noGrp="1"/>
          </p:cNvSpPr>
          <p:nvPr>
            <p:ph type="sldNum" sz="quarter" idx="12"/>
          </p:nvPr>
        </p:nvSpPr>
        <p:spPr/>
        <p:txBody>
          <a:bodyPr/>
          <a:lstStyle/>
          <a:p>
            <a:fld id="{75AD155E-7EA3-EA46-B9DC-061AAF62E150}" type="slidenum">
              <a:rPr lang="en-US" smtClean="0"/>
              <a:pPr/>
              <a:t>92</a:t>
            </a:fld>
            <a:endParaRPr lang="en-US" dirty="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435A4231-D4E3-4A22-A0A9-67AB5EC94FE1}"/>
              </a:ext>
            </a:extLst>
          </p:cNvPr>
          <p:cNvSpPr>
            <a:spLocks noGrp="1" noChangeArrowheads="1"/>
          </p:cNvSpPr>
          <p:nvPr>
            <p:ph type="title"/>
          </p:nvPr>
        </p:nvSpPr>
        <p:spPr/>
        <p:txBody>
          <a:bodyPr/>
          <a:lstStyle/>
          <a:p>
            <a:r>
              <a:rPr lang="en-US" altLang="vi-VN"/>
              <a:t>Khuyến khích thông tin phản hồi:</a:t>
            </a:r>
          </a:p>
        </p:txBody>
      </p:sp>
      <p:sp>
        <p:nvSpPr>
          <p:cNvPr id="150531" name="Content Placeholder 2">
            <a:extLst>
              <a:ext uri="{FF2B5EF4-FFF2-40B4-BE49-F238E27FC236}">
                <a16:creationId xmlns:a16="http://schemas.microsoft.com/office/drawing/2014/main" id="{E3CE8ACE-6953-4A4B-97C8-8DF9DC977E26}"/>
              </a:ext>
            </a:extLst>
          </p:cNvPr>
          <p:cNvSpPr>
            <a:spLocks noGrp="1" noChangeArrowheads="1"/>
          </p:cNvSpPr>
          <p:nvPr>
            <p:ph idx="1"/>
          </p:nvPr>
        </p:nvSpPr>
        <p:spPr/>
        <p:txBody>
          <a:bodyPr/>
          <a:lstStyle/>
          <a:p>
            <a:r>
              <a:rPr lang="en-US" altLang="vi-VN"/>
              <a:t>Việc lấy ý kiến người dùng về giao diện HTTT là cần thiết không chỉ trong giai đoạn thiết kế mà còn trong các giai đoạn sau đó vì:</a:t>
            </a:r>
          </a:p>
          <a:p>
            <a:pPr lvl="1"/>
            <a:r>
              <a:rPr lang="en-US" altLang="vi-VN"/>
              <a:t>Có thể các vấn đề không nảy sinh trong lúc test các bản mẫu</a:t>
            </a:r>
          </a:p>
          <a:p>
            <a:pPr lvl="1"/>
            <a:r>
              <a:rPr lang="en-US" altLang="vi-VN"/>
              <a:t>Các màn hình hỗ trợ có thể cần kiểm tra lại</a:t>
            </a:r>
          </a:p>
          <a:p>
            <a:pPr lvl="1"/>
            <a:r>
              <a:rPr lang="en-US" altLang="vi-VN"/>
              <a:t>Các thay đổi thiết kế có thể nâng cao hiệu suất của HT</a:t>
            </a:r>
          </a:p>
        </p:txBody>
      </p:sp>
      <p:sp>
        <p:nvSpPr>
          <p:cNvPr id="2" name="Slide Number Placeholder 1">
            <a:extLst>
              <a:ext uri="{FF2B5EF4-FFF2-40B4-BE49-F238E27FC236}">
                <a16:creationId xmlns:a16="http://schemas.microsoft.com/office/drawing/2014/main" id="{FE38119E-4A69-40D0-934C-5825AC3D31B0}"/>
              </a:ext>
            </a:extLst>
          </p:cNvPr>
          <p:cNvSpPr>
            <a:spLocks noGrp="1"/>
          </p:cNvSpPr>
          <p:nvPr>
            <p:ph type="sldNum" sz="quarter" idx="12"/>
          </p:nvPr>
        </p:nvSpPr>
        <p:spPr/>
        <p:txBody>
          <a:bodyPr/>
          <a:lstStyle/>
          <a:p>
            <a:fld id="{75AD155E-7EA3-EA46-B9DC-061AAF62E150}" type="slidenum">
              <a:rPr lang="en-US" smtClean="0"/>
              <a:pPr/>
              <a:t>93</a:t>
            </a:fld>
            <a:endParaRPr lang="en-US" dirty="0"/>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F6430FDC-24B5-484D-AA62-5F88034B9715}"/>
              </a:ext>
            </a:extLst>
          </p:cNvPr>
          <p:cNvSpPr>
            <a:spLocks noGrp="1" noChangeArrowheads="1"/>
          </p:cNvSpPr>
          <p:nvPr>
            <p:ph type="title"/>
          </p:nvPr>
        </p:nvSpPr>
        <p:spPr/>
        <p:txBody>
          <a:bodyPr/>
          <a:lstStyle/>
          <a:p>
            <a:r>
              <a:rPr lang="en-US" altLang="vi-VN"/>
              <a:t>Tập trung vào tính khả dụng</a:t>
            </a:r>
          </a:p>
        </p:txBody>
      </p:sp>
      <p:sp>
        <p:nvSpPr>
          <p:cNvPr id="151555" name="Content Placeholder 2">
            <a:extLst>
              <a:ext uri="{FF2B5EF4-FFF2-40B4-BE49-F238E27FC236}">
                <a16:creationId xmlns:a16="http://schemas.microsoft.com/office/drawing/2014/main" id="{0A7A84F0-FA16-4860-A955-9B16CE5A9F70}"/>
              </a:ext>
            </a:extLst>
          </p:cNvPr>
          <p:cNvSpPr>
            <a:spLocks noGrp="1" noChangeArrowheads="1"/>
          </p:cNvSpPr>
          <p:nvPr>
            <p:ph idx="1"/>
          </p:nvPr>
        </p:nvSpPr>
        <p:spPr/>
        <p:txBody>
          <a:bodyPr/>
          <a:lstStyle/>
          <a:p>
            <a:r>
              <a:rPr lang="en-US" altLang="vi-VN" sz="2200" dirty="0" err="1"/>
              <a:t>Giao</a:t>
            </a:r>
            <a:r>
              <a:rPr lang="en-US" altLang="vi-VN" sz="2200" dirty="0"/>
              <a:t> </a:t>
            </a:r>
            <a:r>
              <a:rPr lang="en-US" altLang="vi-VN" sz="2200" dirty="0" err="1"/>
              <a:t>diện</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bao </a:t>
            </a:r>
            <a:r>
              <a:rPr lang="en-US" altLang="vi-VN" sz="2200" dirty="0" err="1"/>
              <a:t>gồm</a:t>
            </a:r>
            <a:r>
              <a:rPr lang="en-US" altLang="vi-VN" sz="2200" dirty="0"/>
              <a:t> </a:t>
            </a:r>
            <a:r>
              <a:rPr lang="en-US" altLang="vi-VN" sz="2200" dirty="0" err="1"/>
              <a:t>tất</a:t>
            </a:r>
            <a:r>
              <a:rPr lang="en-US" altLang="vi-VN" sz="2200" dirty="0"/>
              <a:t> </a:t>
            </a:r>
            <a:r>
              <a:rPr lang="en-US" altLang="vi-VN" sz="2200" dirty="0" err="1"/>
              <a:t>cả</a:t>
            </a:r>
            <a:r>
              <a:rPr lang="en-US" altLang="vi-VN" sz="2200" dirty="0"/>
              <a:t> </a:t>
            </a:r>
            <a:r>
              <a:rPr lang="en-US" altLang="vi-VN" sz="2200" dirty="0" err="1"/>
              <a:t>các</a:t>
            </a:r>
            <a:r>
              <a:rPr lang="en-US" altLang="vi-VN" sz="2200" dirty="0"/>
              <a:t> </a:t>
            </a:r>
            <a:r>
              <a:rPr lang="en-US" altLang="vi-VN" sz="2200" dirty="0" err="1"/>
              <a:t>nhiệm</a:t>
            </a:r>
            <a:r>
              <a:rPr lang="en-US" altLang="vi-VN" sz="2200" dirty="0"/>
              <a:t> </a:t>
            </a:r>
            <a:r>
              <a:rPr lang="en-US" altLang="vi-VN" sz="2200" dirty="0" err="1"/>
              <a:t>vụ</a:t>
            </a:r>
            <a:r>
              <a:rPr lang="en-US" altLang="vi-VN" sz="2200" dirty="0"/>
              <a:t>, </a:t>
            </a:r>
            <a:r>
              <a:rPr lang="en-US" altLang="vi-VN" sz="2200" dirty="0" err="1"/>
              <a:t>yêu</a:t>
            </a:r>
            <a:r>
              <a:rPr lang="en-US" altLang="vi-VN" sz="2200" dirty="0"/>
              <a:t> </a:t>
            </a:r>
            <a:r>
              <a:rPr lang="en-US" altLang="vi-VN" sz="2200" dirty="0" err="1"/>
              <a:t>cầu</a:t>
            </a:r>
            <a:r>
              <a:rPr lang="en-US" altLang="vi-VN" sz="2200" dirty="0"/>
              <a:t>, </a:t>
            </a:r>
            <a:r>
              <a:rPr lang="en-US" altLang="vi-VN" sz="2200" dirty="0" err="1"/>
              <a:t>và</a:t>
            </a:r>
            <a:r>
              <a:rPr lang="en-US" altLang="vi-VN" sz="2200" dirty="0"/>
              <a:t> </a:t>
            </a:r>
            <a:r>
              <a:rPr lang="en-US" altLang="vi-VN" sz="2200" dirty="0" err="1"/>
              <a:t>giao</a:t>
            </a:r>
            <a:r>
              <a:rPr lang="en-US" altLang="vi-VN" sz="2200" dirty="0"/>
              <a:t> </a:t>
            </a:r>
            <a:r>
              <a:rPr lang="en-US" altLang="vi-VN" sz="2200" dirty="0" err="1"/>
              <a:t>tiếp</a:t>
            </a:r>
            <a:r>
              <a:rPr lang="en-US" altLang="vi-VN" sz="2200" dirty="0"/>
              <a:t> </a:t>
            </a:r>
            <a:r>
              <a:rPr lang="en-US" altLang="vi-VN" sz="2200" dirty="0" err="1"/>
              <a:t>giữa</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
            </a:r>
            <a:r>
              <a:rPr lang="en-US" altLang="vi-VN" sz="2200" dirty="0" err="1"/>
              <a:t>và</a:t>
            </a:r>
            <a:r>
              <a:rPr lang="en-US" altLang="vi-VN" sz="2200" dirty="0"/>
              <a:t> HTTT, </a:t>
            </a:r>
            <a:r>
              <a:rPr lang="en-US" altLang="vi-VN" sz="2200" dirty="0" err="1"/>
              <a:t>một</a:t>
            </a:r>
            <a:r>
              <a:rPr lang="en-US" altLang="vi-VN" sz="2200" dirty="0"/>
              <a:t> </a:t>
            </a:r>
            <a:r>
              <a:rPr lang="en-US" altLang="vi-VN" sz="2200" dirty="0" err="1"/>
              <a:t>màn</a:t>
            </a:r>
            <a:r>
              <a:rPr lang="en-US" altLang="vi-VN" sz="2200" dirty="0"/>
              <a:t> </a:t>
            </a:r>
            <a:r>
              <a:rPr lang="en-US" altLang="vi-VN" sz="2200" dirty="0" err="1"/>
              <a:t>hình</a:t>
            </a:r>
            <a:r>
              <a:rPr lang="en-US" altLang="vi-VN" sz="2200" dirty="0"/>
              <a:t> </a:t>
            </a:r>
            <a:r>
              <a:rPr lang="en-US" altLang="vi-VN" sz="2200" i="1" dirty="0" err="1"/>
              <a:t>lựa</a:t>
            </a:r>
            <a:r>
              <a:rPr lang="en-US" altLang="vi-VN" sz="2200" i="1" dirty="0"/>
              <a:t> </a:t>
            </a:r>
            <a:r>
              <a:rPr lang="en-US" altLang="vi-VN" sz="2200" i="1" dirty="0" err="1"/>
              <a:t>chọn</a:t>
            </a:r>
            <a:r>
              <a:rPr lang="en-US" altLang="vi-VN" sz="2200" i="1" dirty="0"/>
              <a:t>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dẫn</a:t>
            </a:r>
            <a:r>
              <a:rPr lang="en-US" altLang="vi-VN" sz="2200" dirty="0"/>
              <a:t> </a:t>
            </a:r>
            <a:r>
              <a:rPr lang="en-US" altLang="vi-VN" sz="2200" dirty="0" err="1"/>
              <a:t>đến</a:t>
            </a:r>
            <a:r>
              <a:rPr lang="en-US" altLang="vi-VN" sz="2200" dirty="0"/>
              <a:t> </a:t>
            </a:r>
            <a:r>
              <a:rPr lang="en-US" altLang="vi-VN" sz="2200" dirty="0" err="1"/>
              <a:t>một</a:t>
            </a:r>
            <a:r>
              <a:rPr lang="en-US" altLang="vi-VN" sz="2200" dirty="0"/>
              <a:t> </a:t>
            </a:r>
            <a:r>
              <a:rPr lang="en-US" altLang="vi-VN" sz="2200" dirty="0" err="1"/>
              <a:t>màn</a:t>
            </a:r>
            <a:r>
              <a:rPr lang="en-US" altLang="vi-VN" sz="2200" dirty="0"/>
              <a:t> </a:t>
            </a:r>
            <a:r>
              <a:rPr lang="en-US" altLang="vi-VN" sz="2200" dirty="0" err="1"/>
              <a:t>hình</a:t>
            </a:r>
            <a:r>
              <a:rPr lang="en-US" altLang="vi-VN" sz="2200" dirty="0"/>
              <a:t> </a:t>
            </a:r>
            <a:r>
              <a:rPr lang="en-US" altLang="vi-VN" sz="2200" dirty="0" err="1"/>
              <a:t>khác</a:t>
            </a:r>
            <a:r>
              <a:rPr lang="en-US" altLang="vi-VN" sz="2200" dirty="0"/>
              <a:t> </a:t>
            </a:r>
            <a:r>
              <a:rPr lang="en-US" altLang="vi-VN" sz="2200" dirty="0" err="1"/>
              <a:t>có</a:t>
            </a:r>
            <a:r>
              <a:rPr lang="en-US" altLang="vi-VN" sz="2200" dirty="0"/>
              <a:t> </a:t>
            </a:r>
            <a:r>
              <a:rPr lang="en-US" altLang="vi-VN" sz="2200" dirty="0" err="1"/>
              <a:t>thể</a:t>
            </a:r>
            <a:r>
              <a:rPr lang="en-US" altLang="vi-VN" sz="2200" dirty="0"/>
              <a:t> </a:t>
            </a:r>
            <a:r>
              <a:rPr lang="en-US" altLang="vi-VN" sz="2200" dirty="0" err="1"/>
              <a:t>có</a:t>
            </a:r>
            <a:r>
              <a:rPr lang="en-US" altLang="vi-VN" sz="2200" dirty="0"/>
              <a:t> </a:t>
            </a:r>
            <a:r>
              <a:rPr lang="en-US" altLang="vi-VN" sz="2200" dirty="0" err="1"/>
              <a:t>nhiều</a:t>
            </a:r>
            <a:r>
              <a:rPr lang="en-US" altLang="vi-VN" sz="2200" dirty="0"/>
              <a:t> </a:t>
            </a:r>
            <a:r>
              <a:rPr lang="en-US" altLang="vi-VN" sz="2200" dirty="0" err="1"/>
              <a:t>lựa</a:t>
            </a:r>
            <a:r>
              <a:rPr lang="en-US" altLang="vi-VN" sz="2200" dirty="0"/>
              <a:t> </a:t>
            </a:r>
            <a:r>
              <a:rPr lang="en-US" altLang="vi-VN" sz="2200" dirty="0" err="1"/>
              <a:t>chọn</a:t>
            </a:r>
            <a:r>
              <a:rPr lang="en-US" altLang="vi-VN" sz="2200" dirty="0"/>
              <a:t> </a:t>
            </a:r>
            <a:r>
              <a:rPr lang="en-US" altLang="vi-VN" sz="2200" dirty="0" err="1"/>
              <a:t>hơn</a:t>
            </a:r>
            <a:r>
              <a:rPr lang="en-US" altLang="vi-VN" sz="2200" dirty="0"/>
              <a:t> </a:t>
            </a:r>
            <a:r>
              <a:rPr lang="en-US" altLang="vi-VN" sz="2200" dirty="0">
                <a:sym typeface="Wingdings" panose="05000000000000000000" pitchFamily="2" charset="2"/>
              </a:rPr>
              <a:t> </a:t>
            </a:r>
            <a:r>
              <a:rPr lang="en-US" altLang="vi-VN" sz="2200" dirty="0" err="1">
                <a:sym typeface="Wingdings" panose="05000000000000000000" pitchFamily="2" charset="2"/>
              </a:rPr>
              <a:t>cần</a:t>
            </a:r>
            <a:r>
              <a:rPr lang="en-US" altLang="vi-VN" sz="2200" dirty="0">
                <a:sym typeface="Wingdings" panose="05000000000000000000" pitchFamily="2" charset="2"/>
              </a:rPr>
              <a:t> </a:t>
            </a:r>
            <a:r>
              <a:rPr lang="en-US" altLang="vi-VN" sz="2200" dirty="0" err="1">
                <a:sym typeface="Wingdings" panose="05000000000000000000" pitchFamily="2" charset="2"/>
              </a:rPr>
              <a:t>có</a:t>
            </a:r>
            <a:r>
              <a:rPr lang="en-US" altLang="vi-VN" sz="2200" dirty="0">
                <a:sym typeface="Wingdings" panose="05000000000000000000" pitchFamily="2" charset="2"/>
              </a:rPr>
              <a:t> </a:t>
            </a:r>
            <a:r>
              <a:rPr lang="en-US" altLang="vi-VN" sz="2200" dirty="0" err="1">
                <a:sym typeface="Wingdings" panose="05000000000000000000" pitchFamily="2" charset="2"/>
              </a:rPr>
              <a:t>chiến</a:t>
            </a:r>
            <a:r>
              <a:rPr lang="en-US" altLang="vi-VN" sz="2200" dirty="0">
                <a:sym typeface="Wingdings" panose="05000000000000000000" pitchFamily="2" charset="2"/>
              </a:rPr>
              <a:t> </a:t>
            </a:r>
            <a:r>
              <a:rPr lang="en-US" altLang="vi-VN" sz="2200" dirty="0" err="1">
                <a:sym typeface="Wingdings" panose="05000000000000000000" pitchFamily="2" charset="2"/>
              </a:rPr>
              <a:t>lược</a:t>
            </a:r>
            <a:r>
              <a:rPr lang="en-US" altLang="vi-VN" sz="2200" dirty="0">
                <a:sym typeface="Wingdings" panose="05000000000000000000" pitchFamily="2" charset="2"/>
              </a:rPr>
              <a:t> </a:t>
            </a:r>
            <a:r>
              <a:rPr lang="en-US" altLang="vi-VN" sz="2200" dirty="0" err="1">
                <a:sym typeface="Wingdings" panose="05000000000000000000" pitchFamily="2" charset="2"/>
              </a:rPr>
              <a:t>hiện</a:t>
            </a:r>
            <a:r>
              <a:rPr lang="en-US" altLang="vi-VN" sz="2200" dirty="0">
                <a:sym typeface="Wingdings" panose="05000000000000000000" pitchFamily="2" charset="2"/>
              </a:rPr>
              <a:t> </a:t>
            </a:r>
            <a:r>
              <a:rPr lang="en-US" altLang="vi-VN" sz="2200" dirty="0" err="1">
                <a:sym typeface="Wingdings" panose="05000000000000000000" pitchFamily="2" charset="2"/>
              </a:rPr>
              <a:t>các</a:t>
            </a:r>
            <a:r>
              <a:rPr lang="en-US" altLang="vi-VN" sz="2200" dirty="0">
                <a:sym typeface="Wingdings" panose="05000000000000000000" pitchFamily="2" charset="2"/>
              </a:rPr>
              <a:t> Option </a:t>
            </a:r>
            <a:r>
              <a:rPr lang="en-US" altLang="vi-VN" sz="2200" dirty="0" err="1">
                <a:sym typeface="Wingdings" panose="05000000000000000000" pitchFamily="2" charset="2"/>
              </a:rPr>
              <a:t>và</a:t>
            </a:r>
            <a:r>
              <a:rPr lang="en-US" altLang="vi-VN" sz="2200" dirty="0">
                <a:sym typeface="Wingdings" panose="05000000000000000000" pitchFamily="2" charset="2"/>
              </a:rPr>
              <a:t> </a:t>
            </a:r>
            <a:r>
              <a:rPr lang="en-US" altLang="vi-VN" sz="2200" dirty="0" err="1">
                <a:sym typeface="Wingdings" panose="05000000000000000000" pitchFamily="2" charset="2"/>
              </a:rPr>
              <a:t>các</a:t>
            </a:r>
            <a:r>
              <a:rPr lang="en-US" altLang="vi-VN" sz="2200" dirty="0">
                <a:sym typeface="Wingdings" panose="05000000000000000000" pitchFamily="2" charset="2"/>
              </a:rPr>
              <a:t> Option </a:t>
            </a:r>
            <a:r>
              <a:rPr lang="en-US" altLang="vi-VN" sz="2200" dirty="0" err="1">
                <a:sym typeface="Wingdings" panose="05000000000000000000" pitchFamily="2" charset="2"/>
              </a:rPr>
              <a:t>ngầm</a:t>
            </a:r>
            <a:r>
              <a:rPr lang="en-US" altLang="vi-VN" sz="2200" dirty="0">
                <a:sym typeface="Wingdings" panose="05000000000000000000" pitchFamily="2" charset="2"/>
              </a:rPr>
              <a:t> </a:t>
            </a:r>
            <a:r>
              <a:rPr lang="en-US" altLang="vi-VN" sz="2200" dirty="0" err="1">
                <a:sym typeface="Wingdings" panose="05000000000000000000" pitchFamily="2" charset="2"/>
              </a:rPr>
              <a:t>định</a:t>
            </a:r>
            <a:r>
              <a:rPr lang="en-US" altLang="vi-VN" sz="2200" dirty="0">
                <a:sym typeface="Wingdings" panose="05000000000000000000" pitchFamily="2" charset="2"/>
              </a:rPr>
              <a:t> </a:t>
            </a:r>
            <a:r>
              <a:rPr lang="en-US" altLang="vi-VN" sz="2200" dirty="0" err="1">
                <a:sym typeface="Wingdings" panose="05000000000000000000" pitchFamily="2" charset="2"/>
              </a:rPr>
              <a:t>hiệu</a:t>
            </a:r>
            <a:r>
              <a:rPr lang="en-US" altLang="vi-VN" sz="2200" dirty="0">
                <a:sym typeface="Wingdings" panose="05000000000000000000" pitchFamily="2" charset="2"/>
              </a:rPr>
              <a:t> </a:t>
            </a:r>
            <a:r>
              <a:rPr lang="en-US" altLang="vi-VN" sz="2200" dirty="0" err="1">
                <a:sym typeface="Wingdings" panose="05000000000000000000" pitchFamily="2" charset="2"/>
              </a:rPr>
              <a:t>quả</a:t>
            </a:r>
            <a:r>
              <a:rPr lang="en-US" altLang="vi-VN" sz="2200" dirty="0">
                <a:sym typeface="Wingdings" panose="05000000000000000000" pitchFamily="2" charset="2"/>
              </a:rPr>
              <a:t>.</a:t>
            </a:r>
            <a:endParaRPr lang="en-US" altLang="vi-VN" sz="2200" dirty="0"/>
          </a:p>
          <a:p>
            <a:r>
              <a:rPr lang="en-US" altLang="vi-VN" sz="2200" dirty="0" err="1"/>
              <a:t>Quá</a:t>
            </a:r>
            <a:r>
              <a:rPr lang="en-US" altLang="vi-VN" sz="2200" dirty="0"/>
              <a:t> </a:t>
            </a:r>
            <a:r>
              <a:rPr lang="en-US" altLang="vi-VN" sz="2200" dirty="0" err="1"/>
              <a:t>nhiều</a:t>
            </a:r>
            <a:r>
              <a:rPr lang="en-US" altLang="vi-VN" sz="2200" dirty="0"/>
              <a:t> </a:t>
            </a:r>
            <a:r>
              <a:rPr lang="en-US" altLang="vi-VN" sz="2200" dirty="0" err="1"/>
              <a:t>lựa</a:t>
            </a:r>
            <a:r>
              <a:rPr lang="en-US" altLang="vi-VN" sz="2200" dirty="0"/>
              <a:t> </a:t>
            </a:r>
            <a:r>
              <a:rPr lang="en-US" altLang="vi-VN" sz="2200" dirty="0" err="1"/>
              <a:t>chọn</a:t>
            </a:r>
            <a:r>
              <a:rPr lang="en-US" altLang="vi-VN" sz="2200" dirty="0"/>
              <a:t> </a:t>
            </a:r>
            <a:r>
              <a:rPr lang="en-US" altLang="vi-VN" sz="2200" dirty="0">
                <a:sym typeface="Wingdings" panose="05000000000000000000" pitchFamily="2" charset="2"/>
              </a:rPr>
              <a:t> </a:t>
            </a:r>
            <a:r>
              <a:rPr lang="en-US" altLang="vi-VN" sz="2200" dirty="0" err="1">
                <a:sym typeface="Wingdings" panose="05000000000000000000" pitchFamily="2" charset="2"/>
              </a:rPr>
              <a:t>nhiều</a:t>
            </a:r>
            <a:r>
              <a:rPr lang="en-US" altLang="vi-VN" sz="2200" dirty="0">
                <a:sym typeface="Wingdings" panose="05000000000000000000" pitchFamily="2" charset="2"/>
              </a:rPr>
              <a:t> menu, </a:t>
            </a:r>
            <a:r>
              <a:rPr lang="en-US" altLang="vi-VN" sz="2200" dirty="0" err="1">
                <a:sym typeface="Wingdings" panose="05000000000000000000" pitchFamily="2" charset="2"/>
              </a:rPr>
              <a:t>làm</a:t>
            </a:r>
            <a:r>
              <a:rPr lang="en-US" altLang="vi-VN" sz="2200" dirty="0">
                <a:sym typeface="Wingdings" panose="05000000000000000000" pitchFamily="2" charset="2"/>
              </a:rPr>
              <a:t> </a:t>
            </a:r>
            <a:r>
              <a:rPr lang="en-US" altLang="vi-VN" sz="2200" dirty="0" err="1">
                <a:sym typeface="Wingdings" panose="05000000000000000000" pitchFamily="2" charset="2"/>
              </a:rPr>
              <a:t>rối</a:t>
            </a:r>
            <a:r>
              <a:rPr lang="en-US" altLang="vi-VN" sz="2200" dirty="0">
                <a:sym typeface="Wingdings" panose="05000000000000000000" pitchFamily="2" charset="2"/>
              </a:rPr>
              <a:t> </a:t>
            </a:r>
            <a:r>
              <a:rPr lang="en-US" altLang="vi-VN" sz="2200" dirty="0" err="1">
                <a:sym typeface="Wingdings" panose="05000000000000000000" pitchFamily="2" charset="2"/>
              </a:rPr>
              <a:t>người</a:t>
            </a:r>
            <a:r>
              <a:rPr lang="en-US" altLang="vi-VN" sz="2200" dirty="0">
                <a:sym typeface="Wingdings" panose="05000000000000000000" pitchFamily="2" charset="2"/>
              </a:rPr>
              <a:t> </a:t>
            </a:r>
            <a:r>
              <a:rPr lang="en-US" altLang="vi-VN" sz="2200" dirty="0" err="1">
                <a:sym typeface="Wingdings" panose="05000000000000000000" pitchFamily="2" charset="2"/>
              </a:rPr>
              <a:t>dùng</a:t>
            </a:r>
            <a:r>
              <a:rPr lang="en-US" altLang="vi-VN" sz="2200" dirty="0">
                <a:sym typeface="Wingdings" panose="05000000000000000000" pitchFamily="2" charset="2"/>
              </a:rPr>
              <a:t>.</a:t>
            </a:r>
          </a:p>
          <a:p>
            <a:pPr>
              <a:buFont typeface="Wingdings" panose="05000000000000000000" pitchFamily="2" charset="2"/>
              <a:buNone/>
            </a:pPr>
            <a:endParaRPr lang="en-US" altLang="vi-VN" dirty="0"/>
          </a:p>
        </p:txBody>
      </p:sp>
      <p:sp>
        <p:nvSpPr>
          <p:cNvPr id="2" name="Slide Number Placeholder 1">
            <a:extLst>
              <a:ext uri="{FF2B5EF4-FFF2-40B4-BE49-F238E27FC236}">
                <a16:creationId xmlns:a16="http://schemas.microsoft.com/office/drawing/2014/main" id="{8021060E-392B-41D3-BE60-88CC1CD60DE0}"/>
              </a:ext>
            </a:extLst>
          </p:cNvPr>
          <p:cNvSpPr>
            <a:spLocks noGrp="1"/>
          </p:cNvSpPr>
          <p:nvPr>
            <p:ph type="sldNum" sz="quarter" idx="12"/>
          </p:nvPr>
        </p:nvSpPr>
        <p:spPr/>
        <p:txBody>
          <a:bodyPr/>
          <a:lstStyle/>
          <a:p>
            <a:fld id="{75AD155E-7EA3-EA46-B9DC-061AAF62E150}" type="slidenum">
              <a:rPr lang="en-US" smtClean="0"/>
              <a:pPr/>
              <a:t>94</a:t>
            </a:fld>
            <a:endParaRPr lang="en-US" dirty="0"/>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EE93FF49-280B-48B4-96A0-AE3FD4072450}"/>
              </a:ext>
            </a:extLst>
          </p:cNvPr>
          <p:cNvSpPr>
            <a:spLocks noGrp="1" noChangeArrowheads="1"/>
          </p:cNvSpPr>
          <p:nvPr>
            <p:ph type="title"/>
          </p:nvPr>
        </p:nvSpPr>
        <p:spPr/>
        <p:txBody>
          <a:bodyPr/>
          <a:lstStyle/>
          <a:p>
            <a:r>
              <a:rPr lang="en-US" altLang="vi-VN"/>
              <a:t>Lập tài liệu mọi giao diện</a:t>
            </a:r>
          </a:p>
        </p:txBody>
      </p:sp>
      <p:sp>
        <p:nvSpPr>
          <p:cNvPr id="152579" name="Content Placeholder 2">
            <a:extLst>
              <a:ext uri="{FF2B5EF4-FFF2-40B4-BE49-F238E27FC236}">
                <a16:creationId xmlns:a16="http://schemas.microsoft.com/office/drawing/2014/main" id="{882BF7D1-5F0A-4D24-82A8-72BFAEFEC602}"/>
              </a:ext>
            </a:extLst>
          </p:cNvPr>
          <p:cNvSpPr>
            <a:spLocks noGrp="1" noChangeArrowheads="1"/>
          </p:cNvSpPr>
          <p:nvPr>
            <p:ph idx="1"/>
          </p:nvPr>
        </p:nvSpPr>
        <p:spPr/>
        <p:txBody>
          <a:bodyPr>
            <a:normAutofit/>
          </a:bodyPr>
          <a:lstStyle/>
          <a:p>
            <a:r>
              <a:rPr lang="en-US" altLang="vi-VN" sz="2200" dirty="0" err="1"/>
              <a:t>Cần</a:t>
            </a:r>
            <a:r>
              <a:rPr lang="en-US" altLang="vi-VN" sz="2200" dirty="0"/>
              <a:t> </a:t>
            </a:r>
            <a:r>
              <a:rPr lang="en-US" altLang="vi-VN" sz="2200" dirty="0" err="1"/>
              <a:t>thiết</a:t>
            </a:r>
            <a:r>
              <a:rPr lang="en-US" altLang="vi-VN" sz="2200" dirty="0"/>
              <a:t> </a:t>
            </a:r>
            <a:r>
              <a:rPr lang="en-US" altLang="vi-VN" sz="2200" dirty="0" err="1"/>
              <a:t>cho</a:t>
            </a:r>
            <a:r>
              <a:rPr lang="en-US" altLang="vi-VN" sz="2200" dirty="0"/>
              <a:t> </a:t>
            </a:r>
            <a:r>
              <a:rPr lang="en-US" altLang="vi-VN" sz="2200" dirty="0" err="1"/>
              <a:t>các</a:t>
            </a:r>
            <a:r>
              <a:rPr lang="en-US" altLang="vi-VN" sz="2200" dirty="0"/>
              <a:t> </a:t>
            </a:r>
            <a:r>
              <a:rPr lang="en-US" altLang="vi-VN" sz="2200" dirty="0" err="1"/>
              <a:t>giai</a:t>
            </a:r>
            <a:r>
              <a:rPr lang="en-US" altLang="vi-VN" sz="2200" dirty="0"/>
              <a:t> </a:t>
            </a:r>
            <a:r>
              <a:rPr lang="en-US" altLang="vi-VN" sz="2200" dirty="0" err="1"/>
              <a:t>đoạn</a:t>
            </a:r>
            <a:r>
              <a:rPr lang="en-US" altLang="vi-VN" sz="2200" dirty="0"/>
              <a:t> </a:t>
            </a:r>
            <a:r>
              <a:rPr lang="en-US" altLang="vi-VN" sz="2200" dirty="0" err="1"/>
              <a:t>sau</a:t>
            </a:r>
            <a:r>
              <a:rPr lang="en-US" altLang="vi-VN" sz="2200" dirty="0"/>
              <a:t> </a:t>
            </a:r>
            <a:r>
              <a:rPr lang="en-US" altLang="vi-VN" sz="2200" dirty="0" err="1"/>
              <a:t>này</a:t>
            </a:r>
            <a:r>
              <a:rPr lang="en-US" altLang="vi-VN" sz="2200" dirty="0"/>
              <a:t> </a:t>
            </a:r>
            <a:r>
              <a:rPr lang="en-US" altLang="vi-VN" sz="2200" dirty="0" err="1"/>
              <a:t>mà</a:t>
            </a:r>
            <a:r>
              <a:rPr lang="en-US" altLang="vi-VN" sz="2200" dirty="0"/>
              <a:t> </a:t>
            </a:r>
            <a:r>
              <a:rPr lang="en-US" altLang="vi-VN" sz="2200" dirty="0" err="1"/>
              <a:t>trực</a:t>
            </a:r>
            <a:r>
              <a:rPr lang="en-US" altLang="vi-VN" sz="2200" dirty="0"/>
              <a:t> </a:t>
            </a:r>
            <a:r>
              <a:rPr lang="en-US" altLang="vi-VN" sz="2200" dirty="0" err="1"/>
              <a:t>tiếp</a:t>
            </a:r>
            <a:r>
              <a:rPr lang="en-US" altLang="vi-VN" sz="2200" dirty="0"/>
              <a:t> </a:t>
            </a:r>
            <a:r>
              <a:rPr lang="en-US" altLang="vi-VN" sz="2200" dirty="0" err="1"/>
              <a:t>nhất</a:t>
            </a:r>
            <a:r>
              <a:rPr lang="en-US" altLang="vi-VN" sz="2200" dirty="0"/>
              <a:t> </a:t>
            </a:r>
            <a:r>
              <a:rPr lang="en-US" altLang="vi-VN" sz="2200" dirty="0" err="1"/>
              <a:t>là</a:t>
            </a:r>
            <a:r>
              <a:rPr lang="en-US" altLang="vi-VN" sz="2200" dirty="0"/>
              <a:t> </a:t>
            </a:r>
            <a:r>
              <a:rPr lang="en-US" altLang="vi-VN" sz="2200" i="1" dirty="0" err="1"/>
              <a:t>giai</a:t>
            </a:r>
            <a:r>
              <a:rPr lang="en-US" altLang="vi-VN" sz="2200" i="1" dirty="0"/>
              <a:t> </a:t>
            </a:r>
            <a:r>
              <a:rPr lang="en-US" altLang="vi-VN" sz="2200" i="1" dirty="0" err="1"/>
              <a:t>đoạn</a:t>
            </a:r>
            <a:r>
              <a:rPr lang="en-US" altLang="vi-VN" sz="2200" i="1" dirty="0"/>
              <a:t> </a:t>
            </a:r>
            <a:r>
              <a:rPr lang="en-US" altLang="vi-VN" sz="2200" i="1" dirty="0" err="1"/>
              <a:t>lập</a:t>
            </a:r>
            <a:r>
              <a:rPr lang="en-US" altLang="vi-VN" sz="2200" i="1" dirty="0"/>
              <a:t> </a:t>
            </a:r>
            <a:r>
              <a:rPr lang="en-US" altLang="vi-VN" sz="2200" i="1" dirty="0" err="1"/>
              <a:t>trình</a:t>
            </a:r>
            <a:r>
              <a:rPr lang="en-US" altLang="vi-VN" sz="2200" dirty="0"/>
              <a:t>. </a:t>
            </a:r>
          </a:p>
          <a:p>
            <a:r>
              <a:rPr lang="en-US" altLang="vi-VN" sz="2200" dirty="0" err="1"/>
              <a:t>Các</a:t>
            </a:r>
            <a:r>
              <a:rPr lang="en-US" altLang="vi-VN" sz="2200" dirty="0"/>
              <a:t> </a:t>
            </a:r>
            <a:r>
              <a:rPr lang="en-US" altLang="vi-VN" sz="2200" dirty="0" err="1"/>
              <a:t>màn</a:t>
            </a:r>
            <a:r>
              <a:rPr lang="en-US" altLang="vi-VN" sz="2200" dirty="0"/>
              <a:t> </a:t>
            </a:r>
            <a:r>
              <a:rPr lang="en-US" altLang="vi-VN" sz="2200" dirty="0" err="1"/>
              <a:t>hình</a:t>
            </a:r>
            <a:r>
              <a:rPr lang="en-US" altLang="vi-VN" sz="2200" dirty="0"/>
              <a:t>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phân</a:t>
            </a:r>
            <a:r>
              <a:rPr lang="en-US" altLang="vi-VN" sz="2200" dirty="0"/>
              <a:t> </a:t>
            </a:r>
            <a:r>
              <a:rPr lang="en-US" altLang="vi-VN" sz="2200" dirty="0" err="1"/>
              <a:t>cấp</a:t>
            </a:r>
            <a:r>
              <a:rPr lang="en-US" altLang="vi-VN" sz="2200" dirty="0"/>
              <a:t> </a:t>
            </a:r>
            <a:r>
              <a:rPr lang="en-US" altLang="vi-VN" sz="2200" dirty="0" err="1"/>
              <a:t>giống</a:t>
            </a:r>
            <a:r>
              <a:rPr lang="en-US" altLang="vi-VN" sz="2200" dirty="0"/>
              <a:t> </a:t>
            </a:r>
            <a:r>
              <a:rPr lang="en-US" altLang="vi-VN" sz="2200" dirty="0" err="1"/>
              <a:t>như</a:t>
            </a:r>
            <a:r>
              <a:rPr lang="en-US" altLang="vi-VN" sz="2200" dirty="0"/>
              <a:t> menu </a:t>
            </a:r>
            <a:r>
              <a:rPr lang="en-US" altLang="vi-VN" sz="2200" dirty="0" err="1"/>
              <a:t>chương</a:t>
            </a:r>
            <a:r>
              <a:rPr lang="en-US" altLang="vi-VN" sz="2200" dirty="0"/>
              <a:t> </a:t>
            </a:r>
            <a:r>
              <a:rPr lang="en-US" altLang="vi-VN" sz="2200" dirty="0" err="1"/>
              <a:t>trình</a:t>
            </a:r>
            <a:r>
              <a:rPr lang="en-US" altLang="vi-VN" sz="2200" dirty="0"/>
              <a:t> (HT </a:t>
            </a:r>
            <a:r>
              <a:rPr lang="en-US" altLang="vi-VN" sz="2200" dirty="0" err="1"/>
              <a:t>trên</a:t>
            </a:r>
            <a:r>
              <a:rPr lang="en-US" altLang="vi-VN" sz="2200" dirty="0"/>
              <a:t> Win ) hay </a:t>
            </a:r>
            <a:r>
              <a:rPr lang="en-US" altLang="vi-VN" sz="2200" dirty="0" err="1"/>
              <a:t>các</a:t>
            </a:r>
            <a:r>
              <a:rPr lang="en-US" altLang="vi-VN" sz="2200" dirty="0"/>
              <a:t> Site Map (HT </a:t>
            </a:r>
            <a:r>
              <a:rPr lang="en-US" altLang="vi-VN" sz="2200" dirty="0" err="1"/>
              <a:t>trên</a:t>
            </a:r>
            <a:r>
              <a:rPr lang="en-US" altLang="vi-VN" sz="2200" dirty="0"/>
              <a:t> Web)</a:t>
            </a:r>
          </a:p>
        </p:txBody>
      </p:sp>
      <p:sp>
        <p:nvSpPr>
          <p:cNvPr id="2" name="Slide Number Placeholder 1">
            <a:extLst>
              <a:ext uri="{FF2B5EF4-FFF2-40B4-BE49-F238E27FC236}">
                <a16:creationId xmlns:a16="http://schemas.microsoft.com/office/drawing/2014/main" id="{7AED33E0-9F79-4108-B468-19437384820E}"/>
              </a:ext>
            </a:extLst>
          </p:cNvPr>
          <p:cNvSpPr>
            <a:spLocks noGrp="1"/>
          </p:cNvSpPr>
          <p:nvPr>
            <p:ph type="sldNum" sz="quarter" idx="12"/>
          </p:nvPr>
        </p:nvSpPr>
        <p:spPr/>
        <p:txBody>
          <a:bodyPr/>
          <a:lstStyle/>
          <a:p>
            <a:fld id="{75AD155E-7EA3-EA46-B9DC-061AAF62E150}" type="slidenum">
              <a:rPr lang="en-US" smtClean="0"/>
              <a:pPr/>
              <a:t>95</a:t>
            </a:fld>
            <a:endParaRPr lang="en-US" dirty="0"/>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7C028C90-5EAC-4FE6-A03E-8F28F3D43F61}"/>
              </a:ext>
            </a:extLst>
          </p:cNvPr>
          <p:cNvSpPr>
            <a:spLocks noGrp="1" noChangeArrowheads="1"/>
          </p:cNvSpPr>
          <p:nvPr>
            <p:ph type="title"/>
          </p:nvPr>
        </p:nvSpPr>
        <p:spPr/>
        <p:txBody>
          <a:bodyPr/>
          <a:lstStyle/>
          <a:p>
            <a:r>
              <a:rPr lang="en-US" altLang="vi-VN" dirty="0"/>
              <a:t>3.6.3 </a:t>
            </a:r>
            <a:r>
              <a:rPr lang="en-US" altLang="vi-VN" dirty="0" err="1"/>
              <a:t>Yêu</a:t>
            </a:r>
            <a:r>
              <a:rPr lang="en-US" altLang="vi-VN" dirty="0"/>
              <a:t> </a:t>
            </a:r>
            <a:r>
              <a:rPr lang="en-US" altLang="vi-VN" dirty="0" err="1"/>
              <a:t>cầu</a:t>
            </a:r>
            <a:r>
              <a:rPr lang="en-US" altLang="vi-VN" dirty="0"/>
              <a:t> </a:t>
            </a:r>
            <a:r>
              <a:rPr lang="en-US" altLang="vi-VN" dirty="0" err="1"/>
              <a:t>thiết</a:t>
            </a:r>
            <a:r>
              <a:rPr lang="en-US" altLang="vi-VN" dirty="0"/>
              <a:t> </a:t>
            </a:r>
            <a:r>
              <a:rPr lang="en-US" altLang="vi-VN" dirty="0" err="1"/>
              <a:t>kế</a:t>
            </a:r>
            <a:r>
              <a:rPr lang="en-US" altLang="vi-VN" dirty="0"/>
              <a:t> </a:t>
            </a:r>
            <a:r>
              <a:rPr lang="en-US" altLang="vi-VN" dirty="0" err="1"/>
              <a:t>giao</a:t>
            </a:r>
            <a:r>
              <a:rPr lang="en-US" altLang="vi-VN" dirty="0"/>
              <a:t> </a:t>
            </a:r>
            <a:r>
              <a:rPr lang="en-US" altLang="vi-VN" dirty="0" err="1"/>
              <a:t>diện</a:t>
            </a:r>
            <a:endParaRPr lang="en-US" altLang="vi-VN" dirty="0"/>
          </a:p>
        </p:txBody>
      </p:sp>
      <p:sp>
        <p:nvSpPr>
          <p:cNvPr id="153603" name="Content Placeholder 2">
            <a:extLst>
              <a:ext uri="{FF2B5EF4-FFF2-40B4-BE49-F238E27FC236}">
                <a16:creationId xmlns:a16="http://schemas.microsoft.com/office/drawing/2014/main" id="{A5A73408-7C4A-4A27-B802-005EF00C53AB}"/>
              </a:ext>
            </a:extLst>
          </p:cNvPr>
          <p:cNvSpPr>
            <a:spLocks noGrp="1" noChangeArrowheads="1"/>
          </p:cNvSpPr>
          <p:nvPr>
            <p:ph idx="1"/>
          </p:nvPr>
        </p:nvSpPr>
        <p:spPr>
          <a:xfrm>
            <a:off x="1684867" y="1602225"/>
            <a:ext cx="7001932" cy="4890650"/>
          </a:xfrm>
        </p:spPr>
        <p:txBody>
          <a:bodyPr/>
          <a:lstStyle/>
          <a:p>
            <a:r>
              <a:rPr lang="en-US" altLang="vi-VN" sz="2200" dirty="0" err="1"/>
              <a:t>Thiết</a:t>
            </a:r>
            <a:r>
              <a:rPr lang="en-US" altLang="vi-VN" sz="2200" dirty="0"/>
              <a:t> </a:t>
            </a:r>
            <a:r>
              <a:rPr lang="en-US" altLang="vi-VN" sz="2200" dirty="0" err="1"/>
              <a:t>kế</a:t>
            </a:r>
            <a:r>
              <a:rPr lang="en-US" altLang="vi-VN" sz="2200" dirty="0"/>
              <a:t> </a:t>
            </a:r>
            <a:r>
              <a:rPr lang="en-US" altLang="vi-VN" sz="2200" dirty="0" err="1"/>
              <a:t>rõ</a:t>
            </a:r>
            <a:r>
              <a:rPr lang="en-US" altLang="vi-VN" sz="2200" dirty="0"/>
              <a:t> </a:t>
            </a:r>
            <a:r>
              <a:rPr lang="en-US" altLang="vi-VN" sz="2200" dirty="0" err="1"/>
              <a:t>ràng</a:t>
            </a:r>
            <a:endParaRPr lang="en-US" altLang="vi-VN" sz="2200" dirty="0"/>
          </a:p>
          <a:p>
            <a:r>
              <a:rPr lang="en-US" altLang="vi-VN" sz="2200" dirty="0" err="1"/>
              <a:t>Giao</a:t>
            </a:r>
            <a:r>
              <a:rPr lang="en-US" altLang="vi-VN" sz="2200" dirty="0"/>
              <a:t> </a:t>
            </a:r>
            <a:r>
              <a:rPr lang="en-US" altLang="vi-VN" sz="2200" dirty="0" err="1"/>
              <a:t>diện</a:t>
            </a:r>
            <a:r>
              <a:rPr lang="en-US" altLang="vi-VN" sz="2200" dirty="0"/>
              <a:t> </a:t>
            </a:r>
            <a:r>
              <a:rPr lang="en-US" altLang="vi-VN" sz="2200" dirty="0" err="1"/>
              <a:t>dễ</a:t>
            </a:r>
            <a:r>
              <a:rPr lang="en-US" altLang="vi-VN" sz="2200" dirty="0"/>
              <a:t> </a:t>
            </a:r>
            <a:r>
              <a:rPr lang="en-US" altLang="vi-VN" sz="2200" dirty="0" err="1"/>
              <a:t>sử</a:t>
            </a:r>
            <a:r>
              <a:rPr lang="en-US" altLang="vi-VN" sz="2200" dirty="0"/>
              <a:t> </a:t>
            </a:r>
            <a:r>
              <a:rPr lang="en-US" altLang="vi-VN" sz="2200" dirty="0" err="1"/>
              <a:t>dụng</a:t>
            </a:r>
            <a:endParaRPr lang="en-US" altLang="vi-VN" sz="2200" dirty="0"/>
          </a:p>
          <a:p>
            <a:r>
              <a:rPr lang="en-US" altLang="vi-VN" sz="2200" dirty="0" err="1"/>
              <a:t>Nâng</a:t>
            </a:r>
            <a:r>
              <a:rPr lang="en-US" altLang="vi-VN" sz="2200" dirty="0"/>
              <a:t> </a:t>
            </a:r>
            <a:r>
              <a:rPr lang="en-US" altLang="vi-VN" sz="2200" dirty="0" err="1"/>
              <a:t>cao</a:t>
            </a:r>
            <a:r>
              <a:rPr lang="en-US" altLang="vi-VN" sz="2200" dirty="0"/>
              <a:t> </a:t>
            </a:r>
            <a:r>
              <a:rPr lang="en-US" altLang="vi-VN" sz="2200" dirty="0" err="1"/>
              <a:t>năng</a:t>
            </a:r>
            <a:r>
              <a:rPr lang="en-US" altLang="vi-VN" sz="2200" dirty="0"/>
              <a:t> </a:t>
            </a:r>
            <a:r>
              <a:rPr lang="en-US" altLang="vi-VN" sz="2200" dirty="0" err="1"/>
              <a:t>suất</a:t>
            </a:r>
            <a:r>
              <a:rPr lang="en-US" altLang="vi-VN" sz="2200" dirty="0"/>
              <a:t> </a:t>
            </a:r>
            <a:r>
              <a:rPr lang="en-US" altLang="vi-VN" sz="2200" dirty="0" err="1"/>
              <a:t>người</a:t>
            </a:r>
            <a:r>
              <a:rPr lang="en-US" altLang="vi-VN" sz="2200" dirty="0"/>
              <a:t> </a:t>
            </a:r>
            <a:r>
              <a:rPr lang="en-US" altLang="vi-VN" sz="2200" dirty="0" err="1"/>
              <a:t>dùng</a:t>
            </a:r>
            <a:endParaRPr lang="en-US" altLang="vi-VN" sz="2200" dirty="0"/>
          </a:p>
          <a:p>
            <a:r>
              <a:rPr lang="en-US" altLang="vi-VN" sz="2200" dirty="0" err="1"/>
              <a:t>Hỗ</a:t>
            </a:r>
            <a:r>
              <a:rPr lang="en-US" altLang="vi-VN" sz="2200" dirty="0"/>
              <a:t> </a:t>
            </a:r>
            <a:r>
              <a:rPr lang="en-US" altLang="vi-VN" sz="2200" dirty="0" err="1"/>
              <a:t>trợ</a:t>
            </a:r>
            <a:r>
              <a:rPr lang="en-US" altLang="vi-VN" sz="2200" dirty="0"/>
              <a:t> </a:t>
            </a:r>
            <a:r>
              <a:rPr lang="en-US" altLang="vi-VN" sz="2200" dirty="0" err="1"/>
              <a:t>người</a:t>
            </a:r>
            <a:r>
              <a:rPr lang="en-US" altLang="vi-VN" sz="2200" dirty="0"/>
              <a:t> </a:t>
            </a:r>
            <a:r>
              <a:rPr lang="en-US" altLang="vi-VN" sz="2200" dirty="0" err="1"/>
              <a:t>dùng</a:t>
            </a:r>
            <a:r>
              <a:rPr lang="en-US" altLang="vi-VN" sz="2200" dirty="0"/>
              <a:t> </a:t>
            </a:r>
            <a:r>
              <a:rPr lang="en-US" altLang="vi-VN" sz="2200" dirty="0" err="1"/>
              <a:t>kĩ</a:t>
            </a:r>
            <a:r>
              <a:rPr lang="en-US" altLang="vi-VN" sz="2200" dirty="0"/>
              <a:t> </a:t>
            </a:r>
            <a:r>
              <a:rPr lang="en-US" altLang="vi-VN" sz="2200" dirty="0" err="1"/>
              <a:t>thuật</a:t>
            </a:r>
            <a:endParaRPr lang="en-US" altLang="vi-VN" sz="2200" dirty="0"/>
          </a:p>
          <a:p>
            <a:r>
              <a:rPr lang="en-US" altLang="vi-VN" sz="2200" dirty="0" err="1"/>
              <a:t>Tối</a:t>
            </a:r>
            <a:r>
              <a:rPr lang="en-US" altLang="vi-VN" sz="2200" dirty="0"/>
              <a:t> </a:t>
            </a:r>
            <a:r>
              <a:rPr lang="en-US" altLang="vi-VN" sz="2200" dirty="0" err="1"/>
              <a:t>thiểu</a:t>
            </a:r>
            <a:r>
              <a:rPr lang="en-US" altLang="vi-VN" sz="2200" dirty="0"/>
              <a:t> </a:t>
            </a:r>
            <a:r>
              <a:rPr lang="en-US" altLang="vi-VN" sz="2200" dirty="0" err="1"/>
              <a:t>các</a:t>
            </a:r>
            <a:r>
              <a:rPr lang="en-US" altLang="vi-VN" sz="2200" dirty="0"/>
              <a:t> </a:t>
            </a:r>
            <a:r>
              <a:rPr lang="en-US" altLang="vi-VN" sz="2200" dirty="0" err="1"/>
              <a:t>lỗi</a:t>
            </a:r>
            <a:r>
              <a:rPr lang="en-US" altLang="vi-VN" sz="2200" dirty="0"/>
              <a:t> </a:t>
            </a:r>
            <a:r>
              <a:rPr lang="en-US" altLang="vi-VN" sz="2200" dirty="0" err="1"/>
              <a:t>nhập</a:t>
            </a:r>
            <a:r>
              <a:rPr lang="en-US" altLang="vi-VN" sz="2200" dirty="0"/>
              <a:t> </a:t>
            </a:r>
            <a:r>
              <a:rPr lang="en-US" altLang="vi-VN" sz="2200" dirty="0" err="1"/>
              <a:t>liệu</a:t>
            </a:r>
            <a:endParaRPr lang="en-US" altLang="vi-VN" sz="2200" dirty="0"/>
          </a:p>
          <a:p>
            <a:r>
              <a:rPr lang="en-US" altLang="vi-VN" sz="2200" dirty="0" err="1"/>
              <a:t>Cung</a:t>
            </a:r>
            <a:r>
              <a:rPr lang="en-US" altLang="vi-VN" sz="2200" dirty="0"/>
              <a:t> </a:t>
            </a:r>
            <a:r>
              <a:rPr lang="en-US" altLang="vi-VN" sz="2200" dirty="0" err="1"/>
              <a:t>cấp</a:t>
            </a:r>
            <a:r>
              <a:rPr lang="en-US" altLang="vi-VN" sz="2200" dirty="0"/>
              <a:t> </a:t>
            </a:r>
            <a:r>
              <a:rPr lang="en-US" altLang="vi-VN" sz="2200" dirty="0" err="1"/>
              <a:t>phản</a:t>
            </a:r>
            <a:r>
              <a:rPr lang="en-US" altLang="vi-VN" sz="2200" dirty="0"/>
              <a:t> </a:t>
            </a:r>
            <a:r>
              <a:rPr lang="en-US" altLang="vi-VN" sz="2200" dirty="0" err="1"/>
              <a:t>hồi</a:t>
            </a:r>
            <a:r>
              <a:rPr lang="en-US" altLang="vi-VN" sz="2200" dirty="0"/>
              <a:t> </a:t>
            </a:r>
            <a:r>
              <a:rPr lang="en-US" altLang="vi-VN" sz="2200" dirty="0" err="1"/>
              <a:t>cho</a:t>
            </a:r>
            <a:r>
              <a:rPr lang="en-US" altLang="vi-VN" sz="2200" dirty="0"/>
              <a:t> </a:t>
            </a:r>
            <a:r>
              <a:rPr lang="en-US" altLang="vi-VN" sz="2200" dirty="0" err="1"/>
              <a:t>người</a:t>
            </a:r>
            <a:r>
              <a:rPr lang="en-US" altLang="vi-VN" sz="2200" dirty="0"/>
              <a:t> </a:t>
            </a:r>
            <a:r>
              <a:rPr lang="en-US" altLang="vi-VN" sz="2200" dirty="0" err="1"/>
              <a:t>dùng</a:t>
            </a:r>
            <a:endParaRPr lang="en-US" altLang="vi-VN" sz="2200" dirty="0"/>
          </a:p>
          <a:p>
            <a:r>
              <a:rPr lang="en-US" altLang="vi-VN" sz="2200" dirty="0" err="1"/>
              <a:t>Tạo</a:t>
            </a:r>
            <a:r>
              <a:rPr lang="en-US" altLang="vi-VN" sz="2200" dirty="0"/>
              <a:t> </a:t>
            </a:r>
            <a:r>
              <a:rPr lang="en-US" altLang="vi-VN" sz="2200" dirty="0" err="1"/>
              <a:t>thiết</a:t>
            </a:r>
            <a:r>
              <a:rPr lang="en-US" altLang="vi-VN" sz="2200" dirty="0"/>
              <a:t> </a:t>
            </a:r>
            <a:r>
              <a:rPr lang="en-US" altLang="vi-VN" sz="2200" dirty="0" err="1"/>
              <a:t>kế</a:t>
            </a:r>
            <a:r>
              <a:rPr lang="en-US" altLang="vi-VN" sz="2200" dirty="0"/>
              <a:t> </a:t>
            </a:r>
            <a:r>
              <a:rPr lang="en-US" altLang="vi-VN" sz="2200" dirty="0" err="1"/>
              <a:t>và</a:t>
            </a:r>
            <a:r>
              <a:rPr lang="en-US" altLang="vi-VN" sz="2200" dirty="0"/>
              <a:t> </a:t>
            </a:r>
            <a:r>
              <a:rPr lang="en-US" altLang="vi-VN" sz="2200" dirty="0" err="1"/>
              <a:t>bố</a:t>
            </a:r>
            <a:r>
              <a:rPr lang="en-US" altLang="vi-VN" sz="2200" dirty="0"/>
              <a:t> </a:t>
            </a:r>
            <a:r>
              <a:rPr lang="en-US" altLang="vi-VN" sz="2200" dirty="0" err="1"/>
              <a:t>cục</a:t>
            </a:r>
            <a:r>
              <a:rPr lang="en-US" altLang="vi-VN" sz="2200" dirty="0"/>
              <a:t> </a:t>
            </a:r>
            <a:r>
              <a:rPr lang="en-US" altLang="vi-VN" sz="2200" dirty="0" err="1"/>
              <a:t>hấp</a:t>
            </a:r>
            <a:r>
              <a:rPr lang="en-US" altLang="vi-VN" sz="2200" dirty="0"/>
              <a:t> </a:t>
            </a:r>
            <a:r>
              <a:rPr lang="en-US" altLang="vi-VN" sz="2200" dirty="0" err="1"/>
              <a:t>dẫn</a:t>
            </a:r>
            <a:endParaRPr lang="en-US" altLang="vi-VN" sz="2200" dirty="0"/>
          </a:p>
          <a:p>
            <a:r>
              <a:rPr lang="en-US" altLang="vi-VN" sz="2200" dirty="0" err="1"/>
              <a:t>Sử</a:t>
            </a:r>
            <a:r>
              <a:rPr lang="en-US" altLang="vi-VN" sz="2200" dirty="0"/>
              <a:t> </a:t>
            </a:r>
            <a:r>
              <a:rPr lang="en-US" altLang="vi-VN" sz="2200" dirty="0" err="1"/>
              <a:t>dụng</a:t>
            </a:r>
            <a:r>
              <a:rPr lang="en-US" altLang="vi-VN" sz="2200" dirty="0"/>
              <a:t> </a:t>
            </a:r>
            <a:r>
              <a:rPr lang="en-US" altLang="vi-VN" sz="2200" dirty="0" err="1"/>
              <a:t>các</a:t>
            </a:r>
            <a:r>
              <a:rPr lang="en-US" altLang="vi-VN" sz="2200" dirty="0"/>
              <a:t> </a:t>
            </a:r>
            <a:r>
              <a:rPr lang="en-US" altLang="vi-VN" sz="2200" dirty="0" err="1"/>
              <a:t>hình</a:t>
            </a:r>
            <a:r>
              <a:rPr lang="en-US" altLang="vi-VN" sz="2200" dirty="0"/>
              <a:t> </a:t>
            </a:r>
            <a:r>
              <a:rPr lang="en-US" altLang="vi-VN" sz="2200" dirty="0" err="1"/>
              <a:t>ảnh</a:t>
            </a:r>
            <a:r>
              <a:rPr lang="en-US" altLang="vi-VN" sz="2200" dirty="0"/>
              <a:t> </a:t>
            </a:r>
            <a:r>
              <a:rPr lang="en-US" altLang="vi-VN" sz="2200" dirty="0" err="1"/>
              <a:t>thuật</a:t>
            </a:r>
            <a:r>
              <a:rPr lang="en-US" altLang="vi-VN" sz="2200" dirty="0"/>
              <a:t> </a:t>
            </a:r>
            <a:r>
              <a:rPr lang="en-US" altLang="vi-VN" sz="2200" dirty="0" err="1"/>
              <a:t>ngữ</a:t>
            </a:r>
            <a:r>
              <a:rPr lang="en-US" altLang="vi-VN" sz="2200" dirty="0"/>
              <a:t> </a:t>
            </a:r>
            <a:r>
              <a:rPr lang="en-US" altLang="vi-VN" sz="2200" dirty="0" err="1"/>
              <a:t>quen</a:t>
            </a:r>
            <a:r>
              <a:rPr lang="en-US" altLang="vi-VN" sz="2200" dirty="0"/>
              <a:t> </a:t>
            </a:r>
            <a:r>
              <a:rPr lang="en-US" altLang="vi-VN" sz="2200" dirty="0" err="1"/>
              <a:t>thuộc</a:t>
            </a:r>
            <a:endParaRPr lang="en-US" altLang="vi-VN" sz="2200" dirty="0"/>
          </a:p>
          <a:p>
            <a:endParaRPr lang="en-US" altLang="vi-VN" dirty="0"/>
          </a:p>
        </p:txBody>
      </p:sp>
      <p:sp>
        <p:nvSpPr>
          <p:cNvPr id="2" name="Slide Number Placeholder 1">
            <a:extLst>
              <a:ext uri="{FF2B5EF4-FFF2-40B4-BE49-F238E27FC236}">
                <a16:creationId xmlns:a16="http://schemas.microsoft.com/office/drawing/2014/main" id="{B53D791A-6A77-4150-A7BD-E425B009A716}"/>
              </a:ext>
            </a:extLst>
          </p:cNvPr>
          <p:cNvSpPr>
            <a:spLocks noGrp="1"/>
          </p:cNvSpPr>
          <p:nvPr>
            <p:ph type="sldNum" sz="quarter" idx="12"/>
          </p:nvPr>
        </p:nvSpPr>
        <p:spPr/>
        <p:txBody>
          <a:bodyPr/>
          <a:lstStyle/>
          <a:p>
            <a:fld id="{75AD155E-7EA3-EA46-B9DC-061AAF62E150}" type="slidenum">
              <a:rPr lang="en-US" smtClean="0"/>
              <a:pPr/>
              <a:t>96</a:t>
            </a:fld>
            <a:endParaRPr lang="en-US" dirty="0"/>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6CD073E6-6349-4985-8F1D-1B4EF28BD093}"/>
              </a:ext>
            </a:extLst>
          </p:cNvPr>
          <p:cNvSpPr>
            <a:spLocks noGrp="1" noChangeArrowheads="1"/>
          </p:cNvSpPr>
          <p:nvPr>
            <p:ph type="title"/>
          </p:nvPr>
        </p:nvSpPr>
        <p:spPr/>
        <p:txBody>
          <a:bodyPr/>
          <a:lstStyle/>
          <a:p>
            <a:r>
              <a:rPr lang="en-US" altLang="vi-VN" dirty="0" err="1"/>
              <a:t>Thiết</a:t>
            </a:r>
            <a:r>
              <a:rPr lang="en-US" altLang="vi-VN" dirty="0"/>
              <a:t> </a:t>
            </a:r>
            <a:r>
              <a:rPr lang="en-US" altLang="vi-VN" dirty="0" err="1"/>
              <a:t>kế</a:t>
            </a:r>
            <a:r>
              <a:rPr lang="en-US" altLang="vi-VN" dirty="0"/>
              <a:t> </a:t>
            </a:r>
            <a:r>
              <a:rPr lang="en-US" altLang="vi-VN" dirty="0" err="1"/>
              <a:t>rõ</a:t>
            </a:r>
            <a:r>
              <a:rPr lang="en-US" altLang="vi-VN" dirty="0"/>
              <a:t> </a:t>
            </a:r>
            <a:r>
              <a:rPr lang="en-US" altLang="vi-VN" dirty="0" err="1"/>
              <a:t>ràng</a:t>
            </a:r>
            <a:endParaRPr lang="en-US" altLang="vi-VN" dirty="0"/>
          </a:p>
        </p:txBody>
      </p:sp>
      <p:sp>
        <p:nvSpPr>
          <p:cNvPr id="154627" name="Content Placeholder 2">
            <a:extLst>
              <a:ext uri="{FF2B5EF4-FFF2-40B4-BE49-F238E27FC236}">
                <a16:creationId xmlns:a16="http://schemas.microsoft.com/office/drawing/2014/main" id="{DE2D69DF-271C-4DD2-8470-DF7E98AE65E1}"/>
              </a:ext>
            </a:extLst>
          </p:cNvPr>
          <p:cNvSpPr>
            <a:spLocks noGrp="1" noChangeArrowheads="1"/>
          </p:cNvSpPr>
          <p:nvPr>
            <p:ph idx="1"/>
          </p:nvPr>
        </p:nvSpPr>
        <p:spPr>
          <a:xfrm>
            <a:off x="2929467" y="1602225"/>
            <a:ext cx="5757332" cy="4890650"/>
          </a:xfrm>
        </p:spPr>
        <p:txBody>
          <a:bodyPr/>
          <a:lstStyle/>
          <a:p>
            <a:r>
              <a:rPr lang="en-US" altLang="vi-VN" dirty="0" err="1"/>
              <a:t>Cụ</a:t>
            </a:r>
            <a:r>
              <a:rPr lang="en-US" altLang="vi-VN" dirty="0"/>
              <a:t> </a:t>
            </a:r>
            <a:r>
              <a:rPr lang="en-US" altLang="vi-VN" dirty="0" err="1"/>
              <a:t>thể</a:t>
            </a:r>
            <a:endParaRPr lang="en-US" altLang="vi-VN" dirty="0"/>
          </a:p>
          <a:p>
            <a:r>
              <a:rPr lang="en-US" altLang="vi-VN" dirty="0" err="1"/>
              <a:t>Dễ</a:t>
            </a:r>
            <a:r>
              <a:rPr lang="en-US" altLang="vi-VN" dirty="0"/>
              <a:t> </a:t>
            </a:r>
            <a:r>
              <a:rPr lang="en-US" altLang="vi-VN" dirty="0" err="1"/>
              <a:t>học</a:t>
            </a:r>
            <a:endParaRPr lang="en-US" altLang="vi-VN" dirty="0"/>
          </a:p>
          <a:p>
            <a:r>
              <a:rPr lang="en-US" altLang="vi-VN" dirty="0" err="1"/>
              <a:t>Dễ</a:t>
            </a:r>
            <a:r>
              <a:rPr lang="en-US" altLang="vi-VN" dirty="0"/>
              <a:t> </a:t>
            </a:r>
            <a:r>
              <a:rPr lang="en-US" altLang="vi-VN" dirty="0" err="1"/>
              <a:t>nhớ</a:t>
            </a:r>
            <a:endParaRPr lang="en-US" altLang="vi-VN" dirty="0"/>
          </a:p>
          <a:p>
            <a:r>
              <a:rPr lang="en-US" altLang="vi-VN" dirty="0" err="1"/>
              <a:t>Dễ</a:t>
            </a:r>
            <a:r>
              <a:rPr lang="en-US" altLang="vi-VN" dirty="0"/>
              <a:t> </a:t>
            </a:r>
            <a:r>
              <a:rPr lang="en-US" altLang="vi-VN" dirty="0" err="1"/>
              <a:t>đoán</a:t>
            </a:r>
            <a:endParaRPr lang="en-US" altLang="vi-VN" dirty="0"/>
          </a:p>
          <a:p>
            <a:r>
              <a:rPr lang="en-US" altLang="vi-VN" dirty="0" err="1"/>
              <a:t>Logíc</a:t>
            </a:r>
            <a:endParaRPr lang="en-US" altLang="vi-VN" dirty="0"/>
          </a:p>
          <a:p>
            <a:pPr>
              <a:buFont typeface="Wingdings" panose="05000000000000000000" pitchFamily="2" charset="2"/>
              <a:buNone/>
            </a:pPr>
            <a:endParaRPr lang="en-US" altLang="vi-VN" dirty="0"/>
          </a:p>
          <a:p>
            <a:endParaRPr lang="en-US" altLang="vi-VN" dirty="0"/>
          </a:p>
        </p:txBody>
      </p:sp>
      <p:sp>
        <p:nvSpPr>
          <p:cNvPr id="2" name="Slide Number Placeholder 1">
            <a:extLst>
              <a:ext uri="{FF2B5EF4-FFF2-40B4-BE49-F238E27FC236}">
                <a16:creationId xmlns:a16="http://schemas.microsoft.com/office/drawing/2014/main" id="{23CCEE54-9FCA-4AB5-88A8-D4D6404E6FDB}"/>
              </a:ext>
            </a:extLst>
          </p:cNvPr>
          <p:cNvSpPr>
            <a:spLocks noGrp="1"/>
          </p:cNvSpPr>
          <p:nvPr>
            <p:ph type="sldNum" sz="quarter" idx="12"/>
          </p:nvPr>
        </p:nvSpPr>
        <p:spPr/>
        <p:txBody>
          <a:bodyPr/>
          <a:lstStyle/>
          <a:p>
            <a:fld id="{75AD155E-7EA3-EA46-B9DC-061AAF62E150}" type="slidenum">
              <a:rPr lang="en-US" smtClean="0"/>
              <a:pPr/>
              <a:t>97</a:t>
            </a:fld>
            <a:endParaRPr lang="en-US" dirty="0"/>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57E35C72-44DE-424E-BE2B-D80C1BA9C7C2}"/>
              </a:ext>
            </a:extLst>
          </p:cNvPr>
          <p:cNvSpPr>
            <a:spLocks noGrp="1" noChangeArrowheads="1"/>
          </p:cNvSpPr>
          <p:nvPr>
            <p:ph type="title"/>
          </p:nvPr>
        </p:nvSpPr>
        <p:spPr/>
        <p:txBody>
          <a:bodyPr/>
          <a:lstStyle/>
          <a:p>
            <a:r>
              <a:rPr lang="en-US" altLang="vi-VN"/>
              <a:t>Giao diện dễ sử dụng</a:t>
            </a:r>
          </a:p>
        </p:txBody>
      </p:sp>
      <p:sp>
        <p:nvSpPr>
          <p:cNvPr id="155651" name="Content Placeholder 2">
            <a:extLst>
              <a:ext uri="{FF2B5EF4-FFF2-40B4-BE49-F238E27FC236}">
                <a16:creationId xmlns:a16="http://schemas.microsoft.com/office/drawing/2014/main" id="{9548AE25-2AB5-4854-9CC0-3E583DAB07A2}"/>
              </a:ext>
            </a:extLst>
          </p:cNvPr>
          <p:cNvSpPr>
            <a:spLocks noGrp="1" noChangeArrowheads="1"/>
          </p:cNvSpPr>
          <p:nvPr>
            <p:ph idx="1"/>
          </p:nvPr>
        </p:nvSpPr>
        <p:spPr/>
        <p:txBody>
          <a:bodyPr/>
          <a:lstStyle/>
          <a:p>
            <a:r>
              <a:rPr lang="en-US" altLang="vi-VN" dirty="0" err="1"/>
              <a:t>Gắn</a:t>
            </a:r>
            <a:r>
              <a:rPr lang="en-US" altLang="vi-VN" dirty="0"/>
              <a:t> </a:t>
            </a:r>
            <a:r>
              <a:rPr lang="en-US" altLang="vi-VN" i="1" dirty="0" err="1"/>
              <a:t>nhãn</a:t>
            </a:r>
            <a:r>
              <a:rPr lang="en-US" altLang="vi-VN" dirty="0"/>
              <a:t> </a:t>
            </a:r>
            <a:r>
              <a:rPr lang="en-US" altLang="vi-VN" dirty="0" err="1"/>
              <a:t>rõ</a:t>
            </a:r>
            <a:r>
              <a:rPr lang="en-US" altLang="vi-VN" dirty="0"/>
              <a:t> </a:t>
            </a:r>
            <a:r>
              <a:rPr lang="en-US" altLang="vi-VN" dirty="0" err="1"/>
              <a:t>ràng</a:t>
            </a:r>
            <a:r>
              <a:rPr lang="en-US" altLang="vi-VN" dirty="0"/>
              <a:t> </a:t>
            </a:r>
            <a:r>
              <a:rPr lang="en-US" altLang="vi-VN" dirty="0" err="1"/>
              <a:t>cho</a:t>
            </a:r>
            <a:r>
              <a:rPr lang="en-US" altLang="vi-VN" dirty="0"/>
              <a:t> </a:t>
            </a:r>
            <a:r>
              <a:rPr lang="en-US" altLang="vi-VN" dirty="0" err="1"/>
              <a:t>các</a:t>
            </a:r>
            <a:r>
              <a:rPr lang="en-US" altLang="vi-VN" dirty="0"/>
              <a:t> icon, control, button</a:t>
            </a:r>
          </a:p>
          <a:p>
            <a:r>
              <a:rPr lang="en-US" altLang="vi-VN" dirty="0" err="1"/>
              <a:t>Sử</a:t>
            </a:r>
            <a:r>
              <a:rPr lang="en-US" altLang="vi-VN" dirty="0"/>
              <a:t> </a:t>
            </a:r>
            <a:r>
              <a:rPr lang="en-US" altLang="vi-VN" dirty="0" err="1"/>
              <a:t>dụng</a:t>
            </a:r>
            <a:r>
              <a:rPr lang="en-US" altLang="vi-VN" dirty="0"/>
              <a:t> </a:t>
            </a:r>
            <a:r>
              <a:rPr lang="en-US" altLang="vi-VN" dirty="0" err="1"/>
              <a:t>các</a:t>
            </a:r>
            <a:r>
              <a:rPr lang="en-US" altLang="vi-VN" dirty="0"/>
              <a:t> </a:t>
            </a:r>
            <a:r>
              <a:rPr lang="en-US" altLang="vi-VN" i="1" dirty="0" err="1"/>
              <a:t>hình</a:t>
            </a:r>
            <a:r>
              <a:rPr lang="en-US" altLang="vi-VN" i="1" dirty="0"/>
              <a:t> </a:t>
            </a:r>
            <a:r>
              <a:rPr lang="en-US" altLang="vi-VN" i="1" dirty="0" err="1"/>
              <a:t>ảnh</a:t>
            </a:r>
            <a:r>
              <a:rPr lang="en-US" altLang="vi-VN" i="1" dirty="0"/>
              <a:t> </a:t>
            </a:r>
            <a:r>
              <a:rPr lang="en-US" altLang="vi-VN" dirty="0" err="1"/>
              <a:t>chính</a:t>
            </a:r>
            <a:r>
              <a:rPr lang="en-US" altLang="vi-VN" dirty="0"/>
              <a:t> </a:t>
            </a:r>
            <a:r>
              <a:rPr lang="en-US" altLang="vi-VN" dirty="0" err="1"/>
              <a:t>xác</a:t>
            </a:r>
            <a:r>
              <a:rPr lang="en-US" altLang="vi-VN" dirty="0"/>
              <a:t>, </a:t>
            </a:r>
            <a:r>
              <a:rPr lang="en-US" altLang="vi-VN" dirty="0" err="1"/>
              <a:t>tránh</a:t>
            </a:r>
            <a:r>
              <a:rPr lang="en-US" altLang="vi-VN" dirty="0"/>
              <a:t> </a:t>
            </a:r>
            <a:r>
              <a:rPr lang="en-US" altLang="vi-VN" dirty="0" err="1"/>
              <a:t>nhầm</a:t>
            </a:r>
            <a:r>
              <a:rPr lang="en-US" altLang="vi-VN" dirty="0"/>
              <a:t> </a:t>
            </a:r>
            <a:r>
              <a:rPr lang="en-US" altLang="vi-VN" dirty="0" err="1"/>
              <a:t>lẫn</a:t>
            </a:r>
            <a:r>
              <a:rPr lang="en-US" altLang="vi-VN" dirty="0"/>
              <a:t>, </a:t>
            </a:r>
            <a:r>
              <a:rPr lang="en-US" altLang="vi-VN" dirty="0" err="1"/>
              <a:t>đa</a:t>
            </a:r>
            <a:r>
              <a:rPr lang="en-US" altLang="vi-VN" dirty="0"/>
              <a:t> </a:t>
            </a:r>
            <a:r>
              <a:rPr lang="en-US" altLang="vi-VN" dirty="0" err="1"/>
              <a:t>nghĩa</a:t>
            </a:r>
            <a:r>
              <a:rPr lang="en-US" altLang="vi-VN" dirty="0"/>
              <a:t>..</a:t>
            </a:r>
          </a:p>
          <a:p>
            <a:r>
              <a:rPr lang="en-US" altLang="vi-VN" dirty="0" err="1"/>
              <a:t>Thông</a:t>
            </a:r>
            <a:r>
              <a:rPr lang="en-US" altLang="vi-VN" dirty="0"/>
              <a:t> </a:t>
            </a:r>
            <a:r>
              <a:rPr lang="en-US" altLang="vi-VN" dirty="0" err="1"/>
              <a:t>điệp</a:t>
            </a:r>
            <a:r>
              <a:rPr lang="en-US" altLang="vi-VN" dirty="0"/>
              <a:t> </a:t>
            </a:r>
            <a:r>
              <a:rPr lang="en-US" altLang="vi-VN" dirty="0" err="1"/>
              <a:t>dễ</a:t>
            </a:r>
            <a:r>
              <a:rPr lang="en-US" altLang="vi-VN" dirty="0"/>
              <a:t> </a:t>
            </a:r>
            <a:r>
              <a:rPr lang="en-US" altLang="vi-VN" dirty="0" err="1"/>
              <a:t>hiểu</a:t>
            </a:r>
            <a:endParaRPr lang="en-US" altLang="vi-VN" dirty="0"/>
          </a:p>
          <a:p>
            <a:r>
              <a:rPr lang="en-US" altLang="vi-VN" i="1" dirty="0" err="1"/>
              <a:t>Hiện</a:t>
            </a:r>
            <a:r>
              <a:rPr lang="en-US" altLang="vi-VN" i="1" dirty="0"/>
              <a:t>/</a:t>
            </a:r>
            <a:r>
              <a:rPr lang="en-US" altLang="vi-VN" i="1" dirty="0" err="1"/>
              <a:t>ẩn</a:t>
            </a:r>
            <a:r>
              <a:rPr lang="en-US" altLang="vi-VN" dirty="0"/>
              <a:t> </a:t>
            </a:r>
            <a:r>
              <a:rPr lang="en-US" altLang="vi-VN" dirty="0" err="1"/>
              <a:t>các</a:t>
            </a:r>
            <a:r>
              <a:rPr lang="en-US" altLang="vi-VN" dirty="0"/>
              <a:t> </a:t>
            </a:r>
            <a:r>
              <a:rPr lang="en-US" altLang="vi-VN" dirty="0" err="1"/>
              <a:t>thao</a:t>
            </a:r>
            <a:r>
              <a:rPr lang="en-US" altLang="vi-VN" dirty="0"/>
              <a:t> </a:t>
            </a:r>
            <a:r>
              <a:rPr lang="en-US" altLang="vi-VN" dirty="0" err="1"/>
              <a:t>tác</a:t>
            </a:r>
            <a:r>
              <a:rPr lang="en-US" altLang="vi-VN" dirty="0"/>
              <a:t> </a:t>
            </a:r>
            <a:r>
              <a:rPr lang="en-US" altLang="vi-VN" dirty="0" err="1"/>
              <a:t>khả</a:t>
            </a:r>
            <a:r>
              <a:rPr lang="en-US" altLang="vi-VN" dirty="0"/>
              <a:t> </a:t>
            </a:r>
            <a:r>
              <a:rPr lang="en-US" altLang="vi-VN" dirty="0" err="1"/>
              <a:t>dụng</a:t>
            </a:r>
            <a:endParaRPr lang="en-US" altLang="vi-VN" dirty="0"/>
          </a:p>
          <a:p>
            <a:r>
              <a:rPr lang="en-US" altLang="vi-VN" dirty="0" err="1"/>
              <a:t>Có</a:t>
            </a:r>
            <a:r>
              <a:rPr lang="en-US" altLang="vi-VN" dirty="0"/>
              <a:t> </a:t>
            </a:r>
            <a:r>
              <a:rPr lang="en-US" altLang="vi-VN" dirty="0" err="1"/>
              <a:t>thể</a:t>
            </a:r>
            <a:r>
              <a:rPr lang="en-US" altLang="vi-VN" dirty="0"/>
              <a:t> </a:t>
            </a:r>
            <a:r>
              <a:rPr lang="en-US" altLang="vi-VN" i="1" dirty="0" err="1"/>
              <a:t>chuyển</a:t>
            </a:r>
            <a:r>
              <a:rPr lang="en-US" altLang="vi-VN" i="1" dirty="0"/>
              <a:t> </a:t>
            </a:r>
            <a:r>
              <a:rPr lang="en-US" altLang="vi-VN" i="1" dirty="0" err="1"/>
              <a:t>đổi</a:t>
            </a:r>
            <a:r>
              <a:rPr lang="en-US" altLang="vi-VN" i="1" dirty="0"/>
              <a:t> </a:t>
            </a:r>
            <a:r>
              <a:rPr lang="en-US" altLang="vi-VN" dirty="0" err="1"/>
              <a:t>các</a:t>
            </a:r>
            <a:r>
              <a:rPr lang="en-US" altLang="vi-VN" dirty="0"/>
              <a:t> </a:t>
            </a:r>
            <a:r>
              <a:rPr lang="en-US" altLang="vi-VN" dirty="0" err="1"/>
              <a:t>bản</a:t>
            </a:r>
            <a:r>
              <a:rPr lang="en-US" altLang="vi-VN" dirty="0"/>
              <a:t> </a:t>
            </a:r>
            <a:r>
              <a:rPr lang="en-US" altLang="vi-VN" dirty="0" err="1"/>
              <a:t>ghi</a:t>
            </a:r>
            <a:r>
              <a:rPr lang="en-US" altLang="vi-VN" dirty="0"/>
              <a:t>, </a:t>
            </a:r>
            <a:r>
              <a:rPr lang="en-US" altLang="vi-VN" dirty="0" err="1"/>
              <a:t>các</a:t>
            </a:r>
            <a:r>
              <a:rPr lang="en-US" altLang="vi-VN" dirty="0"/>
              <a:t> </a:t>
            </a:r>
            <a:r>
              <a:rPr lang="en-US" altLang="vi-VN" dirty="0" err="1"/>
              <a:t>màn</a:t>
            </a:r>
            <a:r>
              <a:rPr lang="en-US" altLang="vi-VN" dirty="0"/>
              <a:t> </a:t>
            </a:r>
            <a:r>
              <a:rPr lang="en-US" altLang="vi-VN" dirty="0" err="1"/>
              <a:t>hình</a:t>
            </a:r>
            <a:r>
              <a:rPr lang="en-US" altLang="vi-VN" dirty="0"/>
              <a:t>,..</a:t>
            </a:r>
          </a:p>
        </p:txBody>
      </p:sp>
      <p:sp>
        <p:nvSpPr>
          <p:cNvPr id="2" name="Slide Number Placeholder 1">
            <a:extLst>
              <a:ext uri="{FF2B5EF4-FFF2-40B4-BE49-F238E27FC236}">
                <a16:creationId xmlns:a16="http://schemas.microsoft.com/office/drawing/2014/main" id="{A2EA47AC-CBB4-403B-82DD-D680011F155C}"/>
              </a:ext>
            </a:extLst>
          </p:cNvPr>
          <p:cNvSpPr>
            <a:spLocks noGrp="1"/>
          </p:cNvSpPr>
          <p:nvPr>
            <p:ph type="sldNum" sz="quarter" idx="12"/>
          </p:nvPr>
        </p:nvSpPr>
        <p:spPr/>
        <p:txBody>
          <a:bodyPr/>
          <a:lstStyle/>
          <a:p>
            <a:fld id="{75AD155E-7EA3-EA46-B9DC-061AAF62E150}" type="slidenum">
              <a:rPr lang="en-US" smtClean="0"/>
              <a:pPr/>
              <a:t>98</a:t>
            </a:fld>
            <a:endParaRPr lang="en-US" dirty="0"/>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27779073-8706-4FE4-9466-DE29143BC0A4}"/>
              </a:ext>
            </a:extLst>
          </p:cNvPr>
          <p:cNvSpPr>
            <a:spLocks noGrp="1" noChangeArrowheads="1"/>
          </p:cNvSpPr>
          <p:nvPr>
            <p:ph type="title"/>
          </p:nvPr>
        </p:nvSpPr>
        <p:spPr/>
        <p:txBody>
          <a:bodyPr/>
          <a:lstStyle/>
          <a:p>
            <a:r>
              <a:rPr lang="en-US" altLang="vi-VN"/>
              <a:t>Nâng cao năng suất người dùng</a:t>
            </a:r>
          </a:p>
        </p:txBody>
      </p:sp>
      <p:sp>
        <p:nvSpPr>
          <p:cNvPr id="156675" name="Content Placeholder 2">
            <a:extLst>
              <a:ext uri="{FF2B5EF4-FFF2-40B4-BE49-F238E27FC236}">
                <a16:creationId xmlns:a16="http://schemas.microsoft.com/office/drawing/2014/main" id="{63E6C59A-1A74-4B61-BBD3-3F85DC421C22}"/>
              </a:ext>
            </a:extLst>
          </p:cNvPr>
          <p:cNvSpPr>
            <a:spLocks noGrp="1" noChangeArrowheads="1"/>
          </p:cNvSpPr>
          <p:nvPr>
            <p:ph idx="1"/>
          </p:nvPr>
        </p:nvSpPr>
        <p:spPr/>
        <p:txBody>
          <a:bodyPr>
            <a:normAutofit/>
          </a:bodyPr>
          <a:lstStyle/>
          <a:p>
            <a:r>
              <a:rPr lang="en-US" altLang="zh-CN" sz="2200" dirty="0" err="1">
                <a:ea typeface="SimSun" panose="02010600030101010101" pitchFamily="2" charset="-122"/>
              </a:rPr>
              <a:t>Tổ</a:t>
            </a:r>
            <a:r>
              <a:rPr lang="en-US" altLang="zh-CN" sz="2200" dirty="0">
                <a:ea typeface="SimSun" panose="02010600030101010101" pitchFamily="2" charset="-122"/>
              </a:rPr>
              <a:t> </a:t>
            </a:r>
            <a:r>
              <a:rPr lang="en-US" altLang="zh-CN" sz="2200" dirty="0" err="1">
                <a:ea typeface="SimSun" panose="02010600030101010101" pitchFamily="2" charset="-122"/>
              </a:rPr>
              <a:t>chức</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tác</a:t>
            </a:r>
            <a:r>
              <a:rPr lang="en-US" altLang="zh-CN" sz="2200" dirty="0">
                <a:ea typeface="SimSun" panose="02010600030101010101" pitchFamily="2" charset="-122"/>
              </a:rPr>
              <a:t> </a:t>
            </a:r>
            <a:r>
              <a:rPr lang="en-US" altLang="zh-CN" sz="2200" dirty="0" err="1">
                <a:ea typeface="SimSun" panose="02010600030101010101" pitchFamily="2" charset="-122"/>
              </a:rPr>
              <a:t>vụ</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thao</a:t>
            </a:r>
            <a:r>
              <a:rPr lang="en-US" altLang="zh-CN" sz="2200" dirty="0">
                <a:ea typeface="SimSun" panose="02010600030101010101" pitchFamily="2" charset="-122"/>
              </a:rPr>
              <a:t> </a:t>
            </a:r>
            <a:r>
              <a:rPr lang="en-US" altLang="zh-CN" sz="2200" dirty="0" err="1">
                <a:ea typeface="SimSun" panose="02010600030101010101" pitchFamily="2" charset="-122"/>
              </a:rPr>
              <a:t>tác</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chức</a:t>
            </a:r>
            <a:r>
              <a:rPr lang="en-US" altLang="zh-CN" sz="2200" dirty="0">
                <a:ea typeface="SimSun" panose="02010600030101010101" pitchFamily="2" charset="-122"/>
              </a:rPr>
              <a:t> </a:t>
            </a:r>
            <a:r>
              <a:rPr lang="en-US" altLang="zh-CN" sz="2200" dirty="0" err="1">
                <a:ea typeface="SimSun" panose="02010600030101010101" pitchFamily="2" charset="-122"/>
              </a:rPr>
              <a:t>năng</a:t>
            </a:r>
            <a:r>
              <a:rPr lang="en-US" altLang="zh-CN" sz="2200" dirty="0">
                <a:ea typeface="SimSun" panose="02010600030101010101" pitchFamily="2" charset="-122"/>
              </a:rPr>
              <a:t> </a:t>
            </a:r>
            <a:r>
              <a:rPr lang="en-US" altLang="zh-CN" sz="2200" dirty="0" err="1">
                <a:ea typeface="SimSun" panose="02010600030101010101" pitchFamily="2" charset="-122"/>
              </a:rPr>
              <a:t>gần</a:t>
            </a:r>
            <a:r>
              <a:rPr lang="en-US" altLang="zh-CN" sz="2200" dirty="0">
                <a:ea typeface="SimSun" panose="02010600030101010101" pitchFamily="2" charset="-122"/>
              </a:rPr>
              <a:t> </a:t>
            </a:r>
            <a:r>
              <a:rPr lang="en-US" altLang="zh-CN" sz="2200" dirty="0" err="1">
                <a:ea typeface="SimSun" panose="02010600030101010101" pitchFamily="2" charset="-122"/>
              </a:rPr>
              <a:t>gũi</a:t>
            </a:r>
            <a:r>
              <a:rPr lang="en-US" altLang="zh-CN" sz="2200" dirty="0">
                <a:ea typeface="SimSun" panose="02010600030101010101" pitchFamily="2" charset="-122"/>
              </a:rPr>
              <a:t> </a:t>
            </a:r>
            <a:r>
              <a:rPr lang="en-US" altLang="zh-CN" sz="2200" i="1" dirty="0" err="1">
                <a:ea typeface="SimSun" panose="02010600030101010101" pitchFamily="2" charset="-122"/>
              </a:rPr>
              <a:t>với</a:t>
            </a:r>
            <a:r>
              <a:rPr lang="en-US" altLang="zh-CN" sz="2200" i="1" dirty="0">
                <a:ea typeface="SimSun" panose="02010600030101010101" pitchFamily="2" charset="-122"/>
              </a:rPr>
              <a:t> </a:t>
            </a:r>
            <a:r>
              <a:rPr lang="en-US" altLang="zh-CN" sz="2200" i="1" dirty="0" err="1">
                <a:ea typeface="SimSun" panose="02010600030101010101" pitchFamily="2" charset="-122"/>
              </a:rPr>
              <a:t>hoạt</a:t>
            </a:r>
            <a:r>
              <a:rPr lang="en-US" altLang="zh-CN" sz="2200" i="1" dirty="0">
                <a:ea typeface="SimSun" panose="02010600030101010101" pitchFamily="2" charset="-122"/>
              </a:rPr>
              <a:t> </a:t>
            </a:r>
            <a:r>
              <a:rPr lang="en-US" altLang="zh-CN" sz="2200" i="1" dirty="0" err="1">
                <a:ea typeface="SimSun" panose="02010600030101010101" pitchFamily="2" charset="-122"/>
              </a:rPr>
              <a:t>động</a:t>
            </a:r>
            <a:r>
              <a:rPr lang="en-US" altLang="zh-CN" sz="2200" i="1" dirty="0">
                <a:ea typeface="SimSun" panose="02010600030101010101" pitchFamily="2" charset="-122"/>
              </a:rPr>
              <a:t> </a:t>
            </a:r>
            <a:r>
              <a:rPr lang="en-US" altLang="zh-CN" sz="2200" i="1" dirty="0" err="1">
                <a:ea typeface="SimSun" panose="02010600030101010101" pitchFamily="2" charset="-122"/>
              </a:rPr>
              <a:t>kinh</a:t>
            </a:r>
            <a:r>
              <a:rPr lang="en-US" altLang="zh-CN" sz="2200" i="1" dirty="0">
                <a:ea typeface="SimSun" panose="02010600030101010101" pitchFamily="2" charset="-122"/>
              </a:rPr>
              <a:t> </a:t>
            </a:r>
            <a:r>
              <a:rPr lang="en-US" altLang="zh-CN" sz="2200" i="1" dirty="0" err="1">
                <a:ea typeface="SimSun" panose="02010600030101010101" pitchFamily="2" charset="-122"/>
              </a:rPr>
              <a:t>doanh</a:t>
            </a:r>
            <a:r>
              <a:rPr lang="en-US" altLang="zh-CN" sz="2200" dirty="0">
                <a:ea typeface="SimSun" panose="02010600030101010101" pitchFamily="2" charset="-122"/>
              </a:rPr>
              <a:t>: </a:t>
            </a:r>
            <a:r>
              <a:rPr lang="en-US" altLang="zh-CN" sz="2200" dirty="0" err="1">
                <a:ea typeface="SimSun" panose="02010600030101010101" pitchFamily="2" charset="-122"/>
              </a:rPr>
              <a:t>phân</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menu, </a:t>
            </a:r>
            <a:r>
              <a:rPr lang="en-US" altLang="zh-CN" sz="2200" dirty="0" err="1">
                <a:ea typeface="SimSun" panose="02010600030101010101" pitchFamily="2" charset="-122"/>
              </a:rPr>
              <a:t>sơ</a:t>
            </a:r>
            <a:r>
              <a:rPr lang="en-US" altLang="zh-CN" sz="2200" dirty="0">
                <a:ea typeface="SimSun" panose="02010600030101010101" pitchFamily="2" charset="-122"/>
              </a:rPr>
              <a:t> </a:t>
            </a:r>
            <a:r>
              <a:rPr lang="en-US" altLang="zh-CN" sz="2200" dirty="0" err="1">
                <a:ea typeface="SimSun" panose="02010600030101010101" pitchFamily="2" charset="-122"/>
              </a:rPr>
              <a:t>đồ</a:t>
            </a:r>
            <a:r>
              <a:rPr lang="en-US" altLang="zh-CN" sz="2200" dirty="0">
                <a:ea typeface="SimSun" panose="02010600030101010101" pitchFamily="2" charset="-122"/>
              </a:rPr>
              <a:t> </a:t>
            </a:r>
            <a:r>
              <a:rPr lang="en-US" altLang="zh-CN" sz="2200" dirty="0" err="1">
                <a:ea typeface="SimSun" panose="02010600030101010101" pitchFamily="2" charset="-122"/>
              </a:rPr>
              <a:t>cây</a:t>
            </a:r>
            <a:r>
              <a:rPr lang="en-US" altLang="zh-CN" sz="2200" dirty="0">
                <a:ea typeface="SimSun" panose="02010600030101010101" pitchFamily="2" charset="-122"/>
              </a:rPr>
              <a:t> logic </a:t>
            </a:r>
            <a:r>
              <a:rPr lang="en-US" altLang="zh-CN" sz="2200" dirty="0" err="1">
                <a:ea typeface="SimSun" panose="02010600030101010101" pitchFamily="2" charset="-122"/>
              </a:rPr>
              <a:t>phản</a:t>
            </a:r>
            <a:r>
              <a:rPr lang="en-US" altLang="zh-CN" sz="2200" dirty="0">
                <a:ea typeface="SimSun" panose="02010600030101010101" pitchFamily="2" charset="-122"/>
              </a:rPr>
              <a:t> </a:t>
            </a:r>
            <a:r>
              <a:rPr lang="en-US" altLang="zh-CN" sz="2200" dirty="0" err="1">
                <a:ea typeface="SimSun" panose="02010600030101010101" pitchFamily="2" charset="-122"/>
              </a:rPr>
              <a:t>ánh</a:t>
            </a:r>
            <a:r>
              <a:rPr lang="en-US" altLang="zh-CN" sz="2200" dirty="0">
                <a:ea typeface="SimSun" panose="02010600030101010101" pitchFamily="2" charset="-122"/>
              </a:rPr>
              <a:t> </a:t>
            </a:r>
            <a:r>
              <a:rPr lang="en-US" altLang="zh-CN" sz="2200" dirty="0" err="1">
                <a:ea typeface="SimSun" panose="02010600030101010101" pitchFamily="2" charset="-122"/>
              </a:rPr>
              <a:t>cách</a:t>
            </a:r>
            <a:r>
              <a:rPr lang="en-US" altLang="zh-CN" sz="2200" dirty="0">
                <a:ea typeface="SimSun" panose="02010600030101010101" pitchFamily="2" charset="-122"/>
              </a:rPr>
              <a:t> </a:t>
            </a:r>
            <a:r>
              <a:rPr lang="en-US" altLang="zh-CN" sz="2200" dirty="0" err="1">
                <a:ea typeface="SimSun" panose="02010600030101010101" pitchFamily="2" charset="-122"/>
              </a:rPr>
              <a:t>thức</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thực</a:t>
            </a:r>
            <a:r>
              <a:rPr lang="en-US" altLang="zh-CN" sz="2200" dirty="0">
                <a:ea typeface="SimSun" panose="02010600030101010101" pitchFamily="2" charset="-122"/>
              </a:rPr>
              <a:t> </a:t>
            </a:r>
            <a:r>
              <a:rPr lang="en-US" altLang="zh-CN" sz="2200" dirty="0" err="1">
                <a:ea typeface="SimSun" panose="02010600030101010101" pitchFamily="2" charset="-122"/>
              </a:rPr>
              <a:t>hiện</a:t>
            </a:r>
            <a:endParaRPr lang="en-US" altLang="zh-CN" sz="2200" dirty="0">
              <a:ea typeface="SimSun" panose="02010600030101010101" pitchFamily="2" charset="-122"/>
            </a:endParaRPr>
          </a:p>
          <a:p>
            <a:r>
              <a:rPr lang="en-US" altLang="zh-CN" sz="2200" dirty="0">
                <a:ea typeface="SimSun" panose="02010600030101010101" pitchFamily="2" charset="-122"/>
              </a:rPr>
              <a:t>Menu </a:t>
            </a:r>
            <a:r>
              <a:rPr lang="en-US" altLang="zh-CN" sz="2200" dirty="0" err="1">
                <a:ea typeface="SimSun" panose="02010600030101010101" pitchFamily="2" charset="-122"/>
              </a:rPr>
              <a:t>sắp</a:t>
            </a:r>
            <a:r>
              <a:rPr lang="en-US" altLang="zh-CN" sz="2200" dirty="0">
                <a:ea typeface="SimSun" panose="02010600030101010101" pitchFamily="2" charset="-122"/>
              </a:rPr>
              <a:t> </a:t>
            </a:r>
            <a:r>
              <a:rPr lang="en-US" altLang="zh-CN" sz="2200" dirty="0" err="1">
                <a:ea typeface="SimSun" panose="02010600030101010101" pitchFamily="2" charset="-122"/>
              </a:rPr>
              <a:t>xếp</a:t>
            </a:r>
            <a:r>
              <a:rPr lang="en-US" altLang="zh-CN" sz="2200" dirty="0">
                <a:ea typeface="SimSun" panose="02010600030101010101" pitchFamily="2" charset="-122"/>
              </a:rPr>
              <a:t> </a:t>
            </a:r>
            <a:r>
              <a:rPr lang="en-US" altLang="zh-CN" sz="2200" i="1" dirty="0">
                <a:ea typeface="SimSun" panose="02010600030101010101" pitchFamily="2" charset="-122"/>
              </a:rPr>
              <a:t>Alphabet</a:t>
            </a:r>
            <a:r>
              <a:rPr lang="en-US" altLang="zh-CN" sz="2200" dirty="0">
                <a:ea typeface="SimSun" panose="02010600030101010101" pitchFamily="2" charset="-122"/>
              </a:rPr>
              <a:t> hay </a:t>
            </a:r>
            <a:r>
              <a:rPr lang="en-US" altLang="zh-CN" sz="2200" dirty="0" err="1">
                <a:ea typeface="SimSun" panose="02010600030101010101" pitchFamily="2" charset="-122"/>
              </a:rPr>
              <a:t>tần</a:t>
            </a:r>
            <a:r>
              <a:rPr lang="en-US" altLang="zh-CN" sz="2200" dirty="0">
                <a:ea typeface="SimSun" panose="02010600030101010101" pitchFamily="2" charset="-122"/>
              </a:rPr>
              <a:t> </a:t>
            </a:r>
            <a:r>
              <a:rPr lang="en-US" altLang="zh-CN" sz="2200" dirty="0" err="1">
                <a:ea typeface="SimSun" panose="02010600030101010101" pitchFamily="2" charset="-122"/>
              </a:rPr>
              <a:t>suất</a:t>
            </a:r>
            <a:r>
              <a:rPr lang="en-US" altLang="zh-CN" sz="2200" dirty="0">
                <a:ea typeface="SimSun" panose="02010600030101010101" pitchFamily="2" charset="-122"/>
              </a:rPr>
              <a:t> </a:t>
            </a:r>
            <a:r>
              <a:rPr lang="en-US" altLang="zh-CN" sz="2200" dirty="0" err="1">
                <a:ea typeface="SimSun" panose="02010600030101010101" pitchFamily="2" charset="-122"/>
              </a:rPr>
              <a:t>thực</a:t>
            </a:r>
            <a:r>
              <a:rPr lang="en-US" altLang="zh-CN" sz="2200" dirty="0">
                <a:ea typeface="SimSun" panose="02010600030101010101" pitchFamily="2" charset="-122"/>
              </a:rPr>
              <a:t> </a:t>
            </a: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Để</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quyết</a:t>
            </a:r>
            <a:r>
              <a:rPr lang="en-US" altLang="zh-CN" sz="2200" dirty="0">
                <a:ea typeface="SimSun" panose="02010600030101010101" pitchFamily="2" charset="-122"/>
              </a:rPr>
              <a:t> </a:t>
            </a:r>
            <a:r>
              <a:rPr lang="en-US" altLang="zh-CN" sz="2200" dirty="0" err="1">
                <a:ea typeface="SimSun" panose="02010600030101010101" pitchFamily="2" charset="-122"/>
              </a:rPr>
              <a:t>định</a:t>
            </a:r>
            <a:endParaRPr lang="en-US" altLang="zh-CN" sz="2200" dirty="0">
              <a:ea typeface="SimSun" panose="02010600030101010101" pitchFamily="2" charset="-122"/>
            </a:endParaRPr>
          </a:p>
          <a:p>
            <a:r>
              <a:rPr lang="en-US" altLang="zh-CN" sz="2200" dirty="0" err="1">
                <a:ea typeface="SimSun" panose="02010600030101010101" pitchFamily="2" charset="-122"/>
              </a:rPr>
              <a:t>Cung</a:t>
            </a:r>
            <a:r>
              <a:rPr lang="en-US" altLang="zh-CN" sz="2200" dirty="0">
                <a:ea typeface="SimSun" panose="02010600030101010101" pitchFamily="2" charset="-122"/>
              </a:rPr>
              <a:t> </a:t>
            </a:r>
            <a:r>
              <a:rPr lang="en-US" altLang="zh-CN" sz="2200" dirty="0" err="1">
                <a:ea typeface="SimSun" panose="02010600030101010101" pitchFamily="2" charset="-122"/>
              </a:rPr>
              <a:t>cấp</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Shortcut, </a:t>
            </a:r>
            <a:r>
              <a:rPr lang="en-US" altLang="zh-CN" sz="2200" dirty="0" err="1">
                <a:ea typeface="SimSun" panose="02010600030101010101" pitchFamily="2" charset="-122"/>
              </a:rPr>
              <a:t>phím</a:t>
            </a:r>
            <a:r>
              <a:rPr lang="en-US" altLang="zh-CN" sz="2200" dirty="0">
                <a:ea typeface="SimSun" panose="02010600030101010101" pitchFamily="2" charset="-122"/>
              </a:rPr>
              <a:t> </a:t>
            </a:r>
            <a:r>
              <a:rPr lang="en-US" altLang="zh-CN" sz="2200" dirty="0" err="1">
                <a:ea typeface="SimSun" panose="02010600030101010101" pitchFamily="2" charset="-122"/>
              </a:rPr>
              <a:t>nóng</a:t>
            </a:r>
            <a:r>
              <a:rPr lang="en-US" altLang="zh-CN" sz="2200" dirty="0">
                <a:ea typeface="SimSun" panose="02010600030101010101" pitchFamily="2" charset="-122"/>
              </a:rPr>
              <a:t>, </a:t>
            </a:r>
            <a:r>
              <a:rPr lang="en-US" altLang="zh-CN" sz="2200" dirty="0" err="1">
                <a:ea typeface="SimSun" panose="02010600030101010101" pitchFamily="2" charset="-122"/>
              </a:rPr>
              <a:t>giá</a:t>
            </a:r>
            <a:r>
              <a:rPr lang="en-US" altLang="zh-CN" sz="2200" dirty="0">
                <a:ea typeface="SimSun" panose="02010600030101010101" pitchFamily="2" charset="-122"/>
              </a:rPr>
              <a:t> </a:t>
            </a:r>
            <a:r>
              <a:rPr lang="en-US" altLang="zh-CN" sz="2200" dirty="0" err="1">
                <a:ea typeface="SimSun" panose="02010600030101010101" pitchFamily="2" charset="-122"/>
              </a:rPr>
              <a:t>trị</a:t>
            </a:r>
            <a:r>
              <a:rPr lang="en-US" altLang="zh-CN" sz="2200" dirty="0">
                <a:ea typeface="SimSun" panose="02010600030101010101" pitchFamily="2" charset="-122"/>
              </a:rPr>
              <a:t> </a:t>
            </a:r>
            <a:r>
              <a:rPr lang="en-US" altLang="zh-CN" sz="2200" dirty="0" err="1">
                <a:ea typeface="SimSun" panose="02010600030101010101" pitchFamily="2" charset="-122"/>
              </a:rPr>
              <a:t>ngầm</a:t>
            </a:r>
            <a:r>
              <a:rPr lang="en-US" altLang="zh-CN" sz="2200" dirty="0">
                <a:ea typeface="SimSun" panose="02010600030101010101" pitchFamily="2" charset="-122"/>
              </a:rPr>
              <a:t> </a:t>
            </a:r>
            <a:r>
              <a:rPr lang="en-US" altLang="zh-CN" sz="2200" dirty="0" err="1">
                <a:ea typeface="SimSun" panose="02010600030101010101" pitchFamily="2" charset="-122"/>
              </a:rPr>
              <a:t>định</a:t>
            </a:r>
            <a:r>
              <a:rPr lang="en-US" altLang="zh-CN" sz="2200" dirty="0">
                <a:ea typeface="SimSun" panose="02010600030101010101" pitchFamily="2" charset="-122"/>
              </a:rPr>
              <a:t>, </a:t>
            </a:r>
            <a:r>
              <a:rPr lang="en-US" altLang="zh-CN" sz="2200" dirty="0" err="1">
                <a:ea typeface="SimSun" panose="02010600030101010101" pitchFamily="2" charset="-122"/>
              </a:rPr>
              <a:t>bản</a:t>
            </a:r>
            <a:r>
              <a:rPr lang="en-US" altLang="zh-CN" sz="2200" dirty="0">
                <a:ea typeface="SimSun" panose="02010600030101010101" pitchFamily="2" charset="-122"/>
              </a:rPr>
              <a:t> </a:t>
            </a:r>
            <a:r>
              <a:rPr lang="en-US" altLang="zh-CN" sz="2200" dirty="0" err="1">
                <a:ea typeface="SimSun" panose="02010600030101010101" pitchFamily="2" charset="-122"/>
              </a:rPr>
              <a:t>ghi</a:t>
            </a:r>
            <a:r>
              <a:rPr lang="en-US" altLang="zh-CN" sz="2200" dirty="0">
                <a:ea typeface="SimSun" panose="02010600030101010101" pitchFamily="2" charset="-122"/>
              </a:rPr>
              <a:t> </a:t>
            </a:r>
            <a:r>
              <a:rPr lang="en-US" altLang="zh-CN" sz="2200" dirty="0" err="1">
                <a:ea typeface="SimSun" panose="02010600030101010101" pitchFamily="2" charset="-122"/>
              </a:rPr>
              <a:t>trùng</a:t>
            </a:r>
            <a:r>
              <a:rPr lang="en-US" altLang="zh-CN" sz="2200" dirty="0">
                <a:ea typeface="SimSun" panose="02010600030101010101" pitchFamily="2" charset="-122"/>
              </a:rPr>
              <a:t> </a:t>
            </a:r>
            <a:r>
              <a:rPr lang="en-US" altLang="zh-CN" sz="2200" dirty="0" err="1">
                <a:ea typeface="SimSun" panose="02010600030101010101" pitchFamily="2" charset="-122"/>
              </a:rPr>
              <a:t>lặp</a:t>
            </a:r>
            <a:r>
              <a:rPr lang="en-US" altLang="zh-CN" sz="2200" dirty="0">
                <a:ea typeface="SimSun" panose="02010600030101010101" pitchFamily="2" charset="-122"/>
              </a:rPr>
              <a:t>, </a:t>
            </a:r>
            <a:r>
              <a:rPr lang="en-US" altLang="zh-CN" sz="2200" dirty="0" err="1">
                <a:ea typeface="SimSun" panose="02010600030101010101" pitchFamily="2" charset="-122"/>
              </a:rPr>
              <a:t>hiện</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dirty="0" err="1">
                <a:ea typeface="SimSun" panose="02010600030101010101" pitchFamily="2" charset="-122"/>
              </a:rPr>
              <a:t>giá</a:t>
            </a:r>
            <a:r>
              <a:rPr lang="en-US" altLang="zh-CN" sz="2200" dirty="0">
                <a:ea typeface="SimSun" panose="02010600030101010101" pitchFamily="2" charset="-122"/>
              </a:rPr>
              <a:t> </a:t>
            </a:r>
            <a:r>
              <a:rPr lang="en-US" altLang="zh-CN" sz="2200" dirty="0" err="1">
                <a:ea typeface="SimSun" panose="02010600030101010101" pitchFamily="2" charset="-122"/>
              </a:rPr>
              <a:t>trị</a:t>
            </a:r>
            <a:r>
              <a:rPr lang="en-US" altLang="zh-CN" sz="2200" dirty="0">
                <a:ea typeface="SimSun" panose="02010600030101010101" pitchFamily="2" charset="-122"/>
              </a:rPr>
              <a:t> </a:t>
            </a:r>
            <a:r>
              <a:rPr lang="en-US" altLang="zh-CN" sz="2200" dirty="0" err="1">
                <a:ea typeface="SimSun" panose="02010600030101010101" pitchFamily="2" charset="-122"/>
              </a:rPr>
              <a:t>gần</a:t>
            </a:r>
            <a:r>
              <a:rPr lang="en-US" altLang="zh-CN" sz="2200" dirty="0">
                <a:ea typeface="SimSun" panose="02010600030101010101" pitchFamily="2" charset="-122"/>
              </a:rPr>
              <a:t> </a:t>
            </a:r>
            <a:r>
              <a:rPr lang="en-US" altLang="zh-CN" sz="2200" dirty="0" err="1">
                <a:ea typeface="SimSun" panose="02010600030101010101" pitchFamily="2" charset="-122"/>
              </a:rPr>
              <a:t>đúng</a:t>
            </a:r>
            <a:r>
              <a:rPr lang="en-US" altLang="zh-CN" sz="2200" dirty="0">
                <a:ea typeface="SimSun" panose="02010600030101010101" pitchFamily="2" charset="-122"/>
              </a:rPr>
              <a:t>.</a:t>
            </a:r>
          </a:p>
          <a:p>
            <a:r>
              <a:rPr lang="en-US" altLang="zh-CN" sz="2200" dirty="0" err="1">
                <a:ea typeface="SimSun" panose="02010600030101010101" pitchFamily="2" charset="-122"/>
              </a:rPr>
              <a:t>Sử</a:t>
            </a:r>
            <a:r>
              <a:rPr lang="en-US" altLang="zh-CN" sz="2200" dirty="0">
                <a:ea typeface="SimSun" panose="02010600030101010101" pitchFamily="2" charset="-122"/>
              </a:rPr>
              <a:t> </a:t>
            </a:r>
            <a:r>
              <a:rPr lang="en-US" altLang="zh-CN" sz="2200" dirty="0" err="1">
                <a:ea typeface="SimSun" panose="02010600030101010101" pitchFamily="2" charset="-122"/>
              </a:rPr>
              <a:t>dụng</a:t>
            </a:r>
            <a:r>
              <a:rPr lang="en-US" altLang="zh-CN" sz="2200" dirty="0">
                <a:ea typeface="SimSun" panose="02010600030101010101" pitchFamily="2" charset="-122"/>
              </a:rPr>
              <a:t> </a:t>
            </a:r>
            <a:r>
              <a:rPr lang="en-US" altLang="zh-CN" sz="2200" dirty="0" err="1">
                <a:ea typeface="SimSun" panose="02010600030101010101" pitchFamily="2" charset="-122"/>
              </a:rPr>
              <a:t>các</a:t>
            </a:r>
            <a:r>
              <a:rPr lang="en-US" altLang="zh-CN" sz="2200" dirty="0">
                <a:ea typeface="SimSun" panose="02010600030101010101" pitchFamily="2" charset="-122"/>
              </a:rPr>
              <a:t> </a:t>
            </a:r>
            <a:r>
              <a:rPr lang="en-US" altLang="zh-CN" sz="2200" i="1" dirty="0" err="1">
                <a:ea typeface="SimSun" panose="02010600030101010101" pitchFamily="2" charset="-122"/>
              </a:rPr>
              <a:t>ngôn</a:t>
            </a:r>
            <a:r>
              <a:rPr lang="en-US" altLang="zh-CN" sz="2200" i="1" dirty="0">
                <a:ea typeface="SimSun" panose="02010600030101010101" pitchFamily="2" charset="-122"/>
              </a:rPr>
              <a:t> </a:t>
            </a:r>
            <a:r>
              <a:rPr lang="en-US" altLang="zh-CN" sz="2200" i="1" dirty="0" err="1">
                <a:ea typeface="SimSun" panose="02010600030101010101" pitchFamily="2" charset="-122"/>
              </a:rPr>
              <a:t>ngữ</a:t>
            </a:r>
            <a:r>
              <a:rPr lang="en-US" altLang="zh-CN" sz="2200" i="1" dirty="0">
                <a:ea typeface="SimSun" panose="02010600030101010101" pitchFamily="2" charset="-122"/>
              </a:rPr>
              <a:t> </a:t>
            </a:r>
            <a:r>
              <a:rPr lang="en-US" altLang="zh-CN" sz="2200" i="1" dirty="0" err="1">
                <a:ea typeface="SimSun" panose="02010600030101010101" pitchFamily="2" charset="-122"/>
              </a:rPr>
              <a:t>tự</a:t>
            </a:r>
            <a:r>
              <a:rPr lang="en-US" altLang="zh-CN" sz="2200" i="1" dirty="0">
                <a:ea typeface="SimSun" panose="02010600030101010101" pitchFamily="2" charset="-122"/>
              </a:rPr>
              <a:t> </a:t>
            </a:r>
            <a:r>
              <a:rPr lang="en-US" altLang="zh-CN" sz="2200" i="1" dirty="0" err="1">
                <a:ea typeface="SimSun" panose="02010600030101010101" pitchFamily="2" charset="-122"/>
              </a:rPr>
              <a:t>nhiên</a:t>
            </a:r>
            <a:r>
              <a:rPr lang="en-US" altLang="zh-CN" sz="2200" i="1" dirty="0">
                <a:ea typeface="SimSun" panose="02010600030101010101" pitchFamily="2" charset="-122"/>
              </a:rPr>
              <a:t> </a:t>
            </a:r>
            <a:r>
              <a:rPr lang="en-US" altLang="zh-CN" sz="2200" dirty="0" err="1">
                <a:ea typeface="SimSun" panose="02010600030101010101" pitchFamily="2" charset="-122"/>
              </a:rPr>
              <a:t>hỗ</a:t>
            </a:r>
            <a:r>
              <a:rPr lang="en-US" altLang="zh-CN" sz="2200" dirty="0">
                <a:ea typeface="SimSun" panose="02010600030101010101" pitchFamily="2" charset="-122"/>
              </a:rPr>
              <a:t> </a:t>
            </a:r>
            <a:r>
              <a:rPr lang="en-US" altLang="zh-CN" sz="2200" dirty="0" err="1">
                <a:ea typeface="SimSun" panose="02010600030101010101" pitchFamily="2" charset="-122"/>
              </a:rPr>
              <a:t>trợ</a:t>
            </a:r>
            <a:r>
              <a:rPr lang="en-US" altLang="zh-CN" sz="2200" dirty="0">
                <a:ea typeface="SimSun" panose="02010600030101010101" pitchFamily="2" charset="-122"/>
              </a:rPr>
              <a:t> </a:t>
            </a:r>
            <a:r>
              <a:rPr lang="en-US" altLang="zh-CN" sz="2200" dirty="0" err="1">
                <a:ea typeface="SimSun" panose="02010600030101010101" pitchFamily="2" charset="-122"/>
              </a:rPr>
              <a:t>người</a:t>
            </a:r>
            <a:r>
              <a:rPr lang="en-US" altLang="zh-CN" sz="2200" dirty="0">
                <a:ea typeface="SimSun" panose="02010600030101010101" pitchFamily="2" charset="-122"/>
              </a:rPr>
              <a:t> </a:t>
            </a:r>
            <a:r>
              <a:rPr lang="en-US" altLang="zh-CN" sz="2200" dirty="0" err="1">
                <a:ea typeface="SimSun" panose="02010600030101010101" pitchFamily="2" charset="-122"/>
              </a:rPr>
              <a:t>dùng</a:t>
            </a:r>
            <a:r>
              <a:rPr lang="en-US" altLang="zh-CN" sz="2200" dirty="0">
                <a:ea typeface="SimSun" panose="02010600030101010101" pitchFamily="2" charset="-122"/>
              </a:rPr>
              <a:t> </a:t>
            </a:r>
            <a:r>
              <a:rPr lang="en-US" altLang="zh-CN" sz="2200" dirty="0" err="1">
                <a:ea typeface="SimSun" panose="02010600030101010101" pitchFamily="2" charset="-122"/>
              </a:rPr>
              <a:t>gõ</a:t>
            </a:r>
            <a:r>
              <a:rPr lang="en-US" altLang="zh-CN" sz="2200" dirty="0">
                <a:ea typeface="SimSun" panose="02010600030101010101" pitchFamily="2" charset="-122"/>
              </a:rPr>
              <a:t> </a:t>
            </a:r>
            <a:r>
              <a:rPr lang="en-US" altLang="zh-CN" sz="2200" dirty="0" err="1">
                <a:ea typeface="SimSun" panose="02010600030101010101" pitchFamily="2" charset="-122"/>
              </a:rPr>
              <a:t>lệnh</a:t>
            </a:r>
            <a:r>
              <a:rPr lang="en-US" altLang="zh-CN" sz="2200" dirty="0">
                <a:ea typeface="SimSun" panose="02010600030101010101" pitchFamily="2" charset="-122"/>
              </a:rPr>
              <a:t> </a:t>
            </a:r>
            <a:r>
              <a:rPr lang="en-US" altLang="zh-CN" sz="2200" dirty="0" err="1">
                <a:ea typeface="SimSun" panose="02010600030101010101" pitchFamily="2" charset="-122"/>
              </a:rPr>
              <a:t>và</a:t>
            </a:r>
            <a:r>
              <a:rPr lang="en-US" altLang="zh-CN" sz="2200" dirty="0">
                <a:ea typeface="SimSun" panose="02010600030101010101" pitchFamily="2" charset="-122"/>
              </a:rPr>
              <a:t> </a:t>
            </a:r>
            <a:r>
              <a:rPr lang="en-US" altLang="zh-CN" sz="2200" dirty="0" err="1">
                <a:ea typeface="SimSun" panose="02010600030101010101" pitchFamily="2" charset="-122"/>
              </a:rPr>
              <a:t>yêu</a:t>
            </a:r>
            <a:r>
              <a:rPr lang="en-US" altLang="zh-CN" sz="2200" dirty="0">
                <a:ea typeface="SimSun" panose="02010600030101010101" pitchFamily="2" charset="-122"/>
              </a:rPr>
              <a:t> </a:t>
            </a:r>
            <a:r>
              <a:rPr lang="en-US" altLang="zh-CN" sz="2200" dirty="0" err="1">
                <a:ea typeface="SimSun" panose="02010600030101010101" pitchFamily="2" charset="-122"/>
              </a:rPr>
              <a:t>cầu</a:t>
            </a:r>
            <a:r>
              <a:rPr lang="en-US" altLang="zh-CN" sz="2200" dirty="0">
                <a:ea typeface="SimSun" panose="02010600030101010101" pitchFamily="2" charset="-122"/>
              </a:rPr>
              <a:t>: Web search engines, text editors, language instruction materials.</a:t>
            </a:r>
          </a:p>
        </p:txBody>
      </p:sp>
      <p:sp>
        <p:nvSpPr>
          <p:cNvPr id="2" name="Slide Number Placeholder 1">
            <a:extLst>
              <a:ext uri="{FF2B5EF4-FFF2-40B4-BE49-F238E27FC236}">
                <a16:creationId xmlns:a16="http://schemas.microsoft.com/office/drawing/2014/main" id="{B21697CC-C496-4E86-8F2D-EED8659010C2}"/>
              </a:ext>
            </a:extLst>
          </p:cNvPr>
          <p:cNvSpPr>
            <a:spLocks noGrp="1"/>
          </p:cNvSpPr>
          <p:nvPr>
            <p:ph type="sldNum" sz="quarter" idx="12"/>
          </p:nvPr>
        </p:nvSpPr>
        <p:spPr/>
        <p:txBody>
          <a:bodyPr/>
          <a:lstStyle/>
          <a:p>
            <a:fld id="{75AD155E-7EA3-EA46-B9DC-061AAF62E150}" type="slidenum">
              <a:rPr lang="en-US" smtClean="0"/>
              <a:pPr/>
              <a:t>99</a:t>
            </a:fld>
            <a:endParaRPr lang="en-US" dirty="0"/>
          </a:p>
        </p:txBody>
      </p:sp>
    </p:spTree>
  </p:cSld>
  <p:clrMapOvr>
    <a:masterClrMapping/>
  </p:clrMapOvr>
  <p:transition spd="slow"/>
</p:sld>
</file>

<file path=ppt/theme/theme1.xml><?xml version="1.0" encoding="utf-8"?>
<a:theme xmlns:a="http://schemas.openxmlformats.org/drawingml/2006/main" name="Dividend">
  <a:themeElements>
    <a:clrScheme name="Custom 12">
      <a:dk1>
        <a:srgbClr val="000000"/>
      </a:dk1>
      <a:lt1>
        <a:srgbClr val="FFFFFF"/>
      </a:lt1>
      <a:dk2>
        <a:srgbClr val="3D3D3D"/>
      </a:dk2>
      <a:lt2>
        <a:srgbClr val="EBEBEB"/>
      </a:lt2>
      <a:accent1>
        <a:srgbClr val="006A99"/>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4B5113B637824CA47EB410AF43B45D" ma:contentTypeVersion="10" ma:contentTypeDescription="Create a new document." ma:contentTypeScope="" ma:versionID="1044bc6f96d476fbd7b57d53a30e0787">
  <xsd:schema xmlns:xsd="http://www.w3.org/2001/XMLSchema" xmlns:xs="http://www.w3.org/2001/XMLSchema" xmlns:p="http://schemas.microsoft.com/office/2006/metadata/properties" xmlns:ns2="bdcc2b38-0ac0-4a17-8844-8b2bad3a952f" xmlns:ns3="9d0ec704-ae66-4d8d-9bee-c02a585bf0f4" targetNamespace="http://schemas.microsoft.com/office/2006/metadata/properties" ma:root="true" ma:fieldsID="07ccd6736cab015d9e30bbd0e1bbfb3c" ns2:_="" ns3:_="">
    <xsd:import namespace="bdcc2b38-0ac0-4a17-8844-8b2bad3a952f"/>
    <xsd:import namespace="9d0ec704-ae66-4d8d-9bee-c02a585bf0f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cc2b38-0ac0-4a17-8844-8b2bad3a95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0ec704-ae66-4d8d-9bee-c02a585bf0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30DF59-1D00-46DE-856E-D92D197A729E}">
  <ds:schemaRefs>
    <ds:schemaRef ds:uri="http://purl.org/dc/dcmitype/"/>
    <ds:schemaRef ds:uri="http://purl.org/dc/terms/"/>
    <ds:schemaRef ds:uri="http://schemas.microsoft.com/office/2006/documentManagement/types"/>
    <ds:schemaRef ds:uri="http://www.w3.org/XML/1998/namespace"/>
    <ds:schemaRef ds:uri="http://purl.org/dc/elements/1.1/"/>
    <ds:schemaRef ds:uri="http://schemas.microsoft.com/office/2006/metadata/properties"/>
    <ds:schemaRef ds:uri="9d0ec704-ae66-4d8d-9bee-c02a585bf0f4"/>
    <ds:schemaRef ds:uri="http://schemas.microsoft.com/office/infopath/2007/PartnerControls"/>
    <ds:schemaRef ds:uri="http://schemas.openxmlformats.org/package/2006/metadata/core-properties"/>
    <ds:schemaRef ds:uri="bdcc2b38-0ac0-4a17-8844-8b2bad3a952f"/>
  </ds:schemaRefs>
</ds:datastoreItem>
</file>

<file path=customXml/itemProps2.xml><?xml version="1.0" encoding="utf-8"?>
<ds:datastoreItem xmlns:ds="http://schemas.openxmlformats.org/officeDocument/2006/customXml" ds:itemID="{A249CFED-97F0-4691-8F45-2D32AABAC63E}">
  <ds:schemaRefs>
    <ds:schemaRef ds:uri="http://schemas.microsoft.com/sharepoint/v3/contenttype/forms"/>
  </ds:schemaRefs>
</ds:datastoreItem>
</file>

<file path=customXml/itemProps3.xml><?xml version="1.0" encoding="utf-8"?>
<ds:datastoreItem xmlns:ds="http://schemas.openxmlformats.org/officeDocument/2006/customXml" ds:itemID="{BE2BDFB4-5CE4-46E6-A014-72B90BA82F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cc2b38-0ac0-4a17-8844-8b2bad3a952f"/>
    <ds:schemaRef ds:uri="9d0ec704-ae66-4d8d-9bee-c02a585bf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Template>
  <TotalTime>2813</TotalTime>
  <Words>11763</Words>
  <Application>Microsoft Office PowerPoint</Application>
  <PresentationFormat>On-screen Show (4:3)</PresentationFormat>
  <Paragraphs>1202</Paragraphs>
  <Slides>146</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146</vt:i4>
      </vt:variant>
    </vt:vector>
  </HeadingPairs>
  <TitlesOfParts>
    <vt:vector size="153" baseType="lpstr">
      <vt:lpstr>Arial</vt:lpstr>
      <vt:lpstr>Calibri</vt:lpstr>
      <vt:lpstr>Gill Sans MT</vt:lpstr>
      <vt:lpstr>Times New Roman</vt:lpstr>
      <vt:lpstr>Wingdings</vt:lpstr>
      <vt:lpstr>Wingdings 2</vt:lpstr>
      <vt:lpstr>Dividend</vt:lpstr>
      <vt:lpstr>Trường đại học kinh tế quốc dân Viện công nghệ thông tin &amp; kinh tế SỐ</vt:lpstr>
      <vt:lpstr>Mục tiêu</vt:lpstr>
      <vt:lpstr>Nội dung</vt:lpstr>
      <vt:lpstr>3. 1. Tổng quan VỀ PTTK HT có cấu trúc</vt:lpstr>
      <vt:lpstr>3. 1. Tổng quan PTTK HT có cấu trúc</vt:lpstr>
      <vt:lpstr>3. 1. Tổng quan PTTK HT có cấu trúc</vt:lpstr>
      <vt:lpstr>3. 2. Phân tích HT về chức năng</vt:lpstr>
      <vt:lpstr>3.2.1 Biểu đồ phân rã chức năng</vt:lpstr>
      <vt:lpstr>Ví dụ</vt:lpstr>
      <vt:lpstr>3.2.2. Biểu đồ luồng dữ liệu</vt:lpstr>
      <vt:lpstr>3.2.2. Biểu đồ luồng dữ liệu (mức logic)</vt:lpstr>
      <vt:lpstr>3.2.2. Biểu đồ luồng dữ liệu (mức logic)</vt:lpstr>
      <vt:lpstr>3.2.2. Biểu đồ luồng dữ liệu (mức logic)</vt:lpstr>
      <vt:lpstr>3.2.2. Biểu đồ luồng dữ liệu (mức logic)</vt:lpstr>
      <vt:lpstr>Nguyên tắc khởi động và thực hiện chức năng</vt:lpstr>
      <vt:lpstr>Lưu Ý: Xây dựng biểu đồ luồng dữ liệu mức ngữ cảnh</vt:lpstr>
      <vt:lpstr>Lưu Ý Xây dựng biểu đồ luồng dữ liệu mức đỉnh</vt:lpstr>
      <vt:lpstr>Lưu Ý  Xây dựng biểu đồ luồng dữ liệu mức dưới đỉnh</vt:lpstr>
      <vt:lpstr>3.2.3 Đặc tả chức năng</vt:lpstr>
      <vt:lpstr>Bảng quyết định và cây quyết định</vt:lpstr>
      <vt:lpstr>Sơ đồ khối</vt:lpstr>
      <vt:lpstr>3.2.4  Kĩ thuật phân tích Có cấu trúc</vt:lpstr>
      <vt:lpstr>a) Kỹ thuật phân mức</vt:lpstr>
      <vt:lpstr>Kĩ thuật phân mức Với BLD</vt:lpstr>
      <vt:lpstr>b) Kỹ thuật chuyển đổ BLD vật lý  thành BLD logic</vt:lpstr>
      <vt:lpstr>b) Kỹ thuật chuyển đổ BLD vật lý  thành BLD logic</vt:lpstr>
      <vt:lpstr>c) Kỹ thuật chuyển từ BLD của HT cũ sang BLD của HT mới</vt:lpstr>
      <vt:lpstr>3.3. Phân tích HT về dữ liệu </vt:lpstr>
      <vt:lpstr>3.3. Phân tích HT về dữ liệu </vt:lpstr>
      <vt:lpstr>3.3.1. Các công cụ diễn tả dữ liệu</vt:lpstr>
      <vt:lpstr>a) Mã hóa</vt:lpstr>
      <vt:lpstr>a) Mã hóa</vt:lpstr>
      <vt:lpstr>Các kiểu mã hóa</vt:lpstr>
      <vt:lpstr>Các kiểu mã hóa</vt:lpstr>
      <vt:lpstr>Các kiểu mã hóa</vt:lpstr>
      <vt:lpstr>Các kiểu mã hóa</vt:lpstr>
      <vt:lpstr>Cách chọn các kiểu mã hóa</vt:lpstr>
      <vt:lpstr>b) Từ điển dữ liệu</vt:lpstr>
      <vt:lpstr>b) Từ điển dữ liệu</vt:lpstr>
      <vt:lpstr>Sử dụng văn phạm trên mô tả thông tin của một  tờ hóa đơn mua hàng. </vt:lpstr>
      <vt:lpstr>3.3.2. Xây dựng lược đồ khái niệm dữ liệu dựa vào hình thực thể liên kết</vt:lpstr>
      <vt:lpstr>a) Mô hình thực thể liên kết E-R</vt:lpstr>
      <vt:lpstr>Các thành phần của mô hình E-R kinh điển</vt:lpstr>
      <vt:lpstr>Các thành phần của mô hình E-R kinh điển</vt:lpstr>
      <vt:lpstr>Các thành phần của mô hình E-R kinh điển</vt:lpstr>
      <vt:lpstr>Các thành phần của mô hình E-R kinh điển</vt:lpstr>
      <vt:lpstr>Các thành phần của mô hình E-R kinh điển</vt:lpstr>
      <vt:lpstr>Hướng dẫn  Xây dựng E/R Bài toán cung ứng vật tư</vt:lpstr>
      <vt:lpstr>Mô hình thực thể/liên kết mở rộng</vt:lpstr>
      <vt:lpstr>Mô hình thực thể/liên kết mở rộng</vt:lpstr>
      <vt:lpstr>Mô hình thực thể/liên kết hạn chế</vt:lpstr>
      <vt:lpstr>Mô hình thực thể/liên kết hạn chế</vt:lpstr>
      <vt:lpstr>b) Xây dựng lược đồ cấu trúc dữ liệu  bằng mô hình E-R</vt:lpstr>
      <vt:lpstr>Cách tiến hành phân tích dữ liệu</vt:lpstr>
      <vt:lpstr>3.3.3. Thành lập lược đồ cấu trúc dữ liệu theo mô hình quan hệ</vt:lpstr>
      <vt:lpstr>a) Mô hình quan hệ</vt:lpstr>
      <vt:lpstr>Các khái niệm cơ bản</vt:lpstr>
      <vt:lpstr>Các khái niệm cơ bản</vt:lpstr>
      <vt:lpstr>Các khái niệm cơ bản</vt:lpstr>
      <vt:lpstr>Quan hệ chấm công</vt:lpstr>
      <vt:lpstr>Phụ thuộc hàm</vt:lpstr>
      <vt:lpstr>Chuẩn hóa</vt:lpstr>
      <vt:lpstr>Chuẩn hóa</vt:lpstr>
      <vt:lpstr>Chuẩn hóa</vt:lpstr>
      <vt:lpstr>Chuẩn hóa</vt:lpstr>
      <vt:lpstr>Chuẩn hóa</vt:lpstr>
      <vt:lpstr>Thành lập biểu đồ cấu trúc dữ liệu dựa vào mô hình quan hệ</vt:lpstr>
      <vt:lpstr>b) Các ràng buộc toàn vẹn</vt:lpstr>
      <vt:lpstr>Các ràng buộc toàn vẹn tĩnh</vt:lpstr>
      <vt:lpstr>Các ràng buộc toàn vẹn tĩnh</vt:lpstr>
      <vt:lpstr>Các ràng buộc toàn vẹn tĩnh</vt:lpstr>
      <vt:lpstr>Các ràng buộc toàn vẹn tĩnh</vt:lpstr>
      <vt:lpstr>Các ràng buộc toàn vẹn động</vt:lpstr>
      <vt:lpstr>3.4 Phân tích HT về động thái</vt:lpstr>
      <vt:lpstr>3.5. Thiết kế kiến trúc HT</vt:lpstr>
      <vt:lpstr>Kiến trúc Client/Server</vt:lpstr>
      <vt:lpstr>Kiến trúc dựa trên WEB/ Internet</vt:lpstr>
      <vt:lpstr>Mô hình mạng</vt:lpstr>
      <vt:lpstr>Mạng Wireless</vt:lpstr>
      <vt:lpstr>phương thức xử lí</vt:lpstr>
      <vt:lpstr>Quy trình lập kiến trúc HT</vt:lpstr>
      <vt:lpstr>3.6  Thiết kế giao diện người dùng  (UI-User Interface)</vt:lpstr>
      <vt:lpstr>3.6.1 Khái niệm giao diện người dùng</vt:lpstr>
      <vt:lpstr>Cuộc cách mạng UI</vt:lpstr>
      <vt:lpstr>Cuộc cách mạng UI</vt:lpstr>
      <vt:lpstr>HCI  GUI</vt:lpstr>
      <vt:lpstr>User Rights</vt:lpstr>
      <vt:lpstr>3.6.2 Quy tắc thiết kế giao diện </vt:lpstr>
      <vt:lpstr>Hiểu nghiệp vụ</vt:lpstr>
      <vt:lpstr>Tối đa hóa hiệu quả đồ họa</vt:lpstr>
      <vt:lpstr>Nghĩ trên quan điểm người dùng</vt:lpstr>
      <vt:lpstr>Sử dụng mô hình và bản mẫu thiết kế</vt:lpstr>
      <vt:lpstr>Khuyến khích thông tin phản hồi:</vt:lpstr>
      <vt:lpstr>Tập trung vào tính khả dụng</vt:lpstr>
      <vt:lpstr>Lập tài liệu mọi giao diện</vt:lpstr>
      <vt:lpstr>3.6.3 Yêu cầu thiết kế giao diện</vt:lpstr>
      <vt:lpstr>Thiết kế rõ ràng</vt:lpstr>
      <vt:lpstr>Giao diện dễ sử dụng</vt:lpstr>
      <vt:lpstr>Nâng cao năng suất người dùng</vt:lpstr>
      <vt:lpstr>Hỗ trợ người dùng kĩ thuật</vt:lpstr>
      <vt:lpstr>Tối thiểu các lỗi nhập liệu</vt:lpstr>
      <vt:lpstr>Cung cấp phản hồi cho người dùng</vt:lpstr>
      <vt:lpstr>Tạo thiết kế và bố cục hấp dẫn</vt:lpstr>
      <vt:lpstr>Sử dụng các hình ảnh thuật ngữ quen thuộc</vt:lpstr>
      <vt:lpstr>Phân tích cách thiết kế giao diện https://www.lacoste.com/gb/</vt:lpstr>
      <vt:lpstr>3.6.4  Tiến trình thiết kế giao diện</vt:lpstr>
      <vt:lpstr>3.6.5  Thiết kế đầu ra – Output Design</vt:lpstr>
      <vt:lpstr>3.6.5  Thiết kế đầu ra – Output Design</vt:lpstr>
      <vt:lpstr>Ví dụ: Thiết kế đầu ra</vt:lpstr>
      <vt:lpstr>3.6.5  Thiết kế đầu ra – Output Design</vt:lpstr>
      <vt:lpstr>3.6.6 Thiết kế đầu vào – Input design</vt:lpstr>
      <vt:lpstr>Tài liệu nguồn và biểu mẫu</vt:lpstr>
      <vt:lpstr>Biểu mẫu - Form</vt:lpstr>
      <vt:lpstr>Biểu mẫu - Form</vt:lpstr>
      <vt:lpstr>Màn hình nhập liệu</vt:lpstr>
      <vt:lpstr>FORM FILLING</vt:lpstr>
      <vt:lpstr>FORM FILLING</vt:lpstr>
      <vt:lpstr>Mặt nạ nhập liệu – INPUT MASK</vt:lpstr>
      <vt:lpstr>Quy tắc nhập liệu- VALIDATION RULE</vt:lpstr>
      <vt:lpstr>Công nghệ đầu vào</vt:lpstr>
      <vt:lpstr>Giảm thiểu khối lượng nhập liệu</vt:lpstr>
      <vt:lpstr>VÍ dụ: Giao diện Form nhập liệu hồ sơ sinh viên</vt:lpstr>
      <vt:lpstr>3.6.7. Thiết kế giao diện liên quan vấn đề  bảo mật và điều khiển</vt:lpstr>
      <vt:lpstr>Thiết kế giao diện (với Balsamiq Mockup)</vt:lpstr>
      <vt:lpstr>Giao diện thiết bị di động</vt:lpstr>
      <vt:lpstr>3.7. Thiết kế dữ liệu HT</vt:lpstr>
      <vt:lpstr>3.7.1 Khái niệm</vt:lpstr>
      <vt:lpstr>3.7.1 Khái niệm</vt:lpstr>
      <vt:lpstr>Ví dụ: Quản lý Điểm sinh viên</vt:lpstr>
      <vt:lpstr>3.7.1 Khái niệm</vt:lpstr>
      <vt:lpstr>3.7.2 Thành phần hệ quản trị cơ sở dữ liệu </vt:lpstr>
      <vt:lpstr>3.7.2 Thành phần hệ quản trị cơ sở dữ liệu </vt:lpstr>
      <vt:lpstr>3.7.2 Thành phần hệ quản trị cơ sở dữ liệu </vt:lpstr>
      <vt:lpstr>Thiết kế DB dựa trên Web</vt:lpstr>
      <vt:lpstr>Đặc điểm</vt:lpstr>
      <vt:lpstr>Một số Thuật ngữ trên Internet</vt:lpstr>
      <vt:lpstr>Kết nối dữ liệu trên WEB</vt:lpstr>
      <vt:lpstr>Bảo mật dữ liệu</vt:lpstr>
      <vt:lpstr>3.7.3 Thuật ngữ trong thiết kế DL</vt:lpstr>
      <vt:lpstr>3.7.4 Lưu trữ và truy nhập dữ liệu</vt:lpstr>
      <vt:lpstr>3.7.5 Kiểm soát dữ liệu</vt:lpstr>
      <vt:lpstr>Tần suất truy nhập</vt:lpstr>
      <vt:lpstr>Tính tần suất truy nhập</vt:lpstr>
      <vt:lpstr>Ví dụ Tính tần suất QL bán hàng </vt:lpstr>
      <vt:lpstr>Bài tập</vt:lpstr>
      <vt:lpstr>Tóm tắt chương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Xuan Lam</dc:creator>
  <cp:lastModifiedBy>Tran Thi My Diep</cp:lastModifiedBy>
  <cp:revision>84</cp:revision>
  <dcterms:created xsi:type="dcterms:W3CDTF">2019-11-02T01:51:23Z</dcterms:created>
  <dcterms:modified xsi:type="dcterms:W3CDTF">2020-02-19T09:32:12Z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0x010100BD4B5113B637824CA47EB410AF43B45D</vt:lpwstr>
  </property>
</Properties>
</file>