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A0DB2-F2A1-4E3E-A29D-3376EC8893B6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A619E-9FD9-4381-B292-13D93A001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2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A619E-9FD9-4381-B292-13D93A001F8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56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2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5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50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2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87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7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3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AB7D-DCC1-4118-93BC-7CFE4DB1556A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4DEE-B4D5-4372-BF98-294E57375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4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729945" y="409616"/>
            <a:ext cx="7661189" cy="6337173"/>
            <a:chOff x="1729945" y="409616"/>
            <a:chExt cx="7661189" cy="6337173"/>
          </a:xfrm>
        </p:grpSpPr>
        <p:sp>
          <p:nvSpPr>
            <p:cNvPr id="4" name="Rectangle 3"/>
            <p:cNvSpPr/>
            <p:nvPr/>
          </p:nvSpPr>
          <p:spPr>
            <a:xfrm>
              <a:off x="4926226" y="1845277"/>
              <a:ext cx="1474573" cy="1392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Ubuntu</a:t>
              </a:r>
            </a:p>
            <a:p>
              <a:pPr algn="ctr"/>
              <a:r>
                <a:rPr lang="en-GB" dirty="0" smtClean="0"/>
                <a:t>Node.JS</a:t>
              </a:r>
            </a:p>
            <a:p>
              <a:pPr algn="ctr"/>
              <a:r>
                <a:rPr lang="en-GB" dirty="0" smtClean="0"/>
                <a:t>Virtual Server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82097" y="2187147"/>
              <a:ext cx="1326292" cy="7084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MongoDB</a:t>
              </a:r>
              <a:r>
                <a:rPr lang="en-GB" dirty="0" smtClean="0"/>
                <a:t> Database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26225" y="409616"/>
              <a:ext cx="1474573" cy="606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DoC</a:t>
              </a:r>
              <a:r>
                <a:rPr lang="en-GB" dirty="0" smtClean="0"/>
                <a:t> Servers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117124" y="5296929"/>
              <a:ext cx="1342768" cy="799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 1</a:t>
              </a:r>
              <a:endParaRPr lang="en-GB" dirty="0"/>
            </a:p>
          </p:txBody>
        </p:sp>
        <p:sp>
          <p:nvSpPr>
            <p:cNvPr id="8" name="Cloud 7"/>
            <p:cNvSpPr/>
            <p:nvPr/>
          </p:nvSpPr>
          <p:spPr>
            <a:xfrm>
              <a:off x="4909749" y="3731741"/>
              <a:ext cx="1507524" cy="1136821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 Network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92127" y="5861221"/>
              <a:ext cx="1342768" cy="799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 2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574689" y="5296929"/>
              <a:ext cx="1342768" cy="799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Client 3</a:t>
              </a:r>
              <a:endParaRPr lang="en-GB" dirty="0"/>
            </a:p>
          </p:txBody>
        </p:sp>
        <p:cxnSp>
          <p:nvCxnSpPr>
            <p:cNvPr id="12" name="Straight Arrow Connector 11"/>
            <p:cNvCxnSpPr>
              <a:stCxn id="7" idx="7"/>
            </p:cNvCxnSpPr>
            <p:nvPr/>
          </p:nvCxnSpPr>
          <p:spPr>
            <a:xfrm flipV="1">
              <a:off x="3263248" y="4621427"/>
              <a:ext cx="1728879" cy="7925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0"/>
              <a:endCxn id="8" idx="1"/>
            </p:cNvCxnSpPr>
            <p:nvPr/>
          </p:nvCxnSpPr>
          <p:spPr>
            <a:xfrm flipV="1">
              <a:off x="5663511" y="4867351"/>
              <a:ext cx="0" cy="9938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 flipH="1" flipV="1">
              <a:off x="6194854" y="4547286"/>
              <a:ext cx="1576479" cy="8666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4" idx="2"/>
            </p:cNvCxnSpPr>
            <p:nvPr/>
          </p:nvCxnSpPr>
          <p:spPr>
            <a:xfrm flipV="1">
              <a:off x="5663511" y="3237472"/>
              <a:ext cx="2" cy="5592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1"/>
              <a:endCxn id="5" idx="3"/>
            </p:cNvCxnSpPr>
            <p:nvPr/>
          </p:nvCxnSpPr>
          <p:spPr>
            <a:xfrm flipH="1" flipV="1">
              <a:off x="4308389" y="2541374"/>
              <a:ext cx="61783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0"/>
              <a:endCxn id="6" idx="2"/>
            </p:cNvCxnSpPr>
            <p:nvPr/>
          </p:nvCxnSpPr>
          <p:spPr>
            <a:xfrm flipH="1" flipV="1">
              <a:off x="5663512" y="1016002"/>
              <a:ext cx="1" cy="8292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61385" y="3348678"/>
              <a:ext cx="123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WebSocket</a:t>
              </a:r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94515" y="1245973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Imperial APIs</a:t>
              </a:r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29945" y="1235676"/>
              <a:ext cx="7661189" cy="55111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44791" y="2147328"/>
              <a:ext cx="1402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ExICS</a:t>
              </a:r>
              <a:r>
                <a:rPr lang="en-GB" dirty="0" smtClean="0"/>
                <a:t> System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3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Evans</dc:creator>
  <cp:lastModifiedBy>Rich Evans</cp:lastModifiedBy>
  <cp:revision>1</cp:revision>
  <dcterms:created xsi:type="dcterms:W3CDTF">2014-01-28T20:53:47Z</dcterms:created>
  <dcterms:modified xsi:type="dcterms:W3CDTF">2014-01-28T21:00:39Z</dcterms:modified>
</cp:coreProperties>
</file>